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5518" r:id="rId1"/>
    <p:sldMasterId id="2147485530" r:id="rId2"/>
    <p:sldMasterId id="2147485552" r:id="rId3"/>
    <p:sldMasterId id="2147485558" r:id="rId4"/>
  </p:sldMasterIdLst>
  <p:notesMasterIdLst>
    <p:notesMasterId r:id="rId24"/>
  </p:notesMasterIdLst>
  <p:handoutMasterIdLst>
    <p:handoutMasterId r:id="rId25"/>
  </p:handoutMasterIdLst>
  <p:sldIdLst>
    <p:sldId id="256" r:id="rId5"/>
    <p:sldId id="285" r:id="rId6"/>
    <p:sldId id="297" r:id="rId7"/>
    <p:sldId id="299" r:id="rId8"/>
    <p:sldId id="298" r:id="rId9"/>
    <p:sldId id="296" r:id="rId10"/>
    <p:sldId id="291" r:id="rId11"/>
    <p:sldId id="295" r:id="rId12"/>
    <p:sldId id="259" r:id="rId13"/>
    <p:sldId id="261" r:id="rId14"/>
    <p:sldId id="262" r:id="rId15"/>
    <p:sldId id="292" r:id="rId16"/>
    <p:sldId id="263" r:id="rId17"/>
    <p:sldId id="264" r:id="rId18"/>
    <p:sldId id="265" r:id="rId19"/>
    <p:sldId id="266" r:id="rId20"/>
    <p:sldId id="294" r:id="rId21"/>
    <p:sldId id="300" r:id="rId22"/>
    <p:sldId id="268" r:id="rId23"/>
  </p:sldIdLst>
  <p:sldSz cx="12192000" cy="6858000"/>
  <p:notesSz cx="9939338" cy="6807200"/>
  <p:defaultTextStyle>
    <a:defPPr>
      <a:defRPr lang="en-GB"/>
    </a:defPPr>
    <a:lvl1pPr algn="l" defTabSz="447675" rtl="0" eaLnBrk="0" fontAlgn="base" hangingPunct="0">
      <a:spcBef>
        <a:spcPct val="0"/>
      </a:spcBef>
      <a:spcAft>
        <a:spcPct val="0"/>
      </a:spcAft>
      <a:defRPr sz="3100" kern="1200">
        <a:solidFill>
          <a:schemeClr val="bg1"/>
        </a:solidFill>
        <a:latin typeface="Arial" panose="020B0604020202020204" pitchFamily="34" charset="0"/>
        <a:ea typeface="MS PGothic" panose="020B0600070205080204" pitchFamily="34" charset="-128"/>
        <a:cs typeface="+mn-cs"/>
      </a:defRPr>
    </a:lvl1pPr>
    <a:lvl2pPr marL="741363" indent="-284163" algn="l" defTabSz="447675" rtl="0" eaLnBrk="0" fontAlgn="base" hangingPunct="0">
      <a:spcBef>
        <a:spcPct val="0"/>
      </a:spcBef>
      <a:spcAft>
        <a:spcPct val="0"/>
      </a:spcAft>
      <a:defRPr sz="3100" kern="1200">
        <a:solidFill>
          <a:schemeClr val="bg1"/>
        </a:solidFill>
        <a:latin typeface="Arial" panose="020B0604020202020204" pitchFamily="34" charset="0"/>
        <a:ea typeface="MS PGothic" panose="020B0600070205080204" pitchFamily="34" charset="-128"/>
        <a:cs typeface="+mn-cs"/>
      </a:defRPr>
    </a:lvl2pPr>
    <a:lvl3pPr marL="1141413" indent="-227013" algn="l" defTabSz="447675" rtl="0" eaLnBrk="0" fontAlgn="base" hangingPunct="0">
      <a:spcBef>
        <a:spcPct val="0"/>
      </a:spcBef>
      <a:spcAft>
        <a:spcPct val="0"/>
      </a:spcAft>
      <a:defRPr sz="3100" kern="1200">
        <a:solidFill>
          <a:schemeClr val="bg1"/>
        </a:solidFill>
        <a:latin typeface="Arial" panose="020B0604020202020204" pitchFamily="34" charset="0"/>
        <a:ea typeface="MS PGothic" panose="020B0600070205080204" pitchFamily="34" charset="-128"/>
        <a:cs typeface="+mn-cs"/>
      </a:defRPr>
    </a:lvl3pPr>
    <a:lvl4pPr marL="1598613" indent="-227013" algn="l" defTabSz="447675" rtl="0" eaLnBrk="0" fontAlgn="base" hangingPunct="0">
      <a:spcBef>
        <a:spcPct val="0"/>
      </a:spcBef>
      <a:spcAft>
        <a:spcPct val="0"/>
      </a:spcAft>
      <a:defRPr sz="3100" kern="1200">
        <a:solidFill>
          <a:schemeClr val="bg1"/>
        </a:solidFill>
        <a:latin typeface="Arial" panose="020B0604020202020204" pitchFamily="34" charset="0"/>
        <a:ea typeface="MS PGothic" panose="020B0600070205080204" pitchFamily="34" charset="-128"/>
        <a:cs typeface="+mn-cs"/>
      </a:defRPr>
    </a:lvl4pPr>
    <a:lvl5pPr marL="2055813" indent="-227013" algn="l" defTabSz="447675" rtl="0" eaLnBrk="0" fontAlgn="base" hangingPunct="0">
      <a:spcBef>
        <a:spcPct val="0"/>
      </a:spcBef>
      <a:spcAft>
        <a:spcPct val="0"/>
      </a:spcAft>
      <a:defRPr sz="3100"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3100"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3100"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3100"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3100" kern="1200">
        <a:solidFill>
          <a:schemeClr val="bg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1972">
          <p15:clr>
            <a:srgbClr val="A4A3A4"/>
          </p15:clr>
        </p15:guide>
        <p15:guide id="2" pos="315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E772D"/>
    <a:srgbClr val="FBB100"/>
    <a:srgbClr val="FFB500"/>
    <a:srgbClr val="FFD65A"/>
    <a:srgbClr val="4F81BD"/>
    <a:srgbClr val="C0504D"/>
    <a:srgbClr val="3AA3C1"/>
    <a:srgbClr val="385D8A"/>
    <a:srgbClr val="EC8328"/>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477" autoAdjust="0"/>
  </p:normalViewPr>
  <p:slideViewPr>
    <p:cSldViewPr>
      <p:cViewPr varScale="1">
        <p:scale>
          <a:sx n="104" d="100"/>
          <a:sy n="104" d="100"/>
        </p:scale>
        <p:origin x="792" y="102"/>
      </p:cViewPr>
      <p:guideLst>
        <p:guide orient="horz" pos="2160"/>
        <p:guide pos="3840"/>
      </p:guideLst>
    </p:cSldViewPr>
  </p:slideViewPr>
  <p:outlineViewPr>
    <p:cViewPr varScale="1">
      <p:scale>
        <a:sx n="170" d="200"/>
        <a:sy n="170" d="200"/>
      </p:scale>
      <p:origin x="0" y="-21270"/>
    </p:cViewPr>
  </p:outlineViewPr>
  <p:notesTextViewPr>
    <p:cViewPr>
      <p:scale>
        <a:sx n="125" d="100"/>
        <a:sy n="125" d="100"/>
      </p:scale>
      <p:origin x="0" y="0"/>
    </p:cViewPr>
  </p:notesTextViewPr>
  <p:sorterViewPr>
    <p:cViewPr>
      <p:scale>
        <a:sx n="100" d="100"/>
        <a:sy n="100" d="100"/>
      </p:scale>
      <p:origin x="0" y="1314"/>
    </p:cViewPr>
  </p:sorterViewPr>
  <p:notesViewPr>
    <p:cSldViewPr>
      <p:cViewPr varScale="1">
        <p:scale>
          <a:sx n="112" d="100"/>
          <a:sy n="112" d="100"/>
        </p:scale>
        <p:origin x="2220" y="96"/>
      </p:cViewPr>
      <p:guideLst>
        <p:guide orient="horz" pos="1972"/>
        <p:guide pos="315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rdon, Tony" userId="6822f9b6-8a07-436f-928e-94512b85efdd" providerId="ADAL" clId="{BAB74C79-2360-4BB1-8324-762C24E53B35}"/>
    <pc:docChg chg="undo redo custSel modSld">
      <pc:chgData name="Gordon, Tony" userId="6822f9b6-8a07-436f-928e-94512b85efdd" providerId="ADAL" clId="{BAB74C79-2360-4BB1-8324-762C24E53B35}" dt="2022-10-18T01:58:31.082" v="162" actId="403"/>
      <pc:docMkLst>
        <pc:docMk/>
      </pc:docMkLst>
      <pc:sldChg chg="modSp mod modClrScheme chgLayout">
        <pc:chgData name="Gordon, Tony" userId="6822f9b6-8a07-436f-928e-94512b85efdd" providerId="ADAL" clId="{BAB74C79-2360-4BB1-8324-762C24E53B35}" dt="2022-10-18T01:39:17.595" v="6" actId="403"/>
        <pc:sldMkLst>
          <pc:docMk/>
          <pc:sldMk cId="2228369856" sldId="256"/>
        </pc:sldMkLst>
        <pc:spChg chg="mod ord">
          <ac:chgData name="Gordon, Tony" userId="6822f9b6-8a07-436f-928e-94512b85efdd" providerId="ADAL" clId="{BAB74C79-2360-4BB1-8324-762C24E53B35}" dt="2022-10-18T01:39:11.692" v="4" actId="403"/>
          <ac:spMkLst>
            <pc:docMk/>
            <pc:sldMk cId="2228369856" sldId="256"/>
            <ac:spMk id="2" creationId="{260A0A25-3C94-B03D-F61F-55CDDB4A7B14}"/>
          </ac:spMkLst>
        </pc:spChg>
        <pc:spChg chg="mod ord">
          <ac:chgData name="Gordon, Tony" userId="6822f9b6-8a07-436f-928e-94512b85efdd" providerId="ADAL" clId="{BAB74C79-2360-4BB1-8324-762C24E53B35}" dt="2022-10-18T01:39:17.595" v="6" actId="403"/>
          <ac:spMkLst>
            <pc:docMk/>
            <pc:sldMk cId="2228369856" sldId="256"/>
            <ac:spMk id="3" creationId="{B77AC627-38A5-898B-89F9-56AE34AEFA14}"/>
          </ac:spMkLst>
        </pc:spChg>
      </pc:sldChg>
      <pc:sldChg chg="modSp mod">
        <pc:chgData name="Gordon, Tony" userId="6822f9b6-8a07-436f-928e-94512b85efdd" providerId="ADAL" clId="{BAB74C79-2360-4BB1-8324-762C24E53B35}" dt="2022-10-18T01:54:10.419" v="119" actId="6549"/>
        <pc:sldMkLst>
          <pc:docMk/>
          <pc:sldMk cId="4124727791" sldId="259"/>
        </pc:sldMkLst>
        <pc:spChg chg="mod">
          <ac:chgData name="Gordon, Tony" userId="6822f9b6-8a07-436f-928e-94512b85efdd" providerId="ADAL" clId="{BAB74C79-2360-4BB1-8324-762C24E53B35}" dt="2022-10-18T01:53:45.498" v="107" actId="14100"/>
          <ac:spMkLst>
            <pc:docMk/>
            <pc:sldMk cId="4124727791" sldId="259"/>
            <ac:spMk id="2" creationId="{98B21A6B-4FC8-A0FB-5A93-BD1E79E8F65E}"/>
          </ac:spMkLst>
        </pc:spChg>
        <pc:spChg chg="mod">
          <ac:chgData name="Gordon, Tony" userId="6822f9b6-8a07-436f-928e-94512b85efdd" providerId="ADAL" clId="{BAB74C79-2360-4BB1-8324-762C24E53B35}" dt="2022-10-18T01:54:10.419" v="119" actId="6549"/>
          <ac:spMkLst>
            <pc:docMk/>
            <pc:sldMk cId="4124727791" sldId="259"/>
            <ac:spMk id="3" creationId="{653FB76C-D3ED-1A29-C511-70CDF8457D4E}"/>
          </ac:spMkLst>
        </pc:spChg>
        <pc:spChg chg="mod">
          <ac:chgData name="Gordon, Tony" userId="6822f9b6-8a07-436f-928e-94512b85efdd" providerId="ADAL" clId="{BAB74C79-2360-4BB1-8324-762C24E53B35}" dt="2022-10-18T01:53:35.527" v="106" actId="403"/>
          <ac:spMkLst>
            <pc:docMk/>
            <pc:sldMk cId="4124727791" sldId="259"/>
            <ac:spMk id="6" creationId="{7169638F-F65A-481D-8436-1925582647A1}"/>
          </ac:spMkLst>
        </pc:spChg>
        <pc:picChg chg="mod">
          <ac:chgData name="Gordon, Tony" userId="6822f9b6-8a07-436f-928e-94512b85efdd" providerId="ADAL" clId="{BAB74C79-2360-4BB1-8324-762C24E53B35}" dt="2022-10-18T01:49:12.002" v="68" actId="1076"/>
          <ac:picMkLst>
            <pc:docMk/>
            <pc:sldMk cId="4124727791" sldId="259"/>
            <ac:picMk id="2050" creationId="{92F4B22A-C38A-0405-1FFE-822B35F50E3D}"/>
          </ac:picMkLst>
        </pc:picChg>
      </pc:sldChg>
      <pc:sldChg chg="modSp mod">
        <pc:chgData name="Gordon, Tony" userId="6822f9b6-8a07-436f-928e-94512b85efdd" providerId="ADAL" clId="{BAB74C79-2360-4BB1-8324-762C24E53B35}" dt="2022-10-18T01:54:05.507" v="113" actId="14100"/>
        <pc:sldMkLst>
          <pc:docMk/>
          <pc:sldMk cId="3465151083" sldId="261"/>
        </pc:sldMkLst>
        <pc:spChg chg="mod">
          <ac:chgData name="Gordon, Tony" userId="6822f9b6-8a07-436f-928e-94512b85efdd" providerId="ADAL" clId="{BAB74C79-2360-4BB1-8324-762C24E53B35}" dt="2022-10-18T01:49:35.277" v="71" actId="403"/>
          <ac:spMkLst>
            <pc:docMk/>
            <pc:sldMk cId="3465151083" sldId="261"/>
            <ac:spMk id="4" creationId="{C6D35108-0ACE-80A3-2591-5B43987A9008}"/>
          </ac:spMkLst>
        </pc:spChg>
        <pc:spChg chg="mod">
          <ac:chgData name="Gordon, Tony" userId="6822f9b6-8a07-436f-928e-94512b85efdd" providerId="ADAL" clId="{BAB74C79-2360-4BB1-8324-762C24E53B35}" dt="2022-10-18T01:54:05.507" v="113" actId="14100"/>
          <ac:spMkLst>
            <pc:docMk/>
            <pc:sldMk cId="3465151083" sldId="261"/>
            <ac:spMk id="6" creationId="{3A957596-3FBD-7284-8F7C-4412DDE6C299}"/>
          </ac:spMkLst>
        </pc:spChg>
      </pc:sldChg>
      <pc:sldChg chg="modSp mod">
        <pc:chgData name="Gordon, Tony" userId="6822f9b6-8a07-436f-928e-94512b85efdd" providerId="ADAL" clId="{BAB74C79-2360-4BB1-8324-762C24E53B35}" dt="2022-10-18T01:50:04.734" v="79" actId="6549"/>
        <pc:sldMkLst>
          <pc:docMk/>
          <pc:sldMk cId="972051394" sldId="262"/>
        </pc:sldMkLst>
        <pc:spChg chg="mod">
          <ac:chgData name="Gordon, Tony" userId="6822f9b6-8a07-436f-928e-94512b85efdd" providerId="ADAL" clId="{BAB74C79-2360-4BB1-8324-762C24E53B35}" dt="2022-10-18T01:50:04.734" v="79" actId="6549"/>
          <ac:spMkLst>
            <pc:docMk/>
            <pc:sldMk cId="972051394" sldId="262"/>
            <ac:spMk id="2" creationId="{4F5BF025-528C-525D-4743-4DA1FC034F4F}"/>
          </ac:spMkLst>
        </pc:spChg>
        <pc:picChg chg="mod">
          <ac:chgData name="Gordon, Tony" userId="6822f9b6-8a07-436f-928e-94512b85efdd" providerId="ADAL" clId="{BAB74C79-2360-4BB1-8324-762C24E53B35}" dt="2022-10-18T01:49:55.763" v="76" actId="1076"/>
          <ac:picMkLst>
            <pc:docMk/>
            <pc:sldMk cId="972051394" sldId="262"/>
            <ac:picMk id="3076" creationId="{E610B28D-75C0-2A52-7F49-29F9CD0A0531}"/>
          </ac:picMkLst>
        </pc:picChg>
      </pc:sldChg>
      <pc:sldChg chg="modSp mod">
        <pc:chgData name="Gordon, Tony" userId="6822f9b6-8a07-436f-928e-94512b85efdd" providerId="ADAL" clId="{BAB74C79-2360-4BB1-8324-762C24E53B35}" dt="2022-10-18T01:50:51.830" v="90" actId="403"/>
        <pc:sldMkLst>
          <pc:docMk/>
          <pc:sldMk cId="1441971986" sldId="263"/>
        </pc:sldMkLst>
        <pc:spChg chg="mod">
          <ac:chgData name="Gordon, Tony" userId="6822f9b6-8a07-436f-928e-94512b85efdd" providerId="ADAL" clId="{BAB74C79-2360-4BB1-8324-762C24E53B35}" dt="2022-10-18T01:50:51.830" v="90" actId="403"/>
          <ac:spMkLst>
            <pc:docMk/>
            <pc:sldMk cId="1441971986" sldId="263"/>
            <ac:spMk id="2" creationId="{CEE2BDBD-8439-5A8E-8C2B-7CDA9CDF500D}"/>
          </ac:spMkLst>
        </pc:spChg>
      </pc:sldChg>
      <pc:sldChg chg="modSp mod">
        <pc:chgData name="Gordon, Tony" userId="6822f9b6-8a07-436f-928e-94512b85efdd" providerId="ADAL" clId="{BAB74C79-2360-4BB1-8324-762C24E53B35}" dt="2022-10-18T01:54:43.521" v="138" actId="20577"/>
        <pc:sldMkLst>
          <pc:docMk/>
          <pc:sldMk cId="2443903488" sldId="264"/>
        </pc:sldMkLst>
        <pc:spChg chg="mod">
          <ac:chgData name="Gordon, Tony" userId="6822f9b6-8a07-436f-928e-94512b85efdd" providerId="ADAL" clId="{BAB74C79-2360-4BB1-8324-762C24E53B35}" dt="2022-10-18T01:54:43.521" v="138" actId="20577"/>
          <ac:spMkLst>
            <pc:docMk/>
            <pc:sldMk cId="2443903488" sldId="264"/>
            <ac:spMk id="3" creationId="{123D060A-4953-18E5-32C8-E02A6E8F6EDF}"/>
          </ac:spMkLst>
        </pc:spChg>
      </pc:sldChg>
      <pc:sldChg chg="modSp mod">
        <pc:chgData name="Gordon, Tony" userId="6822f9b6-8a07-436f-928e-94512b85efdd" providerId="ADAL" clId="{BAB74C79-2360-4BB1-8324-762C24E53B35}" dt="2022-10-18T01:54:59.457" v="152" actId="20577"/>
        <pc:sldMkLst>
          <pc:docMk/>
          <pc:sldMk cId="3257371095" sldId="265"/>
        </pc:sldMkLst>
        <pc:spChg chg="mod">
          <ac:chgData name="Gordon, Tony" userId="6822f9b6-8a07-436f-928e-94512b85efdd" providerId="ADAL" clId="{BAB74C79-2360-4BB1-8324-762C24E53B35}" dt="2022-10-18T01:51:39.477" v="96" actId="403"/>
          <ac:spMkLst>
            <pc:docMk/>
            <pc:sldMk cId="3257371095" sldId="265"/>
            <ac:spMk id="2" creationId="{F9C8A647-E679-DB72-7377-54AB3E0BA3D8}"/>
          </ac:spMkLst>
        </pc:spChg>
        <pc:spChg chg="mod">
          <ac:chgData name="Gordon, Tony" userId="6822f9b6-8a07-436f-928e-94512b85efdd" providerId="ADAL" clId="{BAB74C79-2360-4BB1-8324-762C24E53B35}" dt="2022-10-18T01:54:59.457" v="152" actId="20577"/>
          <ac:spMkLst>
            <pc:docMk/>
            <pc:sldMk cId="3257371095" sldId="265"/>
            <ac:spMk id="3" creationId="{04925E08-E403-65DD-DD56-A187D4AC02EB}"/>
          </ac:spMkLst>
        </pc:spChg>
      </pc:sldChg>
      <pc:sldChg chg="modSp mod">
        <pc:chgData name="Gordon, Tony" userId="6822f9b6-8a07-436f-928e-94512b85efdd" providerId="ADAL" clId="{BAB74C79-2360-4BB1-8324-762C24E53B35}" dt="2022-10-18T01:58:31.082" v="162" actId="403"/>
        <pc:sldMkLst>
          <pc:docMk/>
          <pc:sldMk cId="3795127060" sldId="266"/>
        </pc:sldMkLst>
        <pc:spChg chg="mod">
          <ac:chgData name="Gordon, Tony" userId="6822f9b6-8a07-436f-928e-94512b85efdd" providerId="ADAL" clId="{BAB74C79-2360-4BB1-8324-762C24E53B35}" dt="2022-10-18T01:58:31.082" v="162" actId="403"/>
          <ac:spMkLst>
            <pc:docMk/>
            <pc:sldMk cId="3795127060" sldId="266"/>
            <ac:spMk id="2" creationId="{6AB1D07C-2C15-15D2-74F1-08C12E2D0186}"/>
          </ac:spMkLst>
        </pc:spChg>
        <pc:picChg chg="mod">
          <ac:chgData name="Gordon, Tony" userId="6822f9b6-8a07-436f-928e-94512b85efdd" providerId="ADAL" clId="{BAB74C79-2360-4BB1-8324-762C24E53B35}" dt="2022-10-18T01:55:52.098" v="156" actId="1076"/>
          <ac:picMkLst>
            <pc:docMk/>
            <pc:sldMk cId="3795127060" sldId="266"/>
            <ac:picMk id="6146" creationId="{3D8D8218-E055-3742-ECFA-13284D9C7083}"/>
          </ac:picMkLst>
        </pc:picChg>
      </pc:sldChg>
      <pc:sldChg chg="modSp mod modClrScheme chgLayout">
        <pc:chgData name="Gordon, Tony" userId="6822f9b6-8a07-436f-928e-94512b85efdd" providerId="ADAL" clId="{BAB74C79-2360-4BB1-8324-762C24E53B35}" dt="2022-10-18T01:47:00.535" v="32" actId="1038"/>
        <pc:sldMkLst>
          <pc:docMk/>
          <pc:sldMk cId="0" sldId="285"/>
        </pc:sldMkLst>
        <pc:spChg chg="mod ord">
          <ac:chgData name="Gordon, Tony" userId="6822f9b6-8a07-436f-928e-94512b85efdd" providerId="ADAL" clId="{BAB74C79-2360-4BB1-8324-762C24E53B35}" dt="2022-10-18T01:46:52.941" v="8" actId="700"/>
          <ac:spMkLst>
            <pc:docMk/>
            <pc:sldMk cId="0" sldId="285"/>
            <ac:spMk id="2" creationId="{C3C77907-6F46-4116-B3E7-8D120B5F4505}"/>
          </ac:spMkLst>
        </pc:spChg>
        <pc:spChg chg="mod ord">
          <ac:chgData name="Gordon, Tony" userId="6822f9b6-8a07-436f-928e-94512b85efdd" providerId="ADAL" clId="{BAB74C79-2360-4BB1-8324-762C24E53B35}" dt="2022-10-18T01:46:52.941" v="8" actId="700"/>
          <ac:spMkLst>
            <pc:docMk/>
            <pc:sldMk cId="0" sldId="285"/>
            <ac:spMk id="22531" creationId="{52CC6CB6-F608-442C-B556-DB4574727383}"/>
          </ac:spMkLst>
        </pc:spChg>
        <pc:grpChg chg="mod">
          <ac:chgData name="Gordon, Tony" userId="6822f9b6-8a07-436f-928e-94512b85efdd" providerId="ADAL" clId="{BAB74C79-2360-4BB1-8324-762C24E53B35}" dt="2022-10-18T01:47:00.535" v="32" actId="1038"/>
          <ac:grpSpMkLst>
            <pc:docMk/>
            <pc:sldMk cId="0" sldId="285"/>
            <ac:grpSpMk id="5" creationId="{49C5C55A-DC25-E34B-E53B-6AF28860FF49}"/>
          </ac:grpSpMkLst>
        </pc:grpChg>
      </pc:sldChg>
      <pc:sldChg chg="modSp mod">
        <pc:chgData name="Gordon, Tony" userId="6822f9b6-8a07-436f-928e-94512b85efdd" providerId="ADAL" clId="{BAB74C79-2360-4BB1-8324-762C24E53B35}" dt="2022-10-18T01:48:29.082" v="60" actId="14100"/>
        <pc:sldMkLst>
          <pc:docMk/>
          <pc:sldMk cId="2684722790" sldId="291"/>
        </pc:sldMkLst>
        <pc:spChg chg="mod">
          <ac:chgData name="Gordon, Tony" userId="6822f9b6-8a07-436f-928e-94512b85efdd" providerId="ADAL" clId="{BAB74C79-2360-4BB1-8324-762C24E53B35}" dt="2022-10-18T01:48:29.082" v="60" actId="14100"/>
          <ac:spMkLst>
            <pc:docMk/>
            <pc:sldMk cId="2684722790" sldId="291"/>
            <ac:spMk id="2" creationId="{9A022193-A6FA-2552-98C6-8E0D3BCB2782}"/>
          </ac:spMkLst>
        </pc:spChg>
      </pc:sldChg>
      <pc:sldChg chg="modSp mod">
        <pc:chgData name="Gordon, Tony" userId="6822f9b6-8a07-436f-928e-94512b85efdd" providerId="ADAL" clId="{BAB74C79-2360-4BB1-8324-762C24E53B35}" dt="2022-10-18T01:54:30.979" v="126" actId="14100"/>
        <pc:sldMkLst>
          <pc:docMk/>
          <pc:sldMk cId="3605826015" sldId="292"/>
        </pc:sldMkLst>
        <pc:spChg chg="mod">
          <ac:chgData name="Gordon, Tony" userId="6822f9b6-8a07-436f-928e-94512b85efdd" providerId="ADAL" clId="{BAB74C79-2360-4BB1-8324-762C24E53B35}" dt="2022-10-18T01:50:20.379" v="82" actId="14100"/>
          <ac:spMkLst>
            <pc:docMk/>
            <pc:sldMk cId="3605826015" sldId="292"/>
            <ac:spMk id="2" creationId="{4F5BF025-528C-525D-4743-4DA1FC034F4F}"/>
          </ac:spMkLst>
        </pc:spChg>
        <pc:spChg chg="mod">
          <ac:chgData name="Gordon, Tony" userId="6822f9b6-8a07-436f-928e-94512b85efdd" providerId="ADAL" clId="{BAB74C79-2360-4BB1-8324-762C24E53B35}" dt="2022-10-18T01:54:30.979" v="126" actId="14100"/>
          <ac:spMkLst>
            <pc:docMk/>
            <pc:sldMk cId="3605826015" sldId="292"/>
            <ac:spMk id="3" creationId="{757F5BB1-A65D-2F64-6D3F-94D4CE28506C}"/>
          </ac:spMkLst>
        </pc:spChg>
        <pc:spChg chg="mod">
          <ac:chgData name="Gordon, Tony" userId="6822f9b6-8a07-436f-928e-94512b85efdd" providerId="ADAL" clId="{BAB74C79-2360-4BB1-8324-762C24E53B35}" dt="2022-10-18T01:50:28.139" v="87" actId="14100"/>
          <ac:spMkLst>
            <pc:docMk/>
            <pc:sldMk cId="3605826015" sldId="292"/>
            <ac:spMk id="4" creationId="{3EF5995D-3B1D-4254-AE67-1CA818F56377}"/>
          </ac:spMkLst>
        </pc:spChg>
      </pc:sldChg>
      <pc:sldChg chg="modSp mod">
        <pc:chgData name="Gordon, Tony" userId="6822f9b6-8a07-436f-928e-94512b85efdd" providerId="ADAL" clId="{BAB74C79-2360-4BB1-8324-762C24E53B35}" dt="2022-10-18T01:52:25.106" v="102" actId="14100"/>
        <pc:sldMkLst>
          <pc:docMk/>
          <pc:sldMk cId="2393754470" sldId="294"/>
        </pc:sldMkLst>
        <pc:spChg chg="mod">
          <ac:chgData name="Gordon, Tony" userId="6822f9b6-8a07-436f-928e-94512b85efdd" providerId="ADAL" clId="{BAB74C79-2360-4BB1-8324-762C24E53B35}" dt="2022-10-18T01:52:25.106" v="102" actId="14100"/>
          <ac:spMkLst>
            <pc:docMk/>
            <pc:sldMk cId="2393754470" sldId="294"/>
            <ac:spMk id="2" creationId="{F9C8A647-E679-DB72-7377-54AB3E0BA3D8}"/>
          </ac:spMkLst>
        </pc:spChg>
        <pc:picChg chg="mod">
          <ac:chgData name="Gordon, Tony" userId="6822f9b6-8a07-436f-928e-94512b85efdd" providerId="ADAL" clId="{BAB74C79-2360-4BB1-8324-762C24E53B35}" dt="2022-10-18T01:52:18.355" v="100" actId="1076"/>
          <ac:picMkLst>
            <pc:docMk/>
            <pc:sldMk cId="2393754470" sldId="294"/>
            <ac:picMk id="7170" creationId="{73036806-A473-3C4B-136F-87BD07D6C8A5}"/>
          </ac:picMkLst>
        </pc:picChg>
        <pc:picChg chg="mod">
          <ac:chgData name="Gordon, Tony" userId="6822f9b6-8a07-436f-928e-94512b85efdd" providerId="ADAL" clId="{BAB74C79-2360-4BB1-8324-762C24E53B35}" dt="2022-10-18T01:52:21.002" v="101" actId="1076"/>
          <ac:picMkLst>
            <pc:docMk/>
            <pc:sldMk cId="2393754470" sldId="294"/>
            <ac:picMk id="7172" creationId="{30174FE3-C574-C36E-9E61-3AE9B17785FB}"/>
          </ac:picMkLst>
        </pc:picChg>
      </pc:sldChg>
      <pc:sldChg chg="modSp mod">
        <pc:chgData name="Gordon, Tony" userId="6822f9b6-8a07-436f-928e-94512b85efdd" providerId="ADAL" clId="{BAB74C79-2360-4BB1-8324-762C24E53B35}" dt="2022-10-18T01:48:46.571" v="63" actId="14100"/>
        <pc:sldMkLst>
          <pc:docMk/>
          <pc:sldMk cId="3108048171" sldId="295"/>
        </pc:sldMkLst>
        <pc:spChg chg="mod">
          <ac:chgData name="Gordon, Tony" userId="6822f9b6-8a07-436f-928e-94512b85efdd" providerId="ADAL" clId="{BAB74C79-2360-4BB1-8324-762C24E53B35}" dt="2022-10-18T01:48:46.571" v="63" actId="14100"/>
          <ac:spMkLst>
            <pc:docMk/>
            <pc:sldMk cId="3108048171" sldId="295"/>
            <ac:spMk id="5" creationId="{86FE4775-83B4-4587-BD73-3E9881A97D5D}"/>
          </ac:spMkLst>
        </pc:spChg>
        <pc:picChg chg="mod">
          <ac:chgData name="Gordon, Tony" userId="6822f9b6-8a07-436f-928e-94512b85efdd" providerId="ADAL" clId="{BAB74C79-2360-4BB1-8324-762C24E53B35}" dt="2022-10-18T01:48:41.059" v="62" actId="1076"/>
          <ac:picMkLst>
            <pc:docMk/>
            <pc:sldMk cId="3108048171" sldId="295"/>
            <ac:picMk id="63" creationId="{9C897DB1-5D37-4D61-8748-CAB9F180E4EC}"/>
          </ac:picMkLst>
        </pc:picChg>
      </pc:sldChg>
      <pc:sldChg chg="modSp mod">
        <pc:chgData name="Gordon, Tony" userId="6822f9b6-8a07-436f-928e-94512b85efdd" providerId="ADAL" clId="{BAB74C79-2360-4BB1-8324-762C24E53B35}" dt="2022-10-18T01:48:15.081" v="58" actId="14100"/>
        <pc:sldMkLst>
          <pc:docMk/>
          <pc:sldMk cId="2033602995" sldId="296"/>
        </pc:sldMkLst>
        <pc:spChg chg="mod">
          <ac:chgData name="Gordon, Tony" userId="6822f9b6-8a07-436f-928e-94512b85efdd" providerId="ADAL" clId="{BAB74C79-2360-4BB1-8324-762C24E53B35}" dt="2022-10-18T01:48:15.081" v="58" actId="14100"/>
          <ac:spMkLst>
            <pc:docMk/>
            <pc:sldMk cId="2033602995" sldId="296"/>
            <ac:spMk id="4" creationId="{8866ADC8-D004-4806-891C-96D9E4B9C3C2}"/>
          </ac:spMkLst>
        </pc:spChg>
      </pc:sldChg>
      <pc:sldChg chg="modSp mod">
        <pc:chgData name="Gordon, Tony" userId="6822f9b6-8a07-436f-928e-94512b85efdd" providerId="ADAL" clId="{BAB74C79-2360-4BB1-8324-762C24E53B35}" dt="2022-10-18T01:47:21.539" v="34" actId="14100"/>
        <pc:sldMkLst>
          <pc:docMk/>
          <pc:sldMk cId="2062262578" sldId="297"/>
        </pc:sldMkLst>
        <pc:spChg chg="mod">
          <ac:chgData name="Gordon, Tony" userId="6822f9b6-8a07-436f-928e-94512b85efdd" providerId="ADAL" clId="{BAB74C79-2360-4BB1-8324-762C24E53B35}" dt="2022-10-18T01:47:21.539" v="34" actId="14100"/>
          <ac:spMkLst>
            <pc:docMk/>
            <pc:sldMk cId="2062262578" sldId="297"/>
            <ac:spMk id="4" creationId="{87600BDC-52EB-4FAD-8308-600F9F6A3887}"/>
          </ac:spMkLst>
        </pc:spChg>
      </pc:sldChg>
      <pc:sldChg chg="modSp mod">
        <pc:chgData name="Gordon, Tony" userId="6822f9b6-8a07-436f-928e-94512b85efdd" providerId="ADAL" clId="{BAB74C79-2360-4BB1-8324-762C24E53B35}" dt="2022-10-18T01:48:00.224" v="56" actId="1038"/>
        <pc:sldMkLst>
          <pc:docMk/>
          <pc:sldMk cId="1759443044" sldId="298"/>
        </pc:sldMkLst>
        <pc:spChg chg="mod">
          <ac:chgData name="Gordon, Tony" userId="6822f9b6-8a07-436f-928e-94512b85efdd" providerId="ADAL" clId="{BAB74C79-2360-4BB1-8324-762C24E53B35}" dt="2022-10-18T01:48:00.224" v="56" actId="1038"/>
          <ac:spMkLst>
            <pc:docMk/>
            <pc:sldMk cId="1759443044" sldId="298"/>
            <ac:spMk id="3" creationId="{28E34547-E21F-4C01-9AA1-0DA966A75C77}"/>
          </ac:spMkLst>
        </pc:spChg>
      </pc:sldChg>
      <pc:sldChg chg="modSp mod">
        <pc:chgData name="Gordon, Tony" userId="6822f9b6-8a07-436f-928e-94512b85efdd" providerId="ADAL" clId="{BAB74C79-2360-4BB1-8324-762C24E53B35}" dt="2022-10-18T01:47:33.035" v="36" actId="14100"/>
        <pc:sldMkLst>
          <pc:docMk/>
          <pc:sldMk cId="2496858439" sldId="299"/>
        </pc:sldMkLst>
        <pc:spChg chg="mod">
          <ac:chgData name="Gordon, Tony" userId="6822f9b6-8a07-436f-928e-94512b85efdd" providerId="ADAL" clId="{BAB74C79-2360-4BB1-8324-762C24E53B35}" dt="2022-10-18T01:47:33.035" v="36" actId="14100"/>
          <ac:spMkLst>
            <pc:docMk/>
            <pc:sldMk cId="2496858439" sldId="299"/>
            <ac:spMk id="2" creationId="{A8D3C18D-358A-4764-A451-346D35933DEC}"/>
          </ac:spMkLst>
        </pc:spChg>
      </pc:sldChg>
      <pc:sldChg chg="modSp mod">
        <pc:chgData name="Gordon, Tony" userId="6822f9b6-8a07-436f-928e-94512b85efdd" providerId="ADAL" clId="{BAB74C79-2360-4BB1-8324-762C24E53B35}" dt="2022-10-18T01:52:33.299" v="103" actId="14100"/>
        <pc:sldMkLst>
          <pc:docMk/>
          <pc:sldMk cId="2963867663" sldId="300"/>
        </pc:sldMkLst>
        <pc:spChg chg="mod">
          <ac:chgData name="Gordon, Tony" userId="6822f9b6-8a07-436f-928e-94512b85efdd" providerId="ADAL" clId="{BAB74C79-2360-4BB1-8324-762C24E53B35}" dt="2022-10-18T01:52:33.299" v="103" actId="14100"/>
          <ac:spMkLst>
            <pc:docMk/>
            <pc:sldMk cId="2963867663" sldId="300"/>
            <ac:spMk id="2" creationId="{A5DBFF8A-B694-4126-BD39-BF667F94194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4305300"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50" tIns="45725" rIns="91450" bIns="45725" numCol="1" anchor="t" anchorCtr="0" compatLnSpc="1">
            <a:prstTxWarp prst="textNoShape">
              <a:avLst/>
            </a:prstTxWarp>
          </a:bodyPr>
          <a:lstStyle>
            <a:lvl1pPr defTabSz="449370">
              <a:lnSpc>
                <a:spcPct val="120000"/>
              </a:lnSpc>
              <a:spcBef>
                <a:spcPts val="797"/>
              </a:spcBef>
              <a:buClr>
                <a:srgbClr val="000000"/>
              </a:buClr>
              <a:buSzPct val="100000"/>
              <a:buFont typeface="Times New Roman" panose="02020603050405020304" pitchFamily="18" charset="0"/>
              <a:buNone/>
              <a:defRPr sz="1200">
                <a:solidFill>
                  <a:srgbClr val="000000"/>
                </a:solidFill>
                <a:latin typeface="Arial" charset="0"/>
                <a:ea typeface="ＭＳ Ｐゴシック" pitchFamily="50" charset="-128"/>
              </a:defRPr>
            </a:lvl1pPr>
          </a:lstStyle>
          <a:p>
            <a:pPr>
              <a:defRPr/>
            </a:pPr>
            <a:endParaRPr lang="en-US" altLang="ja-JP"/>
          </a:p>
        </p:txBody>
      </p:sp>
      <p:sp>
        <p:nvSpPr>
          <p:cNvPr id="59395" name="Rectangle 3"/>
          <p:cNvSpPr>
            <a:spLocks noGrp="1" noChangeArrowheads="1"/>
          </p:cNvSpPr>
          <p:nvPr>
            <p:ph type="dt" sz="quarter" idx="1"/>
          </p:nvPr>
        </p:nvSpPr>
        <p:spPr bwMode="auto">
          <a:xfrm>
            <a:off x="5632450" y="0"/>
            <a:ext cx="4305300"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50" tIns="45725" rIns="91450" bIns="45725" numCol="1" anchor="t" anchorCtr="0" compatLnSpc="1">
            <a:prstTxWarp prst="textNoShape">
              <a:avLst/>
            </a:prstTxWarp>
          </a:bodyPr>
          <a:lstStyle>
            <a:lvl1pPr algn="r" defTabSz="449370">
              <a:lnSpc>
                <a:spcPct val="120000"/>
              </a:lnSpc>
              <a:spcBef>
                <a:spcPts val="797"/>
              </a:spcBef>
              <a:buClr>
                <a:srgbClr val="000000"/>
              </a:buClr>
              <a:buSzPct val="100000"/>
              <a:buFont typeface="Times New Roman" panose="02020603050405020304" pitchFamily="18" charset="0"/>
              <a:buNone/>
              <a:defRPr sz="1200">
                <a:solidFill>
                  <a:srgbClr val="000000"/>
                </a:solidFill>
                <a:latin typeface="Arial" charset="0"/>
                <a:ea typeface="ＭＳ Ｐゴシック" pitchFamily="50" charset="-128"/>
              </a:defRPr>
            </a:lvl1pPr>
          </a:lstStyle>
          <a:p>
            <a:pPr>
              <a:defRPr/>
            </a:pPr>
            <a:endParaRPr lang="en-US" altLang="ja-JP"/>
          </a:p>
        </p:txBody>
      </p:sp>
      <p:sp>
        <p:nvSpPr>
          <p:cNvPr id="59396" name="Rectangle 4"/>
          <p:cNvSpPr>
            <a:spLocks noGrp="1" noChangeArrowheads="1"/>
          </p:cNvSpPr>
          <p:nvPr>
            <p:ph type="ftr" sz="quarter" idx="2"/>
          </p:nvPr>
        </p:nvSpPr>
        <p:spPr bwMode="auto">
          <a:xfrm>
            <a:off x="0" y="6465888"/>
            <a:ext cx="43053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50" tIns="45725" rIns="91450" bIns="45725" numCol="1" anchor="b" anchorCtr="0" compatLnSpc="1">
            <a:prstTxWarp prst="textNoShape">
              <a:avLst/>
            </a:prstTxWarp>
          </a:bodyPr>
          <a:lstStyle>
            <a:lvl1pPr defTabSz="449370">
              <a:lnSpc>
                <a:spcPct val="120000"/>
              </a:lnSpc>
              <a:spcBef>
                <a:spcPts val="797"/>
              </a:spcBef>
              <a:buClr>
                <a:srgbClr val="000000"/>
              </a:buClr>
              <a:buSzPct val="100000"/>
              <a:buFont typeface="Times New Roman" panose="02020603050405020304" pitchFamily="18" charset="0"/>
              <a:buNone/>
              <a:defRPr sz="1200">
                <a:solidFill>
                  <a:srgbClr val="000000"/>
                </a:solidFill>
                <a:latin typeface="Arial" charset="0"/>
                <a:ea typeface="ＭＳ Ｐゴシック" pitchFamily="50" charset="-128"/>
              </a:defRPr>
            </a:lvl1pPr>
          </a:lstStyle>
          <a:p>
            <a:pPr>
              <a:defRPr/>
            </a:pPr>
            <a:endParaRPr lang="en-US" altLang="ja-JP"/>
          </a:p>
        </p:txBody>
      </p:sp>
      <p:sp>
        <p:nvSpPr>
          <p:cNvPr id="59397" name="Rectangle 5"/>
          <p:cNvSpPr>
            <a:spLocks noGrp="1" noChangeArrowheads="1"/>
          </p:cNvSpPr>
          <p:nvPr>
            <p:ph type="sldNum" sz="quarter" idx="3"/>
          </p:nvPr>
        </p:nvSpPr>
        <p:spPr bwMode="auto">
          <a:xfrm>
            <a:off x="5632450" y="6465888"/>
            <a:ext cx="43053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50" tIns="45725" rIns="91450" bIns="45725" numCol="1" anchor="b" anchorCtr="0" compatLnSpc="1">
            <a:prstTxWarp prst="textNoShape">
              <a:avLst/>
            </a:prstTxWarp>
          </a:bodyPr>
          <a:lstStyle>
            <a:lvl1pPr algn="r" defTabSz="449263">
              <a:lnSpc>
                <a:spcPct val="120000"/>
              </a:lnSpc>
              <a:spcBef>
                <a:spcPts val="800"/>
              </a:spcBef>
              <a:buClr>
                <a:srgbClr val="000000"/>
              </a:buClr>
              <a:buSzPct val="100000"/>
              <a:buFont typeface="Times New Roman" panose="02020603050405020304" pitchFamily="18" charset="0"/>
              <a:buNone/>
              <a:defRPr sz="1200">
                <a:solidFill>
                  <a:srgbClr val="000000"/>
                </a:solidFill>
              </a:defRPr>
            </a:lvl1pPr>
          </a:lstStyle>
          <a:p>
            <a:fld id="{633EAE4A-2FD5-488B-823E-25D5276321F0}" type="slidenum">
              <a:rPr lang="ja-JP" altLang="en-US"/>
              <a:pPr/>
              <a:t>‹#›</a:t>
            </a:fld>
            <a:endParaRPr lang="en-US" altLang="ja-JP"/>
          </a:p>
        </p:txBody>
      </p:sp>
    </p:spTree>
    <p:extLst>
      <p:ext uri="{BB962C8B-B14F-4D97-AF65-F5344CB8AC3E}">
        <p14:creationId xmlns:p14="http://schemas.microsoft.com/office/powerpoint/2010/main" val="3543670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AutoShape 1"/>
          <p:cNvSpPr>
            <a:spLocks noChangeArrowheads="1"/>
          </p:cNvSpPr>
          <p:nvPr/>
        </p:nvSpPr>
        <p:spPr bwMode="auto">
          <a:xfrm>
            <a:off x="0" y="0"/>
            <a:ext cx="9939338" cy="68072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8340" tIns="44170" rIns="88340" bIns="44170" anchor="ctr"/>
          <a:lstStyle>
            <a:lvl1pPr>
              <a:defRPr sz="3100">
                <a:solidFill>
                  <a:schemeClr val="bg1"/>
                </a:solidFill>
                <a:latin typeface="Arial" charset="0"/>
                <a:ea typeface="ＭＳ Ｐゴシック" pitchFamily="34" charset="-128"/>
              </a:defRPr>
            </a:lvl1pPr>
            <a:lvl2pPr marL="742950" indent="-285750">
              <a:defRPr sz="3100">
                <a:solidFill>
                  <a:schemeClr val="bg1"/>
                </a:solidFill>
                <a:latin typeface="Arial" charset="0"/>
                <a:ea typeface="ＭＳ Ｐゴシック" pitchFamily="34" charset="-128"/>
              </a:defRPr>
            </a:lvl2pPr>
            <a:lvl3pPr marL="1143000" indent="-228600">
              <a:defRPr sz="3100">
                <a:solidFill>
                  <a:schemeClr val="bg1"/>
                </a:solidFill>
                <a:latin typeface="Arial" charset="0"/>
                <a:ea typeface="ＭＳ Ｐゴシック" pitchFamily="34" charset="-128"/>
              </a:defRPr>
            </a:lvl3pPr>
            <a:lvl4pPr marL="1600200" indent="-228600">
              <a:defRPr sz="3100">
                <a:solidFill>
                  <a:schemeClr val="bg1"/>
                </a:solidFill>
                <a:latin typeface="Arial" charset="0"/>
                <a:ea typeface="ＭＳ Ｐゴシック" pitchFamily="34" charset="-128"/>
              </a:defRPr>
            </a:lvl4pPr>
            <a:lvl5pPr marL="2057400" indent="-228600">
              <a:defRPr sz="3100">
                <a:solidFill>
                  <a:schemeClr val="bg1"/>
                </a:solidFill>
                <a:latin typeface="Arial" charset="0"/>
                <a:ea typeface="ＭＳ Ｐゴシック" pitchFamily="34" charset="-128"/>
              </a:defRPr>
            </a:lvl5pPr>
            <a:lvl6pPr marL="25146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6pPr>
            <a:lvl7pPr marL="29718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7pPr>
            <a:lvl8pPr marL="34290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8pPr>
            <a:lvl9pPr marL="38862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9pPr>
          </a:lstStyle>
          <a:p>
            <a:pPr>
              <a:lnSpc>
                <a:spcPct val="120000"/>
              </a:lnSpc>
              <a:spcBef>
                <a:spcPts val="800"/>
              </a:spcBef>
              <a:buClr>
                <a:srgbClr val="000000"/>
              </a:buClr>
              <a:buSzPct val="100000"/>
              <a:buFont typeface="Times New Roman" panose="02020603050405020304" pitchFamily="18" charset="0"/>
              <a:buNone/>
              <a:defRPr/>
            </a:pPr>
            <a:endParaRPr lang="en-AU" altLang="en-US"/>
          </a:p>
        </p:txBody>
      </p:sp>
      <p:sp>
        <p:nvSpPr>
          <p:cNvPr id="37891" name="AutoShape 2"/>
          <p:cNvSpPr>
            <a:spLocks noChangeArrowheads="1"/>
          </p:cNvSpPr>
          <p:nvPr/>
        </p:nvSpPr>
        <p:spPr bwMode="auto">
          <a:xfrm>
            <a:off x="0" y="0"/>
            <a:ext cx="9939338" cy="68072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8340" tIns="44170" rIns="88340" bIns="44170" anchor="ctr"/>
          <a:lstStyle>
            <a:lvl1pPr>
              <a:defRPr sz="3100">
                <a:solidFill>
                  <a:schemeClr val="bg1"/>
                </a:solidFill>
                <a:latin typeface="Arial" charset="0"/>
                <a:ea typeface="ＭＳ Ｐゴシック" pitchFamily="34" charset="-128"/>
              </a:defRPr>
            </a:lvl1pPr>
            <a:lvl2pPr marL="742950" indent="-285750">
              <a:defRPr sz="3100">
                <a:solidFill>
                  <a:schemeClr val="bg1"/>
                </a:solidFill>
                <a:latin typeface="Arial" charset="0"/>
                <a:ea typeface="ＭＳ Ｐゴシック" pitchFamily="34" charset="-128"/>
              </a:defRPr>
            </a:lvl2pPr>
            <a:lvl3pPr marL="1143000" indent="-228600">
              <a:defRPr sz="3100">
                <a:solidFill>
                  <a:schemeClr val="bg1"/>
                </a:solidFill>
                <a:latin typeface="Arial" charset="0"/>
                <a:ea typeface="ＭＳ Ｐゴシック" pitchFamily="34" charset="-128"/>
              </a:defRPr>
            </a:lvl3pPr>
            <a:lvl4pPr marL="1600200" indent="-228600">
              <a:defRPr sz="3100">
                <a:solidFill>
                  <a:schemeClr val="bg1"/>
                </a:solidFill>
                <a:latin typeface="Arial" charset="0"/>
                <a:ea typeface="ＭＳ Ｐゴシック" pitchFamily="34" charset="-128"/>
              </a:defRPr>
            </a:lvl4pPr>
            <a:lvl5pPr marL="2057400" indent="-228600">
              <a:defRPr sz="3100">
                <a:solidFill>
                  <a:schemeClr val="bg1"/>
                </a:solidFill>
                <a:latin typeface="Arial" charset="0"/>
                <a:ea typeface="ＭＳ Ｐゴシック" pitchFamily="34" charset="-128"/>
              </a:defRPr>
            </a:lvl5pPr>
            <a:lvl6pPr marL="25146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6pPr>
            <a:lvl7pPr marL="29718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7pPr>
            <a:lvl8pPr marL="34290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8pPr>
            <a:lvl9pPr marL="38862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9pPr>
          </a:lstStyle>
          <a:p>
            <a:pPr>
              <a:lnSpc>
                <a:spcPct val="120000"/>
              </a:lnSpc>
              <a:spcBef>
                <a:spcPts val="800"/>
              </a:spcBef>
              <a:buClr>
                <a:srgbClr val="000000"/>
              </a:buClr>
              <a:buSzPct val="100000"/>
              <a:buFont typeface="Times New Roman" panose="02020603050405020304" pitchFamily="18" charset="0"/>
              <a:buNone/>
              <a:defRPr/>
            </a:pPr>
            <a:endParaRPr lang="en-AU" altLang="en-US"/>
          </a:p>
        </p:txBody>
      </p:sp>
      <p:sp>
        <p:nvSpPr>
          <p:cNvPr id="37892" name="Text Box 3"/>
          <p:cNvSpPr txBox="1">
            <a:spLocks noChangeArrowheads="1"/>
          </p:cNvSpPr>
          <p:nvPr/>
        </p:nvSpPr>
        <p:spPr bwMode="auto">
          <a:xfrm>
            <a:off x="0" y="0"/>
            <a:ext cx="4306888" cy="341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8340" tIns="44170" rIns="88340" bIns="44170" anchor="ctr"/>
          <a:lstStyle>
            <a:lvl1pPr>
              <a:defRPr sz="3100">
                <a:solidFill>
                  <a:schemeClr val="bg1"/>
                </a:solidFill>
                <a:latin typeface="Arial" charset="0"/>
                <a:ea typeface="ＭＳ Ｐゴシック" pitchFamily="34" charset="-128"/>
              </a:defRPr>
            </a:lvl1pPr>
            <a:lvl2pPr marL="742950" indent="-285750">
              <a:defRPr sz="3100">
                <a:solidFill>
                  <a:schemeClr val="bg1"/>
                </a:solidFill>
                <a:latin typeface="Arial" charset="0"/>
                <a:ea typeface="ＭＳ Ｐゴシック" pitchFamily="34" charset="-128"/>
              </a:defRPr>
            </a:lvl2pPr>
            <a:lvl3pPr marL="1143000" indent="-228600">
              <a:defRPr sz="3100">
                <a:solidFill>
                  <a:schemeClr val="bg1"/>
                </a:solidFill>
                <a:latin typeface="Arial" charset="0"/>
                <a:ea typeface="ＭＳ Ｐゴシック" pitchFamily="34" charset="-128"/>
              </a:defRPr>
            </a:lvl3pPr>
            <a:lvl4pPr marL="1600200" indent="-228600">
              <a:defRPr sz="3100">
                <a:solidFill>
                  <a:schemeClr val="bg1"/>
                </a:solidFill>
                <a:latin typeface="Arial" charset="0"/>
                <a:ea typeface="ＭＳ Ｐゴシック" pitchFamily="34" charset="-128"/>
              </a:defRPr>
            </a:lvl4pPr>
            <a:lvl5pPr marL="2057400" indent="-228600">
              <a:defRPr sz="3100">
                <a:solidFill>
                  <a:schemeClr val="bg1"/>
                </a:solidFill>
                <a:latin typeface="Arial" charset="0"/>
                <a:ea typeface="ＭＳ Ｐゴシック" pitchFamily="34" charset="-128"/>
              </a:defRPr>
            </a:lvl5pPr>
            <a:lvl6pPr marL="25146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6pPr>
            <a:lvl7pPr marL="29718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7pPr>
            <a:lvl8pPr marL="34290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8pPr>
            <a:lvl9pPr marL="38862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9pPr>
          </a:lstStyle>
          <a:p>
            <a:pPr>
              <a:lnSpc>
                <a:spcPct val="120000"/>
              </a:lnSpc>
              <a:spcBef>
                <a:spcPts val="800"/>
              </a:spcBef>
              <a:buClr>
                <a:srgbClr val="000000"/>
              </a:buClr>
              <a:buSzPct val="100000"/>
              <a:buFont typeface="Times New Roman" panose="02020603050405020304" pitchFamily="18" charset="0"/>
              <a:buNone/>
              <a:defRPr/>
            </a:pPr>
            <a:endParaRPr lang="en-AU" altLang="en-US"/>
          </a:p>
        </p:txBody>
      </p:sp>
      <p:sp>
        <p:nvSpPr>
          <p:cNvPr id="37893" name="Text Box 4"/>
          <p:cNvSpPr txBox="1">
            <a:spLocks noChangeArrowheads="1"/>
          </p:cNvSpPr>
          <p:nvPr/>
        </p:nvSpPr>
        <p:spPr bwMode="auto">
          <a:xfrm>
            <a:off x="5632450" y="0"/>
            <a:ext cx="4306888" cy="341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8340" tIns="44170" rIns="88340" bIns="44170" anchor="ctr"/>
          <a:lstStyle>
            <a:lvl1pPr>
              <a:defRPr sz="3100">
                <a:solidFill>
                  <a:schemeClr val="bg1"/>
                </a:solidFill>
                <a:latin typeface="Arial" charset="0"/>
                <a:ea typeface="ＭＳ Ｐゴシック" pitchFamily="34" charset="-128"/>
              </a:defRPr>
            </a:lvl1pPr>
            <a:lvl2pPr marL="742950" indent="-285750">
              <a:defRPr sz="3100">
                <a:solidFill>
                  <a:schemeClr val="bg1"/>
                </a:solidFill>
                <a:latin typeface="Arial" charset="0"/>
                <a:ea typeface="ＭＳ Ｐゴシック" pitchFamily="34" charset="-128"/>
              </a:defRPr>
            </a:lvl2pPr>
            <a:lvl3pPr marL="1143000" indent="-228600">
              <a:defRPr sz="3100">
                <a:solidFill>
                  <a:schemeClr val="bg1"/>
                </a:solidFill>
                <a:latin typeface="Arial" charset="0"/>
                <a:ea typeface="ＭＳ Ｐゴシック" pitchFamily="34" charset="-128"/>
              </a:defRPr>
            </a:lvl3pPr>
            <a:lvl4pPr marL="1600200" indent="-228600">
              <a:defRPr sz="3100">
                <a:solidFill>
                  <a:schemeClr val="bg1"/>
                </a:solidFill>
                <a:latin typeface="Arial" charset="0"/>
                <a:ea typeface="ＭＳ Ｐゴシック" pitchFamily="34" charset="-128"/>
              </a:defRPr>
            </a:lvl4pPr>
            <a:lvl5pPr marL="2057400" indent="-228600">
              <a:defRPr sz="3100">
                <a:solidFill>
                  <a:schemeClr val="bg1"/>
                </a:solidFill>
                <a:latin typeface="Arial" charset="0"/>
                <a:ea typeface="ＭＳ Ｐゴシック" pitchFamily="34" charset="-128"/>
              </a:defRPr>
            </a:lvl5pPr>
            <a:lvl6pPr marL="25146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6pPr>
            <a:lvl7pPr marL="29718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7pPr>
            <a:lvl8pPr marL="34290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8pPr>
            <a:lvl9pPr marL="38862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9pPr>
          </a:lstStyle>
          <a:p>
            <a:pPr>
              <a:lnSpc>
                <a:spcPct val="120000"/>
              </a:lnSpc>
              <a:spcBef>
                <a:spcPts val="800"/>
              </a:spcBef>
              <a:buClr>
                <a:srgbClr val="000000"/>
              </a:buClr>
              <a:buSzPct val="100000"/>
              <a:buFont typeface="Times New Roman" panose="02020603050405020304" pitchFamily="18" charset="0"/>
              <a:buNone/>
              <a:defRPr/>
            </a:pPr>
            <a:endParaRPr lang="en-AU" altLang="en-US"/>
          </a:p>
        </p:txBody>
      </p:sp>
      <p:sp>
        <p:nvSpPr>
          <p:cNvPr id="37894" name="Text Box 7"/>
          <p:cNvSpPr txBox="1">
            <a:spLocks noChangeArrowheads="1"/>
          </p:cNvSpPr>
          <p:nvPr/>
        </p:nvSpPr>
        <p:spPr bwMode="auto">
          <a:xfrm>
            <a:off x="0" y="6465888"/>
            <a:ext cx="4306888" cy="339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8340" tIns="44170" rIns="88340" bIns="44170" anchor="ctr"/>
          <a:lstStyle>
            <a:lvl1pPr>
              <a:defRPr sz="3100">
                <a:solidFill>
                  <a:schemeClr val="bg1"/>
                </a:solidFill>
                <a:latin typeface="Arial" charset="0"/>
                <a:ea typeface="ＭＳ Ｐゴシック" pitchFamily="34" charset="-128"/>
              </a:defRPr>
            </a:lvl1pPr>
            <a:lvl2pPr marL="742950" indent="-285750">
              <a:defRPr sz="3100">
                <a:solidFill>
                  <a:schemeClr val="bg1"/>
                </a:solidFill>
                <a:latin typeface="Arial" charset="0"/>
                <a:ea typeface="ＭＳ Ｐゴシック" pitchFamily="34" charset="-128"/>
              </a:defRPr>
            </a:lvl2pPr>
            <a:lvl3pPr marL="1143000" indent="-228600">
              <a:defRPr sz="3100">
                <a:solidFill>
                  <a:schemeClr val="bg1"/>
                </a:solidFill>
                <a:latin typeface="Arial" charset="0"/>
                <a:ea typeface="ＭＳ Ｐゴシック" pitchFamily="34" charset="-128"/>
              </a:defRPr>
            </a:lvl3pPr>
            <a:lvl4pPr marL="1600200" indent="-228600">
              <a:defRPr sz="3100">
                <a:solidFill>
                  <a:schemeClr val="bg1"/>
                </a:solidFill>
                <a:latin typeface="Arial" charset="0"/>
                <a:ea typeface="ＭＳ Ｐゴシック" pitchFamily="34" charset="-128"/>
              </a:defRPr>
            </a:lvl4pPr>
            <a:lvl5pPr marL="2057400" indent="-228600">
              <a:defRPr sz="3100">
                <a:solidFill>
                  <a:schemeClr val="bg1"/>
                </a:solidFill>
                <a:latin typeface="Arial" charset="0"/>
                <a:ea typeface="ＭＳ Ｐゴシック" pitchFamily="34" charset="-128"/>
              </a:defRPr>
            </a:lvl5pPr>
            <a:lvl6pPr marL="25146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6pPr>
            <a:lvl7pPr marL="29718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7pPr>
            <a:lvl8pPr marL="34290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8pPr>
            <a:lvl9pPr marL="3886200" indent="-228600" defTabSz="447675" eaLnBrk="0" fontAlgn="base" hangingPunct="0">
              <a:lnSpc>
                <a:spcPct val="120000"/>
              </a:lnSpc>
              <a:spcBef>
                <a:spcPts val="800"/>
              </a:spcBef>
              <a:spcAft>
                <a:spcPct val="0"/>
              </a:spcAft>
              <a:buClr>
                <a:srgbClr val="000000"/>
              </a:buClr>
              <a:buSzPct val="100000"/>
              <a:buFont typeface="Times New Roman" pitchFamily="18" charset="0"/>
              <a:defRPr sz="3100">
                <a:solidFill>
                  <a:schemeClr val="bg1"/>
                </a:solidFill>
                <a:latin typeface="Arial" charset="0"/>
                <a:ea typeface="ＭＳ Ｐゴシック" pitchFamily="34" charset="-128"/>
              </a:defRPr>
            </a:lvl9pPr>
          </a:lstStyle>
          <a:p>
            <a:pPr>
              <a:lnSpc>
                <a:spcPct val="120000"/>
              </a:lnSpc>
              <a:spcBef>
                <a:spcPts val="800"/>
              </a:spcBef>
              <a:buClr>
                <a:srgbClr val="000000"/>
              </a:buClr>
              <a:buSzPct val="100000"/>
              <a:buFont typeface="Times New Roman" panose="02020603050405020304" pitchFamily="18" charset="0"/>
              <a:buNone/>
              <a:defRPr/>
            </a:pPr>
            <a:endParaRPr lang="en-AU" altLang="en-US"/>
          </a:p>
        </p:txBody>
      </p:sp>
      <p:sp>
        <p:nvSpPr>
          <p:cNvPr id="6" name="Footer Placeholder 5"/>
          <p:cNvSpPr>
            <a:spLocks noGrp="1"/>
          </p:cNvSpPr>
          <p:nvPr>
            <p:ph type="ftr" sz="quarter" idx="4"/>
          </p:nvPr>
        </p:nvSpPr>
        <p:spPr>
          <a:xfrm>
            <a:off x="0" y="6465888"/>
            <a:ext cx="4306888" cy="339725"/>
          </a:xfrm>
          <a:prstGeom prst="rect">
            <a:avLst/>
          </a:prstGeom>
        </p:spPr>
        <p:txBody>
          <a:bodyPr vert="horz" lIns="91440" tIns="45720" rIns="91440" bIns="45720" rtlCol="0" anchor="b"/>
          <a:lstStyle>
            <a:lvl1pPr algn="l" defTabSz="449092">
              <a:lnSpc>
                <a:spcPct val="120000"/>
              </a:lnSpc>
              <a:spcBef>
                <a:spcPts val="799"/>
              </a:spcBef>
              <a:buClr>
                <a:srgbClr val="000000"/>
              </a:buClr>
              <a:buSzPct val="100000"/>
              <a:buFont typeface="Times New Roman" panose="02020603050405020304" pitchFamily="18" charset="0"/>
              <a:buNone/>
              <a:defRPr sz="1200">
                <a:latin typeface="Arial" charset="0"/>
                <a:ea typeface="ＭＳ Ｐゴシック" pitchFamily="34" charset="-128"/>
              </a:defRPr>
            </a:lvl1pPr>
          </a:lstStyle>
          <a:p>
            <a:pPr>
              <a:defRPr/>
            </a:pPr>
            <a:endParaRPr lang="en-AU"/>
          </a:p>
        </p:txBody>
      </p:sp>
      <p:sp>
        <p:nvSpPr>
          <p:cNvPr id="2" name="Slide Number Placeholder 1"/>
          <p:cNvSpPr>
            <a:spLocks noGrp="1"/>
          </p:cNvSpPr>
          <p:nvPr>
            <p:ph type="sldNum" sz="quarter" idx="5"/>
          </p:nvPr>
        </p:nvSpPr>
        <p:spPr>
          <a:xfrm>
            <a:off x="5629275" y="6465888"/>
            <a:ext cx="4308475" cy="339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A1C9F5E-149D-48DB-B052-A323DDEA5224}" type="slidenum">
              <a:rPr lang="en-AU" altLang="en-US"/>
              <a:pPr/>
              <a:t>‹#›</a:t>
            </a:fld>
            <a:endParaRPr lang="en-AU" altLang="en-US"/>
          </a:p>
        </p:txBody>
      </p:sp>
    </p:spTree>
    <p:extLst>
      <p:ext uri="{BB962C8B-B14F-4D97-AF65-F5344CB8AC3E}">
        <p14:creationId xmlns:p14="http://schemas.microsoft.com/office/powerpoint/2010/main" val="1960936686"/>
      </p:ext>
    </p:extLst>
  </p:cSld>
  <p:clrMap bg1="lt1" tx1="dk1" bg2="lt2" tx2="dk2" accent1="accent1" accent2="accent2" accent3="accent3" accent4="accent4" accent5="accent5" accent6="accent6" hlink="hlink" folHlink="folHlink"/>
  <p:notesStyle>
    <a:lvl1pPr algn="l" defTabSz="447675" rtl="0" eaLnBrk="0" fontAlgn="base" hangingPunct="0">
      <a:spcBef>
        <a:spcPct val="30000"/>
      </a:spcBef>
      <a:spcAft>
        <a:spcPct val="0"/>
      </a:spcAft>
      <a:buClr>
        <a:srgbClr val="000000"/>
      </a:buClr>
      <a:buSzPct val="100000"/>
      <a:buFont typeface="Times New Roman" panose="02020603050405020304" pitchFamily="18" charset="0"/>
      <a:defRPr sz="1900" kern="1200">
        <a:solidFill>
          <a:srgbClr val="000000"/>
        </a:solidFill>
        <a:latin typeface="Times New Roman" pitchFamily="18" charset="0"/>
        <a:ea typeface="+mn-ea"/>
        <a:cs typeface="+mn-cs"/>
      </a:defRPr>
    </a:lvl1pPr>
    <a:lvl2pPr marL="741363" indent="-28416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1413" indent="-22701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598613" indent="-22701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5813" indent="-22701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5133" algn="l" defTabSz="914053" rtl="0" eaLnBrk="1" latinLnBrk="0" hangingPunct="1">
      <a:defRPr sz="1200" kern="1200">
        <a:solidFill>
          <a:schemeClr val="tx1"/>
        </a:solidFill>
        <a:latin typeface="+mn-lt"/>
        <a:ea typeface="+mn-ea"/>
        <a:cs typeface="+mn-cs"/>
      </a:defRPr>
    </a:lvl6pPr>
    <a:lvl7pPr marL="2742160" algn="l" defTabSz="914053" rtl="0" eaLnBrk="1" latinLnBrk="0" hangingPunct="1">
      <a:defRPr sz="1200" kern="1200">
        <a:solidFill>
          <a:schemeClr val="tx1"/>
        </a:solidFill>
        <a:latin typeface="+mn-lt"/>
        <a:ea typeface="+mn-ea"/>
        <a:cs typeface="+mn-cs"/>
      </a:defRPr>
    </a:lvl7pPr>
    <a:lvl8pPr marL="3199187" algn="l" defTabSz="914053" rtl="0" eaLnBrk="1" latinLnBrk="0" hangingPunct="1">
      <a:defRPr sz="1200" kern="1200">
        <a:solidFill>
          <a:schemeClr val="tx1"/>
        </a:solidFill>
        <a:latin typeface="+mn-lt"/>
        <a:ea typeface="+mn-ea"/>
        <a:cs typeface="+mn-cs"/>
      </a:defRPr>
    </a:lvl8pPr>
    <a:lvl9pPr marL="3656215" algn="l" defTabSz="91405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8938" y="850900"/>
            <a:ext cx="4081462" cy="2297113"/>
          </a:xfrm>
          <a:prstGeom prst="rect">
            <a:avLst/>
          </a:prstGeom>
          <a:noFill/>
          <a:ln w="12700">
            <a:solidFill>
              <a:prstClr val="black"/>
            </a:solidFill>
          </a:ln>
        </p:spPr>
      </p:sp>
      <p:sp>
        <p:nvSpPr>
          <p:cNvPr id="3" name="Notes Placeholder 2"/>
          <p:cNvSpPr>
            <a:spLocks noGrp="1"/>
          </p:cNvSpPr>
          <p:nvPr>
            <p:ph type="body" idx="1"/>
          </p:nvPr>
        </p:nvSpPr>
        <p:spPr>
          <a:xfrm>
            <a:off x="993775" y="3276600"/>
            <a:ext cx="7951788" cy="2679700"/>
          </a:xfrm>
          <a:prstGeom prst="rect">
            <a:avLst/>
          </a:prstGeom>
        </p:spPr>
        <p:txBody>
          <a:bodyPr/>
          <a:lstStyle/>
          <a:p>
            <a:endParaRPr lang="en-NZ" dirty="0"/>
          </a:p>
        </p:txBody>
      </p:sp>
      <p:sp>
        <p:nvSpPr>
          <p:cNvPr id="4" name="Slide Number Placeholder 3"/>
          <p:cNvSpPr>
            <a:spLocks noGrp="1"/>
          </p:cNvSpPr>
          <p:nvPr>
            <p:ph type="sldNum" sz="quarter" idx="5"/>
          </p:nvPr>
        </p:nvSpPr>
        <p:spPr/>
        <p:txBody>
          <a:bodyPr/>
          <a:lstStyle/>
          <a:p>
            <a:fld id="{BA1C9F5E-149D-48DB-B052-A323DDEA5224}" type="slidenum">
              <a:rPr lang="en-AU" altLang="en-US" smtClean="0"/>
              <a:pPr/>
              <a:t>2</a:t>
            </a:fld>
            <a:endParaRPr lang="en-AU" altLang="en-US"/>
          </a:p>
        </p:txBody>
      </p:sp>
    </p:spTree>
    <p:extLst>
      <p:ext uri="{BB962C8B-B14F-4D97-AF65-F5344CB8AC3E}">
        <p14:creationId xmlns:p14="http://schemas.microsoft.com/office/powerpoint/2010/main" val="3853628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8938" y="850900"/>
            <a:ext cx="4081462" cy="2297113"/>
          </a:xfrm>
          <a:prstGeom prst="rect">
            <a:avLst/>
          </a:prstGeom>
          <a:noFill/>
          <a:ln w="12700">
            <a:solidFill>
              <a:prstClr val="black"/>
            </a:solidFill>
          </a:ln>
        </p:spPr>
      </p:sp>
      <p:sp>
        <p:nvSpPr>
          <p:cNvPr id="3" name="Notes Placeholder 2"/>
          <p:cNvSpPr>
            <a:spLocks noGrp="1"/>
          </p:cNvSpPr>
          <p:nvPr>
            <p:ph type="body" idx="1"/>
          </p:nvPr>
        </p:nvSpPr>
        <p:spPr>
          <a:xfrm>
            <a:off x="993775" y="3276600"/>
            <a:ext cx="7951788" cy="2679700"/>
          </a:xfrm>
          <a:prstGeom prst="rect">
            <a:avLst/>
          </a:prstGeom>
        </p:spPr>
        <p:txBody>
          <a:bodyPr/>
          <a:lstStyle/>
          <a:p>
            <a:r>
              <a:rPr lang="en-US" dirty="0"/>
              <a:t>Equation 9 is based on the theory of elastic stability. When a circular tube with some imperfections (e.g. ovality) is subject to external uniform pressure there is some flattening of the tube and bending moments result. These bending moments = bending stress which needs to be compared to flexural strength.</a:t>
            </a:r>
            <a:endParaRPr lang="en-AU" dirty="0"/>
          </a:p>
        </p:txBody>
      </p:sp>
      <p:sp>
        <p:nvSpPr>
          <p:cNvPr id="4" name="Slide Number Placeholder 3"/>
          <p:cNvSpPr>
            <a:spLocks noGrp="1"/>
          </p:cNvSpPr>
          <p:nvPr>
            <p:ph type="sldNum" sz="quarter" idx="5"/>
          </p:nvPr>
        </p:nvSpPr>
        <p:spPr/>
        <p:txBody>
          <a:bodyPr/>
          <a:lstStyle/>
          <a:p>
            <a:pPr marL="0" marR="0" lvl="0" indent="0" algn="r" defTabSz="447675" rtl="0" eaLnBrk="0" fontAlgn="base" latinLnBrk="0" hangingPunct="0">
              <a:lnSpc>
                <a:spcPct val="100000"/>
              </a:lnSpc>
              <a:spcBef>
                <a:spcPct val="0"/>
              </a:spcBef>
              <a:spcAft>
                <a:spcPct val="0"/>
              </a:spcAft>
              <a:buClrTx/>
              <a:buSzTx/>
              <a:buFontTx/>
              <a:buNone/>
              <a:tabLst/>
              <a:defRPr/>
            </a:pPr>
            <a:fld id="{BA1C9F5E-149D-48DB-B052-A323DDEA5224}" type="slidenum">
              <a:rPr kumimoji="0" lang="en-AU" altLang="en-US" sz="1200" b="0" i="0" u="none" strike="noStrike" kern="1200" cap="none" spc="0" normalizeH="0" baseline="0" noProof="0" smtClean="0">
                <a:ln>
                  <a:noFill/>
                </a:ln>
                <a:solidFill>
                  <a:srgbClr val="FFFFFF"/>
                </a:solidFill>
                <a:effectLst/>
                <a:uLnTx/>
                <a:uFillTx/>
                <a:latin typeface="Arial" panose="020B0604020202020204" pitchFamily="34" charset="0"/>
                <a:ea typeface="MS PGothic" panose="020B0600070205080204" pitchFamily="34" charset="-128"/>
                <a:cs typeface="+mn-cs"/>
              </a:rPr>
              <a:pPr marL="0" marR="0" lvl="0" indent="0" algn="r" defTabSz="447675" rtl="0" eaLnBrk="0" fontAlgn="base" latinLnBrk="0" hangingPunct="0">
                <a:lnSpc>
                  <a:spcPct val="100000"/>
                </a:lnSpc>
                <a:spcBef>
                  <a:spcPct val="0"/>
                </a:spcBef>
                <a:spcAft>
                  <a:spcPct val="0"/>
                </a:spcAft>
                <a:buClrTx/>
                <a:buSzTx/>
                <a:buFontTx/>
                <a:buNone/>
                <a:tabLst/>
                <a:defRPr/>
              </a:pPr>
              <a:t>10</a:t>
            </a:fld>
            <a:endParaRPr kumimoji="0" lang="en-AU" altLang="en-US" sz="1200" b="0" i="0" u="none" strike="noStrike" kern="1200" cap="none" spc="0" normalizeH="0" baseline="0" noProof="0">
              <a:ln>
                <a:noFill/>
              </a:ln>
              <a:solidFill>
                <a:srgbClr val="FFFFFF"/>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3475054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8938" y="850900"/>
            <a:ext cx="4081462" cy="2297113"/>
          </a:xfrm>
          <a:prstGeom prst="rect">
            <a:avLst/>
          </a:prstGeom>
          <a:noFill/>
          <a:ln w="12700">
            <a:solidFill>
              <a:prstClr val="black"/>
            </a:solidFill>
          </a:ln>
        </p:spPr>
      </p:sp>
      <p:sp>
        <p:nvSpPr>
          <p:cNvPr id="3" name="Notes Placeholder 2"/>
          <p:cNvSpPr>
            <a:spLocks noGrp="1"/>
          </p:cNvSpPr>
          <p:nvPr>
            <p:ph type="body" idx="1"/>
          </p:nvPr>
        </p:nvSpPr>
        <p:spPr>
          <a:xfrm>
            <a:off x="993775" y="3276600"/>
            <a:ext cx="7951788" cy="2679700"/>
          </a:xfrm>
          <a:prstGeom prst="rect">
            <a:avLst/>
          </a:prstGeom>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447675" rtl="0" eaLnBrk="0" fontAlgn="base" latinLnBrk="0" hangingPunct="0">
              <a:lnSpc>
                <a:spcPct val="100000"/>
              </a:lnSpc>
              <a:spcBef>
                <a:spcPct val="0"/>
              </a:spcBef>
              <a:spcAft>
                <a:spcPct val="0"/>
              </a:spcAft>
              <a:buClrTx/>
              <a:buSzTx/>
              <a:buFontTx/>
              <a:buNone/>
              <a:tabLst/>
              <a:defRPr/>
            </a:pPr>
            <a:fld id="{BA1C9F5E-149D-48DB-B052-A323DDEA5224}" type="slidenum">
              <a:rPr kumimoji="0" lang="en-AU" altLang="en-US" sz="1200" b="0" i="0" u="none" strike="noStrike" kern="1200" cap="none" spc="0" normalizeH="0" baseline="0" noProof="0" smtClean="0">
                <a:ln>
                  <a:noFill/>
                </a:ln>
                <a:solidFill>
                  <a:srgbClr val="FFFFFF"/>
                </a:solidFill>
                <a:effectLst/>
                <a:uLnTx/>
                <a:uFillTx/>
                <a:latin typeface="Arial" panose="020B0604020202020204" pitchFamily="34" charset="0"/>
                <a:ea typeface="MS PGothic" panose="020B0600070205080204" pitchFamily="34" charset="-128"/>
                <a:cs typeface="+mn-cs"/>
              </a:rPr>
              <a:pPr marL="0" marR="0" lvl="0" indent="0" algn="r" defTabSz="447675" rtl="0" eaLnBrk="0" fontAlgn="base" latinLnBrk="0" hangingPunct="0">
                <a:lnSpc>
                  <a:spcPct val="100000"/>
                </a:lnSpc>
                <a:spcBef>
                  <a:spcPct val="0"/>
                </a:spcBef>
                <a:spcAft>
                  <a:spcPct val="0"/>
                </a:spcAft>
                <a:buClrTx/>
                <a:buSzTx/>
                <a:buFontTx/>
                <a:buNone/>
                <a:tabLst/>
                <a:defRPr/>
              </a:pPr>
              <a:t>11</a:t>
            </a:fld>
            <a:endParaRPr kumimoji="0" lang="en-AU" altLang="en-US" sz="1200" b="0" i="0" u="none" strike="noStrike" kern="1200" cap="none" spc="0" normalizeH="0" baseline="0" noProof="0">
              <a:ln>
                <a:noFill/>
              </a:ln>
              <a:solidFill>
                <a:srgbClr val="FFFFFF"/>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1027196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8938" y="850900"/>
            <a:ext cx="4081462" cy="2297113"/>
          </a:xfrm>
          <a:prstGeom prst="rect">
            <a:avLst/>
          </a:prstGeom>
          <a:noFill/>
          <a:ln w="12700">
            <a:solidFill>
              <a:prstClr val="black"/>
            </a:solidFill>
          </a:ln>
        </p:spPr>
      </p:sp>
      <p:sp>
        <p:nvSpPr>
          <p:cNvPr id="3" name="Notes Placeholder 2"/>
          <p:cNvSpPr>
            <a:spLocks noGrp="1"/>
          </p:cNvSpPr>
          <p:nvPr>
            <p:ph type="body" idx="1"/>
          </p:nvPr>
        </p:nvSpPr>
        <p:spPr>
          <a:xfrm>
            <a:off x="993775" y="3276600"/>
            <a:ext cx="7951788" cy="2679700"/>
          </a:xfrm>
          <a:prstGeom prst="rect">
            <a:avLst/>
          </a:prstGeom>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447675" rtl="0" eaLnBrk="0" fontAlgn="base" latinLnBrk="0" hangingPunct="0">
              <a:lnSpc>
                <a:spcPct val="100000"/>
              </a:lnSpc>
              <a:spcBef>
                <a:spcPct val="0"/>
              </a:spcBef>
              <a:spcAft>
                <a:spcPct val="0"/>
              </a:spcAft>
              <a:buClrTx/>
              <a:buSzTx/>
              <a:buFontTx/>
              <a:buNone/>
              <a:tabLst/>
              <a:defRPr/>
            </a:pPr>
            <a:fld id="{BA1C9F5E-149D-48DB-B052-A323DDEA5224}" type="slidenum">
              <a:rPr kumimoji="0" lang="en-AU" altLang="en-US" sz="1200" b="0" i="0" u="none" strike="noStrike" kern="1200" cap="none" spc="0" normalizeH="0" baseline="0" noProof="0" smtClean="0">
                <a:ln>
                  <a:noFill/>
                </a:ln>
                <a:solidFill>
                  <a:srgbClr val="FFFFFF"/>
                </a:solidFill>
                <a:effectLst/>
                <a:uLnTx/>
                <a:uFillTx/>
                <a:latin typeface="Arial" panose="020B0604020202020204" pitchFamily="34" charset="0"/>
                <a:ea typeface="MS PGothic" panose="020B0600070205080204" pitchFamily="34" charset="-128"/>
                <a:cs typeface="+mn-cs"/>
              </a:rPr>
              <a:pPr marL="0" marR="0" lvl="0" indent="0" algn="r" defTabSz="447675" rtl="0" eaLnBrk="0" fontAlgn="base" latinLnBrk="0" hangingPunct="0">
                <a:lnSpc>
                  <a:spcPct val="100000"/>
                </a:lnSpc>
                <a:spcBef>
                  <a:spcPct val="0"/>
                </a:spcBef>
                <a:spcAft>
                  <a:spcPct val="0"/>
                </a:spcAft>
                <a:buClrTx/>
                <a:buSzTx/>
                <a:buFontTx/>
                <a:buNone/>
                <a:tabLst/>
                <a:defRPr/>
              </a:pPr>
              <a:t>12</a:t>
            </a:fld>
            <a:endParaRPr kumimoji="0" lang="en-AU" altLang="en-US" sz="1200" b="0" i="0" u="none" strike="noStrike" kern="1200" cap="none" spc="0" normalizeH="0" baseline="0" noProof="0">
              <a:ln>
                <a:noFill/>
              </a:ln>
              <a:solidFill>
                <a:srgbClr val="FFFFFF"/>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1391340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8938" y="850900"/>
            <a:ext cx="4081462" cy="2297113"/>
          </a:xfrm>
          <a:prstGeom prst="rect">
            <a:avLst/>
          </a:prstGeom>
          <a:noFill/>
          <a:ln w="12700">
            <a:solidFill>
              <a:prstClr val="black"/>
            </a:solidFill>
          </a:ln>
        </p:spPr>
      </p:sp>
      <p:sp>
        <p:nvSpPr>
          <p:cNvPr id="3" name="Notes Placeholder 2"/>
          <p:cNvSpPr>
            <a:spLocks noGrp="1"/>
          </p:cNvSpPr>
          <p:nvPr>
            <p:ph type="body" idx="1"/>
          </p:nvPr>
        </p:nvSpPr>
        <p:spPr>
          <a:xfrm>
            <a:off x="993775" y="3276600"/>
            <a:ext cx="7951788" cy="2679700"/>
          </a:xfrm>
          <a:prstGeom prst="rect">
            <a:avLst/>
          </a:prstGeom>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447675" rtl="0" eaLnBrk="0" fontAlgn="base" latinLnBrk="0" hangingPunct="0">
              <a:lnSpc>
                <a:spcPct val="100000"/>
              </a:lnSpc>
              <a:spcBef>
                <a:spcPct val="0"/>
              </a:spcBef>
              <a:spcAft>
                <a:spcPct val="0"/>
              </a:spcAft>
              <a:buClrTx/>
              <a:buSzTx/>
              <a:buFontTx/>
              <a:buNone/>
              <a:tabLst/>
              <a:defRPr/>
            </a:pPr>
            <a:fld id="{BA1C9F5E-149D-48DB-B052-A323DDEA5224}" type="slidenum">
              <a:rPr kumimoji="0" lang="en-AU" altLang="en-US" sz="1200" b="0" i="0" u="none" strike="noStrike" kern="1200" cap="none" spc="0" normalizeH="0" baseline="0" noProof="0" smtClean="0">
                <a:ln>
                  <a:noFill/>
                </a:ln>
                <a:solidFill>
                  <a:srgbClr val="FFFFFF"/>
                </a:solidFill>
                <a:effectLst/>
                <a:uLnTx/>
                <a:uFillTx/>
                <a:latin typeface="Arial" panose="020B0604020202020204" pitchFamily="34" charset="0"/>
                <a:ea typeface="MS PGothic" panose="020B0600070205080204" pitchFamily="34" charset="-128"/>
                <a:cs typeface="+mn-cs"/>
              </a:rPr>
              <a:pPr marL="0" marR="0" lvl="0" indent="0" algn="r" defTabSz="447675" rtl="0" eaLnBrk="0" fontAlgn="base" latinLnBrk="0" hangingPunct="0">
                <a:lnSpc>
                  <a:spcPct val="100000"/>
                </a:lnSpc>
                <a:spcBef>
                  <a:spcPct val="0"/>
                </a:spcBef>
                <a:spcAft>
                  <a:spcPct val="0"/>
                </a:spcAft>
                <a:buClrTx/>
                <a:buSzTx/>
                <a:buFontTx/>
                <a:buNone/>
                <a:tabLst/>
                <a:defRPr/>
              </a:pPr>
              <a:t>13</a:t>
            </a:fld>
            <a:endParaRPr kumimoji="0" lang="en-AU" altLang="en-US" sz="1200" b="0" i="0" u="none" strike="noStrike" kern="1200" cap="none" spc="0" normalizeH="0" baseline="0" noProof="0">
              <a:ln>
                <a:noFill/>
              </a:ln>
              <a:solidFill>
                <a:srgbClr val="FFFFFF"/>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3826815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8938" y="850900"/>
            <a:ext cx="4081462" cy="2297113"/>
          </a:xfrm>
          <a:prstGeom prst="rect">
            <a:avLst/>
          </a:prstGeom>
          <a:noFill/>
          <a:ln w="12700">
            <a:solidFill>
              <a:prstClr val="black"/>
            </a:solidFill>
          </a:ln>
        </p:spPr>
      </p:sp>
      <p:sp>
        <p:nvSpPr>
          <p:cNvPr id="3" name="Notes Placeholder 2"/>
          <p:cNvSpPr>
            <a:spLocks noGrp="1"/>
          </p:cNvSpPr>
          <p:nvPr>
            <p:ph type="body" idx="1"/>
          </p:nvPr>
        </p:nvSpPr>
        <p:spPr>
          <a:xfrm>
            <a:off x="993775" y="3276600"/>
            <a:ext cx="7951788" cy="2679700"/>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47675" rtl="0" eaLnBrk="0" fontAlgn="base" latinLnBrk="0" hangingPunct="0">
              <a:lnSpc>
                <a:spcPct val="100000"/>
              </a:lnSpc>
              <a:spcBef>
                <a:spcPct val="0"/>
              </a:spcBef>
              <a:spcAft>
                <a:spcPct val="0"/>
              </a:spcAft>
              <a:buClrTx/>
              <a:buSzTx/>
              <a:buFontTx/>
              <a:buNone/>
              <a:tabLst/>
              <a:defRPr/>
            </a:pPr>
            <a:fld id="{BA1C9F5E-149D-48DB-B052-A323DDEA5224}" type="slidenum">
              <a:rPr kumimoji="0" lang="en-AU" altLang="en-US" sz="1200" b="0" i="0" u="none" strike="noStrike" kern="1200" cap="none" spc="0" normalizeH="0" baseline="0" noProof="0" smtClean="0">
                <a:ln>
                  <a:noFill/>
                </a:ln>
                <a:solidFill>
                  <a:srgbClr val="FFFFFF"/>
                </a:solidFill>
                <a:effectLst/>
                <a:uLnTx/>
                <a:uFillTx/>
                <a:latin typeface="Arial" panose="020B0604020202020204" pitchFamily="34" charset="0"/>
                <a:ea typeface="MS PGothic" panose="020B0600070205080204" pitchFamily="34" charset="-128"/>
                <a:cs typeface="+mn-cs"/>
              </a:rPr>
              <a:pPr marL="0" marR="0" lvl="0" indent="0" algn="r" defTabSz="447675" rtl="0" eaLnBrk="0" fontAlgn="base" latinLnBrk="0" hangingPunct="0">
                <a:lnSpc>
                  <a:spcPct val="100000"/>
                </a:lnSpc>
                <a:spcBef>
                  <a:spcPct val="0"/>
                </a:spcBef>
                <a:spcAft>
                  <a:spcPct val="0"/>
                </a:spcAft>
                <a:buClrTx/>
                <a:buSzTx/>
                <a:buFontTx/>
                <a:buNone/>
                <a:tabLst/>
                <a:defRPr/>
              </a:pPr>
              <a:t>14</a:t>
            </a:fld>
            <a:endParaRPr kumimoji="0" lang="en-AU" altLang="en-US" sz="1200" b="0" i="0" u="none" strike="noStrike" kern="1200" cap="none" spc="0" normalizeH="0" baseline="0" noProof="0">
              <a:ln>
                <a:noFill/>
              </a:ln>
              <a:solidFill>
                <a:srgbClr val="FFFFFF"/>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2187624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er Title Slide">
    <p:bg>
      <p:bgPr>
        <a:solidFill>
          <a:srgbClr val="1E772D"/>
        </a:solidFill>
        <a:effectLst/>
      </p:bgPr>
    </p:bg>
    <p:spTree>
      <p:nvGrpSpPr>
        <p:cNvPr id="1" name=""/>
        <p:cNvGrpSpPr/>
        <p:nvPr/>
      </p:nvGrpSpPr>
      <p:grpSpPr>
        <a:xfrm>
          <a:off x="0" y="0"/>
          <a:ext cx="0" cy="0"/>
          <a:chOff x="0" y="0"/>
          <a:chExt cx="0" cy="0"/>
        </a:xfrm>
      </p:grpSpPr>
      <p:sp>
        <p:nvSpPr>
          <p:cNvPr id="9" name="Rectangle 8"/>
          <p:cNvSpPr/>
          <p:nvPr userDrawn="1"/>
        </p:nvSpPr>
        <p:spPr>
          <a:xfrm>
            <a:off x="0" y="1152000"/>
            <a:ext cx="12192000" cy="266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16213" y="1447605"/>
            <a:ext cx="3982728" cy="2170180"/>
          </a:xfrm>
          <a:prstGeom prst="rect">
            <a:avLst/>
          </a:prstGeom>
        </p:spPr>
      </p:pic>
      <p:sp>
        <p:nvSpPr>
          <p:cNvPr id="14" name="Rectangle 13"/>
          <p:cNvSpPr/>
          <p:nvPr userDrawn="1"/>
        </p:nvSpPr>
        <p:spPr>
          <a:xfrm flipV="1">
            <a:off x="0" y="3816000"/>
            <a:ext cx="12192000" cy="72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7" name="Rectangle 16"/>
          <p:cNvSpPr/>
          <p:nvPr userDrawn="1"/>
        </p:nvSpPr>
        <p:spPr>
          <a:xfrm flipV="1">
            <a:off x="0" y="1080000"/>
            <a:ext cx="12192000" cy="72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8" name="タイトル 1"/>
          <p:cNvSpPr>
            <a:spLocks noGrp="1"/>
          </p:cNvSpPr>
          <p:nvPr>
            <p:ph type="ctrTitle"/>
          </p:nvPr>
        </p:nvSpPr>
        <p:spPr>
          <a:xfrm>
            <a:off x="335366" y="1152000"/>
            <a:ext cx="7487793" cy="2664000"/>
          </a:xfrm>
        </p:spPr>
        <p:txBody>
          <a:bodyPr>
            <a:normAutofit/>
          </a:bodyPr>
          <a:lstStyle>
            <a:lvl1pPr algn="l">
              <a:defRPr sz="3200" b="1">
                <a:solidFill>
                  <a:schemeClr val="bg1"/>
                </a:solidFill>
                <a:effectLst/>
                <a:latin typeface="Calibri" panose="020F0502020204030204" pitchFamily="34" charset="0"/>
                <a:ea typeface="メイリオ" panose="020B0604030504040204" pitchFamily="50" charset="-128"/>
                <a:cs typeface="Calibri" panose="020F0502020204030204" pitchFamily="34" charset="0"/>
              </a:defRPr>
            </a:lvl1pPr>
          </a:lstStyle>
          <a:p>
            <a:r>
              <a:rPr kumimoji="1" lang="en-US" altLang="ja-JP"/>
              <a:t>Click to edit Master title style</a:t>
            </a:r>
            <a:endParaRPr kumimoji="1" lang="ja-JP" altLang="en-US" dirty="0"/>
          </a:p>
        </p:txBody>
      </p:sp>
      <p:sp>
        <p:nvSpPr>
          <p:cNvPr id="6" name="Text Placeholder 5"/>
          <p:cNvSpPr>
            <a:spLocks noGrp="1"/>
          </p:cNvSpPr>
          <p:nvPr>
            <p:ph type="body" sz="quarter" idx="10" hasCustomPrompt="1"/>
          </p:nvPr>
        </p:nvSpPr>
        <p:spPr>
          <a:xfrm>
            <a:off x="334436" y="4076707"/>
            <a:ext cx="9313333" cy="2016125"/>
          </a:xfrm>
        </p:spPr>
        <p:txBody>
          <a:bodyPr>
            <a:normAutofit/>
          </a:bodyPr>
          <a:lstStyle>
            <a:lvl1pPr marL="0" indent="0">
              <a:buNone/>
              <a:defRPr sz="2400" b="0" baseline="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Author, Company, Date</a:t>
            </a:r>
          </a:p>
          <a:p>
            <a:pPr lvl="0"/>
            <a:r>
              <a:rPr lang="en-US" dirty="0"/>
              <a:t>Company</a:t>
            </a:r>
          </a:p>
          <a:p>
            <a:pPr lvl="0"/>
            <a:r>
              <a:rPr lang="en-US" dirty="0"/>
              <a:t>Date</a:t>
            </a:r>
          </a:p>
        </p:txBody>
      </p:sp>
    </p:spTree>
    <p:extLst>
      <p:ext uri="{BB962C8B-B14F-4D97-AF65-F5344CB8AC3E}">
        <p14:creationId xmlns:p14="http://schemas.microsoft.com/office/powerpoint/2010/main" val="103952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Closing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5413" y="2011474"/>
            <a:ext cx="5376683" cy="2929743"/>
          </a:xfrm>
          <a:prstGeom prst="rect">
            <a:avLst/>
          </a:prstGeom>
        </p:spPr>
      </p:pic>
      <p:sp>
        <p:nvSpPr>
          <p:cNvPr id="6" name="Rectangle 5"/>
          <p:cNvSpPr/>
          <p:nvPr userDrawn="1"/>
        </p:nvSpPr>
        <p:spPr>
          <a:xfrm>
            <a:off x="6" y="0"/>
            <a:ext cx="12191999" cy="540000"/>
          </a:xfrm>
          <a:prstGeom prst="rect">
            <a:avLst/>
          </a:prstGeom>
          <a:solidFill>
            <a:srgbClr val="1E772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7" name="Rectangle 6"/>
          <p:cNvSpPr/>
          <p:nvPr userDrawn="1"/>
        </p:nvSpPr>
        <p:spPr>
          <a:xfrm>
            <a:off x="1" y="540000"/>
            <a:ext cx="12192000" cy="432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8" name="Rectangle 7"/>
          <p:cNvSpPr/>
          <p:nvPr userDrawn="1"/>
        </p:nvSpPr>
        <p:spPr>
          <a:xfrm>
            <a:off x="6" y="6311948"/>
            <a:ext cx="12191999" cy="540000"/>
          </a:xfrm>
          <a:prstGeom prst="rect">
            <a:avLst/>
          </a:prstGeom>
          <a:solidFill>
            <a:srgbClr val="1E772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0" name="Rectangle 9"/>
          <p:cNvSpPr/>
          <p:nvPr userDrawn="1"/>
        </p:nvSpPr>
        <p:spPr>
          <a:xfrm>
            <a:off x="0" y="6268748"/>
            <a:ext cx="12192000" cy="432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3" name="TextBox 2"/>
          <p:cNvSpPr txBox="1"/>
          <p:nvPr userDrawn="1"/>
        </p:nvSpPr>
        <p:spPr>
          <a:xfrm>
            <a:off x="6384033" y="2011479"/>
            <a:ext cx="4992555" cy="2800767"/>
          </a:xfrm>
          <a:prstGeom prst="rect">
            <a:avLst/>
          </a:prstGeom>
          <a:noFill/>
        </p:spPr>
        <p:txBody>
          <a:bodyPr wrap="square" rtlCol="0">
            <a:spAutoFit/>
          </a:bodyPr>
          <a:lstStyle/>
          <a:p>
            <a:r>
              <a:rPr lang="en-AU" sz="4400" b="1" dirty="0">
                <a:solidFill>
                  <a:schemeClr val="tx1"/>
                </a:solidFill>
                <a:latin typeface="Arial" panose="020B0604020202020204" pitchFamily="34" charset="0"/>
                <a:cs typeface="Arial" panose="020B0604020202020204" pitchFamily="34" charset="0"/>
              </a:rPr>
              <a:t>Australasian</a:t>
            </a:r>
          </a:p>
          <a:p>
            <a:r>
              <a:rPr lang="en-AU" sz="4400" b="1" dirty="0">
                <a:solidFill>
                  <a:schemeClr val="tx1"/>
                </a:solidFill>
                <a:latin typeface="Arial" panose="020B0604020202020204" pitchFamily="34" charset="0"/>
                <a:cs typeface="Arial" panose="020B0604020202020204" pitchFamily="34" charset="0"/>
              </a:rPr>
              <a:t>Society</a:t>
            </a:r>
            <a:r>
              <a:rPr lang="en-AU" sz="4400" b="1" baseline="0" dirty="0">
                <a:solidFill>
                  <a:schemeClr val="tx1"/>
                </a:solidFill>
                <a:latin typeface="Arial" panose="020B0604020202020204" pitchFamily="34" charset="0"/>
                <a:cs typeface="Arial" panose="020B0604020202020204" pitchFamily="34" charset="0"/>
              </a:rPr>
              <a:t> for</a:t>
            </a:r>
          </a:p>
          <a:p>
            <a:r>
              <a:rPr lang="en-AU" sz="4400" b="1" baseline="0" dirty="0">
                <a:solidFill>
                  <a:schemeClr val="tx1"/>
                </a:solidFill>
                <a:latin typeface="Arial" panose="020B0604020202020204" pitchFamily="34" charset="0"/>
                <a:cs typeface="Arial" panose="020B0604020202020204" pitchFamily="34" charset="0"/>
              </a:rPr>
              <a:t>Trenchless</a:t>
            </a:r>
          </a:p>
          <a:p>
            <a:r>
              <a:rPr lang="en-AU" sz="4400" b="1" baseline="0" dirty="0">
                <a:solidFill>
                  <a:schemeClr val="tx1"/>
                </a:solidFill>
                <a:latin typeface="Arial" panose="020B0604020202020204" pitchFamily="34" charset="0"/>
                <a:cs typeface="Arial" panose="020B0604020202020204" pitchFamily="34" charset="0"/>
              </a:rPr>
              <a:t>Technology</a:t>
            </a:r>
            <a:endParaRPr lang="en-AU" sz="4400" b="1" dirty="0">
              <a:solidFill>
                <a:schemeClr val="tx1"/>
              </a:solidFill>
              <a:latin typeface="Arial" panose="020B0604020202020204" pitchFamily="34" charset="0"/>
              <a:cs typeface="Arial" panose="020B0604020202020204" pitchFamily="34" charset="0"/>
            </a:endParaRPr>
          </a:p>
        </p:txBody>
      </p:sp>
      <p:sp>
        <p:nvSpPr>
          <p:cNvPr id="11" name="TextBox 10"/>
          <p:cNvSpPr txBox="1"/>
          <p:nvPr userDrawn="1"/>
        </p:nvSpPr>
        <p:spPr>
          <a:xfrm>
            <a:off x="0" y="6381328"/>
            <a:ext cx="12192000" cy="400110"/>
          </a:xfrm>
          <a:prstGeom prst="rect">
            <a:avLst/>
          </a:prstGeom>
          <a:noFill/>
        </p:spPr>
        <p:txBody>
          <a:bodyPr wrap="square" rtlCol="0">
            <a:spAutoFit/>
          </a:bodyPr>
          <a:lstStyle/>
          <a:p>
            <a:pPr algn="ctr"/>
            <a:r>
              <a:rPr lang="en-AU" sz="2000" b="1" dirty="0">
                <a:solidFill>
                  <a:schemeClr val="bg1"/>
                </a:solidFill>
                <a:latin typeface="Arial" panose="020B0604020202020204" pitchFamily="34" charset="0"/>
                <a:cs typeface="Arial" panose="020B0604020202020204" pitchFamily="34" charset="0"/>
              </a:rPr>
              <a:t>astt.com.au</a:t>
            </a:r>
          </a:p>
        </p:txBody>
      </p:sp>
    </p:spTree>
    <p:extLst>
      <p:ext uri="{BB962C8B-B14F-4D97-AF65-F5344CB8AC3E}">
        <p14:creationId xmlns:p14="http://schemas.microsoft.com/office/powerpoint/2010/main" val="2008611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ster Title Slide">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a:xfrm>
            <a:off x="-9397" y="6561353"/>
            <a:ext cx="12204316" cy="45719"/>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12" name="Rectangle 11"/>
          <p:cNvSpPr/>
          <p:nvPr userDrawn="1"/>
        </p:nvSpPr>
        <p:spPr>
          <a:xfrm>
            <a:off x="-9397" y="6597352"/>
            <a:ext cx="12204316" cy="2880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18" name="タイトル 1"/>
          <p:cNvSpPr>
            <a:spLocks noGrp="1"/>
          </p:cNvSpPr>
          <p:nvPr>
            <p:ph type="ctrTitle"/>
          </p:nvPr>
        </p:nvSpPr>
        <p:spPr>
          <a:xfrm>
            <a:off x="335365" y="692696"/>
            <a:ext cx="6552723" cy="2664000"/>
          </a:xfrm>
        </p:spPr>
        <p:txBody>
          <a:bodyPr>
            <a:normAutofit/>
          </a:bodyPr>
          <a:lstStyle>
            <a:lvl1pPr algn="l">
              <a:defRPr sz="2400" b="1">
                <a:solidFill>
                  <a:schemeClr val="tx1"/>
                </a:solidFill>
                <a:effectLst/>
                <a:latin typeface="Calibri" panose="020F0502020204030204" pitchFamily="34" charset="0"/>
                <a:ea typeface="メイリオ" panose="020B0604030504040204" pitchFamily="50" charset="-128"/>
                <a:cs typeface="Calibri" panose="020F0502020204030204" pitchFamily="34" charset="0"/>
              </a:defRPr>
            </a:lvl1pPr>
          </a:lstStyle>
          <a:p>
            <a:r>
              <a:rPr kumimoji="1" lang="en-US" altLang="ja-JP"/>
              <a:t>Click to edit Master title style</a:t>
            </a:r>
            <a:endParaRPr kumimoji="1" lang="ja-JP" altLang="en-US" dirty="0"/>
          </a:p>
        </p:txBody>
      </p:sp>
      <p:sp>
        <p:nvSpPr>
          <p:cNvPr id="6" name="Text Placeholder 5"/>
          <p:cNvSpPr>
            <a:spLocks noGrp="1"/>
          </p:cNvSpPr>
          <p:nvPr>
            <p:ph type="body" sz="quarter" idx="10" hasCustomPrompt="1"/>
          </p:nvPr>
        </p:nvSpPr>
        <p:spPr>
          <a:xfrm>
            <a:off x="334436" y="3617403"/>
            <a:ext cx="9313333" cy="2016125"/>
          </a:xfrm>
        </p:spPr>
        <p:txBody>
          <a:bodyPr>
            <a:normAutofit/>
          </a:bodyPr>
          <a:lstStyle>
            <a:lvl1pPr marL="0" indent="0">
              <a:buNone/>
              <a:defRPr sz="1800" b="0" baseline="0">
                <a:solidFill>
                  <a:schemeClr val="tx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dirty="0"/>
              <a:t>Click to edit Author, Company, Date</a:t>
            </a:r>
          </a:p>
          <a:p>
            <a:pPr lvl="0"/>
            <a:r>
              <a:rPr lang="en-US" dirty="0"/>
              <a:t>Company</a:t>
            </a:r>
          </a:p>
          <a:p>
            <a:pPr lvl="0"/>
            <a:r>
              <a:rPr lang="en-US" dirty="0"/>
              <a:t>Date</a:t>
            </a:r>
          </a:p>
        </p:txBody>
      </p:sp>
      <p:sp>
        <p:nvSpPr>
          <p:cNvPr id="8" name="Freeform 7"/>
          <p:cNvSpPr/>
          <p:nvPr userDrawn="1"/>
        </p:nvSpPr>
        <p:spPr>
          <a:xfrm>
            <a:off x="-6318" y="-3260"/>
            <a:ext cx="12191835" cy="277771"/>
          </a:xfrm>
          <a:custGeom>
            <a:avLst/>
            <a:gdLst>
              <a:gd name="connsiteX0" fmla="*/ 8021 w 12183979"/>
              <a:gd name="connsiteY0" fmla="*/ 0 h 128337"/>
              <a:gd name="connsiteX1" fmla="*/ 12183979 w 12183979"/>
              <a:gd name="connsiteY1" fmla="*/ 0 h 128337"/>
              <a:gd name="connsiteX2" fmla="*/ 0 w 12183979"/>
              <a:gd name="connsiteY2" fmla="*/ 128337 h 128337"/>
              <a:gd name="connsiteX3" fmla="*/ 8021 w 12183979"/>
              <a:gd name="connsiteY3" fmla="*/ 0 h 128337"/>
              <a:gd name="connsiteX0" fmla="*/ 8021 w 12183979"/>
              <a:gd name="connsiteY0" fmla="*/ 56148 h 128337"/>
              <a:gd name="connsiteX1" fmla="*/ 12183979 w 12183979"/>
              <a:gd name="connsiteY1" fmla="*/ 0 h 128337"/>
              <a:gd name="connsiteX2" fmla="*/ 0 w 12183979"/>
              <a:gd name="connsiteY2" fmla="*/ 128337 h 128337"/>
              <a:gd name="connsiteX3" fmla="*/ 8021 w 12183979"/>
              <a:gd name="connsiteY3" fmla="*/ 56148 h 128337"/>
              <a:gd name="connsiteX0" fmla="*/ 8021 w 12167937"/>
              <a:gd name="connsiteY0" fmla="*/ 80211 h 152400"/>
              <a:gd name="connsiteX1" fmla="*/ 12167937 w 12167937"/>
              <a:gd name="connsiteY1" fmla="*/ 0 h 152400"/>
              <a:gd name="connsiteX2" fmla="*/ 0 w 12167937"/>
              <a:gd name="connsiteY2" fmla="*/ 152400 h 152400"/>
              <a:gd name="connsiteX3" fmla="*/ 8021 w 12167937"/>
              <a:gd name="connsiteY3" fmla="*/ 80211 h 152400"/>
              <a:gd name="connsiteX0" fmla="*/ 8021 w 12167937"/>
              <a:gd name="connsiteY0" fmla="*/ 56148 h 128337"/>
              <a:gd name="connsiteX1" fmla="*/ 12167937 w 12167937"/>
              <a:gd name="connsiteY1" fmla="*/ 0 h 128337"/>
              <a:gd name="connsiteX2" fmla="*/ 0 w 12167937"/>
              <a:gd name="connsiteY2" fmla="*/ 128337 h 128337"/>
              <a:gd name="connsiteX3" fmla="*/ 8021 w 12167937"/>
              <a:gd name="connsiteY3" fmla="*/ 56148 h 128337"/>
              <a:gd name="connsiteX0" fmla="*/ 877 w 12160793"/>
              <a:gd name="connsiteY0" fmla="*/ 56148 h 130718"/>
              <a:gd name="connsiteX1" fmla="*/ 12160793 w 12160793"/>
              <a:gd name="connsiteY1" fmla="*/ 0 h 130718"/>
              <a:gd name="connsiteX2" fmla="*/ 0 w 12160793"/>
              <a:gd name="connsiteY2" fmla="*/ 130718 h 130718"/>
              <a:gd name="connsiteX3" fmla="*/ 877 w 12160793"/>
              <a:gd name="connsiteY3" fmla="*/ 56148 h 130718"/>
              <a:gd name="connsiteX0" fmla="*/ 877 w 12194913"/>
              <a:gd name="connsiteY0" fmla="*/ 185802 h 260372"/>
              <a:gd name="connsiteX1" fmla="*/ 12194913 w 12194913"/>
              <a:gd name="connsiteY1" fmla="*/ 0 h 260372"/>
              <a:gd name="connsiteX2" fmla="*/ 0 w 12194913"/>
              <a:gd name="connsiteY2" fmla="*/ 260372 h 260372"/>
              <a:gd name="connsiteX3" fmla="*/ 877 w 12194913"/>
              <a:gd name="connsiteY3" fmla="*/ 185802 h 260372"/>
              <a:gd name="connsiteX0" fmla="*/ 13192 w 12194913"/>
              <a:gd name="connsiteY0" fmla="*/ 185802 h 260372"/>
              <a:gd name="connsiteX1" fmla="*/ 12194913 w 12194913"/>
              <a:gd name="connsiteY1" fmla="*/ 0 h 260372"/>
              <a:gd name="connsiteX2" fmla="*/ 0 w 12194913"/>
              <a:gd name="connsiteY2" fmla="*/ 260372 h 260372"/>
              <a:gd name="connsiteX3" fmla="*/ 13192 w 12194913"/>
              <a:gd name="connsiteY3" fmla="*/ 185802 h 260372"/>
              <a:gd name="connsiteX0" fmla="*/ 877 w 12182598"/>
              <a:gd name="connsiteY0" fmla="*/ 185802 h 263451"/>
              <a:gd name="connsiteX1" fmla="*/ 12182598 w 12182598"/>
              <a:gd name="connsiteY1" fmla="*/ 0 h 263451"/>
              <a:gd name="connsiteX2" fmla="*/ 0 w 12182598"/>
              <a:gd name="connsiteY2" fmla="*/ 263451 h 263451"/>
              <a:gd name="connsiteX3" fmla="*/ 877 w 12182598"/>
              <a:gd name="connsiteY3" fmla="*/ 185802 h 263451"/>
              <a:gd name="connsiteX0" fmla="*/ 10113 w 12191834"/>
              <a:gd name="connsiteY0" fmla="*/ 185802 h 269609"/>
              <a:gd name="connsiteX1" fmla="*/ 12191834 w 12191834"/>
              <a:gd name="connsiteY1" fmla="*/ 0 h 269609"/>
              <a:gd name="connsiteX2" fmla="*/ 0 w 12191834"/>
              <a:gd name="connsiteY2" fmla="*/ 269609 h 269609"/>
              <a:gd name="connsiteX3" fmla="*/ 10113 w 12191834"/>
              <a:gd name="connsiteY3" fmla="*/ 185802 h 269609"/>
              <a:gd name="connsiteX0" fmla="*/ 10113 w 12191834"/>
              <a:gd name="connsiteY0" fmla="*/ 185802 h 269609"/>
              <a:gd name="connsiteX1" fmla="*/ 12191834 w 12191834"/>
              <a:gd name="connsiteY1" fmla="*/ 0 h 269609"/>
              <a:gd name="connsiteX2" fmla="*/ 0 w 12191834"/>
              <a:gd name="connsiteY2" fmla="*/ 269609 h 269609"/>
              <a:gd name="connsiteX3" fmla="*/ 10113 w 12191834"/>
              <a:gd name="connsiteY3" fmla="*/ 185802 h 269609"/>
              <a:gd name="connsiteX0" fmla="*/ 3955 w 12191834"/>
              <a:gd name="connsiteY0" fmla="*/ 0 h 277771"/>
              <a:gd name="connsiteX1" fmla="*/ 12191834 w 12191834"/>
              <a:gd name="connsiteY1" fmla="*/ 8162 h 277771"/>
              <a:gd name="connsiteX2" fmla="*/ 0 w 12191834"/>
              <a:gd name="connsiteY2" fmla="*/ 277771 h 277771"/>
              <a:gd name="connsiteX3" fmla="*/ 3955 w 12191834"/>
              <a:gd name="connsiteY3" fmla="*/ 0 h 277771"/>
            </a:gdLst>
            <a:ahLst/>
            <a:cxnLst>
              <a:cxn ang="0">
                <a:pos x="connsiteX0" y="connsiteY0"/>
              </a:cxn>
              <a:cxn ang="0">
                <a:pos x="connsiteX1" y="connsiteY1"/>
              </a:cxn>
              <a:cxn ang="0">
                <a:pos x="connsiteX2" y="connsiteY2"/>
              </a:cxn>
              <a:cxn ang="0">
                <a:pos x="connsiteX3" y="connsiteY3"/>
              </a:cxn>
            </a:cxnLst>
            <a:rect l="l" t="t" r="r" b="b"/>
            <a:pathLst>
              <a:path w="12191834" h="277771">
                <a:moveTo>
                  <a:pt x="3955" y="0"/>
                </a:moveTo>
                <a:lnTo>
                  <a:pt x="12191834" y="8162"/>
                </a:lnTo>
                <a:lnTo>
                  <a:pt x="0" y="277771"/>
                </a:lnTo>
                <a:cubicBezTo>
                  <a:pt x="292" y="252914"/>
                  <a:pt x="3663" y="24857"/>
                  <a:pt x="3955"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325"/>
          </a:p>
        </p:txBody>
      </p:sp>
      <p:sp>
        <p:nvSpPr>
          <p:cNvPr id="10" name="Freeform 9"/>
          <p:cNvSpPr/>
          <p:nvPr userDrawn="1"/>
        </p:nvSpPr>
        <p:spPr>
          <a:xfrm>
            <a:off x="-6178" y="138"/>
            <a:ext cx="12192020" cy="215798"/>
          </a:xfrm>
          <a:custGeom>
            <a:avLst/>
            <a:gdLst>
              <a:gd name="connsiteX0" fmla="*/ 8021 w 12183979"/>
              <a:gd name="connsiteY0" fmla="*/ 0 h 128337"/>
              <a:gd name="connsiteX1" fmla="*/ 12183979 w 12183979"/>
              <a:gd name="connsiteY1" fmla="*/ 0 h 128337"/>
              <a:gd name="connsiteX2" fmla="*/ 0 w 12183979"/>
              <a:gd name="connsiteY2" fmla="*/ 128337 h 128337"/>
              <a:gd name="connsiteX3" fmla="*/ 8021 w 12183979"/>
              <a:gd name="connsiteY3" fmla="*/ 0 h 128337"/>
              <a:gd name="connsiteX0" fmla="*/ 8021 w 12183979"/>
              <a:gd name="connsiteY0" fmla="*/ 56148 h 128337"/>
              <a:gd name="connsiteX1" fmla="*/ 12183979 w 12183979"/>
              <a:gd name="connsiteY1" fmla="*/ 0 h 128337"/>
              <a:gd name="connsiteX2" fmla="*/ 0 w 12183979"/>
              <a:gd name="connsiteY2" fmla="*/ 128337 h 128337"/>
              <a:gd name="connsiteX3" fmla="*/ 8021 w 12183979"/>
              <a:gd name="connsiteY3" fmla="*/ 56148 h 128337"/>
              <a:gd name="connsiteX0" fmla="*/ 8021 w 12167937"/>
              <a:gd name="connsiteY0" fmla="*/ 80211 h 152400"/>
              <a:gd name="connsiteX1" fmla="*/ 12167937 w 12167937"/>
              <a:gd name="connsiteY1" fmla="*/ 0 h 152400"/>
              <a:gd name="connsiteX2" fmla="*/ 0 w 12167937"/>
              <a:gd name="connsiteY2" fmla="*/ 152400 h 152400"/>
              <a:gd name="connsiteX3" fmla="*/ 8021 w 12167937"/>
              <a:gd name="connsiteY3" fmla="*/ 80211 h 152400"/>
              <a:gd name="connsiteX0" fmla="*/ 8021 w 12167937"/>
              <a:gd name="connsiteY0" fmla="*/ 56148 h 128337"/>
              <a:gd name="connsiteX1" fmla="*/ 12167937 w 12167937"/>
              <a:gd name="connsiteY1" fmla="*/ 0 h 128337"/>
              <a:gd name="connsiteX2" fmla="*/ 0 w 12167937"/>
              <a:gd name="connsiteY2" fmla="*/ 128337 h 128337"/>
              <a:gd name="connsiteX3" fmla="*/ 8021 w 12167937"/>
              <a:gd name="connsiteY3" fmla="*/ 56148 h 128337"/>
              <a:gd name="connsiteX0" fmla="*/ 8021 w 12192000"/>
              <a:gd name="connsiteY0" fmla="*/ 144380 h 216569"/>
              <a:gd name="connsiteX1" fmla="*/ 12192000 w 12192000"/>
              <a:gd name="connsiteY1" fmla="*/ 0 h 216569"/>
              <a:gd name="connsiteX2" fmla="*/ 0 w 12192000"/>
              <a:gd name="connsiteY2" fmla="*/ 216569 h 216569"/>
              <a:gd name="connsiteX3" fmla="*/ 8021 w 12192000"/>
              <a:gd name="connsiteY3" fmla="*/ 144380 h 216569"/>
              <a:gd name="connsiteX0" fmla="*/ 0 w 12193504"/>
              <a:gd name="connsiteY0" fmla="*/ 137236 h 216569"/>
              <a:gd name="connsiteX1" fmla="*/ 12193504 w 12193504"/>
              <a:gd name="connsiteY1" fmla="*/ 0 h 216569"/>
              <a:gd name="connsiteX2" fmla="*/ 1504 w 12193504"/>
              <a:gd name="connsiteY2" fmla="*/ 216569 h 216569"/>
              <a:gd name="connsiteX3" fmla="*/ 0 w 12193504"/>
              <a:gd name="connsiteY3" fmla="*/ 137236 h 216569"/>
              <a:gd name="connsiteX0" fmla="*/ 0 w 12179857"/>
              <a:gd name="connsiteY0" fmla="*/ 123588 h 202921"/>
              <a:gd name="connsiteX1" fmla="*/ 12179857 w 12179857"/>
              <a:gd name="connsiteY1" fmla="*/ 0 h 202921"/>
              <a:gd name="connsiteX2" fmla="*/ 1504 w 12179857"/>
              <a:gd name="connsiteY2" fmla="*/ 202921 h 202921"/>
              <a:gd name="connsiteX3" fmla="*/ 0 w 12179857"/>
              <a:gd name="connsiteY3" fmla="*/ 123588 h 202921"/>
              <a:gd name="connsiteX0" fmla="*/ 0 w 12179857"/>
              <a:gd name="connsiteY0" fmla="*/ 123588 h 230216"/>
              <a:gd name="connsiteX1" fmla="*/ 12179857 w 12179857"/>
              <a:gd name="connsiteY1" fmla="*/ 0 h 230216"/>
              <a:gd name="connsiteX2" fmla="*/ 1504 w 12179857"/>
              <a:gd name="connsiteY2" fmla="*/ 230216 h 230216"/>
              <a:gd name="connsiteX3" fmla="*/ 0 w 12179857"/>
              <a:gd name="connsiteY3" fmla="*/ 123588 h 230216"/>
              <a:gd name="connsiteX0" fmla="*/ 0 w 12173706"/>
              <a:gd name="connsiteY0" fmla="*/ 108194 h 214822"/>
              <a:gd name="connsiteX1" fmla="*/ 12173706 w 12173706"/>
              <a:gd name="connsiteY1" fmla="*/ 0 h 214822"/>
              <a:gd name="connsiteX2" fmla="*/ 1504 w 12173706"/>
              <a:gd name="connsiteY2" fmla="*/ 214822 h 214822"/>
              <a:gd name="connsiteX3" fmla="*/ 0 w 12173706"/>
              <a:gd name="connsiteY3" fmla="*/ 108194 h 214822"/>
              <a:gd name="connsiteX0" fmla="*/ 0 w 12173706"/>
              <a:gd name="connsiteY0" fmla="*/ 437 h 214822"/>
              <a:gd name="connsiteX1" fmla="*/ 12173706 w 12173706"/>
              <a:gd name="connsiteY1" fmla="*/ 0 h 214822"/>
              <a:gd name="connsiteX2" fmla="*/ 1504 w 12173706"/>
              <a:gd name="connsiteY2" fmla="*/ 214822 h 214822"/>
              <a:gd name="connsiteX3" fmla="*/ 0 w 12173706"/>
              <a:gd name="connsiteY3" fmla="*/ 437 h 214822"/>
              <a:gd name="connsiteX0" fmla="*/ 4678 w 12178384"/>
              <a:gd name="connsiteY0" fmla="*/ 437 h 214822"/>
              <a:gd name="connsiteX1" fmla="*/ 12178384 w 12178384"/>
              <a:gd name="connsiteY1" fmla="*/ 0 h 214822"/>
              <a:gd name="connsiteX2" fmla="*/ 31 w 12178384"/>
              <a:gd name="connsiteY2" fmla="*/ 214822 h 214822"/>
              <a:gd name="connsiteX3" fmla="*/ 4678 w 12178384"/>
              <a:gd name="connsiteY3" fmla="*/ 437 h 214822"/>
              <a:gd name="connsiteX0" fmla="*/ 0 w 12195233"/>
              <a:gd name="connsiteY0" fmla="*/ 0 h 232858"/>
              <a:gd name="connsiteX1" fmla="*/ 12195233 w 12195233"/>
              <a:gd name="connsiteY1" fmla="*/ 18036 h 232858"/>
              <a:gd name="connsiteX2" fmla="*/ 16880 w 12195233"/>
              <a:gd name="connsiteY2" fmla="*/ 232858 h 232858"/>
              <a:gd name="connsiteX3" fmla="*/ 0 w 12195233"/>
              <a:gd name="connsiteY3" fmla="*/ 0 h 232858"/>
              <a:gd name="connsiteX0" fmla="*/ 0 w 12185008"/>
              <a:gd name="connsiteY0" fmla="*/ 0 h 232858"/>
              <a:gd name="connsiteX1" fmla="*/ 12185008 w 12185008"/>
              <a:gd name="connsiteY1" fmla="*/ 18036 h 232858"/>
              <a:gd name="connsiteX2" fmla="*/ 6655 w 12185008"/>
              <a:gd name="connsiteY2" fmla="*/ 232858 h 232858"/>
              <a:gd name="connsiteX3" fmla="*/ 0 w 12185008"/>
              <a:gd name="connsiteY3" fmla="*/ 0 h 232858"/>
              <a:gd name="connsiteX0" fmla="*/ 0 w 12181600"/>
              <a:gd name="connsiteY0" fmla="*/ 0 h 232858"/>
              <a:gd name="connsiteX1" fmla="*/ 12181600 w 12181600"/>
              <a:gd name="connsiteY1" fmla="*/ 18036 h 232858"/>
              <a:gd name="connsiteX2" fmla="*/ 3247 w 12181600"/>
              <a:gd name="connsiteY2" fmla="*/ 232858 h 232858"/>
              <a:gd name="connsiteX3" fmla="*/ 0 w 12181600"/>
              <a:gd name="connsiteY3" fmla="*/ 0 h 232858"/>
              <a:gd name="connsiteX0" fmla="*/ 133080 w 12178355"/>
              <a:gd name="connsiteY0" fmla="*/ 387985 h 390141"/>
              <a:gd name="connsiteX1" fmla="*/ 12178355 w 12178355"/>
              <a:gd name="connsiteY1" fmla="*/ 0 h 390141"/>
              <a:gd name="connsiteX2" fmla="*/ 2 w 12178355"/>
              <a:gd name="connsiteY2" fmla="*/ 214822 h 390141"/>
              <a:gd name="connsiteX3" fmla="*/ 133080 w 12178355"/>
              <a:gd name="connsiteY3" fmla="*/ 387985 h 390141"/>
              <a:gd name="connsiteX0" fmla="*/ 177385 w 12178355"/>
              <a:gd name="connsiteY0" fmla="*/ 149149 h 214822"/>
              <a:gd name="connsiteX1" fmla="*/ 12178355 w 12178355"/>
              <a:gd name="connsiteY1" fmla="*/ 0 h 214822"/>
              <a:gd name="connsiteX2" fmla="*/ 2 w 12178355"/>
              <a:gd name="connsiteY2" fmla="*/ 214822 h 214822"/>
              <a:gd name="connsiteX3" fmla="*/ 177385 w 12178355"/>
              <a:gd name="connsiteY3" fmla="*/ 149149 h 214822"/>
              <a:gd name="connsiteX0" fmla="*/ 6999 w 12178375"/>
              <a:gd name="connsiteY0" fmla="*/ 0 h 215798"/>
              <a:gd name="connsiteX1" fmla="*/ 12178375 w 12178375"/>
              <a:gd name="connsiteY1" fmla="*/ 976 h 215798"/>
              <a:gd name="connsiteX2" fmla="*/ 22 w 12178375"/>
              <a:gd name="connsiteY2" fmla="*/ 215798 h 215798"/>
              <a:gd name="connsiteX3" fmla="*/ 6999 w 12178375"/>
              <a:gd name="connsiteY3" fmla="*/ 0 h 215798"/>
            </a:gdLst>
            <a:ahLst/>
            <a:cxnLst>
              <a:cxn ang="0">
                <a:pos x="connsiteX0" y="connsiteY0"/>
              </a:cxn>
              <a:cxn ang="0">
                <a:pos x="connsiteX1" y="connsiteY1"/>
              </a:cxn>
              <a:cxn ang="0">
                <a:pos x="connsiteX2" y="connsiteY2"/>
              </a:cxn>
              <a:cxn ang="0">
                <a:pos x="connsiteX3" y="connsiteY3"/>
              </a:cxn>
            </a:cxnLst>
            <a:rect l="l" t="t" r="r" b="b"/>
            <a:pathLst>
              <a:path w="12178375" h="215798">
                <a:moveTo>
                  <a:pt x="6999" y="0"/>
                </a:moveTo>
                <a:lnTo>
                  <a:pt x="12178375" y="976"/>
                </a:lnTo>
                <a:lnTo>
                  <a:pt x="22" y="215798"/>
                </a:lnTo>
                <a:cubicBezTo>
                  <a:pt x="-479" y="189354"/>
                  <a:pt x="7500" y="26444"/>
                  <a:pt x="6999" y="0"/>
                </a:cubicBezTo>
                <a:close/>
              </a:path>
            </a:pathLst>
          </a:cu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325"/>
          </a:p>
        </p:txBody>
      </p:sp>
      <p:sp>
        <p:nvSpPr>
          <p:cNvPr id="11" name="Isosceles Triangle 1"/>
          <p:cNvSpPr/>
          <p:nvPr userDrawn="1"/>
        </p:nvSpPr>
        <p:spPr>
          <a:xfrm rot="5400000" flipH="1">
            <a:off x="6039704" y="-6047215"/>
            <a:ext cx="112099" cy="12198332"/>
          </a:xfrm>
          <a:custGeom>
            <a:avLst/>
            <a:gdLst>
              <a:gd name="connsiteX0" fmla="*/ 0 w 116893"/>
              <a:gd name="connsiteY0" fmla="*/ 12182605 h 12182605"/>
              <a:gd name="connsiteX1" fmla="*/ 116893 w 116893"/>
              <a:gd name="connsiteY1" fmla="*/ 0 h 12182605"/>
              <a:gd name="connsiteX2" fmla="*/ 116893 w 116893"/>
              <a:gd name="connsiteY2" fmla="*/ 12182605 h 12182605"/>
              <a:gd name="connsiteX3" fmla="*/ 0 w 116893"/>
              <a:gd name="connsiteY3" fmla="*/ 12182605 h 12182605"/>
              <a:gd name="connsiteX0" fmla="*/ 0 w 116893"/>
              <a:gd name="connsiteY0" fmla="*/ 12194920 h 12194920"/>
              <a:gd name="connsiteX1" fmla="*/ 110735 w 116893"/>
              <a:gd name="connsiteY1" fmla="*/ 0 h 12194920"/>
              <a:gd name="connsiteX2" fmla="*/ 116893 w 116893"/>
              <a:gd name="connsiteY2" fmla="*/ 12194920 h 12194920"/>
              <a:gd name="connsiteX3" fmla="*/ 0 w 116893"/>
              <a:gd name="connsiteY3" fmla="*/ 12194920 h 12194920"/>
              <a:gd name="connsiteX0" fmla="*/ 0 w 110790"/>
              <a:gd name="connsiteY0" fmla="*/ 12194920 h 12194920"/>
              <a:gd name="connsiteX1" fmla="*/ 110735 w 110790"/>
              <a:gd name="connsiteY1" fmla="*/ 0 h 12194920"/>
              <a:gd name="connsiteX2" fmla="*/ 58890 w 110790"/>
              <a:gd name="connsiteY2" fmla="*/ 12102798 h 12194920"/>
              <a:gd name="connsiteX3" fmla="*/ 0 w 110790"/>
              <a:gd name="connsiteY3" fmla="*/ 12194920 h 12194920"/>
              <a:gd name="connsiteX0" fmla="*/ 0 w 111068"/>
              <a:gd name="connsiteY0" fmla="*/ 12194920 h 12198332"/>
              <a:gd name="connsiteX1" fmla="*/ 110735 w 111068"/>
              <a:gd name="connsiteY1" fmla="*/ 0 h 12198332"/>
              <a:gd name="connsiteX2" fmla="*/ 106657 w 111068"/>
              <a:gd name="connsiteY2" fmla="*/ 12198332 h 12198332"/>
              <a:gd name="connsiteX3" fmla="*/ 0 w 111068"/>
              <a:gd name="connsiteY3" fmla="*/ 12194920 h 12198332"/>
              <a:gd name="connsiteX0" fmla="*/ 0 w 112099"/>
              <a:gd name="connsiteY0" fmla="*/ 12194920 h 12198332"/>
              <a:gd name="connsiteX1" fmla="*/ 110735 w 112099"/>
              <a:gd name="connsiteY1" fmla="*/ 0 h 12198332"/>
              <a:gd name="connsiteX2" fmla="*/ 112099 w 112099"/>
              <a:gd name="connsiteY2" fmla="*/ 12198332 h 12198332"/>
              <a:gd name="connsiteX3" fmla="*/ 0 w 112099"/>
              <a:gd name="connsiteY3" fmla="*/ 12194920 h 12198332"/>
            </a:gdLst>
            <a:ahLst/>
            <a:cxnLst>
              <a:cxn ang="0">
                <a:pos x="connsiteX0" y="connsiteY0"/>
              </a:cxn>
              <a:cxn ang="0">
                <a:pos x="connsiteX1" y="connsiteY1"/>
              </a:cxn>
              <a:cxn ang="0">
                <a:pos x="connsiteX2" y="connsiteY2"/>
              </a:cxn>
              <a:cxn ang="0">
                <a:pos x="connsiteX3" y="connsiteY3"/>
              </a:cxn>
            </a:cxnLst>
            <a:rect l="l" t="t" r="r" b="b"/>
            <a:pathLst>
              <a:path w="112099" h="12198332">
                <a:moveTo>
                  <a:pt x="0" y="12194920"/>
                </a:moveTo>
                <a:lnTo>
                  <a:pt x="110735" y="0"/>
                </a:lnTo>
                <a:cubicBezTo>
                  <a:pt x="112788" y="4064973"/>
                  <a:pt x="110046" y="8133359"/>
                  <a:pt x="112099" y="12198332"/>
                </a:cubicBezTo>
                <a:lnTo>
                  <a:pt x="0" y="12194920"/>
                </a:lnTo>
                <a:close/>
              </a:path>
            </a:pathLst>
          </a:custGeom>
          <a:solidFill>
            <a:srgbClr val="1E7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325"/>
          </a:p>
        </p:txBody>
      </p:sp>
      <p:sp>
        <p:nvSpPr>
          <p:cNvPr id="15" name="TextBox 14"/>
          <p:cNvSpPr txBox="1"/>
          <p:nvPr userDrawn="1"/>
        </p:nvSpPr>
        <p:spPr>
          <a:xfrm>
            <a:off x="9156112" y="1322279"/>
            <a:ext cx="1835976" cy="949234"/>
          </a:xfrm>
          <a:prstGeom prst="rect">
            <a:avLst/>
          </a:prstGeom>
          <a:noFill/>
        </p:spPr>
        <p:txBody>
          <a:bodyPr wrap="square" rtlCol="0">
            <a:spAutoFit/>
          </a:bodyPr>
          <a:lstStyle/>
          <a:p>
            <a:pPr>
              <a:lnSpc>
                <a:spcPts val="1725"/>
              </a:lnSpc>
            </a:pPr>
            <a:r>
              <a:rPr lang="en-AU" sz="1350" b="1" dirty="0">
                <a:solidFill>
                  <a:srgbClr val="1E772D"/>
                </a:solidFill>
                <a:latin typeface="Arial" panose="020B0604020202020204" pitchFamily="34" charset="0"/>
                <a:cs typeface="Arial" panose="020B0604020202020204" pitchFamily="34" charset="0"/>
              </a:rPr>
              <a:t>Australasian</a:t>
            </a:r>
          </a:p>
          <a:p>
            <a:pPr>
              <a:lnSpc>
                <a:spcPts val="1725"/>
              </a:lnSpc>
            </a:pPr>
            <a:r>
              <a:rPr lang="en-AU" sz="1350" b="1" dirty="0">
                <a:solidFill>
                  <a:srgbClr val="1E772D"/>
                </a:solidFill>
                <a:latin typeface="Arial" panose="020B0604020202020204" pitchFamily="34" charset="0"/>
                <a:cs typeface="Arial" panose="020B0604020202020204" pitchFamily="34" charset="0"/>
              </a:rPr>
              <a:t>Society for</a:t>
            </a:r>
          </a:p>
          <a:p>
            <a:pPr>
              <a:lnSpc>
                <a:spcPts val="1725"/>
              </a:lnSpc>
            </a:pPr>
            <a:r>
              <a:rPr lang="en-AU" sz="1350" b="1" dirty="0">
                <a:solidFill>
                  <a:srgbClr val="1E772D"/>
                </a:solidFill>
                <a:latin typeface="Arial" panose="020B0604020202020204" pitchFamily="34" charset="0"/>
                <a:cs typeface="Arial" panose="020B0604020202020204" pitchFamily="34" charset="0"/>
              </a:rPr>
              <a:t>Trenchless</a:t>
            </a:r>
          </a:p>
          <a:p>
            <a:pPr>
              <a:lnSpc>
                <a:spcPts val="1725"/>
              </a:lnSpc>
            </a:pPr>
            <a:r>
              <a:rPr lang="en-AU" sz="1350" b="1" dirty="0">
                <a:solidFill>
                  <a:srgbClr val="1E772D"/>
                </a:solidFill>
                <a:latin typeface="Arial" panose="020B0604020202020204" pitchFamily="34" charset="0"/>
                <a:cs typeface="Arial" panose="020B0604020202020204" pitchFamily="34" charset="0"/>
              </a:rPr>
              <a:t>Technology</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04112" y="1279278"/>
            <a:ext cx="2052000" cy="1490839"/>
          </a:xfrm>
          <a:prstGeom prst="rect">
            <a:avLst/>
          </a:prstGeom>
        </p:spPr>
      </p:pic>
      <p:sp>
        <p:nvSpPr>
          <p:cNvPr id="16" name="スライド番号プレースホルダー 4"/>
          <p:cNvSpPr txBox="1">
            <a:spLocks/>
          </p:cNvSpPr>
          <p:nvPr userDrawn="1"/>
        </p:nvSpPr>
        <p:spPr>
          <a:xfrm>
            <a:off x="239351" y="6597352"/>
            <a:ext cx="9985109" cy="288032"/>
          </a:xfrm>
          <a:prstGeom prst="rect">
            <a:avLst/>
          </a:prstGeom>
        </p:spPr>
        <p:txBody>
          <a:bodyPr vert="horz" lIns="68580" tIns="34290" rIns="68580" bIns="3429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en-AU" altLang="ja-JP" sz="900" dirty="0">
                <a:solidFill>
                  <a:schemeClr val="bg1"/>
                </a:solidFill>
                <a:latin typeface="+mj-lt"/>
              </a:rPr>
              <a:t>ASTT Specification - Design for Circular Non-pressure Pipelines – Presentation to Major Water Authorities September 2022 </a:t>
            </a:r>
            <a:endParaRPr lang="ja-JP" altLang="en-US" sz="900" dirty="0">
              <a:solidFill>
                <a:schemeClr val="bg1"/>
              </a:solidFill>
              <a:latin typeface="+mj-lt"/>
            </a:endParaRPr>
          </a:p>
        </p:txBody>
      </p:sp>
    </p:spTree>
    <p:extLst>
      <p:ext uri="{BB962C8B-B14F-4D97-AF65-F5344CB8AC3E}">
        <p14:creationId xmlns:p14="http://schemas.microsoft.com/office/powerpoint/2010/main" val="670674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ntent Slide (Single Column)">
    <p:spTree>
      <p:nvGrpSpPr>
        <p:cNvPr id="1" name=""/>
        <p:cNvGrpSpPr/>
        <p:nvPr/>
      </p:nvGrpSpPr>
      <p:grpSpPr>
        <a:xfrm>
          <a:off x="0" y="0"/>
          <a:ext cx="0" cy="0"/>
          <a:chOff x="0" y="0"/>
          <a:chExt cx="0" cy="0"/>
        </a:xfrm>
      </p:grpSpPr>
      <p:sp>
        <p:nvSpPr>
          <p:cNvPr id="3" name="Freeform 2"/>
          <p:cNvSpPr/>
          <p:nvPr userDrawn="1"/>
        </p:nvSpPr>
        <p:spPr>
          <a:xfrm>
            <a:off x="-6318" y="-3260"/>
            <a:ext cx="12191835" cy="277771"/>
          </a:xfrm>
          <a:custGeom>
            <a:avLst/>
            <a:gdLst>
              <a:gd name="connsiteX0" fmla="*/ 8021 w 12183979"/>
              <a:gd name="connsiteY0" fmla="*/ 0 h 128337"/>
              <a:gd name="connsiteX1" fmla="*/ 12183979 w 12183979"/>
              <a:gd name="connsiteY1" fmla="*/ 0 h 128337"/>
              <a:gd name="connsiteX2" fmla="*/ 0 w 12183979"/>
              <a:gd name="connsiteY2" fmla="*/ 128337 h 128337"/>
              <a:gd name="connsiteX3" fmla="*/ 8021 w 12183979"/>
              <a:gd name="connsiteY3" fmla="*/ 0 h 128337"/>
              <a:gd name="connsiteX0" fmla="*/ 8021 w 12183979"/>
              <a:gd name="connsiteY0" fmla="*/ 56148 h 128337"/>
              <a:gd name="connsiteX1" fmla="*/ 12183979 w 12183979"/>
              <a:gd name="connsiteY1" fmla="*/ 0 h 128337"/>
              <a:gd name="connsiteX2" fmla="*/ 0 w 12183979"/>
              <a:gd name="connsiteY2" fmla="*/ 128337 h 128337"/>
              <a:gd name="connsiteX3" fmla="*/ 8021 w 12183979"/>
              <a:gd name="connsiteY3" fmla="*/ 56148 h 128337"/>
              <a:gd name="connsiteX0" fmla="*/ 8021 w 12167937"/>
              <a:gd name="connsiteY0" fmla="*/ 80211 h 152400"/>
              <a:gd name="connsiteX1" fmla="*/ 12167937 w 12167937"/>
              <a:gd name="connsiteY1" fmla="*/ 0 h 152400"/>
              <a:gd name="connsiteX2" fmla="*/ 0 w 12167937"/>
              <a:gd name="connsiteY2" fmla="*/ 152400 h 152400"/>
              <a:gd name="connsiteX3" fmla="*/ 8021 w 12167937"/>
              <a:gd name="connsiteY3" fmla="*/ 80211 h 152400"/>
              <a:gd name="connsiteX0" fmla="*/ 8021 w 12167937"/>
              <a:gd name="connsiteY0" fmla="*/ 56148 h 128337"/>
              <a:gd name="connsiteX1" fmla="*/ 12167937 w 12167937"/>
              <a:gd name="connsiteY1" fmla="*/ 0 h 128337"/>
              <a:gd name="connsiteX2" fmla="*/ 0 w 12167937"/>
              <a:gd name="connsiteY2" fmla="*/ 128337 h 128337"/>
              <a:gd name="connsiteX3" fmla="*/ 8021 w 12167937"/>
              <a:gd name="connsiteY3" fmla="*/ 56148 h 128337"/>
              <a:gd name="connsiteX0" fmla="*/ 877 w 12160793"/>
              <a:gd name="connsiteY0" fmla="*/ 56148 h 130718"/>
              <a:gd name="connsiteX1" fmla="*/ 12160793 w 12160793"/>
              <a:gd name="connsiteY1" fmla="*/ 0 h 130718"/>
              <a:gd name="connsiteX2" fmla="*/ 0 w 12160793"/>
              <a:gd name="connsiteY2" fmla="*/ 130718 h 130718"/>
              <a:gd name="connsiteX3" fmla="*/ 877 w 12160793"/>
              <a:gd name="connsiteY3" fmla="*/ 56148 h 130718"/>
              <a:gd name="connsiteX0" fmla="*/ 877 w 12194913"/>
              <a:gd name="connsiteY0" fmla="*/ 185802 h 260372"/>
              <a:gd name="connsiteX1" fmla="*/ 12194913 w 12194913"/>
              <a:gd name="connsiteY1" fmla="*/ 0 h 260372"/>
              <a:gd name="connsiteX2" fmla="*/ 0 w 12194913"/>
              <a:gd name="connsiteY2" fmla="*/ 260372 h 260372"/>
              <a:gd name="connsiteX3" fmla="*/ 877 w 12194913"/>
              <a:gd name="connsiteY3" fmla="*/ 185802 h 260372"/>
              <a:gd name="connsiteX0" fmla="*/ 13192 w 12194913"/>
              <a:gd name="connsiteY0" fmla="*/ 185802 h 260372"/>
              <a:gd name="connsiteX1" fmla="*/ 12194913 w 12194913"/>
              <a:gd name="connsiteY1" fmla="*/ 0 h 260372"/>
              <a:gd name="connsiteX2" fmla="*/ 0 w 12194913"/>
              <a:gd name="connsiteY2" fmla="*/ 260372 h 260372"/>
              <a:gd name="connsiteX3" fmla="*/ 13192 w 12194913"/>
              <a:gd name="connsiteY3" fmla="*/ 185802 h 260372"/>
              <a:gd name="connsiteX0" fmla="*/ 877 w 12182598"/>
              <a:gd name="connsiteY0" fmla="*/ 185802 h 263451"/>
              <a:gd name="connsiteX1" fmla="*/ 12182598 w 12182598"/>
              <a:gd name="connsiteY1" fmla="*/ 0 h 263451"/>
              <a:gd name="connsiteX2" fmla="*/ 0 w 12182598"/>
              <a:gd name="connsiteY2" fmla="*/ 263451 h 263451"/>
              <a:gd name="connsiteX3" fmla="*/ 877 w 12182598"/>
              <a:gd name="connsiteY3" fmla="*/ 185802 h 263451"/>
              <a:gd name="connsiteX0" fmla="*/ 10113 w 12191834"/>
              <a:gd name="connsiteY0" fmla="*/ 185802 h 269609"/>
              <a:gd name="connsiteX1" fmla="*/ 12191834 w 12191834"/>
              <a:gd name="connsiteY1" fmla="*/ 0 h 269609"/>
              <a:gd name="connsiteX2" fmla="*/ 0 w 12191834"/>
              <a:gd name="connsiteY2" fmla="*/ 269609 h 269609"/>
              <a:gd name="connsiteX3" fmla="*/ 10113 w 12191834"/>
              <a:gd name="connsiteY3" fmla="*/ 185802 h 269609"/>
              <a:gd name="connsiteX0" fmla="*/ 10113 w 12191834"/>
              <a:gd name="connsiteY0" fmla="*/ 185802 h 269609"/>
              <a:gd name="connsiteX1" fmla="*/ 12191834 w 12191834"/>
              <a:gd name="connsiteY1" fmla="*/ 0 h 269609"/>
              <a:gd name="connsiteX2" fmla="*/ 0 w 12191834"/>
              <a:gd name="connsiteY2" fmla="*/ 269609 h 269609"/>
              <a:gd name="connsiteX3" fmla="*/ 10113 w 12191834"/>
              <a:gd name="connsiteY3" fmla="*/ 185802 h 269609"/>
              <a:gd name="connsiteX0" fmla="*/ 3955 w 12191834"/>
              <a:gd name="connsiteY0" fmla="*/ 0 h 277771"/>
              <a:gd name="connsiteX1" fmla="*/ 12191834 w 12191834"/>
              <a:gd name="connsiteY1" fmla="*/ 8162 h 277771"/>
              <a:gd name="connsiteX2" fmla="*/ 0 w 12191834"/>
              <a:gd name="connsiteY2" fmla="*/ 277771 h 277771"/>
              <a:gd name="connsiteX3" fmla="*/ 3955 w 12191834"/>
              <a:gd name="connsiteY3" fmla="*/ 0 h 277771"/>
            </a:gdLst>
            <a:ahLst/>
            <a:cxnLst>
              <a:cxn ang="0">
                <a:pos x="connsiteX0" y="connsiteY0"/>
              </a:cxn>
              <a:cxn ang="0">
                <a:pos x="connsiteX1" y="connsiteY1"/>
              </a:cxn>
              <a:cxn ang="0">
                <a:pos x="connsiteX2" y="connsiteY2"/>
              </a:cxn>
              <a:cxn ang="0">
                <a:pos x="connsiteX3" y="connsiteY3"/>
              </a:cxn>
            </a:cxnLst>
            <a:rect l="l" t="t" r="r" b="b"/>
            <a:pathLst>
              <a:path w="12191834" h="277771">
                <a:moveTo>
                  <a:pt x="3955" y="0"/>
                </a:moveTo>
                <a:lnTo>
                  <a:pt x="12191834" y="8162"/>
                </a:lnTo>
                <a:lnTo>
                  <a:pt x="0" y="277771"/>
                </a:lnTo>
                <a:cubicBezTo>
                  <a:pt x="292" y="252914"/>
                  <a:pt x="3663" y="24857"/>
                  <a:pt x="3955"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325"/>
          </a:p>
        </p:txBody>
      </p:sp>
      <p:sp>
        <p:nvSpPr>
          <p:cNvPr id="21" name="Freeform 20"/>
          <p:cNvSpPr/>
          <p:nvPr userDrawn="1"/>
        </p:nvSpPr>
        <p:spPr>
          <a:xfrm>
            <a:off x="-6178" y="138"/>
            <a:ext cx="12192020" cy="215798"/>
          </a:xfrm>
          <a:custGeom>
            <a:avLst/>
            <a:gdLst>
              <a:gd name="connsiteX0" fmla="*/ 8021 w 12183979"/>
              <a:gd name="connsiteY0" fmla="*/ 0 h 128337"/>
              <a:gd name="connsiteX1" fmla="*/ 12183979 w 12183979"/>
              <a:gd name="connsiteY1" fmla="*/ 0 h 128337"/>
              <a:gd name="connsiteX2" fmla="*/ 0 w 12183979"/>
              <a:gd name="connsiteY2" fmla="*/ 128337 h 128337"/>
              <a:gd name="connsiteX3" fmla="*/ 8021 w 12183979"/>
              <a:gd name="connsiteY3" fmla="*/ 0 h 128337"/>
              <a:gd name="connsiteX0" fmla="*/ 8021 w 12183979"/>
              <a:gd name="connsiteY0" fmla="*/ 56148 h 128337"/>
              <a:gd name="connsiteX1" fmla="*/ 12183979 w 12183979"/>
              <a:gd name="connsiteY1" fmla="*/ 0 h 128337"/>
              <a:gd name="connsiteX2" fmla="*/ 0 w 12183979"/>
              <a:gd name="connsiteY2" fmla="*/ 128337 h 128337"/>
              <a:gd name="connsiteX3" fmla="*/ 8021 w 12183979"/>
              <a:gd name="connsiteY3" fmla="*/ 56148 h 128337"/>
              <a:gd name="connsiteX0" fmla="*/ 8021 w 12167937"/>
              <a:gd name="connsiteY0" fmla="*/ 80211 h 152400"/>
              <a:gd name="connsiteX1" fmla="*/ 12167937 w 12167937"/>
              <a:gd name="connsiteY1" fmla="*/ 0 h 152400"/>
              <a:gd name="connsiteX2" fmla="*/ 0 w 12167937"/>
              <a:gd name="connsiteY2" fmla="*/ 152400 h 152400"/>
              <a:gd name="connsiteX3" fmla="*/ 8021 w 12167937"/>
              <a:gd name="connsiteY3" fmla="*/ 80211 h 152400"/>
              <a:gd name="connsiteX0" fmla="*/ 8021 w 12167937"/>
              <a:gd name="connsiteY0" fmla="*/ 56148 h 128337"/>
              <a:gd name="connsiteX1" fmla="*/ 12167937 w 12167937"/>
              <a:gd name="connsiteY1" fmla="*/ 0 h 128337"/>
              <a:gd name="connsiteX2" fmla="*/ 0 w 12167937"/>
              <a:gd name="connsiteY2" fmla="*/ 128337 h 128337"/>
              <a:gd name="connsiteX3" fmla="*/ 8021 w 12167937"/>
              <a:gd name="connsiteY3" fmla="*/ 56148 h 128337"/>
              <a:gd name="connsiteX0" fmla="*/ 8021 w 12192000"/>
              <a:gd name="connsiteY0" fmla="*/ 144380 h 216569"/>
              <a:gd name="connsiteX1" fmla="*/ 12192000 w 12192000"/>
              <a:gd name="connsiteY1" fmla="*/ 0 h 216569"/>
              <a:gd name="connsiteX2" fmla="*/ 0 w 12192000"/>
              <a:gd name="connsiteY2" fmla="*/ 216569 h 216569"/>
              <a:gd name="connsiteX3" fmla="*/ 8021 w 12192000"/>
              <a:gd name="connsiteY3" fmla="*/ 144380 h 216569"/>
              <a:gd name="connsiteX0" fmla="*/ 0 w 12193504"/>
              <a:gd name="connsiteY0" fmla="*/ 137236 h 216569"/>
              <a:gd name="connsiteX1" fmla="*/ 12193504 w 12193504"/>
              <a:gd name="connsiteY1" fmla="*/ 0 h 216569"/>
              <a:gd name="connsiteX2" fmla="*/ 1504 w 12193504"/>
              <a:gd name="connsiteY2" fmla="*/ 216569 h 216569"/>
              <a:gd name="connsiteX3" fmla="*/ 0 w 12193504"/>
              <a:gd name="connsiteY3" fmla="*/ 137236 h 216569"/>
              <a:gd name="connsiteX0" fmla="*/ 0 w 12179857"/>
              <a:gd name="connsiteY0" fmla="*/ 123588 h 202921"/>
              <a:gd name="connsiteX1" fmla="*/ 12179857 w 12179857"/>
              <a:gd name="connsiteY1" fmla="*/ 0 h 202921"/>
              <a:gd name="connsiteX2" fmla="*/ 1504 w 12179857"/>
              <a:gd name="connsiteY2" fmla="*/ 202921 h 202921"/>
              <a:gd name="connsiteX3" fmla="*/ 0 w 12179857"/>
              <a:gd name="connsiteY3" fmla="*/ 123588 h 202921"/>
              <a:gd name="connsiteX0" fmla="*/ 0 w 12179857"/>
              <a:gd name="connsiteY0" fmla="*/ 123588 h 230216"/>
              <a:gd name="connsiteX1" fmla="*/ 12179857 w 12179857"/>
              <a:gd name="connsiteY1" fmla="*/ 0 h 230216"/>
              <a:gd name="connsiteX2" fmla="*/ 1504 w 12179857"/>
              <a:gd name="connsiteY2" fmla="*/ 230216 h 230216"/>
              <a:gd name="connsiteX3" fmla="*/ 0 w 12179857"/>
              <a:gd name="connsiteY3" fmla="*/ 123588 h 230216"/>
              <a:gd name="connsiteX0" fmla="*/ 0 w 12173706"/>
              <a:gd name="connsiteY0" fmla="*/ 108194 h 214822"/>
              <a:gd name="connsiteX1" fmla="*/ 12173706 w 12173706"/>
              <a:gd name="connsiteY1" fmla="*/ 0 h 214822"/>
              <a:gd name="connsiteX2" fmla="*/ 1504 w 12173706"/>
              <a:gd name="connsiteY2" fmla="*/ 214822 h 214822"/>
              <a:gd name="connsiteX3" fmla="*/ 0 w 12173706"/>
              <a:gd name="connsiteY3" fmla="*/ 108194 h 214822"/>
              <a:gd name="connsiteX0" fmla="*/ 0 w 12173706"/>
              <a:gd name="connsiteY0" fmla="*/ 437 h 214822"/>
              <a:gd name="connsiteX1" fmla="*/ 12173706 w 12173706"/>
              <a:gd name="connsiteY1" fmla="*/ 0 h 214822"/>
              <a:gd name="connsiteX2" fmla="*/ 1504 w 12173706"/>
              <a:gd name="connsiteY2" fmla="*/ 214822 h 214822"/>
              <a:gd name="connsiteX3" fmla="*/ 0 w 12173706"/>
              <a:gd name="connsiteY3" fmla="*/ 437 h 214822"/>
              <a:gd name="connsiteX0" fmla="*/ 4678 w 12178384"/>
              <a:gd name="connsiteY0" fmla="*/ 437 h 214822"/>
              <a:gd name="connsiteX1" fmla="*/ 12178384 w 12178384"/>
              <a:gd name="connsiteY1" fmla="*/ 0 h 214822"/>
              <a:gd name="connsiteX2" fmla="*/ 31 w 12178384"/>
              <a:gd name="connsiteY2" fmla="*/ 214822 h 214822"/>
              <a:gd name="connsiteX3" fmla="*/ 4678 w 12178384"/>
              <a:gd name="connsiteY3" fmla="*/ 437 h 214822"/>
              <a:gd name="connsiteX0" fmla="*/ 0 w 12195233"/>
              <a:gd name="connsiteY0" fmla="*/ 0 h 232858"/>
              <a:gd name="connsiteX1" fmla="*/ 12195233 w 12195233"/>
              <a:gd name="connsiteY1" fmla="*/ 18036 h 232858"/>
              <a:gd name="connsiteX2" fmla="*/ 16880 w 12195233"/>
              <a:gd name="connsiteY2" fmla="*/ 232858 h 232858"/>
              <a:gd name="connsiteX3" fmla="*/ 0 w 12195233"/>
              <a:gd name="connsiteY3" fmla="*/ 0 h 232858"/>
              <a:gd name="connsiteX0" fmla="*/ 0 w 12185008"/>
              <a:gd name="connsiteY0" fmla="*/ 0 h 232858"/>
              <a:gd name="connsiteX1" fmla="*/ 12185008 w 12185008"/>
              <a:gd name="connsiteY1" fmla="*/ 18036 h 232858"/>
              <a:gd name="connsiteX2" fmla="*/ 6655 w 12185008"/>
              <a:gd name="connsiteY2" fmla="*/ 232858 h 232858"/>
              <a:gd name="connsiteX3" fmla="*/ 0 w 12185008"/>
              <a:gd name="connsiteY3" fmla="*/ 0 h 232858"/>
              <a:gd name="connsiteX0" fmla="*/ 0 w 12181600"/>
              <a:gd name="connsiteY0" fmla="*/ 0 h 232858"/>
              <a:gd name="connsiteX1" fmla="*/ 12181600 w 12181600"/>
              <a:gd name="connsiteY1" fmla="*/ 18036 h 232858"/>
              <a:gd name="connsiteX2" fmla="*/ 3247 w 12181600"/>
              <a:gd name="connsiteY2" fmla="*/ 232858 h 232858"/>
              <a:gd name="connsiteX3" fmla="*/ 0 w 12181600"/>
              <a:gd name="connsiteY3" fmla="*/ 0 h 232858"/>
              <a:gd name="connsiteX0" fmla="*/ 133080 w 12178355"/>
              <a:gd name="connsiteY0" fmla="*/ 387985 h 390141"/>
              <a:gd name="connsiteX1" fmla="*/ 12178355 w 12178355"/>
              <a:gd name="connsiteY1" fmla="*/ 0 h 390141"/>
              <a:gd name="connsiteX2" fmla="*/ 2 w 12178355"/>
              <a:gd name="connsiteY2" fmla="*/ 214822 h 390141"/>
              <a:gd name="connsiteX3" fmla="*/ 133080 w 12178355"/>
              <a:gd name="connsiteY3" fmla="*/ 387985 h 390141"/>
              <a:gd name="connsiteX0" fmla="*/ 177385 w 12178355"/>
              <a:gd name="connsiteY0" fmla="*/ 149149 h 214822"/>
              <a:gd name="connsiteX1" fmla="*/ 12178355 w 12178355"/>
              <a:gd name="connsiteY1" fmla="*/ 0 h 214822"/>
              <a:gd name="connsiteX2" fmla="*/ 2 w 12178355"/>
              <a:gd name="connsiteY2" fmla="*/ 214822 h 214822"/>
              <a:gd name="connsiteX3" fmla="*/ 177385 w 12178355"/>
              <a:gd name="connsiteY3" fmla="*/ 149149 h 214822"/>
              <a:gd name="connsiteX0" fmla="*/ 6999 w 12178375"/>
              <a:gd name="connsiteY0" fmla="*/ 0 h 215798"/>
              <a:gd name="connsiteX1" fmla="*/ 12178375 w 12178375"/>
              <a:gd name="connsiteY1" fmla="*/ 976 h 215798"/>
              <a:gd name="connsiteX2" fmla="*/ 22 w 12178375"/>
              <a:gd name="connsiteY2" fmla="*/ 215798 h 215798"/>
              <a:gd name="connsiteX3" fmla="*/ 6999 w 12178375"/>
              <a:gd name="connsiteY3" fmla="*/ 0 h 215798"/>
            </a:gdLst>
            <a:ahLst/>
            <a:cxnLst>
              <a:cxn ang="0">
                <a:pos x="connsiteX0" y="connsiteY0"/>
              </a:cxn>
              <a:cxn ang="0">
                <a:pos x="connsiteX1" y="connsiteY1"/>
              </a:cxn>
              <a:cxn ang="0">
                <a:pos x="connsiteX2" y="connsiteY2"/>
              </a:cxn>
              <a:cxn ang="0">
                <a:pos x="connsiteX3" y="connsiteY3"/>
              </a:cxn>
            </a:cxnLst>
            <a:rect l="l" t="t" r="r" b="b"/>
            <a:pathLst>
              <a:path w="12178375" h="215798">
                <a:moveTo>
                  <a:pt x="6999" y="0"/>
                </a:moveTo>
                <a:lnTo>
                  <a:pt x="12178375" y="976"/>
                </a:lnTo>
                <a:lnTo>
                  <a:pt x="22" y="215798"/>
                </a:lnTo>
                <a:cubicBezTo>
                  <a:pt x="-479" y="189354"/>
                  <a:pt x="7500" y="26444"/>
                  <a:pt x="6999" y="0"/>
                </a:cubicBezTo>
                <a:close/>
              </a:path>
            </a:pathLst>
          </a:cu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325"/>
          </a:p>
        </p:txBody>
      </p:sp>
      <p:sp>
        <p:nvSpPr>
          <p:cNvPr id="11" name="Rectangle 10"/>
          <p:cNvSpPr/>
          <p:nvPr userDrawn="1"/>
        </p:nvSpPr>
        <p:spPr>
          <a:xfrm>
            <a:off x="-9397" y="6597352"/>
            <a:ext cx="12204316" cy="2880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8" name="スライド番号プレースホルダー 4"/>
          <p:cNvSpPr txBox="1">
            <a:spLocks/>
          </p:cNvSpPr>
          <p:nvPr userDrawn="1"/>
        </p:nvSpPr>
        <p:spPr>
          <a:xfrm>
            <a:off x="9342875" y="6597352"/>
            <a:ext cx="2844800" cy="288032"/>
          </a:xfrm>
          <a:prstGeom prst="rect">
            <a:avLst/>
          </a:prstGeom>
        </p:spPr>
        <p:txBody>
          <a:bodyPr vert="horz" lIns="68580" tIns="34290" rIns="68580" bIns="3429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2F2F4DD-C3C0-4ABF-96EE-F735EE450B9D}" type="slidenum">
              <a:rPr lang="ja-JP" altLang="en-US" sz="900" smtClean="0">
                <a:solidFill>
                  <a:schemeClr val="bg1"/>
                </a:solidFill>
                <a:latin typeface="+mj-lt"/>
              </a:rPr>
              <a:pPr/>
              <a:t>‹#›</a:t>
            </a:fld>
            <a:endParaRPr lang="ja-JP" altLang="en-US" sz="900" dirty="0">
              <a:solidFill>
                <a:schemeClr val="bg1"/>
              </a:solidFill>
              <a:latin typeface="+mj-lt"/>
            </a:endParaRPr>
          </a:p>
        </p:txBody>
      </p:sp>
      <p:sp>
        <p:nvSpPr>
          <p:cNvPr id="13" name="コンテンツ プレースホルダー 15"/>
          <p:cNvSpPr>
            <a:spLocks noGrp="1"/>
          </p:cNvSpPr>
          <p:nvPr>
            <p:ph sz="quarter" idx="13"/>
          </p:nvPr>
        </p:nvSpPr>
        <p:spPr>
          <a:xfrm>
            <a:off x="431371" y="907744"/>
            <a:ext cx="8928992" cy="5521522"/>
          </a:xfrm>
        </p:spPr>
        <p:txBody>
          <a:bodyPr>
            <a:normAutofit/>
          </a:bodyPr>
          <a:lstStyle>
            <a:lvl1pPr>
              <a:defRPr sz="1800">
                <a:solidFill>
                  <a:schemeClr val="tx1"/>
                </a:solidFill>
                <a:latin typeface="Calibri" panose="020F0502020204030204" pitchFamily="34" charset="0"/>
              </a:defRPr>
            </a:lvl1pPr>
            <a:lvl2pPr>
              <a:defRPr sz="1500" baseline="0"/>
            </a:lvl2pPr>
            <a:lvl3pPr>
              <a:defRPr sz="1500"/>
            </a:lvl3pPr>
            <a:lvl4pPr>
              <a:defRPr/>
            </a:lvl4p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p:txBody>
      </p:sp>
      <p:sp>
        <p:nvSpPr>
          <p:cNvPr id="14" name="Rectangle 13"/>
          <p:cNvSpPr/>
          <p:nvPr userDrawn="1"/>
        </p:nvSpPr>
        <p:spPr>
          <a:xfrm>
            <a:off x="-9397" y="6561353"/>
            <a:ext cx="12204316" cy="45719"/>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15" name="タイトル 15"/>
          <p:cNvSpPr>
            <a:spLocks noGrp="1"/>
          </p:cNvSpPr>
          <p:nvPr>
            <p:ph type="title"/>
          </p:nvPr>
        </p:nvSpPr>
        <p:spPr>
          <a:xfrm>
            <a:off x="431371" y="277686"/>
            <a:ext cx="7909392" cy="487019"/>
          </a:xfrm>
        </p:spPr>
        <p:txBody>
          <a:bodyPr anchor="ctr" anchorCtr="0">
            <a:normAutofit/>
          </a:bodyPr>
          <a:lstStyle>
            <a:lvl1pPr algn="l">
              <a:defRPr sz="1800" b="1">
                <a:solidFill>
                  <a:schemeClr val="tx1"/>
                </a:solidFill>
                <a:latin typeface="Calibri" panose="020F0502020204030204" pitchFamily="34" charset="0"/>
                <a:ea typeface="メイリオ" panose="020B0604030504040204" pitchFamily="50" charset="-128"/>
                <a:cs typeface="Calibri" panose="020F0502020204030204" pitchFamily="34" charset="0"/>
              </a:defRPr>
            </a:lvl1pPr>
          </a:lstStyle>
          <a:p>
            <a:r>
              <a:rPr kumimoji="1" lang="en-US" altLang="ja-JP"/>
              <a:t>Click to edit Master title style</a:t>
            </a:r>
            <a:endParaRPr kumimoji="1" lang="ja-JP" alt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8703" y="108662"/>
            <a:ext cx="901500" cy="656042"/>
          </a:xfrm>
          <a:prstGeom prst="rect">
            <a:avLst/>
          </a:prstGeom>
        </p:spPr>
      </p:pic>
      <p:sp>
        <p:nvSpPr>
          <p:cNvPr id="22" name="スライド番号プレースホルダー 4"/>
          <p:cNvSpPr txBox="1">
            <a:spLocks/>
          </p:cNvSpPr>
          <p:nvPr userDrawn="1"/>
        </p:nvSpPr>
        <p:spPr>
          <a:xfrm>
            <a:off x="239351" y="6597352"/>
            <a:ext cx="9985109" cy="288032"/>
          </a:xfrm>
          <a:prstGeom prst="rect">
            <a:avLst/>
          </a:prstGeom>
        </p:spPr>
        <p:txBody>
          <a:bodyPr vert="horz" lIns="68580" tIns="34290" rIns="68580" bIns="3429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en-AU" altLang="ja-JP" sz="900" dirty="0">
                <a:solidFill>
                  <a:schemeClr val="bg1"/>
                </a:solidFill>
                <a:latin typeface="+mj-lt"/>
              </a:rPr>
              <a:t>ASTT Specification - Design for Circular Non-pressure Pipelines – Presentation to Water New Zealand Conference October 2022 </a:t>
            </a:r>
            <a:endParaRPr lang="ja-JP" altLang="en-US" sz="900" dirty="0">
              <a:solidFill>
                <a:schemeClr val="bg1"/>
              </a:solidFill>
              <a:latin typeface="+mj-lt"/>
            </a:endParaRPr>
          </a:p>
        </p:txBody>
      </p:sp>
      <p:sp>
        <p:nvSpPr>
          <p:cNvPr id="2" name="Isosceles Triangle 1"/>
          <p:cNvSpPr/>
          <p:nvPr userDrawn="1"/>
        </p:nvSpPr>
        <p:spPr>
          <a:xfrm rot="5400000" flipH="1">
            <a:off x="6039704" y="-6047215"/>
            <a:ext cx="112099" cy="12198332"/>
          </a:xfrm>
          <a:custGeom>
            <a:avLst/>
            <a:gdLst>
              <a:gd name="connsiteX0" fmla="*/ 0 w 116893"/>
              <a:gd name="connsiteY0" fmla="*/ 12182605 h 12182605"/>
              <a:gd name="connsiteX1" fmla="*/ 116893 w 116893"/>
              <a:gd name="connsiteY1" fmla="*/ 0 h 12182605"/>
              <a:gd name="connsiteX2" fmla="*/ 116893 w 116893"/>
              <a:gd name="connsiteY2" fmla="*/ 12182605 h 12182605"/>
              <a:gd name="connsiteX3" fmla="*/ 0 w 116893"/>
              <a:gd name="connsiteY3" fmla="*/ 12182605 h 12182605"/>
              <a:gd name="connsiteX0" fmla="*/ 0 w 116893"/>
              <a:gd name="connsiteY0" fmla="*/ 12194920 h 12194920"/>
              <a:gd name="connsiteX1" fmla="*/ 110735 w 116893"/>
              <a:gd name="connsiteY1" fmla="*/ 0 h 12194920"/>
              <a:gd name="connsiteX2" fmla="*/ 116893 w 116893"/>
              <a:gd name="connsiteY2" fmla="*/ 12194920 h 12194920"/>
              <a:gd name="connsiteX3" fmla="*/ 0 w 116893"/>
              <a:gd name="connsiteY3" fmla="*/ 12194920 h 12194920"/>
              <a:gd name="connsiteX0" fmla="*/ 0 w 110790"/>
              <a:gd name="connsiteY0" fmla="*/ 12194920 h 12194920"/>
              <a:gd name="connsiteX1" fmla="*/ 110735 w 110790"/>
              <a:gd name="connsiteY1" fmla="*/ 0 h 12194920"/>
              <a:gd name="connsiteX2" fmla="*/ 58890 w 110790"/>
              <a:gd name="connsiteY2" fmla="*/ 12102798 h 12194920"/>
              <a:gd name="connsiteX3" fmla="*/ 0 w 110790"/>
              <a:gd name="connsiteY3" fmla="*/ 12194920 h 12194920"/>
              <a:gd name="connsiteX0" fmla="*/ 0 w 111068"/>
              <a:gd name="connsiteY0" fmla="*/ 12194920 h 12198332"/>
              <a:gd name="connsiteX1" fmla="*/ 110735 w 111068"/>
              <a:gd name="connsiteY1" fmla="*/ 0 h 12198332"/>
              <a:gd name="connsiteX2" fmla="*/ 106657 w 111068"/>
              <a:gd name="connsiteY2" fmla="*/ 12198332 h 12198332"/>
              <a:gd name="connsiteX3" fmla="*/ 0 w 111068"/>
              <a:gd name="connsiteY3" fmla="*/ 12194920 h 12198332"/>
              <a:gd name="connsiteX0" fmla="*/ 0 w 112099"/>
              <a:gd name="connsiteY0" fmla="*/ 12194920 h 12198332"/>
              <a:gd name="connsiteX1" fmla="*/ 110735 w 112099"/>
              <a:gd name="connsiteY1" fmla="*/ 0 h 12198332"/>
              <a:gd name="connsiteX2" fmla="*/ 112099 w 112099"/>
              <a:gd name="connsiteY2" fmla="*/ 12198332 h 12198332"/>
              <a:gd name="connsiteX3" fmla="*/ 0 w 112099"/>
              <a:gd name="connsiteY3" fmla="*/ 12194920 h 12198332"/>
            </a:gdLst>
            <a:ahLst/>
            <a:cxnLst>
              <a:cxn ang="0">
                <a:pos x="connsiteX0" y="connsiteY0"/>
              </a:cxn>
              <a:cxn ang="0">
                <a:pos x="connsiteX1" y="connsiteY1"/>
              </a:cxn>
              <a:cxn ang="0">
                <a:pos x="connsiteX2" y="connsiteY2"/>
              </a:cxn>
              <a:cxn ang="0">
                <a:pos x="connsiteX3" y="connsiteY3"/>
              </a:cxn>
            </a:cxnLst>
            <a:rect l="l" t="t" r="r" b="b"/>
            <a:pathLst>
              <a:path w="112099" h="12198332">
                <a:moveTo>
                  <a:pt x="0" y="12194920"/>
                </a:moveTo>
                <a:lnTo>
                  <a:pt x="110735" y="0"/>
                </a:lnTo>
                <a:cubicBezTo>
                  <a:pt x="112788" y="4064973"/>
                  <a:pt x="110046" y="8133359"/>
                  <a:pt x="112099" y="12198332"/>
                </a:cubicBezTo>
                <a:lnTo>
                  <a:pt x="0" y="12194920"/>
                </a:lnTo>
                <a:close/>
              </a:path>
            </a:pathLst>
          </a:custGeom>
          <a:solidFill>
            <a:srgbClr val="1E7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325"/>
          </a:p>
        </p:txBody>
      </p:sp>
    </p:spTree>
    <p:extLst>
      <p:ext uri="{BB962C8B-B14F-4D97-AF65-F5344CB8AC3E}">
        <p14:creationId xmlns:p14="http://schemas.microsoft.com/office/powerpoint/2010/main" val="2686663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 Slide (Dual Column)">
    <p:spTree>
      <p:nvGrpSpPr>
        <p:cNvPr id="1" name=""/>
        <p:cNvGrpSpPr/>
        <p:nvPr/>
      </p:nvGrpSpPr>
      <p:grpSpPr>
        <a:xfrm>
          <a:off x="0" y="0"/>
          <a:ext cx="0" cy="0"/>
          <a:chOff x="0" y="0"/>
          <a:chExt cx="0" cy="0"/>
        </a:xfrm>
      </p:grpSpPr>
      <p:sp>
        <p:nvSpPr>
          <p:cNvPr id="16" name="タイトル 15"/>
          <p:cNvSpPr>
            <a:spLocks noGrp="1"/>
          </p:cNvSpPr>
          <p:nvPr>
            <p:ph type="title"/>
          </p:nvPr>
        </p:nvSpPr>
        <p:spPr>
          <a:xfrm>
            <a:off x="431371" y="278704"/>
            <a:ext cx="7909392" cy="486000"/>
          </a:xfrm>
        </p:spPr>
        <p:txBody>
          <a:bodyPr anchor="ctr" anchorCtr="0">
            <a:normAutofit/>
          </a:bodyPr>
          <a:lstStyle>
            <a:lvl1pPr algn="l">
              <a:defRPr sz="1800" b="1">
                <a:solidFill>
                  <a:schemeClr val="tx1"/>
                </a:solidFill>
                <a:latin typeface="Calibri" panose="020F0502020204030204" pitchFamily="34" charset="0"/>
                <a:ea typeface="メイリオ" panose="020B0604030504040204" pitchFamily="50" charset="-128"/>
                <a:cs typeface="Calibri" panose="020F0502020204030204" pitchFamily="34" charset="0"/>
              </a:defRPr>
            </a:lvl1pPr>
          </a:lstStyle>
          <a:p>
            <a:r>
              <a:rPr kumimoji="1" lang="en-US" altLang="ja-JP"/>
              <a:t>Click to edit Master title style</a:t>
            </a:r>
            <a:endParaRPr kumimoji="1" lang="ja-JP" altLang="en-US" dirty="0"/>
          </a:p>
        </p:txBody>
      </p:sp>
      <p:sp>
        <p:nvSpPr>
          <p:cNvPr id="7" name="コンテンツ プレースホルダー 15"/>
          <p:cNvSpPr>
            <a:spLocks noGrp="1"/>
          </p:cNvSpPr>
          <p:nvPr>
            <p:ph sz="quarter" idx="13"/>
          </p:nvPr>
        </p:nvSpPr>
        <p:spPr>
          <a:xfrm>
            <a:off x="431373" y="939790"/>
            <a:ext cx="5568619" cy="5530379"/>
          </a:xfrm>
        </p:spPr>
        <p:txBody>
          <a:bodyPr>
            <a:normAutofit/>
          </a:bodyPr>
          <a:lstStyle>
            <a:lvl1pPr>
              <a:defRPr sz="1800">
                <a:solidFill>
                  <a:schemeClr val="tx1"/>
                </a:solidFill>
                <a:latin typeface="Calibri" panose="020F0502020204030204" pitchFamily="34" charset="0"/>
              </a:defRPr>
            </a:lvl1pPr>
            <a:lvl2pPr>
              <a:defRPr sz="1500" baseline="0"/>
            </a:lvl2pPr>
            <a:lvl3pPr>
              <a:defRPr sz="1500"/>
            </a:lvl3pPr>
            <a:lvl4pPr>
              <a:defRPr/>
            </a:lvl4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p:txBody>
      </p:sp>
      <p:sp>
        <p:nvSpPr>
          <p:cNvPr id="10" name="コンテンツ プレースホルダー 15"/>
          <p:cNvSpPr>
            <a:spLocks noGrp="1"/>
          </p:cNvSpPr>
          <p:nvPr>
            <p:ph sz="quarter" idx="15"/>
          </p:nvPr>
        </p:nvSpPr>
        <p:spPr>
          <a:xfrm>
            <a:off x="6192013" y="939790"/>
            <a:ext cx="5568619" cy="5521523"/>
          </a:xfrm>
        </p:spPr>
        <p:txBody>
          <a:bodyPr>
            <a:normAutofit/>
          </a:bodyPr>
          <a:lstStyle>
            <a:lvl1pPr>
              <a:defRPr sz="1800">
                <a:solidFill>
                  <a:schemeClr val="tx1"/>
                </a:solidFill>
                <a:latin typeface="Calibri" panose="020F0502020204030204" pitchFamily="34" charset="0"/>
              </a:defRPr>
            </a:lvl1pPr>
            <a:lvl2pPr>
              <a:defRPr sz="1500" baseline="0"/>
            </a:lvl2pPr>
            <a:lvl3pPr>
              <a:defRPr sz="1500"/>
            </a:lvl3pPr>
            <a:lvl4pPr>
              <a:defRPr/>
            </a:lvl4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p:txBody>
      </p:sp>
      <p:sp>
        <p:nvSpPr>
          <p:cNvPr id="19" name="Rectangle 18"/>
          <p:cNvSpPr/>
          <p:nvPr userDrawn="1"/>
        </p:nvSpPr>
        <p:spPr>
          <a:xfrm>
            <a:off x="-9397" y="6597352"/>
            <a:ext cx="12192000" cy="2880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20" name="スライド番号プレースホルダー 4"/>
          <p:cNvSpPr txBox="1">
            <a:spLocks/>
          </p:cNvSpPr>
          <p:nvPr userDrawn="1"/>
        </p:nvSpPr>
        <p:spPr>
          <a:xfrm>
            <a:off x="9342875" y="6597352"/>
            <a:ext cx="2844800" cy="288032"/>
          </a:xfrm>
          <a:prstGeom prst="rect">
            <a:avLst/>
          </a:prstGeom>
        </p:spPr>
        <p:txBody>
          <a:bodyPr vert="horz" lIns="68580" tIns="34290" rIns="68580" bIns="3429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2F2F4DD-C3C0-4ABF-96EE-F735EE450B9D}" type="slidenum">
              <a:rPr lang="ja-JP" altLang="en-US" sz="900" smtClean="0">
                <a:solidFill>
                  <a:schemeClr val="bg1"/>
                </a:solidFill>
                <a:latin typeface="+mj-lt"/>
              </a:rPr>
              <a:pPr/>
              <a:t>‹#›</a:t>
            </a:fld>
            <a:endParaRPr lang="ja-JP" altLang="en-US" sz="900" dirty="0">
              <a:solidFill>
                <a:schemeClr val="bg1"/>
              </a:solidFill>
              <a:latin typeface="+mj-lt"/>
            </a:endParaRPr>
          </a:p>
        </p:txBody>
      </p:sp>
      <p:sp>
        <p:nvSpPr>
          <p:cNvPr id="21" name="Rectangle 20"/>
          <p:cNvSpPr/>
          <p:nvPr userDrawn="1"/>
        </p:nvSpPr>
        <p:spPr>
          <a:xfrm>
            <a:off x="-9397" y="6561352"/>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22" name="スライド番号プレースホルダー 4"/>
          <p:cNvSpPr txBox="1">
            <a:spLocks/>
          </p:cNvSpPr>
          <p:nvPr userDrawn="1"/>
        </p:nvSpPr>
        <p:spPr>
          <a:xfrm>
            <a:off x="239351" y="6597352"/>
            <a:ext cx="9985109" cy="288032"/>
          </a:xfrm>
          <a:prstGeom prst="rect">
            <a:avLst/>
          </a:prstGeom>
        </p:spPr>
        <p:txBody>
          <a:bodyPr vert="horz" lIns="68580" tIns="34290" rIns="68580" bIns="3429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kumimoji="1" lang="en-US" altLang="ja-JP" sz="900" kern="1200" dirty="0">
                <a:solidFill>
                  <a:schemeClr val="bg1"/>
                </a:solidFill>
                <a:latin typeface="+mn-lt"/>
                <a:ea typeface="+mn-ea"/>
                <a:cs typeface="+mn-cs"/>
              </a:rPr>
              <a:t>ASTT Specification - Design for Circular Non-pressure Pipelines – Presentation to Major Water Authorities September 2022 </a:t>
            </a:r>
          </a:p>
        </p:txBody>
      </p:sp>
      <p:sp>
        <p:nvSpPr>
          <p:cNvPr id="18" name="Freeform 17"/>
          <p:cNvSpPr/>
          <p:nvPr userDrawn="1"/>
        </p:nvSpPr>
        <p:spPr>
          <a:xfrm>
            <a:off x="-6318" y="-3260"/>
            <a:ext cx="12191835" cy="277771"/>
          </a:xfrm>
          <a:custGeom>
            <a:avLst/>
            <a:gdLst>
              <a:gd name="connsiteX0" fmla="*/ 8021 w 12183979"/>
              <a:gd name="connsiteY0" fmla="*/ 0 h 128337"/>
              <a:gd name="connsiteX1" fmla="*/ 12183979 w 12183979"/>
              <a:gd name="connsiteY1" fmla="*/ 0 h 128337"/>
              <a:gd name="connsiteX2" fmla="*/ 0 w 12183979"/>
              <a:gd name="connsiteY2" fmla="*/ 128337 h 128337"/>
              <a:gd name="connsiteX3" fmla="*/ 8021 w 12183979"/>
              <a:gd name="connsiteY3" fmla="*/ 0 h 128337"/>
              <a:gd name="connsiteX0" fmla="*/ 8021 w 12183979"/>
              <a:gd name="connsiteY0" fmla="*/ 56148 h 128337"/>
              <a:gd name="connsiteX1" fmla="*/ 12183979 w 12183979"/>
              <a:gd name="connsiteY1" fmla="*/ 0 h 128337"/>
              <a:gd name="connsiteX2" fmla="*/ 0 w 12183979"/>
              <a:gd name="connsiteY2" fmla="*/ 128337 h 128337"/>
              <a:gd name="connsiteX3" fmla="*/ 8021 w 12183979"/>
              <a:gd name="connsiteY3" fmla="*/ 56148 h 128337"/>
              <a:gd name="connsiteX0" fmla="*/ 8021 w 12167937"/>
              <a:gd name="connsiteY0" fmla="*/ 80211 h 152400"/>
              <a:gd name="connsiteX1" fmla="*/ 12167937 w 12167937"/>
              <a:gd name="connsiteY1" fmla="*/ 0 h 152400"/>
              <a:gd name="connsiteX2" fmla="*/ 0 w 12167937"/>
              <a:gd name="connsiteY2" fmla="*/ 152400 h 152400"/>
              <a:gd name="connsiteX3" fmla="*/ 8021 w 12167937"/>
              <a:gd name="connsiteY3" fmla="*/ 80211 h 152400"/>
              <a:gd name="connsiteX0" fmla="*/ 8021 w 12167937"/>
              <a:gd name="connsiteY0" fmla="*/ 56148 h 128337"/>
              <a:gd name="connsiteX1" fmla="*/ 12167937 w 12167937"/>
              <a:gd name="connsiteY1" fmla="*/ 0 h 128337"/>
              <a:gd name="connsiteX2" fmla="*/ 0 w 12167937"/>
              <a:gd name="connsiteY2" fmla="*/ 128337 h 128337"/>
              <a:gd name="connsiteX3" fmla="*/ 8021 w 12167937"/>
              <a:gd name="connsiteY3" fmla="*/ 56148 h 128337"/>
              <a:gd name="connsiteX0" fmla="*/ 877 w 12160793"/>
              <a:gd name="connsiteY0" fmla="*/ 56148 h 130718"/>
              <a:gd name="connsiteX1" fmla="*/ 12160793 w 12160793"/>
              <a:gd name="connsiteY1" fmla="*/ 0 h 130718"/>
              <a:gd name="connsiteX2" fmla="*/ 0 w 12160793"/>
              <a:gd name="connsiteY2" fmla="*/ 130718 h 130718"/>
              <a:gd name="connsiteX3" fmla="*/ 877 w 12160793"/>
              <a:gd name="connsiteY3" fmla="*/ 56148 h 130718"/>
              <a:gd name="connsiteX0" fmla="*/ 877 w 12194913"/>
              <a:gd name="connsiteY0" fmla="*/ 185802 h 260372"/>
              <a:gd name="connsiteX1" fmla="*/ 12194913 w 12194913"/>
              <a:gd name="connsiteY1" fmla="*/ 0 h 260372"/>
              <a:gd name="connsiteX2" fmla="*/ 0 w 12194913"/>
              <a:gd name="connsiteY2" fmla="*/ 260372 h 260372"/>
              <a:gd name="connsiteX3" fmla="*/ 877 w 12194913"/>
              <a:gd name="connsiteY3" fmla="*/ 185802 h 260372"/>
              <a:gd name="connsiteX0" fmla="*/ 13192 w 12194913"/>
              <a:gd name="connsiteY0" fmla="*/ 185802 h 260372"/>
              <a:gd name="connsiteX1" fmla="*/ 12194913 w 12194913"/>
              <a:gd name="connsiteY1" fmla="*/ 0 h 260372"/>
              <a:gd name="connsiteX2" fmla="*/ 0 w 12194913"/>
              <a:gd name="connsiteY2" fmla="*/ 260372 h 260372"/>
              <a:gd name="connsiteX3" fmla="*/ 13192 w 12194913"/>
              <a:gd name="connsiteY3" fmla="*/ 185802 h 260372"/>
              <a:gd name="connsiteX0" fmla="*/ 877 w 12182598"/>
              <a:gd name="connsiteY0" fmla="*/ 185802 h 263451"/>
              <a:gd name="connsiteX1" fmla="*/ 12182598 w 12182598"/>
              <a:gd name="connsiteY1" fmla="*/ 0 h 263451"/>
              <a:gd name="connsiteX2" fmla="*/ 0 w 12182598"/>
              <a:gd name="connsiteY2" fmla="*/ 263451 h 263451"/>
              <a:gd name="connsiteX3" fmla="*/ 877 w 12182598"/>
              <a:gd name="connsiteY3" fmla="*/ 185802 h 263451"/>
              <a:gd name="connsiteX0" fmla="*/ 10113 w 12191834"/>
              <a:gd name="connsiteY0" fmla="*/ 185802 h 269609"/>
              <a:gd name="connsiteX1" fmla="*/ 12191834 w 12191834"/>
              <a:gd name="connsiteY1" fmla="*/ 0 h 269609"/>
              <a:gd name="connsiteX2" fmla="*/ 0 w 12191834"/>
              <a:gd name="connsiteY2" fmla="*/ 269609 h 269609"/>
              <a:gd name="connsiteX3" fmla="*/ 10113 w 12191834"/>
              <a:gd name="connsiteY3" fmla="*/ 185802 h 269609"/>
              <a:gd name="connsiteX0" fmla="*/ 10113 w 12191834"/>
              <a:gd name="connsiteY0" fmla="*/ 185802 h 269609"/>
              <a:gd name="connsiteX1" fmla="*/ 12191834 w 12191834"/>
              <a:gd name="connsiteY1" fmla="*/ 0 h 269609"/>
              <a:gd name="connsiteX2" fmla="*/ 0 w 12191834"/>
              <a:gd name="connsiteY2" fmla="*/ 269609 h 269609"/>
              <a:gd name="connsiteX3" fmla="*/ 10113 w 12191834"/>
              <a:gd name="connsiteY3" fmla="*/ 185802 h 269609"/>
              <a:gd name="connsiteX0" fmla="*/ 3955 w 12191834"/>
              <a:gd name="connsiteY0" fmla="*/ 0 h 277771"/>
              <a:gd name="connsiteX1" fmla="*/ 12191834 w 12191834"/>
              <a:gd name="connsiteY1" fmla="*/ 8162 h 277771"/>
              <a:gd name="connsiteX2" fmla="*/ 0 w 12191834"/>
              <a:gd name="connsiteY2" fmla="*/ 277771 h 277771"/>
              <a:gd name="connsiteX3" fmla="*/ 3955 w 12191834"/>
              <a:gd name="connsiteY3" fmla="*/ 0 h 277771"/>
            </a:gdLst>
            <a:ahLst/>
            <a:cxnLst>
              <a:cxn ang="0">
                <a:pos x="connsiteX0" y="connsiteY0"/>
              </a:cxn>
              <a:cxn ang="0">
                <a:pos x="connsiteX1" y="connsiteY1"/>
              </a:cxn>
              <a:cxn ang="0">
                <a:pos x="connsiteX2" y="connsiteY2"/>
              </a:cxn>
              <a:cxn ang="0">
                <a:pos x="connsiteX3" y="connsiteY3"/>
              </a:cxn>
            </a:cxnLst>
            <a:rect l="l" t="t" r="r" b="b"/>
            <a:pathLst>
              <a:path w="12191834" h="277771">
                <a:moveTo>
                  <a:pt x="3955" y="0"/>
                </a:moveTo>
                <a:lnTo>
                  <a:pt x="12191834" y="8162"/>
                </a:lnTo>
                <a:lnTo>
                  <a:pt x="0" y="277771"/>
                </a:lnTo>
                <a:cubicBezTo>
                  <a:pt x="292" y="252914"/>
                  <a:pt x="3663" y="24857"/>
                  <a:pt x="3955"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325"/>
          </a:p>
        </p:txBody>
      </p:sp>
      <p:sp>
        <p:nvSpPr>
          <p:cNvPr id="24" name="Freeform 23"/>
          <p:cNvSpPr/>
          <p:nvPr userDrawn="1"/>
        </p:nvSpPr>
        <p:spPr>
          <a:xfrm>
            <a:off x="-6178" y="138"/>
            <a:ext cx="12192020" cy="215798"/>
          </a:xfrm>
          <a:custGeom>
            <a:avLst/>
            <a:gdLst>
              <a:gd name="connsiteX0" fmla="*/ 8021 w 12183979"/>
              <a:gd name="connsiteY0" fmla="*/ 0 h 128337"/>
              <a:gd name="connsiteX1" fmla="*/ 12183979 w 12183979"/>
              <a:gd name="connsiteY1" fmla="*/ 0 h 128337"/>
              <a:gd name="connsiteX2" fmla="*/ 0 w 12183979"/>
              <a:gd name="connsiteY2" fmla="*/ 128337 h 128337"/>
              <a:gd name="connsiteX3" fmla="*/ 8021 w 12183979"/>
              <a:gd name="connsiteY3" fmla="*/ 0 h 128337"/>
              <a:gd name="connsiteX0" fmla="*/ 8021 w 12183979"/>
              <a:gd name="connsiteY0" fmla="*/ 56148 h 128337"/>
              <a:gd name="connsiteX1" fmla="*/ 12183979 w 12183979"/>
              <a:gd name="connsiteY1" fmla="*/ 0 h 128337"/>
              <a:gd name="connsiteX2" fmla="*/ 0 w 12183979"/>
              <a:gd name="connsiteY2" fmla="*/ 128337 h 128337"/>
              <a:gd name="connsiteX3" fmla="*/ 8021 w 12183979"/>
              <a:gd name="connsiteY3" fmla="*/ 56148 h 128337"/>
              <a:gd name="connsiteX0" fmla="*/ 8021 w 12167937"/>
              <a:gd name="connsiteY0" fmla="*/ 80211 h 152400"/>
              <a:gd name="connsiteX1" fmla="*/ 12167937 w 12167937"/>
              <a:gd name="connsiteY1" fmla="*/ 0 h 152400"/>
              <a:gd name="connsiteX2" fmla="*/ 0 w 12167937"/>
              <a:gd name="connsiteY2" fmla="*/ 152400 h 152400"/>
              <a:gd name="connsiteX3" fmla="*/ 8021 w 12167937"/>
              <a:gd name="connsiteY3" fmla="*/ 80211 h 152400"/>
              <a:gd name="connsiteX0" fmla="*/ 8021 w 12167937"/>
              <a:gd name="connsiteY0" fmla="*/ 56148 h 128337"/>
              <a:gd name="connsiteX1" fmla="*/ 12167937 w 12167937"/>
              <a:gd name="connsiteY1" fmla="*/ 0 h 128337"/>
              <a:gd name="connsiteX2" fmla="*/ 0 w 12167937"/>
              <a:gd name="connsiteY2" fmla="*/ 128337 h 128337"/>
              <a:gd name="connsiteX3" fmla="*/ 8021 w 12167937"/>
              <a:gd name="connsiteY3" fmla="*/ 56148 h 128337"/>
              <a:gd name="connsiteX0" fmla="*/ 8021 w 12192000"/>
              <a:gd name="connsiteY0" fmla="*/ 144380 h 216569"/>
              <a:gd name="connsiteX1" fmla="*/ 12192000 w 12192000"/>
              <a:gd name="connsiteY1" fmla="*/ 0 h 216569"/>
              <a:gd name="connsiteX2" fmla="*/ 0 w 12192000"/>
              <a:gd name="connsiteY2" fmla="*/ 216569 h 216569"/>
              <a:gd name="connsiteX3" fmla="*/ 8021 w 12192000"/>
              <a:gd name="connsiteY3" fmla="*/ 144380 h 216569"/>
              <a:gd name="connsiteX0" fmla="*/ 0 w 12193504"/>
              <a:gd name="connsiteY0" fmla="*/ 137236 h 216569"/>
              <a:gd name="connsiteX1" fmla="*/ 12193504 w 12193504"/>
              <a:gd name="connsiteY1" fmla="*/ 0 h 216569"/>
              <a:gd name="connsiteX2" fmla="*/ 1504 w 12193504"/>
              <a:gd name="connsiteY2" fmla="*/ 216569 h 216569"/>
              <a:gd name="connsiteX3" fmla="*/ 0 w 12193504"/>
              <a:gd name="connsiteY3" fmla="*/ 137236 h 216569"/>
              <a:gd name="connsiteX0" fmla="*/ 0 w 12179857"/>
              <a:gd name="connsiteY0" fmla="*/ 123588 h 202921"/>
              <a:gd name="connsiteX1" fmla="*/ 12179857 w 12179857"/>
              <a:gd name="connsiteY1" fmla="*/ 0 h 202921"/>
              <a:gd name="connsiteX2" fmla="*/ 1504 w 12179857"/>
              <a:gd name="connsiteY2" fmla="*/ 202921 h 202921"/>
              <a:gd name="connsiteX3" fmla="*/ 0 w 12179857"/>
              <a:gd name="connsiteY3" fmla="*/ 123588 h 202921"/>
              <a:gd name="connsiteX0" fmla="*/ 0 w 12179857"/>
              <a:gd name="connsiteY0" fmla="*/ 123588 h 230216"/>
              <a:gd name="connsiteX1" fmla="*/ 12179857 w 12179857"/>
              <a:gd name="connsiteY1" fmla="*/ 0 h 230216"/>
              <a:gd name="connsiteX2" fmla="*/ 1504 w 12179857"/>
              <a:gd name="connsiteY2" fmla="*/ 230216 h 230216"/>
              <a:gd name="connsiteX3" fmla="*/ 0 w 12179857"/>
              <a:gd name="connsiteY3" fmla="*/ 123588 h 230216"/>
              <a:gd name="connsiteX0" fmla="*/ 0 w 12173706"/>
              <a:gd name="connsiteY0" fmla="*/ 108194 h 214822"/>
              <a:gd name="connsiteX1" fmla="*/ 12173706 w 12173706"/>
              <a:gd name="connsiteY1" fmla="*/ 0 h 214822"/>
              <a:gd name="connsiteX2" fmla="*/ 1504 w 12173706"/>
              <a:gd name="connsiteY2" fmla="*/ 214822 h 214822"/>
              <a:gd name="connsiteX3" fmla="*/ 0 w 12173706"/>
              <a:gd name="connsiteY3" fmla="*/ 108194 h 214822"/>
              <a:gd name="connsiteX0" fmla="*/ 0 w 12173706"/>
              <a:gd name="connsiteY0" fmla="*/ 437 h 214822"/>
              <a:gd name="connsiteX1" fmla="*/ 12173706 w 12173706"/>
              <a:gd name="connsiteY1" fmla="*/ 0 h 214822"/>
              <a:gd name="connsiteX2" fmla="*/ 1504 w 12173706"/>
              <a:gd name="connsiteY2" fmla="*/ 214822 h 214822"/>
              <a:gd name="connsiteX3" fmla="*/ 0 w 12173706"/>
              <a:gd name="connsiteY3" fmla="*/ 437 h 214822"/>
              <a:gd name="connsiteX0" fmla="*/ 4678 w 12178384"/>
              <a:gd name="connsiteY0" fmla="*/ 437 h 214822"/>
              <a:gd name="connsiteX1" fmla="*/ 12178384 w 12178384"/>
              <a:gd name="connsiteY1" fmla="*/ 0 h 214822"/>
              <a:gd name="connsiteX2" fmla="*/ 31 w 12178384"/>
              <a:gd name="connsiteY2" fmla="*/ 214822 h 214822"/>
              <a:gd name="connsiteX3" fmla="*/ 4678 w 12178384"/>
              <a:gd name="connsiteY3" fmla="*/ 437 h 214822"/>
              <a:gd name="connsiteX0" fmla="*/ 0 w 12195233"/>
              <a:gd name="connsiteY0" fmla="*/ 0 h 232858"/>
              <a:gd name="connsiteX1" fmla="*/ 12195233 w 12195233"/>
              <a:gd name="connsiteY1" fmla="*/ 18036 h 232858"/>
              <a:gd name="connsiteX2" fmla="*/ 16880 w 12195233"/>
              <a:gd name="connsiteY2" fmla="*/ 232858 h 232858"/>
              <a:gd name="connsiteX3" fmla="*/ 0 w 12195233"/>
              <a:gd name="connsiteY3" fmla="*/ 0 h 232858"/>
              <a:gd name="connsiteX0" fmla="*/ 0 w 12185008"/>
              <a:gd name="connsiteY0" fmla="*/ 0 h 232858"/>
              <a:gd name="connsiteX1" fmla="*/ 12185008 w 12185008"/>
              <a:gd name="connsiteY1" fmla="*/ 18036 h 232858"/>
              <a:gd name="connsiteX2" fmla="*/ 6655 w 12185008"/>
              <a:gd name="connsiteY2" fmla="*/ 232858 h 232858"/>
              <a:gd name="connsiteX3" fmla="*/ 0 w 12185008"/>
              <a:gd name="connsiteY3" fmla="*/ 0 h 232858"/>
              <a:gd name="connsiteX0" fmla="*/ 0 w 12181600"/>
              <a:gd name="connsiteY0" fmla="*/ 0 h 232858"/>
              <a:gd name="connsiteX1" fmla="*/ 12181600 w 12181600"/>
              <a:gd name="connsiteY1" fmla="*/ 18036 h 232858"/>
              <a:gd name="connsiteX2" fmla="*/ 3247 w 12181600"/>
              <a:gd name="connsiteY2" fmla="*/ 232858 h 232858"/>
              <a:gd name="connsiteX3" fmla="*/ 0 w 12181600"/>
              <a:gd name="connsiteY3" fmla="*/ 0 h 232858"/>
              <a:gd name="connsiteX0" fmla="*/ 133080 w 12178355"/>
              <a:gd name="connsiteY0" fmla="*/ 387985 h 390141"/>
              <a:gd name="connsiteX1" fmla="*/ 12178355 w 12178355"/>
              <a:gd name="connsiteY1" fmla="*/ 0 h 390141"/>
              <a:gd name="connsiteX2" fmla="*/ 2 w 12178355"/>
              <a:gd name="connsiteY2" fmla="*/ 214822 h 390141"/>
              <a:gd name="connsiteX3" fmla="*/ 133080 w 12178355"/>
              <a:gd name="connsiteY3" fmla="*/ 387985 h 390141"/>
              <a:gd name="connsiteX0" fmla="*/ 177385 w 12178355"/>
              <a:gd name="connsiteY0" fmla="*/ 149149 h 214822"/>
              <a:gd name="connsiteX1" fmla="*/ 12178355 w 12178355"/>
              <a:gd name="connsiteY1" fmla="*/ 0 h 214822"/>
              <a:gd name="connsiteX2" fmla="*/ 2 w 12178355"/>
              <a:gd name="connsiteY2" fmla="*/ 214822 h 214822"/>
              <a:gd name="connsiteX3" fmla="*/ 177385 w 12178355"/>
              <a:gd name="connsiteY3" fmla="*/ 149149 h 214822"/>
              <a:gd name="connsiteX0" fmla="*/ 6999 w 12178375"/>
              <a:gd name="connsiteY0" fmla="*/ 0 h 215798"/>
              <a:gd name="connsiteX1" fmla="*/ 12178375 w 12178375"/>
              <a:gd name="connsiteY1" fmla="*/ 976 h 215798"/>
              <a:gd name="connsiteX2" fmla="*/ 22 w 12178375"/>
              <a:gd name="connsiteY2" fmla="*/ 215798 h 215798"/>
              <a:gd name="connsiteX3" fmla="*/ 6999 w 12178375"/>
              <a:gd name="connsiteY3" fmla="*/ 0 h 215798"/>
            </a:gdLst>
            <a:ahLst/>
            <a:cxnLst>
              <a:cxn ang="0">
                <a:pos x="connsiteX0" y="connsiteY0"/>
              </a:cxn>
              <a:cxn ang="0">
                <a:pos x="connsiteX1" y="connsiteY1"/>
              </a:cxn>
              <a:cxn ang="0">
                <a:pos x="connsiteX2" y="connsiteY2"/>
              </a:cxn>
              <a:cxn ang="0">
                <a:pos x="connsiteX3" y="connsiteY3"/>
              </a:cxn>
            </a:cxnLst>
            <a:rect l="l" t="t" r="r" b="b"/>
            <a:pathLst>
              <a:path w="12178375" h="215798">
                <a:moveTo>
                  <a:pt x="6999" y="0"/>
                </a:moveTo>
                <a:lnTo>
                  <a:pt x="12178375" y="976"/>
                </a:lnTo>
                <a:lnTo>
                  <a:pt x="22" y="215798"/>
                </a:lnTo>
                <a:cubicBezTo>
                  <a:pt x="-479" y="189354"/>
                  <a:pt x="7500" y="26444"/>
                  <a:pt x="6999" y="0"/>
                </a:cubicBezTo>
                <a:close/>
              </a:path>
            </a:pathLst>
          </a:cu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325"/>
          </a:p>
        </p:txBody>
      </p:sp>
      <p:sp>
        <p:nvSpPr>
          <p:cNvPr id="25" name="Isosceles Triangle 1"/>
          <p:cNvSpPr/>
          <p:nvPr userDrawn="1"/>
        </p:nvSpPr>
        <p:spPr>
          <a:xfrm rot="5400000" flipH="1">
            <a:off x="6039704" y="-6047215"/>
            <a:ext cx="112099" cy="12198332"/>
          </a:xfrm>
          <a:custGeom>
            <a:avLst/>
            <a:gdLst>
              <a:gd name="connsiteX0" fmla="*/ 0 w 116893"/>
              <a:gd name="connsiteY0" fmla="*/ 12182605 h 12182605"/>
              <a:gd name="connsiteX1" fmla="*/ 116893 w 116893"/>
              <a:gd name="connsiteY1" fmla="*/ 0 h 12182605"/>
              <a:gd name="connsiteX2" fmla="*/ 116893 w 116893"/>
              <a:gd name="connsiteY2" fmla="*/ 12182605 h 12182605"/>
              <a:gd name="connsiteX3" fmla="*/ 0 w 116893"/>
              <a:gd name="connsiteY3" fmla="*/ 12182605 h 12182605"/>
              <a:gd name="connsiteX0" fmla="*/ 0 w 116893"/>
              <a:gd name="connsiteY0" fmla="*/ 12194920 h 12194920"/>
              <a:gd name="connsiteX1" fmla="*/ 110735 w 116893"/>
              <a:gd name="connsiteY1" fmla="*/ 0 h 12194920"/>
              <a:gd name="connsiteX2" fmla="*/ 116893 w 116893"/>
              <a:gd name="connsiteY2" fmla="*/ 12194920 h 12194920"/>
              <a:gd name="connsiteX3" fmla="*/ 0 w 116893"/>
              <a:gd name="connsiteY3" fmla="*/ 12194920 h 12194920"/>
              <a:gd name="connsiteX0" fmla="*/ 0 w 110790"/>
              <a:gd name="connsiteY0" fmla="*/ 12194920 h 12194920"/>
              <a:gd name="connsiteX1" fmla="*/ 110735 w 110790"/>
              <a:gd name="connsiteY1" fmla="*/ 0 h 12194920"/>
              <a:gd name="connsiteX2" fmla="*/ 58890 w 110790"/>
              <a:gd name="connsiteY2" fmla="*/ 12102798 h 12194920"/>
              <a:gd name="connsiteX3" fmla="*/ 0 w 110790"/>
              <a:gd name="connsiteY3" fmla="*/ 12194920 h 12194920"/>
              <a:gd name="connsiteX0" fmla="*/ 0 w 111068"/>
              <a:gd name="connsiteY0" fmla="*/ 12194920 h 12198332"/>
              <a:gd name="connsiteX1" fmla="*/ 110735 w 111068"/>
              <a:gd name="connsiteY1" fmla="*/ 0 h 12198332"/>
              <a:gd name="connsiteX2" fmla="*/ 106657 w 111068"/>
              <a:gd name="connsiteY2" fmla="*/ 12198332 h 12198332"/>
              <a:gd name="connsiteX3" fmla="*/ 0 w 111068"/>
              <a:gd name="connsiteY3" fmla="*/ 12194920 h 12198332"/>
              <a:gd name="connsiteX0" fmla="*/ 0 w 112099"/>
              <a:gd name="connsiteY0" fmla="*/ 12194920 h 12198332"/>
              <a:gd name="connsiteX1" fmla="*/ 110735 w 112099"/>
              <a:gd name="connsiteY1" fmla="*/ 0 h 12198332"/>
              <a:gd name="connsiteX2" fmla="*/ 112099 w 112099"/>
              <a:gd name="connsiteY2" fmla="*/ 12198332 h 12198332"/>
              <a:gd name="connsiteX3" fmla="*/ 0 w 112099"/>
              <a:gd name="connsiteY3" fmla="*/ 12194920 h 12198332"/>
            </a:gdLst>
            <a:ahLst/>
            <a:cxnLst>
              <a:cxn ang="0">
                <a:pos x="connsiteX0" y="connsiteY0"/>
              </a:cxn>
              <a:cxn ang="0">
                <a:pos x="connsiteX1" y="connsiteY1"/>
              </a:cxn>
              <a:cxn ang="0">
                <a:pos x="connsiteX2" y="connsiteY2"/>
              </a:cxn>
              <a:cxn ang="0">
                <a:pos x="connsiteX3" y="connsiteY3"/>
              </a:cxn>
            </a:cxnLst>
            <a:rect l="l" t="t" r="r" b="b"/>
            <a:pathLst>
              <a:path w="112099" h="12198332">
                <a:moveTo>
                  <a:pt x="0" y="12194920"/>
                </a:moveTo>
                <a:lnTo>
                  <a:pt x="110735" y="0"/>
                </a:lnTo>
                <a:cubicBezTo>
                  <a:pt x="112788" y="4064973"/>
                  <a:pt x="110046" y="8133359"/>
                  <a:pt x="112099" y="12198332"/>
                </a:cubicBezTo>
                <a:lnTo>
                  <a:pt x="0" y="12194920"/>
                </a:lnTo>
                <a:close/>
              </a:path>
            </a:pathLst>
          </a:custGeom>
          <a:solidFill>
            <a:srgbClr val="1E7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325"/>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8703" y="108662"/>
            <a:ext cx="901500" cy="656042"/>
          </a:xfrm>
          <a:prstGeom prst="rect">
            <a:avLst/>
          </a:prstGeom>
        </p:spPr>
      </p:pic>
    </p:spTree>
    <p:extLst>
      <p:ext uri="{BB962C8B-B14F-4D97-AF65-F5344CB8AC3E}">
        <p14:creationId xmlns:p14="http://schemas.microsoft.com/office/powerpoint/2010/main" val="1214622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ubsection Break">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2549002"/>
            <a:ext cx="12192000" cy="1728192"/>
          </a:xfrm>
          <a:prstGeom prst="rect">
            <a:avLst/>
          </a:prstGeom>
          <a:solidFill>
            <a:srgbClr val="1E7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325"/>
          </a:p>
        </p:txBody>
      </p:sp>
      <p:sp>
        <p:nvSpPr>
          <p:cNvPr id="8" name="Rectangle 7"/>
          <p:cNvSpPr/>
          <p:nvPr userDrawn="1"/>
        </p:nvSpPr>
        <p:spPr>
          <a:xfrm>
            <a:off x="5" y="2717800"/>
            <a:ext cx="12191999" cy="13987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2" name="タイトル 1"/>
          <p:cNvSpPr>
            <a:spLocks noGrp="1"/>
          </p:cNvSpPr>
          <p:nvPr>
            <p:ph type="title"/>
          </p:nvPr>
        </p:nvSpPr>
        <p:spPr>
          <a:xfrm>
            <a:off x="611422" y="2924944"/>
            <a:ext cx="8652935" cy="964800"/>
          </a:xfrm>
        </p:spPr>
        <p:txBody>
          <a:bodyPr anchor="ctr" anchorCtr="0">
            <a:normAutofit/>
          </a:bodyPr>
          <a:lstStyle>
            <a:lvl1pPr algn="ctr">
              <a:defRPr sz="2100" b="1" cap="all">
                <a:solidFill>
                  <a:schemeClr val="bg1"/>
                </a:solidFill>
                <a:latin typeface="Calibri" panose="020F0502020204030204" pitchFamily="34" charset="0"/>
                <a:ea typeface="メイリオ" panose="020B0604030504040204" pitchFamily="50" charset="-128"/>
                <a:cs typeface="Calibri" panose="020F0502020204030204" pitchFamily="34" charset="0"/>
              </a:defRPr>
            </a:lvl1pPr>
          </a:lstStyle>
          <a:p>
            <a:r>
              <a:rPr kumimoji="1" lang="en-US" altLang="ja-JP"/>
              <a:t>Click to edit Master title style</a:t>
            </a:r>
            <a:endParaRPr kumimoji="1" lang="ja-JP" altLang="en-US" dirty="0"/>
          </a:p>
        </p:txBody>
      </p:sp>
      <p:sp>
        <p:nvSpPr>
          <p:cNvPr id="5" name="Rectangle 4"/>
          <p:cNvSpPr/>
          <p:nvPr userDrawn="1"/>
        </p:nvSpPr>
        <p:spPr>
          <a:xfrm>
            <a:off x="0" y="2674600"/>
            <a:ext cx="12192000" cy="432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7" name="Rectangle 6"/>
          <p:cNvSpPr/>
          <p:nvPr userDrawn="1"/>
        </p:nvSpPr>
        <p:spPr>
          <a:xfrm>
            <a:off x="0" y="4116568"/>
            <a:ext cx="12192000" cy="432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4409" y="2766639"/>
            <a:ext cx="1779009" cy="1292691"/>
          </a:xfrm>
          <a:prstGeom prst="rect">
            <a:avLst/>
          </a:prstGeom>
        </p:spPr>
      </p:pic>
    </p:spTree>
    <p:extLst>
      <p:ext uri="{BB962C8B-B14F-4D97-AF65-F5344CB8AC3E}">
        <p14:creationId xmlns:p14="http://schemas.microsoft.com/office/powerpoint/2010/main" val="3479848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Closing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9472" y="2011474"/>
            <a:ext cx="4032512" cy="2929743"/>
          </a:xfrm>
          <a:prstGeom prst="rect">
            <a:avLst/>
          </a:prstGeom>
        </p:spPr>
      </p:pic>
      <p:sp>
        <p:nvSpPr>
          <p:cNvPr id="6" name="Rectangle 5"/>
          <p:cNvSpPr/>
          <p:nvPr userDrawn="1"/>
        </p:nvSpPr>
        <p:spPr>
          <a:xfrm>
            <a:off x="6" y="0"/>
            <a:ext cx="12191999"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7" name="Rectangle 6"/>
          <p:cNvSpPr/>
          <p:nvPr userDrawn="1"/>
        </p:nvSpPr>
        <p:spPr>
          <a:xfrm>
            <a:off x="1" y="540000"/>
            <a:ext cx="12192000" cy="432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8" name="Rectangle 7"/>
          <p:cNvSpPr/>
          <p:nvPr userDrawn="1"/>
        </p:nvSpPr>
        <p:spPr>
          <a:xfrm>
            <a:off x="6" y="6311948"/>
            <a:ext cx="12191999"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10" name="Rectangle 9"/>
          <p:cNvSpPr/>
          <p:nvPr userDrawn="1"/>
        </p:nvSpPr>
        <p:spPr>
          <a:xfrm>
            <a:off x="0" y="6268748"/>
            <a:ext cx="12192000" cy="432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3" name="TextBox 2"/>
          <p:cNvSpPr txBox="1"/>
          <p:nvPr userDrawn="1"/>
        </p:nvSpPr>
        <p:spPr>
          <a:xfrm>
            <a:off x="6384033" y="2011477"/>
            <a:ext cx="4992555" cy="2123658"/>
          </a:xfrm>
          <a:prstGeom prst="rect">
            <a:avLst/>
          </a:prstGeom>
          <a:noFill/>
        </p:spPr>
        <p:txBody>
          <a:bodyPr wrap="square" rtlCol="0">
            <a:spAutoFit/>
          </a:bodyPr>
          <a:lstStyle/>
          <a:p>
            <a:r>
              <a:rPr lang="en-AU" sz="3300" b="1" dirty="0">
                <a:solidFill>
                  <a:schemeClr val="tx1"/>
                </a:solidFill>
                <a:latin typeface="Arial" panose="020B0604020202020204" pitchFamily="34" charset="0"/>
                <a:cs typeface="Arial" panose="020B0604020202020204" pitchFamily="34" charset="0"/>
              </a:rPr>
              <a:t>Australasian</a:t>
            </a:r>
          </a:p>
          <a:p>
            <a:r>
              <a:rPr lang="en-AU" sz="3300" b="1" dirty="0">
                <a:solidFill>
                  <a:schemeClr val="tx1"/>
                </a:solidFill>
                <a:latin typeface="Arial" panose="020B0604020202020204" pitchFamily="34" charset="0"/>
                <a:cs typeface="Arial" panose="020B0604020202020204" pitchFamily="34" charset="0"/>
              </a:rPr>
              <a:t>Society</a:t>
            </a:r>
            <a:r>
              <a:rPr lang="en-AU" sz="3300" b="1" baseline="0" dirty="0">
                <a:solidFill>
                  <a:schemeClr val="tx1"/>
                </a:solidFill>
                <a:latin typeface="Arial" panose="020B0604020202020204" pitchFamily="34" charset="0"/>
                <a:cs typeface="Arial" panose="020B0604020202020204" pitchFamily="34" charset="0"/>
              </a:rPr>
              <a:t> for</a:t>
            </a:r>
          </a:p>
          <a:p>
            <a:r>
              <a:rPr lang="en-AU" sz="3300" b="1" baseline="0" dirty="0">
                <a:solidFill>
                  <a:schemeClr val="tx1"/>
                </a:solidFill>
                <a:latin typeface="Arial" panose="020B0604020202020204" pitchFamily="34" charset="0"/>
                <a:cs typeface="Arial" panose="020B0604020202020204" pitchFamily="34" charset="0"/>
              </a:rPr>
              <a:t>Trenchless</a:t>
            </a:r>
          </a:p>
          <a:p>
            <a:r>
              <a:rPr lang="en-AU" sz="3300" b="1" baseline="0" dirty="0">
                <a:solidFill>
                  <a:schemeClr val="tx1"/>
                </a:solidFill>
                <a:latin typeface="Arial" panose="020B0604020202020204" pitchFamily="34" charset="0"/>
                <a:cs typeface="Arial" panose="020B0604020202020204" pitchFamily="34" charset="0"/>
              </a:rPr>
              <a:t>Technology</a:t>
            </a:r>
            <a:endParaRPr lang="en-AU" sz="3300" b="1" dirty="0">
              <a:solidFill>
                <a:schemeClr val="tx1"/>
              </a:solidFill>
              <a:latin typeface="Arial" panose="020B0604020202020204" pitchFamily="34" charset="0"/>
              <a:cs typeface="Arial" panose="020B0604020202020204" pitchFamily="34" charset="0"/>
            </a:endParaRPr>
          </a:p>
        </p:txBody>
      </p:sp>
      <p:sp>
        <p:nvSpPr>
          <p:cNvPr id="11" name="TextBox 10"/>
          <p:cNvSpPr txBox="1"/>
          <p:nvPr userDrawn="1"/>
        </p:nvSpPr>
        <p:spPr>
          <a:xfrm>
            <a:off x="0" y="6381330"/>
            <a:ext cx="12192000" cy="323165"/>
          </a:xfrm>
          <a:prstGeom prst="rect">
            <a:avLst/>
          </a:prstGeom>
          <a:noFill/>
        </p:spPr>
        <p:txBody>
          <a:bodyPr wrap="square" rtlCol="0">
            <a:spAutoFit/>
          </a:bodyPr>
          <a:lstStyle/>
          <a:p>
            <a:pPr algn="ctr"/>
            <a:r>
              <a:rPr lang="en-AU" sz="1500" b="1" dirty="0">
                <a:solidFill>
                  <a:schemeClr val="bg1"/>
                </a:solidFill>
                <a:latin typeface="Arial" panose="020B0604020202020204" pitchFamily="34" charset="0"/>
                <a:cs typeface="Arial" panose="020B0604020202020204" pitchFamily="34" charset="0"/>
              </a:rPr>
              <a:t>astt.com.au</a:t>
            </a:r>
          </a:p>
        </p:txBody>
      </p:sp>
    </p:spTree>
    <p:extLst>
      <p:ext uri="{BB962C8B-B14F-4D97-AF65-F5344CB8AC3E}">
        <p14:creationId xmlns:p14="http://schemas.microsoft.com/office/powerpoint/2010/main" val="1074234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aster Title Slide">
    <p:bg>
      <p:bgPr>
        <a:solidFill>
          <a:srgbClr val="1E772D"/>
        </a:solidFill>
        <a:effectLst/>
      </p:bgPr>
    </p:bg>
    <p:spTree>
      <p:nvGrpSpPr>
        <p:cNvPr id="1" name=""/>
        <p:cNvGrpSpPr/>
        <p:nvPr/>
      </p:nvGrpSpPr>
      <p:grpSpPr>
        <a:xfrm>
          <a:off x="0" y="0"/>
          <a:ext cx="0" cy="0"/>
          <a:chOff x="0" y="0"/>
          <a:chExt cx="0" cy="0"/>
        </a:xfrm>
      </p:grpSpPr>
      <p:sp>
        <p:nvSpPr>
          <p:cNvPr id="9" name="Rectangle 8"/>
          <p:cNvSpPr/>
          <p:nvPr userDrawn="1"/>
        </p:nvSpPr>
        <p:spPr>
          <a:xfrm>
            <a:off x="0" y="1152000"/>
            <a:ext cx="12192000" cy="266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869594" y="1447605"/>
            <a:ext cx="2987047" cy="2170180"/>
          </a:xfrm>
          <a:prstGeom prst="rect">
            <a:avLst/>
          </a:prstGeom>
        </p:spPr>
      </p:pic>
      <p:sp>
        <p:nvSpPr>
          <p:cNvPr id="14" name="Rectangle 13"/>
          <p:cNvSpPr/>
          <p:nvPr userDrawn="1"/>
        </p:nvSpPr>
        <p:spPr>
          <a:xfrm flipV="1">
            <a:off x="0" y="3816000"/>
            <a:ext cx="12192000" cy="72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17" name="Rectangle 16"/>
          <p:cNvSpPr/>
          <p:nvPr userDrawn="1"/>
        </p:nvSpPr>
        <p:spPr>
          <a:xfrm flipV="1">
            <a:off x="0" y="1080000"/>
            <a:ext cx="12192000" cy="72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18" name="タイトル 1"/>
          <p:cNvSpPr>
            <a:spLocks noGrp="1"/>
          </p:cNvSpPr>
          <p:nvPr>
            <p:ph type="ctrTitle"/>
          </p:nvPr>
        </p:nvSpPr>
        <p:spPr>
          <a:xfrm>
            <a:off x="335366" y="1152000"/>
            <a:ext cx="7487793" cy="2664000"/>
          </a:xfrm>
        </p:spPr>
        <p:txBody>
          <a:bodyPr>
            <a:normAutofit/>
          </a:bodyPr>
          <a:lstStyle>
            <a:lvl1pPr algn="l">
              <a:defRPr sz="2400" b="1">
                <a:solidFill>
                  <a:schemeClr val="bg1"/>
                </a:solidFill>
                <a:effectLst/>
                <a:latin typeface="Calibri" panose="020F0502020204030204" pitchFamily="34" charset="0"/>
                <a:ea typeface="メイリオ" panose="020B0604030504040204" pitchFamily="50" charset="-128"/>
                <a:cs typeface="Calibri" panose="020F0502020204030204" pitchFamily="34" charset="0"/>
              </a:defRPr>
            </a:lvl1pPr>
          </a:lstStyle>
          <a:p>
            <a:r>
              <a:rPr kumimoji="1" lang="en-US" altLang="ja-JP" dirty="0"/>
              <a:t>Click to edit Master title style</a:t>
            </a:r>
            <a:endParaRPr kumimoji="1" lang="ja-JP" altLang="en-US" dirty="0"/>
          </a:p>
        </p:txBody>
      </p:sp>
      <p:sp>
        <p:nvSpPr>
          <p:cNvPr id="6" name="Text Placeholder 5"/>
          <p:cNvSpPr>
            <a:spLocks noGrp="1"/>
          </p:cNvSpPr>
          <p:nvPr>
            <p:ph type="body" sz="quarter" idx="10" hasCustomPrompt="1"/>
          </p:nvPr>
        </p:nvSpPr>
        <p:spPr>
          <a:xfrm>
            <a:off x="334436" y="4076707"/>
            <a:ext cx="9313333" cy="2016125"/>
          </a:xfrm>
        </p:spPr>
        <p:txBody>
          <a:bodyPr>
            <a:normAutofit/>
          </a:bodyPr>
          <a:lstStyle>
            <a:lvl1pPr marL="0" indent="0">
              <a:buNone/>
              <a:defRPr sz="1800" b="0" baseline="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dirty="0"/>
              <a:t>Click to edit Author, Company, Date</a:t>
            </a:r>
          </a:p>
          <a:p>
            <a:pPr lvl="0"/>
            <a:r>
              <a:rPr lang="en-US" dirty="0"/>
              <a:t>Company</a:t>
            </a:r>
          </a:p>
          <a:p>
            <a:pPr lvl="0"/>
            <a:r>
              <a:rPr lang="en-US" dirty="0"/>
              <a:t>Date</a:t>
            </a:r>
          </a:p>
        </p:txBody>
      </p:sp>
    </p:spTree>
    <p:extLst>
      <p:ext uri="{BB962C8B-B14F-4D97-AF65-F5344CB8AC3E}">
        <p14:creationId xmlns:p14="http://schemas.microsoft.com/office/powerpoint/2010/main" val="3028277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ntent Slide (Single Column)">
    <p:spTree>
      <p:nvGrpSpPr>
        <p:cNvPr id="1" name=""/>
        <p:cNvGrpSpPr/>
        <p:nvPr/>
      </p:nvGrpSpPr>
      <p:grpSpPr>
        <a:xfrm>
          <a:off x="0" y="0"/>
          <a:ext cx="0" cy="0"/>
          <a:chOff x="0" y="0"/>
          <a:chExt cx="0" cy="0"/>
        </a:xfrm>
      </p:grpSpPr>
      <p:sp>
        <p:nvSpPr>
          <p:cNvPr id="18" name="Rectangle 17"/>
          <p:cNvSpPr/>
          <p:nvPr userDrawn="1"/>
        </p:nvSpPr>
        <p:spPr>
          <a:xfrm>
            <a:off x="0" y="0"/>
            <a:ext cx="12192000" cy="839746"/>
          </a:xfrm>
          <a:prstGeom prst="rect">
            <a:avLst/>
          </a:prstGeom>
          <a:solidFill>
            <a:srgbClr val="1E772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11" name="Rectangle 10"/>
          <p:cNvSpPr/>
          <p:nvPr userDrawn="1"/>
        </p:nvSpPr>
        <p:spPr>
          <a:xfrm>
            <a:off x="-9397" y="6597352"/>
            <a:ext cx="12192000" cy="2880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8" name="スライド番号プレースホルダー 4"/>
          <p:cNvSpPr txBox="1">
            <a:spLocks/>
          </p:cNvSpPr>
          <p:nvPr userDrawn="1"/>
        </p:nvSpPr>
        <p:spPr>
          <a:xfrm>
            <a:off x="9342875" y="6597352"/>
            <a:ext cx="2844800" cy="288032"/>
          </a:xfrm>
          <a:prstGeom prst="rect">
            <a:avLst/>
          </a:prstGeom>
        </p:spPr>
        <p:txBody>
          <a:bodyPr vert="horz" lIns="68580" tIns="34290" rIns="68580" bIns="3429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2F2F4DD-C3C0-4ABF-96EE-F735EE450B9D}" type="slidenum">
              <a:rPr lang="ja-JP" altLang="en-US" sz="900" smtClean="0">
                <a:solidFill>
                  <a:schemeClr val="bg1"/>
                </a:solidFill>
                <a:latin typeface="+mj-lt"/>
              </a:rPr>
              <a:pPr/>
              <a:t>‹#›</a:t>
            </a:fld>
            <a:endParaRPr lang="ja-JP" altLang="en-US" sz="900" dirty="0">
              <a:solidFill>
                <a:schemeClr val="bg1"/>
              </a:solidFill>
              <a:latin typeface="+mj-lt"/>
            </a:endParaRPr>
          </a:p>
        </p:txBody>
      </p:sp>
      <p:sp>
        <p:nvSpPr>
          <p:cNvPr id="13" name="コンテンツ プレースホルダー 15"/>
          <p:cNvSpPr>
            <a:spLocks noGrp="1"/>
          </p:cNvSpPr>
          <p:nvPr>
            <p:ph sz="quarter" idx="13"/>
          </p:nvPr>
        </p:nvSpPr>
        <p:spPr>
          <a:xfrm>
            <a:off x="431373" y="939788"/>
            <a:ext cx="11329259" cy="5521522"/>
          </a:xfrm>
        </p:spPr>
        <p:txBody>
          <a:bodyPr>
            <a:normAutofit/>
          </a:bodyPr>
          <a:lstStyle>
            <a:lvl1pPr>
              <a:defRPr sz="1800">
                <a:solidFill>
                  <a:schemeClr val="tx1"/>
                </a:solidFill>
                <a:latin typeface="Calibri" panose="020F0502020204030204" pitchFamily="34" charset="0"/>
              </a:defRPr>
            </a:lvl1pPr>
            <a:lvl2pPr>
              <a:defRPr sz="1500" baseline="0"/>
            </a:lvl2pPr>
            <a:lvl3pPr>
              <a:defRPr sz="1500"/>
            </a:lvl3pPr>
            <a:lvl4pPr>
              <a:defRPr/>
            </a:lvl4p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p:txBody>
      </p:sp>
      <p:sp>
        <p:nvSpPr>
          <p:cNvPr id="14" name="Rectangle 13"/>
          <p:cNvSpPr/>
          <p:nvPr userDrawn="1"/>
        </p:nvSpPr>
        <p:spPr>
          <a:xfrm>
            <a:off x="-9397" y="6561352"/>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16" name="Rectangle 15"/>
          <p:cNvSpPr/>
          <p:nvPr userDrawn="1"/>
        </p:nvSpPr>
        <p:spPr>
          <a:xfrm>
            <a:off x="0" y="108667"/>
            <a:ext cx="12192000" cy="61133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17" name="Rectangle 16"/>
          <p:cNvSpPr/>
          <p:nvPr userDrawn="1"/>
        </p:nvSpPr>
        <p:spPr>
          <a:xfrm>
            <a:off x="0" y="72000"/>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15" name="タイトル 15"/>
          <p:cNvSpPr>
            <a:spLocks noGrp="1"/>
          </p:cNvSpPr>
          <p:nvPr>
            <p:ph type="title"/>
          </p:nvPr>
        </p:nvSpPr>
        <p:spPr>
          <a:xfrm>
            <a:off x="431371" y="180007"/>
            <a:ext cx="7909392" cy="487019"/>
          </a:xfrm>
        </p:spPr>
        <p:txBody>
          <a:bodyPr anchor="ctr" anchorCtr="0">
            <a:normAutofit/>
          </a:bodyPr>
          <a:lstStyle>
            <a:lvl1pPr algn="l">
              <a:defRPr sz="1800" b="1">
                <a:solidFill>
                  <a:schemeClr val="bg1"/>
                </a:solidFill>
                <a:latin typeface="Calibri" panose="020F0502020204030204" pitchFamily="34" charset="0"/>
                <a:ea typeface="メイリオ" panose="020B0604030504040204" pitchFamily="50" charset="-128"/>
                <a:cs typeface="Calibri" panose="020F0502020204030204" pitchFamily="34" charset="0"/>
              </a:defRPr>
            </a:lvl1pPr>
          </a:lstStyle>
          <a:p>
            <a:r>
              <a:rPr kumimoji="1" lang="en-US" altLang="ja-JP" dirty="0"/>
              <a:t>Click to edit Master title style</a:t>
            </a:r>
            <a:endParaRPr kumimoji="1" lang="ja-JP" altLang="en-US" dirty="0"/>
          </a:p>
        </p:txBody>
      </p:sp>
      <p:sp>
        <p:nvSpPr>
          <p:cNvPr id="19" name="Rectangle 18"/>
          <p:cNvSpPr/>
          <p:nvPr userDrawn="1"/>
        </p:nvSpPr>
        <p:spPr>
          <a:xfrm>
            <a:off x="0" y="720000"/>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0576" y="108664"/>
            <a:ext cx="839627" cy="611015"/>
          </a:xfrm>
          <a:prstGeom prst="rect">
            <a:avLst/>
          </a:prstGeom>
        </p:spPr>
      </p:pic>
      <p:sp>
        <p:nvSpPr>
          <p:cNvPr id="22" name="スライド番号プレースホルダー 4"/>
          <p:cNvSpPr txBox="1">
            <a:spLocks/>
          </p:cNvSpPr>
          <p:nvPr userDrawn="1"/>
        </p:nvSpPr>
        <p:spPr>
          <a:xfrm>
            <a:off x="239351" y="6597352"/>
            <a:ext cx="9985109" cy="288032"/>
          </a:xfrm>
          <a:prstGeom prst="rect">
            <a:avLst/>
          </a:prstGeom>
        </p:spPr>
        <p:txBody>
          <a:bodyPr vert="horz" lIns="68580" tIns="34290" rIns="68580" bIns="3429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en-AU" altLang="ja-JP" sz="900" dirty="0">
                <a:solidFill>
                  <a:schemeClr val="bg1"/>
                </a:solidFill>
                <a:latin typeface="+mj-lt"/>
              </a:rPr>
              <a:t>Footer Here (Event, Title, etc.) – EDIT IN SLIDE MASTER</a:t>
            </a:r>
            <a:endParaRPr lang="ja-JP" altLang="en-US" sz="900" dirty="0">
              <a:solidFill>
                <a:schemeClr val="bg1"/>
              </a:solidFill>
              <a:latin typeface="+mj-lt"/>
            </a:endParaRPr>
          </a:p>
        </p:txBody>
      </p:sp>
    </p:spTree>
    <p:extLst>
      <p:ext uri="{BB962C8B-B14F-4D97-AF65-F5344CB8AC3E}">
        <p14:creationId xmlns:p14="http://schemas.microsoft.com/office/powerpoint/2010/main" val="3738433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Slide (Dual Column)">
    <p:spTree>
      <p:nvGrpSpPr>
        <p:cNvPr id="1" name=""/>
        <p:cNvGrpSpPr/>
        <p:nvPr/>
      </p:nvGrpSpPr>
      <p:grpSpPr>
        <a:xfrm>
          <a:off x="0" y="0"/>
          <a:ext cx="0" cy="0"/>
          <a:chOff x="0" y="0"/>
          <a:chExt cx="0" cy="0"/>
        </a:xfrm>
      </p:grpSpPr>
      <p:sp>
        <p:nvSpPr>
          <p:cNvPr id="12" name="Rectangle 11"/>
          <p:cNvSpPr/>
          <p:nvPr userDrawn="1"/>
        </p:nvSpPr>
        <p:spPr>
          <a:xfrm>
            <a:off x="0" y="0"/>
            <a:ext cx="12192000" cy="839746"/>
          </a:xfrm>
          <a:prstGeom prst="rect">
            <a:avLst/>
          </a:prstGeom>
          <a:solidFill>
            <a:srgbClr val="1E772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14" name="Rectangle 13"/>
          <p:cNvSpPr/>
          <p:nvPr userDrawn="1"/>
        </p:nvSpPr>
        <p:spPr>
          <a:xfrm>
            <a:off x="0" y="108667"/>
            <a:ext cx="12192000" cy="61133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15" name="Rectangle 14"/>
          <p:cNvSpPr/>
          <p:nvPr userDrawn="1"/>
        </p:nvSpPr>
        <p:spPr>
          <a:xfrm>
            <a:off x="0" y="72000"/>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17" name="Rectangle 16"/>
          <p:cNvSpPr/>
          <p:nvPr userDrawn="1"/>
        </p:nvSpPr>
        <p:spPr>
          <a:xfrm>
            <a:off x="0" y="720000"/>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16" name="タイトル 15"/>
          <p:cNvSpPr>
            <a:spLocks noGrp="1"/>
          </p:cNvSpPr>
          <p:nvPr>
            <p:ph type="title"/>
          </p:nvPr>
        </p:nvSpPr>
        <p:spPr>
          <a:xfrm>
            <a:off x="431371" y="179998"/>
            <a:ext cx="7909392" cy="486000"/>
          </a:xfrm>
        </p:spPr>
        <p:txBody>
          <a:bodyPr anchor="ctr" anchorCtr="0">
            <a:normAutofit/>
          </a:bodyPr>
          <a:lstStyle>
            <a:lvl1pPr algn="l">
              <a:defRPr sz="1800" b="1">
                <a:solidFill>
                  <a:schemeClr val="bg1"/>
                </a:solidFill>
                <a:latin typeface="Calibri" panose="020F0502020204030204" pitchFamily="34" charset="0"/>
                <a:ea typeface="メイリオ" panose="020B0604030504040204" pitchFamily="50" charset="-128"/>
                <a:cs typeface="Calibri" panose="020F0502020204030204" pitchFamily="34" charset="0"/>
              </a:defRPr>
            </a:lvl1pPr>
          </a:lstStyle>
          <a:p>
            <a:r>
              <a:rPr kumimoji="1" lang="en-US" altLang="ja-JP" dirty="0"/>
              <a:t>Click to edit Master title style</a:t>
            </a:r>
            <a:endParaRPr kumimoji="1" lang="ja-JP" altLang="en-US" dirty="0"/>
          </a:p>
        </p:txBody>
      </p:sp>
      <p:sp>
        <p:nvSpPr>
          <p:cNvPr id="7" name="コンテンツ プレースホルダー 15"/>
          <p:cNvSpPr>
            <a:spLocks noGrp="1"/>
          </p:cNvSpPr>
          <p:nvPr>
            <p:ph sz="quarter" idx="13"/>
          </p:nvPr>
        </p:nvSpPr>
        <p:spPr>
          <a:xfrm>
            <a:off x="431373" y="939790"/>
            <a:ext cx="5568619" cy="5530379"/>
          </a:xfrm>
        </p:spPr>
        <p:txBody>
          <a:bodyPr>
            <a:normAutofit/>
          </a:bodyPr>
          <a:lstStyle>
            <a:lvl1pPr>
              <a:defRPr sz="1800">
                <a:solidFill>
                  <a:schemeClr val="tx1"/>
                </a:solidFill>
                <a:latin typeface="Calibri" panose="020F0502020204030204" pitchFamily="34" charset="0"/>
              </a:defRPr>
            </a:lvl1pPr>
            <a:lvl2pPr>
              <a:defRPr sz="1500" baseline="0"/>
            </a:lvl2pPr>
            <a:lvl3pPr>
              <a:defRPr sz="1500"/>
            </a:lvl3pPr>
            <a:lvl4pPr>
              <a:defRPr/>
            </a:lvl4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p:txBody>
      </p:sp>
      <p:sp>
        <p:nvSpPr>
          <p:cNvPr id="10" name="コンテンツ プレースホルダー 15"/>
          <p:cNvSpPr>
            <a:spLocks noGrp="1"/>
          </p:cNvSpPr>
          <p:nvPr>
            <p:ph sz="quarter" idx="15"/>
          </p:nvPr>
        </p:nvSpPr>
        <p:spPr>
          <a:xfrm>
            <a:off x="6192013" y="939790"/>
            <a:ext cx="5568619" cy="5521523"/>
          </a:xfrm>
        </p:spPr>
        <p:txBody>
          <a:bodyPr>
            <a:normAutofit/>
          </a:bodyPr>
          <a:lstStyle>
            <a:lvl1pPr>
              <a:defRPr sz="1800">
                <a:solidFill>
                  <a:schemeClr val="tx1"/>
                </a:solidFill>
                <a:latin typeface="Calibri" panose="020F0502020204030204" pitchFamily="34" charset="0"/>
              </a:defRPr>
            </a:lvl1pPr>
            <a:lvl2pPr>
              <a:defRPr sz="1500" baseline="0"/>
            </a:lvl2pPr>
            <a:lvl3pPr>
              <a:defRPr sz="1500"/>
            </a:lvl3pPr>
            <a:lvl4pPr>
              <a:defRPr/>
            </a:lvl4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p:txBody>
      </p:sp>
      <p:sp>
        <p:nvSpPr>
          <p:cNvPr id="19" name="Rectangle 18"/>
          <p:cNvSpPr/>
          <p:nvPr userDrawn="1"/>
        </p:nvSpPr>
        <p:spPr>
          <a:xfrm>
            <a:off x="-9397" y="6597352"/>
            <a:ext cx="12192000" cy="2880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20" name="スライド番号プレースホルダー 4"/>
          <p:cNvSpPr txBox="1">
            <a:spLocks/>
          </p:cNvSpPr>
          <p:nvPr userDrawn="1"/>
        </p:nvSpPr>
        <p:spPr>
          <a:xfrm>
            <a:off x="9342875" y="6597352"/>
            <a:ext cx="2844800" cy="288032"/>
          </a:xfrm>
          <a:prstGeom prst="rect">
            <a:avLst/>
          </a:prstGeom>
        </p:spPr>
        <p:txBody>
          <a:bodyPr vert="horz" lIns="68580" tIns="34290" rIns="68580" bIns="3429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2F2F4DD-C3C0-4ABF-96EE-F735EE450B9D}" type="slidenum">
              <a:rPr lang="ja-JP" altLang="en-US" sz="900" smtClean="0">
                <a:solidFill>
                  <a:schemeClr val="bg1"/>
                </a:solidFill>
                <a:latin typeface="+mj-lt"/>
              </a:rPr>
              <a:pPr/>
              <a:t>‹#›</a:t>
            </a:fld>
            <a:endParaRPr lang="ja-JP" altLang="en-US" sz="900" dirty="0">
              <a:solidFill>
                <a:schemeClr val="bg1"/>
              </a:solidFill>
              <a:latin typeface="+mj-lt"/>
            </a:endParaRPr>
          </a:p>
        </p:txBody>
      </p:sp>
      <p:sp>
        <p:nvSpPr>
          <p:cNvPr id="21" name="Rectangle 20"/>
          <p:cNvSpPr/>
          <p:nvPr userDrawn="1"/>
        </p:nvSpPr>
        <p:spPr>
          <a:xfrm>
            <a:off x="-9397" y="6561352"/>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22" name="スライド番号プレースホルダー 4"/>
          <p:cNvSpPr txBox="1">
            <a:spLocks/>
          </p:cNvSpPr>
          <p:nvPr userDrawn="1"/>
        </p:nvSpPr>
        <p:spPr>
          <a:xfrm>
            <a:off x="239351" y="6597352"/>
            <a:ext cx="9985109" cy="288032"/>
          </a:xfrm>
          <a:prstGeom prst="rect">
            <a:avLst/>
          </a:prstGeom>
        </p:spPr>
        <p:txBody>
          <a:bodyPr vert="horz" lIns="68580" tIns="34290" rIns="68580" bIns="3429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kumimoji="1" lang="en-AU" altLang="ja-JP" sz="900" kern="1200" dirty="0">
                <a:solidFill>
                  <a:schemeClr val="bg1"/>
                </a:solidFill>
                <a:latin typeface="+mn-lt"/>
                <a:ea typeface="+mn-ea"/>
                <a:cs typeface="+mn-cs"/>
              </a:rPr>
              <a:t>Footer Here (Event, Title, etc.) – EDIT IN SLIDE MASTER</a:t>
            </a:r>
            <a:endParaRPr kumimoji="1" lang="ja-JP" altLang="en-US" sz="900" kern="1200" dirty="0">
              <a:solidFill>
                <a:schemeClr val="bg1"/>
              </a:solidFill>
              <a:latin typeface="+mn-lt"/>
              <a:ea typeface="+mn-ea"/>
              <a:cs typeface="+mn-cs"/>
            </a:endParaRP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80576" y="108664"/>
            <a:ext cx="839627" cy="611015"/>
          </a:xfrm>
          <a:prstGeom prst="rect">
            <a:avLst/>
          </a:prstGeom>
        </p:spPr>
      </p:pic>
    </p:spTree>
    <p:extLst>
      <p:ext uri="{BB962C8B-B14F-4D97-AF65-F5344CB8AC3E}">
        <p14:creationId xmlns:p14="http://schemas.microsoft.com/office/powerpoint/2010/main" val="10729358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ubsection Break">
    <p:bg>
      <p:bgPr>
        <a:solidFill>
          <a:srgbClr val="1E772D"/>
        </a:solidFill>
        <a:effectLst/>
      </p:bgPr>
    </p:bg>
    <p:spTree>
      <p:nvGrpSpPr>
        <p:cNvPr id="1" name=""/>
        <p:cNvGrpSpPr/>
        <p:nvPr/>
      </p:nvGrpSpPr>
      <p:grpSpPr>
        <a:xfrm>
          <a:off x="0" y="0"/>
          <a:ext cx="0" cy="0"/>
          <a:chOff x="0" y="0"/>
          <a:chExt cx="0" cy="0"/>
        </a:xfrm>
      </p:grpSpPr>
      <p:sp>
        <p:nvSpPr>
          <p:cNvPr id="8" name="Rectangle 7"/>
          <p:cNvSpPr/>
          <p:nvPr userDrawn="1"/>
        </p:nvSpPr>
        <p:spPr>
          <a:xfrm>
            <a:off x="5" y="2717800"/>
            <a:ext cx="12191999" cy="13987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2" name="タイトル 1"/>
          <p:cNvSpPr>
            <a:spLocks noGrp="1"/>
          </p:cNvSpPr>
          <p:nvPr>
            <p:ph type="title"/>
          </p:nvPr>
        </p:nvSpPr>
        <p:spPr>
          <a:xfrm>
            <a:off x="611422" y="2924944"/>
            <a:ext cx="8652935" cy="964800"/>
          </a:xfrm>
        </p:spPr>
        <p:txBody>
          <a:bodyPr anchor="ctr" anchorCtr="0">
            <a:normAutofit/>
          </a:bodyPr>
          <a:lstStyle>
            <a:lvl1pPr algn="ctr">
              <a:defRPr sz="2100" b="1" cap="all">
                <a:solidFill>
                  <a:schemeClr val="bg1"/>
                </a:solidFill>
                <a:latin typeface="Calibri" panose="020F0502020204030204" pitchFamily="34" charset="0"/>
                <a:ea typeface="メイリオ" panose="020B0604030504040204" pitchFamily="50" charset="-128"/>
                <a:cs typeface="Calibri" panose="020F0502020204030204" pitchFamily="34" charset="0"/>
              </a:defRPr>
            </a:lvl1pPr>
          </a:lstStyle>
          <a:p>
            <a:r>
              <a:rPr kumimoji="1" lang="en-US" altLang="ja-JP"/>
              <a:t>Click to edit Master title style</a:t>
            </a:r>
            <a:endParaRPr kumimoji="1" lang="ja-JP" altLang="en-US" dirty="0"/>
          </a:p>
        </p:txBody>
      </p:sp>
      <p:sp>
        <p:nvSpPr>
          <p:cNvPr id="5" name="Rectangle 4"/>
          <p:cNvSpPr/>
          <p:nvPr userDrawn="1"/>
        </p:nvSpPr>
        <p:spPr>
          <a:xfrm>
            <a:off x="0" y="2674600"/>
            <a:ext cx="12192000" cy="432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7" name="Rectangle 6"/>
          <p:cNvSpPr/>
          <p:nvPr userDrawn="1"/>
        </p:nvSpPr>
        <p:spPr>
          <a:xfrm>
            <a:off x="0" y="4116568"/>
            <a:ext cx="12192000" cy="432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4409" y="2766639"/>
            <a:ext cx="1779009" cy="1292691"/>
          </a:xfrm>
          <a:prstGeom prst="rect">
            <a:avLst/>
          </a:prstGeom>
        </p:spPr>
      </p:pic>
    </p:spTree>
    <p:extLst>
      <p:ext uri="{BB962C8B-B14F-4D97-AF65-F5344CB8AC3E}">
        <p14:creationId xmlns:p14="http://schemas.microsoft.com/office/powerpoint/2010/main" val="3591601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Slide (Single Column)">
    <p:spTree>
      <p:nvGrpSpPr>
        <p:cNvPr id="1" name=""/>
        <p:cNvGrpSpPr/>
        <p:nvPr/>
      </p:nvGrpSpPr>
      <p:grpSpPr>
        <a:xfrm>
          <a:off x="0" y="0"/>
          <a:ext cx="0" cy="0"/>
          <a:chOff x="0" y="0"/>
          <a:chExt cx="0" cy="0"/>
        </a:xfrm>
      </p:grpSpPr>
      <p:sp>
        <p:nvSpPr>
          <p:cNvPr id="18" name="Rectangle 17"/>
          <p:cNvSpPr/>
          <p:nvPr userDrawn="1"/>
        </p:nvSpPr>
        <p:spPr>
          <a:xfrm>
            <a:off x="0" y="0"/>
            <a:ext cx="12192000" cy="839746"/>
          </a:xfrm>
          <a:prstGeom prst="rect">
            <a:avLst/>
          </a:prstGeom>
          <a:solidFill>
            <a:srgbClr val="1E772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1" name="Rectangle 10"/>
          <p:cNvSpPr/>
          <p:nvPr userDrawn="1"/>
        </p:nvSpPr>
        <p:spPr>
          <a:xfrm>
            <a:off x="-9397" y="6597352"/>
            <a:ext cx="12192000" cy="2880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8" name="スライド番号プレースホルダー 4"/>
          <p:cNvSpPr txBox="1">
            <a:spLocks/>
          </p:cNvSpPr>
          <p:nvPr userDrawn="1"/>
        </p:nvSpPr>
        <p:spPr>
          <a:xfrm>
            <a:off x="9342875" y="6597352"/>
            <a:ext cx="2844800" cy="288032"/>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2F2F4DD-C3C0-4ABF-96EE-F735EE450B9D}" type="slidenum">
              <a:rPr lang="ja-JP" altLang="en-US" sz="1200" smtClean="0">
                <a:solidFill>
                  <a:schemeClr val="bg1"/>
                </a:solidFill>
                <a:latin typeface="+mj-lt"/>
              </a:rPr>
              <a:pPr/>
              <a:t>‹#›</a:t>
            </a:fld>
            <a:endParaRPr lang="ja-JP" altLang="en-US" sz="1200" dirty="0">
              <a:solidFill>
                <a:schemeClr val="bg1"/>
              </a:solidFill>
              <a:latin typeface="+mj-lt"/>
            </a:endParaRPr>
          </a:p>
        </p:txBody>
      </p:sp>
      <p:sp>
        <p:nvSpPr>
          <p:cNvPr id="13" name="コンテンツ プレースホルダー 15"/>
          <p:cNvSpPr>
            <a:spLocks noGrp="1"/>
          </p:cNvSpPr>
          <p:nvPr>
            <p:ph sz="quarter" idx="13"/>
          </p:nvPr>
        </p:nvSpPr>
        <p:spPr>
          <a:xfrm>
            <a:off x="431373" y="939788"/>
            <a:ext cx="11329259" cy="5521522"/>
          </a:xfrm>
        </p:spPr>
        <p:txBody>
          <a:bodyPr>
            <a:normAutofit/>
          </a:bodyPr>
          <a:lstStyle>
            <a:lvl1pPr>
              <a:defRPr sz="2400">
                <a:solidFill>
                  <a:schemeClr val="tx1"/>
                </a:solidFill>
                <a:latin typeface="Calibri" panose="020F0502020204030204" pitchFamily="34" charset="0"/>
              </a:defRPr>
            </a:lvl1pPr>
            <a:lvl2pPr>
              <a:defRPr sz="2000" baseline="0"/>
            </a:lvl2pPr>
            <a:lvl3pPr>
              <a:defRPr sz="2000"/>
            </a:lvl3pPr>
            <a:lvl4pPr>
              <a:defRPr/>
            </a:lvl4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p:txBody>
      </p:sp>
      <p:sp>
        <p:nvSpPr>
          <p:cNvPr id="14" name="Rectangle 13"/>
          <p:cNvSpPr/>
          <p:nvPr userDrawn="1"/>
        </p:nvSpPr>
        <p:spPr>
          <a:xfrm>
            <a:off x="-9397" y="6561352"/>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6" name="Rectangle 15"/>
          <p:cNvSpPr/>
          <p:nvPr userDrawn="1"/>
        </p:nvSpPr>
        <p:spPr>
          <a:xfrm>
            <a:off x="0" y="108667"/>
            <a:ext cx="12192000" cy="61133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7" name="Rectangle 16"/>
          <p:cNvSpPr/>
          <p:nvPr userDrawn="1"/>
        </p:nvSpPr>
        <p:spPr>
          <a:xfrm>
            <a:off x="0" y="72000"/>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5" name="タイトル 15"/>
          <p:cNvSpPr>
            <a:spLocks noGrp="1"/>
          </p:cNvSpPr>
          <p:nvPr>
            <p:ph type="title"/>
          </p:nvPr>
        </p:nvSpPr>
        <p:spPr>
          <a:xfrm>
            <a:off x="431371" y="180007"/>
            <a:ext cx="7909392" cy="487019"/>
          </a:xfrm>
        </p:spPr>
        <p:txBody>
          <a:bodyPr anchor="ctr" anchorCtr="0">
            <a:normAutofit/>
          </a:bodyPr>
          <a:lstStyle>
            <a:lvl1pPr algn="l">
              <a:defRPr sz="2400" b="1">
                <a:solidFill>
                  <a:schemeClr val="bg1"/>
                </a:solidFill>
                <a:latin typeface="Calibri" panose="020F0502020204030204" pitchFamily="34" charset="0"/>
                <a:ea typeface="メイリオ" panose="020B0604030504040204" pitchFamily="50" charset="-128"/>
                <a:cs typeface="Calibri" panose="020F0502020204030204" pitchFamily="34" charset="0"/>
              </a:defRPr>
            </a:lvl1pPr>
          </a:lstStyle>
          <a:p>
            <a:r>
              <a:rPr kumimoji="1" lang="en-US" altLang="ja-JP"/>
              <a:t>Click to edit Master title style</a:t>
            </a:r>
            <a:endParaRPr kumimoji="1" lang="ja-JP" altLang="en-US" dirty="0"/>
          </a:p>
        </p:txBody>
      </p:sp>
      <p:sp>
        <p:nvSpPr>
          <p:cNvPr id="19" name="Rectangle 18"/>
          <p:cNvSpPr/>
          <p:nvPr userDrawn="1"/>
        </p:nvSpPr>
        <p:spPr>
          <a:xfrm>
            <a:off x="0" y="720000"/>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2544" y="108664"/>
            <a:ext cx="1119501" cy="611015"/>
          </a:xfrm>
          <a:prstGeom prst="rect">
            <a:avLst/>
          </a:prstGeom>
        </p:spPr>
      </p:pic>
      <p:sp>
        <p:nvSpPr>
          <p:cNvPr id="22" name="スライド番号プレースホルダー 4"/>
          <p:cNvSpPr txBox="1">
            <a:spLocks/>
          </p:cNvSpPr>
          <p:nvPr userDrawn="1"/>
        </p:nvSpPr>
        <p:spPr>
          <a:xfrm>
            <a:off x="239351" y="6597352"/>
            <a:ext cx="9985109" cy="288032"/>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en-AU" altLang="ja-JP" sz="1200" dirty="0">
                <a:solidFill>
                  <a:schemeClr val="bg1"/>
                </a:solidFill>
                <a:latin typeface="+mj-lt"/>
              </a:rPr>
              <a:t>Footer Here (Event, Title, etc.) – EDIT IN SLIDE MASTER</a:t>
            </a:r>
            <a:endParaRPr lang="ja-JP" altLang="en-US" sz="1200" dirty="0">
              <a:solidFill>
                <a:schemeClr val="bg1"/>
              </a:solidFill>
              <a:latin typeface="+mj-lt"/>
            </a:endParaRPr>
          </a:p>
        </p:txBody>
      </p:sp>
    </p:spTree>
    <p:extLst>
      <p:ext uri="{BB962C8B-B14F-4D97-AF65-F5344CB8AC3E}">
        <p14:creationId xmlns:p14="http://schemas.microsoft.com/office/powerpoint/2010/main" val="12380304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Closing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19472" y="2011474"/>
            <a:ext cx="4032512" cy="2929743"/>
          </a:xfrm>
          <a:prstGeom prst="rect">
            <a:avLst/>
          </a:prstGeom>
        </p:spPr>
      </p:pic>
      <p:sp>
        <p:nvSpPr>
          <p:cNvPr id="6" name="Rectangle 5"/>
          <p:cNvSpPr/>
          <p:nvPr userDrawn="1"/>
        </p:nvSpPr>
        <p:spPr>
          <a:xfrm>
            <a:off x="6" y="0"/>
            <a:ext cx="12191999"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7" name="Rectangle 6"/>
          <p:cNvSpPr/>
          <p:nvPr userDrawn="1"/>
        </p:nvSpPr>
        <p:spPr>
          <a:xfrm>
            <a:off x="1" y="540000"/>
            <a:ext cx="12192000" cy="432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8" name="Rectangle 7"/>
          <p:cNvSpPr/>
          <p:nvPr userDrawn="1"/>
        </p:nvSpPr>
        <p:spPr>
          <a:xfrm>
            <a:off x="6" y="6311948"/>
            <a:ext cx="12191999"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10" name="Rectangle 9"/>
          <p:cNvSpPr/>
          <p:nvPr userDrawn="1"/>
        </p:nvSpPr>
        <p:spPr>
          <a:xfrm>
            <a:off x="0" y="6268748"/>
            <a:ext cx="12192000" cy="432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AU" sz="2325"/>
          </a:p>
        </p:txBody>
      </p:sp>
      <p:sp>
        <p:nvSpPr>
          <p:cNvPr id="3" name="TextBox 2"/>
          <p:cNvSpPr txBox="1"/>
          <p:nvPr userDrawn="1"/>
        </p:nvSpPr>
        <p:spPr>
          <a:xfrm>
            <a:off x="6384033" y="2011477"/>
            <a:ext cx="4992555" cy="2123658"/>
          </a:xfrm>
          <a:prstGeom prst="rect">
            <a:avLst/>
          </a:prstGeom>
          <a:noFill/>
        </p:spPr>
        <p:txBody>
          <a:bodyPr wrap="square" rtlCol="0">
            <a:spAutoFit/>
          </a:bodyPr>
          <a:lstStyle/>
          <a:p>
            <a:r>
              <a:rPr lang="en-AU" sz="3300" b="1" dirty="0">
                <a:solidFill>
                  <a:schemeClr val="tx1"/>
                </a:solidFill>
                <a:latin typeface="Arial" panose="020B0604020202020204" pitchFamily="34" charset="0"/>
                <a:cs typeface="Arial" panose="020B0604020202020204" pitchFamily="34" charset="0"/>
              </a:rPr>
              <a:t>Australasian</a:t>
            </a:r>
          </a:p>
          <a:p>
            <a:r>
              <a:rPr lang="en-AU" sz="3300" b="1" dirty="0">
                <a:solidFill>
                  <a:schemeClr val="tx1"/>
                </a:solidFill>
                <a:latin typeface="Arial" panose="020B0604020202020204" pitchFamily="34" charset="0"/>
                <a:cs typeface="Arial" panose="020B0604020202020204" pitchFamily="34" charset="0"/>
              </a:rPr>
              <a:t>Society</a:t>
            </a:r>
            <a:r>
              <a:rPr lang="en-AU" sz="3300" b="1" baseline="0" dirty="0">
                <a:solidFill>
                  <a:schemeClr val="tx1"/>
                </a:solidFill>
                <a:latin typeface="Arial" panose="020B0604020202020204" pitchFamily="34" charset="0"/>
                <a:cs typeface="Arial" panose="020B0604020202020204" pitchFamily="34" charset="0"/>
              </a:rPr>
              <a:t> for</a:t>
            </a:r>
          </a:p>
          <a:p>
            <a:r>
              <a:rPr lang="en-AU" sz="3300" b="1" baseline="0" dirty="0">
                <a:solidFill>
                  <a:schemeClr val="tx1"/>
                </a:solidFill>
                <a:latin typeface="Arial" panose="020B0604020202020204" pitchFamily="34" charset="0"/>
                <a:cs typeface="Arial" panose="020B0604020202020204" pitchFamily="34" charset="0"/>
              </a:rPr>
              <a:t>Trenchless</a:t>
            </a:r>
          </a:p>
          <a:p>
            <a:r>
              <a:rPr lang="en-AU" sz="3300" b="1" baseline="0" dirty="0">
                <a:solidFill>
                  <a:schemeClr val="tx1"/>
                </a:solidFill>
                <a:latin typeface="Arial" panose="020B0604020202020204" pitchFamily="34" charset="0"/>
                <a:cs typeface="Arial" panose="020B0604020202020204" pitchFamily="34" charset="0"/>
              </a:rPr>
              <a:t>Technology</a:t>
            </a:r>
            <a:endParaRPr lang="en-AU" sz="3300" b="1" dirty="0">
              <a:solidFill>
                <a:schemeClr val="tx1"/>
              </a:solidFill>
              <a:latin typeface="Arial" panose="020B0604020202020204" pitchFamily="34" charset="0"/>
              <a:cs typeface="Arial" panose="020B0604020202020204" pitchFamily="34" charset="0"/>
            </a:endParaRPr>
          </a:p>
        </p:txBody>
      </p:sp>
      <p:sp>
        <p:nvSpPr>
          <p:cNvPr id="11" name="TextBox 10"/>
          <p:cNvSpPr txBox="1"/>
          <p:nvPr userDrawn="1"/>
        </p:nvSpPr>
        <p:spPr>
          <a:xfrm>
            <a:off x="0" y="6381330"/>
            <a:ext cx="12192000" cy="323165"/>
          </a:xfrm>
          <a:prstGeom prst="rect">
            <a:avLst/>
          </a:prstGeom>
          <a:noFill/>
        </p:spPr>
        <p:txBody>
          <a:bodyPr wrap="square" rtlCol="0">
            <a:spAutoFit/>
          </a:bodyPr>
          <a:lstStyle/>
          <a:p>
            <a:pPr algn="ctr"/>
            <a:r>
              <a:rPr lang="en-AU" sz="1500" b="1" dirty="0">
                <a:solidFill>
                  <a:schemeClr val="bg1"/>
                </a:solidFill>
                <a:latin typeface="Arial" panose="020B0604020202020204" pitchFamily="34" charset="0"/>
                <a:cs typeface="Arial" panose="020B0604020202020204" pitchFamily="34" charset="0"/>
              </a:rPr>
              <a:t>astt.com.au</a:t>
            </a:r>
          </a:p>
        </p:txBody>
      </p:sp>
    </p:spTree>
    <p:extLst>
      <p:ext uri="{BB962C8B-B14F-4D97-AF65-F5344CB8AC3E}">
        <p14:creationId xmlns:p14="http://schemas.microsoft.com/office/powerpoint/2010/main" val="350878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Slide (Dual Column)">
    <p:spTree>
      <p:nvGrpSpPr>
        <p:cNvPr id="1" name=""/>
        <p:cNvGrpSpPr/>
        <p:nvPr/>
      </p:nvGrpSpPr>
      <p:grpSpPr>
        <a:xfrm>
          <a:off x="0" y="0"/>
          <a:ext cx="0" cy="0"/>
          <a:chOff x="0" y="0"/>
          <a:chExt cx="0" cy="0"/>
        </a:xfrm>
      </p:grpSpPr>
      <p:sp>
        <p:nvSpPr>
          <p:cNvPr id="12" name="Rectangle 11"/>
          <p:cNvSpPr/>
          <p:nvPr userDrawn="1"/>
        </p:nvSpPr>
        <p:spPr>
          <a:xfrm>
            <a:off x="0" y="0"/>
            <a:ext cx="12192000" cy="839746"/>
          </a:xfrm>
          <a:prstGeom prst="rect">
            <a:avLst/>
          </a:prstGeom>
          <a:solidFill>
            <a:srgbClr val="1E772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4" name="Rectangle 13"/>
          <p:cNvSpPr/>
          <p:nvPr userDrawn="1"/>
        </p:nvSpPr>
        <p:spPr>
          <a:xfrm>
            <a:off x="0" y="108667"/>
            <a:ext cx="12192000" cy="61133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5" name="Rectangle 14"/>
          <p:cNvSpPr/>
          <p:nvPr userDrawn="1"/>
        </p:nvSpPr>
        <p:spPr>
          <a:xfrm>
            <a:off x="0" y="72000"/>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7" name="Rectangle 16"/>
          <p:cNvSpPr/>
          <p:nvPr userDrawn="1"/>
        </p:nvSpPr>
        <p:spPr>
          <a:xfrm>
            <a:off x="0" y="720000"/>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6" name="タイトル 15"/>
          <p:cNvSpPr>
            <a:spLocks noGrp="1"/>
          </p:cNvSpPr>
          <p:nvPr>
            <p:ph type="title"/>
          </p:nvPr>
        </p:nvSpPr>
        <p:spPr>
          <a:xfrm>
            <a:off x="431371" y="179998"/>
            <a:ext cx="7909392" cy="486000"/>
          </a:xfrm>
        </p:spPr>
        <p:txBody>
          <a:bodyPr anchor="ctr" anchorCtr="0">
            <a:normAutofit/>
          </a:bodyPr>
          <a:lstStyle>
            <a:lvl1pPr algn="l">
              <a:defRPr sz="2400" b="1">
                <a:solidFill>
                  <a:schemeClr val="bg1"/>
                </a:solidFill>
                <a:latin typeface="Calibri" panose="020F0502020204030204" pitchFamily="34" charset="0"/>
                <a:ea typeface="メイリオ" panose="020B0604030504040204" pitchFamily="50" charset="-128"/>
                <a:cs typeface="Calibri" panose="020F0502020204030204" pitchFamily="34" charset="0"/>
              </a:defRPr>
            </a:lvl1pPr>
          </a:lstStyle>
          <a:p>
            <a:r>
              <a:rPr kumimoji="1" lang="en-US" altLang="ja-JP"/>
              <a:t>Click to edit Master title style</a:t>
            </a:r>
            <a:endParaRPr kumimoji="1" lang="ja-JP" altLang="en-US" dirty="0"/>
          </a:p>
        </p:txBody>
      </p:sp>
      <p:sp>
        <p:nvSpPr>
          <p:cNvPr id="7" name="コンテンツ プレースホルダー 15"/>
          <p:cNvSpPr>
            <a:spLocks noGrp="1"/>
          </p:cNvSpPr>
          <p:nvPr>
            <p:ph sz="quarter" idx="13"/>
          </p:nvPr>
        </p:nvSpPr>
        <p:spPr>
          <a:xfrm>
            <a:off x="431373" y="939790"/>
            <a:ext cx="5568619" cy="5530379"/>
          </a:xfrm>
        </p:spPr>
        <p:txBody>
          <a:bodyPr>
            <a:normAutofit/>
          </a:bodyPr>
          <a:lstStyle>
            <a:lvl1pPr>
              <a:defRPr sz="2400">
                <a:solidFill>
                  <a:schemeClr val="tx1"/>
                </a:solidFill>
                <a:latin typeface="Calibri" panose="020F0502020204030204" pitchFamily="34" charset="0"/>
              </a:defRPr>
            </a:lvl1pPr>
            <a:lvl2pPr>
              <a:defRPr sz="2000" baseline="0"/>
            </a:lvl2pPr>
            <a:lvl3pPr>
              <a:defRPr sz="2000"/>
            </a:lvl3pPr>
            <a:lvl4pPr>
              <a:defRPr/>
            </a:lvl4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p:txBody>
      </p:sp>
      <p:sp>
        <p:nvSpPr>
          <p:cNvPr id="10" name="コンテンツ プレースホルダー 15"/>
          <p:cNvSpPr>
            <a:spLocks noGrp="1"/>
          </p:cNvSpPr>
          <p:nvPr>
            <p:ph sz="quarter" idx="15"/>
          </p:nvPr>
        </p:nvSpPr>
        <p:spPr>
          <a:xfrm>
            <a:off x="6192013" y="939790"/>
            <a:ext cx="5568619" cy="5521523"/>
          </a:xfrm>
        </p:spPr>
        <p:txBody>
          <a:bodyPr>
            <a:normAutofit/>
          </a:bodyPr>
          <a:lstStyle>
            <a:lvl1pPr>
              <a:defRPr sz="2400">
                <a:solidFill>
                  <a:schemeClr val="tx1"/>
                </a:solidFill>
                <a:latin typeface="Calibri" panose="020F0502020204030204" pitchFamily="34" charset="0"/>
              </a:defRPr>
            </a:lvl1pPr>
            <a:lvl2pPr>
              <a:defRPr sz="2000" baseline="0"/>
            </a:lvl2pPr>
            <a:lvl3pPr>
              <a:defRPr sz="2000"/>
            </a:lvl3pPr>
            <a:lvl4pPr>
              <a:defRPr/>
            </a:lvl4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p:txBody>
      </p:sp>
      <p:sp>
        <p:nvSpPr>
          <p:cNvPr id="19" name="Rectangle 18"/>
          <p:cNvSpPr/>
          <p:nvPr userDrawn="1"/>
        </p:nvSpPr>
        <p:spPr>
          <a:xfrm>
            <a:off x="-9397" y="6597352"/>
            <a:ext cx="12192000" cy="2880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20" name="スライド番号プレースホルダー 4"/>
          <p:cNvSpPr txBox="1">
            <a:spLocks/>
          </p:cNvSpPr>
          <p:nvPr userDrawn="1"/>
        </p:nvSpPr>
        <p:spPr>
          <a:xfrm>
            <a:off x="9342875" y="6597352"/>
            <a:ext cx="2844800" cy="288032"/>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2F2F4DD-C3C0-4ABF-96EE-F735EE450B9D}" type="slidenum">
              <a:rPr lang="ja-JP" altLang="en-US" sz="1200" smtClean="0">
                <a:solidFill>
                  <a:schemeClr val="bg1"/>
                </a:solidFill>
                <a:latin typeface="+mj-lt"/>
              </a:rPr>
              <a:pPr/>
              <a:t>‹#›</a:t>
            </a:fld>
            <a:endParaRPr lang="ja-JP" altLang="en-US" sz="1200" dirty="0">
              <a:solidFill>
                <a:schemeClr val="bg1"/>
              </a:solidFill>
              <a:latin typeface="+mj-lt"/>
            </a:endParaRPr>
          </a:p>
        </p:txBody>
      </p:sp>
      <p:sp>
        <p:nvSpPr>
          <p:cNvPr id="21" name="Rectangle 20"/>
          <p:cNvSpPr/>
          <p:nvPr userDrawn="1"/>
        </p:nvSpPr>
        <p:spPr>
          <a:xfrm>
            <a:off x="-9397" y="6561352"/>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22" name="スライド番号プレースホルダー 4"/>
          <p:cNvSpPr txBox="1">
            <a:spLocks/>
          </p:cNvSpPr>
          <p:nvPr userDrawn="1"/>
        </p:nvSpPr>
        <p:spPr>
          <a:xfrm>
            <a:off x="239351" y="6597352"/>
            <a:ext cx="9985109" cy="288032"/>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kumimoji="1" lang="en-AU" altLang="ja-JP" sz="1200" kern="1200" dirty="0">
                <a:solidFill>
                  <a:schemeClr val="bg1"/>
                </a:solidFill>
                <a:latin typeface="+mn-lt"/>
                <a:ea typeface="+mn-ea"/>
                <a:cs typeface="+mn-cs"/>
              </a:rPr>
              <a:t>Footer Here (Event, Title, etc.) – EDIT IN SLIDE MASTER</a:t>
            </a:r>
            <a:endParaRPr kumimoji="1" lang="ja-JP" altLang="en-US" sz="1200" kern="1200" dirty="0">
              <a:solidFill>
                <a:schemeClr val="bg1"/>
              </a:solidFill>
              <a:latin typeface="+mn-lt"/>
              <a:ea typeface="+mn-ea"/>
              <a:cs typeface="+mn-cs"/>
            </a:endParaRPr>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92544" y="108664"/>
            <a:ext cx="1119501" cy="611015"/>
          </a:xfrm>
          <a:prstGeom prst="rect">
            <a:avLst/>
          </a:prstGeom>
        </p:spPr>
      </p:pic>
    </p:spTree>
    <p:extLst>
      <p:ext uri="{BB962C8B-B14F-4D97-AF65-F5344CB8AC3E}">
        <p14:creationId xmlns:p14="http://schemas.microsoft.com/office/powerpoint/2010/main" val="1741528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ubsection Break">
    <p:bg>
      <p:bgPr>
        <a:solidFill>
          <a:srgbClr val="1E772D"/>
        </a:solidFill>
        <a:effectLst/>
      </p:bgPr>
    </p:bg>
    <p:spTree>
      <p:nvGrpSpPr>
        <p:cNvPr id="1" name=""/>
        <p:cNvGrpSpPr/>
        <p:nvPr/>
      </p:nvGrpSpPr>
      <p:grpSpPr>
        <a:xfrm>
          <a:off x="0" y="0"/>
          <a:ext cx="0" cy="0"/>
          <a:chOff x="0" y="0"/>
          <a:chExt cx="0" cy="0"/>
        </a:xfrm>
      </p:grpSpPr>
      <p:sp>
        <p:nvSpPr>
          <p:cNvPr id="8" name="Rectangle 7"/>
          <p:cNvSpPr/>
          <p:nvPr userDrawn="1"/>
        </p:nvSpPr>
        <p:spPr>
          <a:xfrm>
            <a:off x="5" y="2717800"/>
            <a:ext cx="12191999" cy="13987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2" name="タイトル 1"/>
          <p:cNvSpPr>
            <a:spLocks noGrp="1"/>
          </p:cNvSpPr>
          <p:nvPr>
            <p:ph type="title"/>
          </p:nvPr>
        </p:nvSpPr>
        <p:spPr>
          <a:xfrm>
            <a:off x="611422" y="2924944"/>
            <a:ext cx="8652935" cy="964800"/>
          </a:xfrm>
        </p:spPr>
        <p:txBody>
          <a:bodyPr anchor="ctr" anchorCtr="0">
            <a:normAutofit/>
          </a:bodyPr>
          <a:lstStyle>
            <a:lvl1pPr algn="ctr">
              <a:defRPr sz="2800" b="1" cap="all">
                <a:solidFill>
                  <a:schemeClr val="bg1"/>
                </a:solidFill>
                <a:latin typeface="Calibri" panose="020F0502020204030204" pitchFamily="34" charset="0"/>
                <a:ea typeface="メイリオ" panose="020B0604030504040204" pitchFamily="50" charset="-128"/>
                <a:cs typeface="Calibri" panose="020F0502020204030204" pitchFamily="34" charset="0"/>
              </a:defRPr>
            </a:lvl1pPr>
          </a:lstStyle>
          <a:p>
            <a:r>
              <a:rPr kumimoji="1" lang="en-US" altLang="ja-JP"/>
              <a:t>Click to edit Master title style</a:t>
            </a:r>
            <a:endParaRPr kumimoji="1" lang="ja-JP" altLang="en-US" dirty="0"/>
          </a:p>
        </p:txBody>
      </p:sp>
      <p:sp>
        <p:nvSpPr>
          <p:cNvPr id="5" name="Rectangle 4"/>
          <p:cNvSpPr/>
          <p:nvPr userDrawn="1"/>
        </p:nvSpPr>
        <p:spPr>
          <a:xfrm>
            <a:off x="0" y="2674600"/>
            <a:ext cx="12192000" cy="432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7" name="Rectangle 6"/>
          <p:cNvSpPr/>
          <p:nvPr userDrawn="1"/>
        </p:nvSpPr>
        <p:spPr>
          <a:xfrm>
            <a:off x="0" y="4116568"/>
            <a:ext cx="12192000" cy="432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56374" y="2766639"/>
            <a:ext cx="2372012" cy="1292691"/>
          </a:xfrm>
          <a:prstGeom prst="rect">
            <a:avLst/>
          </a:prstGeom>
        </p:spPr>
      </p:pic>
    </p:spTree>
    <p:extLst>
      <p:ext uri="{BB962C8B-B14F-4D97-AF65-F5344CB8AC3E}">
        <p14:creationId xmlns:p14="http://schemas.microsoft.com/office/powerpoint/2010/main" val="3653617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Closing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5413" y="2011474"/>
            <a:ext cx="5376683" cy="2929743"/>
          </a:xfrm>
          <a:prstGeom prst="rect">
            <a:avLst/>
          </a:prstGeom>
        </p:spPr>
      </p:pic>
      <p:sp>
        <p:nvSpPr>
          <p:cNvPr id="6" name="Rectangle 5"/>
          <p:cNvSpPr/>
          <p:nvPr userDrawn="1"/>
        </p:nvSpPr>
        <p:spPr>
          <a:xfrm>
            <a:off x="6" y="0"/>
            <a:ext cx="12191999"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7" name="Rectangle 6"/>
          <p:cNvSpPr/>
          <p:nvPr userDrawn="1"/>
        </p:nvSpPr>
        <p:spPr>
          <a:xfrm>
            <a:off x="1" y="540000"/>
            <a:ext cx="12192000" cy="432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8" name="Rectangle 7"/>
          <p:cNvSpPr/>
          <p:nvPr userDrawn="1"/>
        </p:nvSpPr>
        <p:spPr>
          <a:xfrm>
            <a:off x="6" y="6311948"/>
            <a:ext cx="12191999"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0" name="Rectangle 9"/>
          <p:cNvSpPr/>
          <p:nvPr userDrawn="1"/>
        </p:nvSpPr>
        <p:spPr>
          <a:xfrm>
            <a:off x="0" y="6268748"/>
            <a:ext cx="12192000" cy="432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3" name="TextBox 2"/>
          <p:cNvSpPr txBox="1"/>
          <p:nvPr userDrawn="1"/>
        </p:nvSpPr>
        <p:spPr>
          <a:xfrm>
            <a:off x="6384033" y="2011479"/>
            <a:ext cx="4992555" cy="2800767"/>
          </a:xfrm>
          <a:prstGeom prst="rect">
            <a:avLst/>
          </a:prstGeom>
          <a:noFill/>
        </p:spPr>
        <p:txBody>
          <a:bodyPr wrap="square" rtlCol="0">
            <a:spAutoFit/>
          </a:bodyPr>
          <a:lstStyle/>
          <a:p>
            <a:r>
              <a:rPr lang="en-AU" sz="4400" b="1" dirty="0">
                <a:solidFill>
                  <a:schemeClr val="tx1"/>
                </a:solidFill>
                <a:latin typeface="Arial" panose="020B0604020202020204" pitchFamily="34" charset="0"/>
                <a:cs typeface="Arial" panose="020B0604020202020204" pitchFamily="34" charset="0"/>
              </a:rPr>
              <a:t>Australasian</a:t>
            </a:r>
          </a:p>
          <a:p>
            <a:r>
              <a:rPr lang="en-AU" sz="4400" b="1" dirty="0">
                <a:solidFill>
                  <a:schemeClr val="tx1"/>
                </a:solidFill>
                <a:latin typeface="Arial" panose="020B0604020202020204" pitchFamily="34" charset="0"/>
                <a:cs typeface="Arial" panose="020B0604020202020204" pitchFamily="34" charset="0"/>
              </a:rPr>
              <a:t>Society</a:t>
            </a:r>
            <a:r>
              <a:rPr lang="en-AU" sz="4400" b="1" baseline="0" dirty="0">
                <a:solidFill>
                  <a:schemeClr val="tx1"/>
                </a:solidFill>
                <a:latin typeface="Arial" panose="020B0604020202020204" pitchFamily="34" charset="0"/>
                <a:cs typeface="Arial" panose="020B0604020202020204" pitchFamily="34" charset="0"/>
              </a:rPr>
              <a:t> for</a:t>
            </a:r>
          </a:p>
          <a:p>
            <a:r>
              <a:rPr lang="en-AU" sz="4400" b="1" baseline="0" dirty="0">
                <a:solidFill>
                  <a:schemeClr val="tx1"/>
                </a:solidFill>
                <a:latin typeface="Arial" panose="020B0604020202020204" pitchFamily="34" charset="0"/>
                <a:cs typeface="Arial" panose="020B0604020202020204" pitchFamily="34" charset="0"/>
              </a:rPr>
              <a:t>Trenchless</a:t>
            </a:r>
          </a:p>
          <a:p>
            <a:r>
              <a:rPr lang="en-AU" sz="4400" b="1" baseline="0" dirty="0">
                <a:solidFill>
                  <a:schemeClr val="tx1"/>
                </a:solidFill>
                <a:latin typeface="Arial" panose="020B0604020202020204" pitchFamily="34" charset="0"/>
                <a:cs typeface="Arial" panose="020B0604020202020204" pitchFamily="34" charset="0"/>
              </a:rPr>
              <a:t>Technology</a:t>
            </a:r>
            <a:endParaRPr lang="en-AU" sz="4400" b="1" dirty="0">
              <a:solidFill>
                <a:schemeClr val="tx1"/>
              </a:solidFill>
              <a:latin typeface="Arial" panose="020B0604020202020204" pitchFamily="34" charset="0"/>
              <a:cs typeface="Arial" panose="020B0604020202020204" pitchFamily="34" charset="0"/>
            </a:endParaRPr>
          </a:p>
        </p:txBody>
      </p:sp>
      <p:sp>
        <p:nvSpPr>
          <p:cNvPr id="11" name="TextBox 10"/>
          <p:cNvSpPr txBox="1"/>
          <p:nvPr userDrawn="1"/>
        </p:nvSpPr>
        <p:spPr>
          <a:xfrm>
            <a:off x="0" y="6381328"/>
            <a:ext cx="12192000" cy="400110"/>
          </a:xfrm>
          <a:prstGeom prst="rect">
            <a:avLst/>
          </a:prstGeom>
          <a:noFill/>
        </p:spPr>
        <p:txBody>
          <a:bodyPr wrap="square" rtlCol="0">
            <a:spAutoFit/>
          </a:bodyPr>
          <a:lstStyle/>
          <a:p>
            <a:pPr algn="ctr"/>
            <a:r>
              <a:rPr lang="en-AU" sz="2000" b="1" dirty="0">
                <a:solidFill>
                  <a:schemeClr val="bg1"/>
                </a:solidFill>
                <a:latin typeface="Arial" panose="020B0604020202020204" pitchFamily="34" charset="0"/>
                <a:cs typeface="Arial" panose="020B0604020202020204" pitchFamily="34" charset="0"/>
              </a:rPr>
              <a:t>astt.com.au</a:t>
            </a:r>
          </a:p>
        </p:txBody>
      </p:sp>
    </p:spTree>
    <p:extLst>
      <p:ext uri="{BB962C8B-B14F-4D97-AF65-F5344CB8AC3E}">
        <p14:creationId xmlns:p14="http://schemas.microsoft.com/office/powerpoint/2010/main" val="316788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8E9C1DFB-A45E-448B-9C05-566894D9531B}"/>
              </a:ext>
            </a:extLst>
          </p:cNvPr>
          <p:cNvSpPr>
            <a:spLocks noGrp="1" noChangeArrowheads="1"/>
          </p:cNvSpPr>
          <p:nvPr>
            <p:ph type="dt" sz="half" idx="10"/>
          </p:nvPr>
        </p:nvSpPr>
        <p:spPr/>
        <p:txBody>
          <a:bodyPr/>
          <a:lstStyle>
            <a:lvl1pPr>
              <a:defRPr>
                <a:solidFill>
                  <a:schemeClr val="tx1"/>
                </a:solidFill>
              </a:defRPr>
            </a:lvl1pPr>
          </a:lstStyle>
          <a:p>
            <a:pPr>
              <a:defRPr/>
            </a:pPr>
            <a:endParaRPr lang="en-US"/>
          </a:p>
        </p:txBody>
      </p:sp>
      <p:sp>
        <p:nvSpPr>
          <p:cNvPr id="5" name="Rectangle 5">
            <a:extLst>
              <a:ext uri="{FF2B5EF4-FFF2-40B4-BE49-F238E27FC236}">
                <a16:creationId xmlns:a16="http://schemas.microsoft.com/office/drawing/2014/main" id="{9154C482-76C2-4D46-9339-BBD4BB80416B}"/>
              </a:ext>
            </a:extLst>
          </p:cNvPr>
          <p:cNvSpPr>
            <a:spLocks noGrp="1" noChangeArrowheads="1"/>
          </p:cNvSpPr>
          <p:nvPr>
            <p:ph type="ftr" sz="quarter" idx="11"/>
          </p:nvPr>
        </p:nvSpPr>
        <p:spPr/>
        <p:txBody>
          <a:bodyPr/>
          <a:lstStyle>
            <a:lvl1pPr>
              <a:defRPr>
                <a:solidFill>
                  <a:schemeClr val="tx1"/>
                </a:solidFill>
              </a:defRPr>
            </a:lvl1pPr>
          </a:lstStyle>
          <a:p>
            <a:pPr>
              <a:defRPr/>
            </a:pPr>
            <a:endParaRPr lang="en-US"/>
          </a:p>
        </p:txBody>
      </p:sp>
      <p:sp>
        <p:nvSpPr>
          <p:cNvPr id="6" name="Rectangle 6">
            <a:extLst>
              <a:ext uri="{FF2B5EF4-FFF2-40B4-BE49-F238E27FC236}">
                <a16:creationId xmlns:a16="http://schemas.microsoft.com/office/drawing/2014/main" id="{97846B68-BC4A-4DA3-971C-FBA8D9A176C7}"/>
              </a:ext>
            </a:extLst>
          </p:cNvPr>
          <p:cNvSpPr>
            <a:spLocks noGrp="1" noChangeArrowheads="1"/>
          </p:cNvSpPr>
          <p:nvPr>
            <p:ph type="sldNum" sz="quarter" idx="12"/>
          </p:nvPr>
        </p:nvSpPr>
        <p:spPr/>
        <p:txBody>
          <a:bodyPr/>
          <a:lstStyle>
            <a:lvl1pPr>
              <a:defRPr smtClean="0">
                <a:solidFill>
                  <a:schemeClr val="tx1"/>
                </a:solidFill>
              </a:defRPr>
            </a:lvl1pPr>
          </a:lstStyle>
          <a:p>
            <a:pPr>
              <a:defRPr/>
            </a:pPr>
            <a:fld id="{1D90E161-FE08-4AD3-B074-EE0B513D3A6F}" type="slidenum">
              <a:rPr lang="en-US" altLang="en-US"/>
              <a:pPr>
                <a:defRPr/>
              </a:pPr>
              <a:t>‹#›</a:t>
            </a:fld>
            <a:endParaRPr lang="en-US" altLang="en-US"/>
          </a:p>
        </p:txBody>
      </p:sp>
    </p:spTree>
    <p:extLst>
      <p:ext uri="{BB962C8B-B14F-4D97-AF65-F5344CB8AC3E}">
        <p14:creationId xmlns:p14="http://schemas.microsoft.com/office/powerpoint/2010/main" val="379583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Master Title Variant">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836704"/>
            <a:ext cx="12192000" cy="2664000"/>
          </a:xfrm>
          <a:prstGeom prst="rect">
            <a:avLst/>
          </a:prstGeom>
          <a:solidFill>
            <a:srgbClr val="1E772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84031" y="3888001"/>
            <a:ext cx="5058064" cy="2756129"/>
          </a:xfrm>
          <a:prstGeom prst="rect">
            <a:avLst/>
          </a:prstGeom>
        </p:spPr>
      </p:pic>
      <p:sp>
        <p:nvSpPr>
          <p:cNvPr id="14" name="Rectangle 13"/>
          <p:cNvSpPr/>
          <p:nvPr userDrawn="1"/>
        </p:nvSpPr>
        <p:spPr>
          <a:xfrm flipV="1">
            <a:off x="0" y="3500704"/>
            <a:ext cx="12192000" cy="72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7" name="Rectangle 16"/>
          <p:cNvSpPr/>
          <p:nvPr userDrawn="1"/>
        </p:nvSpPr>
        <p:spPr>
          <a:xfrm flipV="1">
            <a:off x="0" y="764704"/>
            <a:ext cx="12192000" cy="72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8" name="タイトル 1"/>
          <p:cNvSpPr>
            <a:spLocks noGrp="1"/>
          </p:cNvSpPr>
          <p:nvPr>
            <p:ph type="ctrTitle"/>
          </p:nvPr>
        </p:nvSpPr>
        <p:spPr>
          <a:xfrm>
            <a:off x="335365" y="836704"/>
            <a:ext cx="11521275" cy="2664000"/>
          </a:xfrm>
        </p:spPr>
        <p:txBody>
          <a:bodyPr>
            <a:normAutofit/>
          </a:bodyPr>
          <a:lstStyle>
            <a:lvl1pPr algn="ctr">
              <a:defRPr sz="3200" b="1">
                <a:solidFill>
                  <a:schemeClr val="bg1"/>
                </a:solidFill>
                <a:effectLst/>
                <a:latin typeface="Calibri" panose="020F0502020204030204" pitchFamily="34" charset="0"/>
                <a:ea typeface="メイリオ" panose="020B0604030504040204" pitchFamily="50" charset="-128"/>
                <a:cs typeface="Calibri" panose="020F0502020204030204" pitchFamily="34" charset="0"/>
              </a:defRPr>
            </a:lvl1pPr>
          </a:lstStyle>
          <a:p>
            <a:r>
              <a:rPr kumimoji="1" lang="en-US" altLang="ja-JP" dirty="0"/>
              <a:t>Click to edit Master title style</a:t>
            </a:r>
            <a:endParaRPr kumimoji="1" lang="ja-JP" altLang="en-US" dirty="0"/>
          </a:p>
        </p:txBody>
      </p:sp>
      <p:sp>
        <p:nvSpPr>
          <p:cNvPr id="6" name="Text Placeholder 5"/>
          <p:cNvSpPr>
            <a:spLocks noGrp="1"/>
          </p:cNvSpPr>
          <p:nvPr>
            <p:ph type="body" sz="quarter" idx="10" hasCustomPrompt="1"/>
          </p:nvPr>
        </p:nvSpPr>
        <p:spPr>
          <a:xfrm>
            <a:off x="334437" y="4365104"/>
            <a:ext cx="5977587" cy="1727726"/>
          </a:xfrm>
        </p:spPr>
        <p:txBody>
          <a:bodyPr>
            <a:normAutofit/>
          </a:bodyPr>
          <a:lstStyle>
            <a:lvl1pPr marL="0" indent="0" algn="r">
              <a:buNone/>
              <a:defRPr sz="2400" b="0" baseline="0">
                <a:solidFill>
                  <a:schemeClr val="tx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Author, Company, Date</a:t>
            </a:r>
          </a:p>
          <a:p>
            <a:pPr lvl="0"/>
            <a:r>
              <a:rPr lang="en-US" dirty="0"/>
              <a:t>Company</a:t>
            </a:r>
          </a:p>
          <a:p>
            <a:pPr lvl="0"/>
            <a:r>
              <a:rPr lang="en-US" dirty="0"/>
              <a:t>Date</a:t>
            </a:r>
          </a:p>
        </p:txBody>
      </p:sp>
    </p:spTree>
    <p:extLst>
      <p:ext uri="{BB962C8B-B14F-4D97-AF65-F5344CB8AC3E}">
        <p14:creationId xmlns:p14="http://schemas.microsoft.com/office/powerpoint/2010/main" val="4130106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ntent Slide (Single Column)">
    <p:bg>
      <p:bgPr>
        <a:solidFill>
          <a:srgbClr val="1E772D"/>
        </a:solidFill>
        <a:effectLst/>
      </p:bgPr>
    </p:bg>
    <p:spTree>
      <p:nvGrpSpPr>
        <p:cNvPr id="1" name=""/>
        <p:cNvGrpSpPr/>
        <p:nvPr/>
      </p:nvGrpSpPr>
      <p:grpSpPr>
        <a:xfrm>
          <a:off x="0" y="0"/>
          <a:ext cx="0" cy="0"/>
          <a:chOff x="0" y="0"/>
          <a:chExt cx="0" cy="0"/>
        </a:xfrm>
      </p:grpSpPr>
      <p:sp>
        <p:nvSpPr>
          <p:cNvPr id="18" name="Rectangle 17"/>
          <p:cNvSpPr/>
          <p:nvPr userDrawn="1"/>
        </p:nvSpPr>
        <p:spPr>
          <a:xfrm>
            <a:off x="0" y="0"/>
            <a:ext cx="12192000" cy="839746"/>
          </a:xfrm>
          <a:prstGeom prst="rect">
            <a:avLst/>
          </a:prstGeom>
          <a:solidFill>
            <a:srgbClr val="1E772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1" name="Rectangle 10"/>
          <p:cNvSpPr/>
          <p:nvPr userDrawn="1"/>
        </p:nvSpPr>
        <p:spPr>
          <a:xfrm>
            <a:off x="-9397" y="6597352"/>
            <a:ext cx="1219200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8" name="スライド番号プレースホルダー 4"/>
          <p:cNvSpPr txBox="1">
            <a:spLocks/>
          </p:cNvSpPr>
          <p:nvPr userDrawn="1"/>
        </p:nvSpPr>
        <p:spPr>
          <a:xfrm>
            <a:off x="9342875" y="6597352"/>
            <a:ext cx="2844800" cy="288032"/>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2F2F4DD-C3C0-4ABF-96EE-F735EE450B9D}" type="slidenum">
              <a:rPr lang="ja-JP" altLang="en-US" sz="1200" smtClean="0">
                <a:solidFill>
                  <a:schemeClr val="tx1"/>
                </a:solidFill>
                <a:latin typeface="+mj-lt"/>
              </a:rPr>
              <a:pPr/>
              <a:t>‹#›</a:t>
            </a:fld>
            <a:endParaRPr lang="ja-JP" altLang="en-US" sz="1200" dirty="0">
              <a:solidFill>
                <a:schemeClr val="tx1"/>
              </a:solidFill>
              <a:latin typeface="+mj-lt"/>
            </a:endParaRPr>
          </a:p>
        </p:txBody>
      </p:sp>
      <p:sp>
        <p:nvSpPr>
          <p:cNvPr id="13" name="コンテンツ プレースホルダー 15"/>
          <p:cNvSpPr>
            <a:spLocks noGrp="1"/>
          </p:cNvSpPr>
          <p:nvPr>
            <p:ph sz="quarter" idx="13"/>
          </p:nvPr>
        </p:nvSpPr>
        <p:spPr>
          <a:xfrm>
            <a:off x="431373" y="939788"/>
            <a:ext cx="11329259" cy="5521522"/>
          </a:xfrm>
        </p:spPr>
        <p:txBody>
          <a:bodyPr>
            <a:normAutofit/>
          </a:bodyPr>
          <a:lstStyle>
            <a:lvl1pPr>
              <a:defRPr sz="2400">
                <a:solidFill>
                  <a:schemeClr val="bg1"/>
                </a:solidFill>
                <a:latin typeface="Calibri" panose="020F0502020204030204" pitchFamily="34" charset="0"/>
              </a:defRPr>
            </a:lvl1pPr>
            <a:lvl2pPr>
              <a:defRPr sz="2000" baseline="0">
                <a:solidFill>
                  <a:schemeClr val="bg1"/>
                </a:solidFill>
              </a:defRPr>
            </a:lvl2pPr>
            <a:lvl3pPr>
              <a:defRPr sz="2000">
                <a:solidFill>
                  <a:schemeClr val="bg1"/>
                </a:solidFill>
              </a:defRPr>
            </a:lvl3pPr>
            <a:lvl4pPr>
              <a:defRPr>
                <a:solidFill>
                  <a:schemeClr val="bg1"/>
                </a:solidFill>
              </a:defRPr>
            </a:lvl4p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p:txBody>
      </p:sp>
      <p:sp>
        <p:nvSpPr>
          <p:cNvPr id="14" name="Rectangle 13"/>
          <p:cNvSpPr/>
          <p:nvPr userDrawn="1"/>
        </p:nvSpPr>
        <p:spPr>
          <a:xfrm>
            <a:off x="-9397" y="6561352"/>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6" name="Rectangle 15"/>
          <p:cNvSpPr/>
          <p:nvPr userDrawn="1"/>
        </p:nvSpPr>
        <p:spPr>
          <a:xfrm>
            <a:off x="0" y="-15311"/>
            <a:ext cx="12192000" cy="735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5" name="タイトル 15"/>
          <p:cNvSpPr>
            <a:spLocks noGrp="1"/>
          </p:cNvSpPr>
          <p:nvPr>
            <p:ph type="title"/>
          </p:nvPr>
        </p:nvSpPr>
        <p:spPr>
          <a:xfrm>
            <a:off x="431371" y="180007"/>
            <a:ext cx="7909392" cy="487019"/>
          </a:xfrm>
        </p:spPr>
        <p:txBody>
          <a:bodyPr anchor="ctr" anchorCtr="0">
            <a:normAutofit/>
          </a:bodyPr>
          <a:lstStyle>
            <a:lvl1pPr algn="l">
              <a:defRPr sz="2400" b="1">
                <a:solidFill>
                  <a:schemeClr val="tx1"/>
                </a:solidFill>
                <a:latin typeface="Calibri" panose="020F0502020204030204" pitchFamily="34" charset="0"/>
                <a:ea typeface="メイリオ" panose="020B0604030504040204" pitchFamily="50" charset="-128"/>
                <a:cs typeface="Calibri" panose="020F0502020204030204" pitchFamily="34" charset="0"/>
              </a:defRPr>
            </a:lvl1pPr>
          </a:lstStyle>
          <a:p>
            <a:r>
              <a:rPr kumimoji="1" lang="en-US" altLang="ja-JP" dirty="0"/>
              <a:t>Click to edit Master title style</a:t>
            </a:r>
            <a:endParaRPr kumimoji="1" lang="ja-JP" altLang="en-US" dirty="0"/>
          </a:p>
        </p:txBody>
      </p:sp>
      <p:sp>
        <p:nvSpPr>
          <p:cNvPr id="19" name="Rectangle 18"/>
          <p:cNvSpPr/>
          <p:nvPr userDrawn="1"/>
        </p:nvSpPr>
        <p:spPr>
          <a:xfrm>
            <a:off x="0" y="720000"/>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31197" y="20312"/>
            <a:ext cx="1313475" cy="714929"/>
          </a:xfrm>
          <a:prstGeom prst="rect">
            <a:avLst/>
          </a:prstGeom>
        </p:spPr>
      </p:pic>
      <p:sp>
        <p:nvSpPr>
          <p:cNvPr id="22" name="スライド番号プレースホルダー 4"/>
          <p:cNvSpPr txBox="1">
            <a:spLocks/>
          </p:cNvSpPr>
          <p:nvPr userDrawn="1"/>
        </p:nvSpPr>
        <p:spPr>
          <a:xfrm>
            <a:off x="239351" y="6597352"/>
            <a:ext cx="9985109" cy="288032"/>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kumimoji="1" lang="en-AU" altLang="ja-JP" sz="1200" kern="1200" dirty="0">
                <a:solidFill>
                  <a:schemeClr val="tx1"/>
                </a:solidFill>
                <a:latin typeface="+mn-lt"/>
                <a:ea typeface="+mn-ea"/>
                <a:cs typeface="+mn-cs"/>
              </a:rPr>
              <a:t>Footer Here (Event, Title, etc.) – EDIT IN SLIDE MASTER</a:t>
            </a:r>
            <a:endParaRPr kumimoji="1" lang="ja-JP" altLang="en-US" sz="1200" kern="1200" dirty="0">
              <a:solidFill>
                <a:schemeClr val="tx1"/>
              </a:solidFill>
              <a:latin typeface="+mn-lt"/>
              <a:ea typeface="+mn-ea"/>
              <a:cs typeface="+mn-cs"/>
            </a:endParaRPr>
          </a:p>
        </p:txBody>
      </p:sp>
    </p:spTree>
    <p:extLst>
      <p:ext uri="{BB962C8B-B14F-4D97-AF65-F5344CB8AC3E}">
        <p14:creationId xmlns:p14="http://schemas.microsoft.com/office/powerpoint/2010/main" val="202655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ontent Slide (Dual Column)">
    <p:bg>
      <p:bgPr>
        <a:solidFill>
          <a:srgbClr val="1E772D"/>
        </a:solidFill>
        <a:effectLst/>
      </p:bgPr>
    </p:bg>
    <p:spTree>
      <p:nvGrpSpPr>
        <p:cNvPr id="1" name=""/>
        <p:cNvGrpSpPr/>
        <p:nvPr/>
      </p:nvGrpSpPr>
      <p:grpSpPr>
        <a:xfrm>
          <a:off x="0" y="0"/>
          <a:ext cx="0" cy="0"/>
          <a:chOff x="0" y="0"/>
          <a:chExt cx="0" cy="0"/>
        </a:xfrm>
      </p:grpSpPr>
      <p:sp>
        <p:nvSpPr>
          <p:cNvPr id="14" name="Rectangle 13"/>
          <p:cNvSpPr/>
          <p:nvPr userDrawn="1"/>
        </p:nvSpPr>
        <p:spPr>
          <a:xfrm>
            <a:off x="0" y="1"/>
            <a:ext cx="12192000" cy="720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7" name="Rectangle 16"/>
          <p:cNvSpPr/>
          <p:nvPr userDrawn="1"/>
        </p:nvSpPr>
        <p:spPr>
          <a:xfrm>
            <a:off x="0" y="720000"/>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16" name="タイトル 15"/>
          <p:cNvSpPr>
            <a:spLocks noGrp="1"/>
          </p:cNvSpPr>
          <p:nvPr>
            <p:ph type="title"/>
          </p:nvPr>
        </p:nvSpPr>
        <p:spPr>
          <a:xfrm>
            <a:off x="431371" y="179998"/>
            <a:ext cx="7909392" cy="486000"/>
          </a:xfrm>
        </p:spPr>
        <p:txBody>
          <a:bodyPr anchor="ctr" anchorCtr="0">
            <a:normAutofit/>
          </a:bodyPr>
          <a:lstStyle>
            <a:lvl1pPr algn="l">
              <a:defRPr sz="2400" b="1">
                <a:solidFill>
                  <a:schemeClr val="tx1"/>
                </a:solidFill>
                <a:latin typeface="Calibri" panose="020F0502020204030204" pitchFamily="34" charset="0"/>
                <a:ea typeface="メイリオ" panose="020B0604030504040204" pitchFamily="50" charset="-128"/>
                <a:cs typeface="Calibri" panose="020F0502020204030204" pitchFamily="34" charset="0"/>
              </a:defRPr>
            </a:lvl1pPr>
          </a:lstStyle>
          <a:p>
            <a:r>
              <a:rPr kumimoji="1" lang="en-US" altLang="ja-JP" dirty="0"/>
              <a:t>Click to edit Master title style</a:t>
            </a:r>
            <a:endParaRPr kumimoji="1" lang="ja-JP" altLang="en-US" dirty="0"/>
          </a:p>
        </p:txBody>
      </p:sp>
      <p:sp>
        <p:nvSpPr>
          <p:cNvPr id="7" name="コンテンツ プレースホルダー 15"/>
          <p:cNvSpPr>
            <a:spLocks noGrp="1"/>
          </p:cNvSpPr>
          <p:nvPr>
            <p:ph sz="quarter" idx="13"/>
          </p:nvPr>
        </p:nvSpPr>
        <p:spPr>
          <a:xfrm>
            <a:off x="431373" y="939790"/>
            <a:ext cx="5568619" cy="5530379"/>
          </a:xfrm>
        </p:spPr>
        <p:txBody>
          <a:bodyPr>
            <a:normAutofit/>
          </a:bodyPr>
          <a:lstStyle>
            <a:lvl1pPr>
              <a:defRPr sz="2400">
                <a:solidFill>
                  <a:schemeClr val="bg1"/>
                </a:solidFill>
                <a:latin typeface="Calibri" panose="020F0502020204030204" pitchFamily="34" charset="0"/>
              </a:defRPr>
            </a:lvl1pPr>
            <a:lvl2pPr>
              <a:defRPr sz="2000" baseline="0">
                <a:solidFill>
                  <a:schemeClr val="bg1"/>
                </a:solidFill>
              </a:defRPr>
            </a:lvl2pPr>
            <a:lvl3pPr>
              <a:defRPr sz="2000">
                <a:solidFill>
                  <a:schemeClr val="bg1"/>
                </a:solidFill>
              </a:defRPr>
            </a:lvl3pPr>
            <a:lvl4pPr>
              <a:defRPr>
                <a:solidFill>
                  <a:schemeClr val="bg1"/>
                </a:solidFill>
              </a:defRPr>
            </a:lvl4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p:txBody>
      </p:sp>
      <p:sp>
        <p:nvSpPr>
          <p:cNvPr id="10" name="コンテンツ プレースホルダー 15"/>
          <p:cNvSpPr>
            <a:spLocks noGrp="1"/>
          </p:cNvSpPr>
          <p:nvPr>
            <p:ph sz="quarter" idx="15"/>
          </p:nvPr>
        </p:nvSpPr>
        <p:spPr>
          <a:xfrm>
            <a:off x="6192013" y="939790"/>
            <a:ext cx="5568619" cy="5521523"/>
          </a:xfrm>
        </p:spPr>
        <p:txBody>
          <a:bodyPr>
            <a:normAutofit/>
          </a:bodyPr>
          <a:lstStyle>
            <a:lvl1pPr>
              <a:defRPr sz="2400">
                <a:solidFill>
                  <a:schemeClr val="bg1"/>
                </a:solidFill>
                <a:latin typeface="Calibri" panose="020F0502020204030204" pitchFamily="34" charset="0"/>
              </a:defRPr>
            </a:lvl1pPr>
            <a:lvl2pPr>
              <a:defRPr sz="2000" baseline="0">
                <a:solidFill>
                  <a:schemeClr val="bg1"/>
                </a:solidFill>
              </a:defRPr>
            </a:lvl2pPr>
            <a:lvl3pPr>
              <a:defRPr sz="2000">
                <a:solidFill>
                  <a:schemeClr val="bg1"/>
                </a:solidFill>
              </a:defRPr>
            </a:lvl3pPr>
            <a:lvl4pPr>
              <a:defRPr>
                <a:solidFill>
                  <a:schemeClr val="bg1"/>
                </a:solidFill>
              </a:defRPr>
            </a:lvl4p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p:txBody>
      </p:sp>
      <p:sp>
        <p:nvSpPr>
          <p:cNvPr id="19" name="Rectangle 18"/>
          <p:cNvSpPr/>
          <p:nvPr userDrawn="1"/>
        </p:nvSpPr>
        <p:spPr>
          <a:xfrm>
            <a:off x="-9397" y="6597352"/>
            <a:ext cx="1219200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20" name="スライド番号プレースホルダー 4"/>
          <p:cNvSpPr txBox="1">
            <a:spLocks/>
          </p:cNvSpPr>
          <p:nvPr userDrawn="1"/>
        </p:nvSpPr>
        <p:spPr>
          <a:xfrm>
            <a:off x="9342875" y="6597352"/>
            <a:ext cx="2844800" cy="288032"/>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2F2F4DD-C3C0-4ABF-96EE-F735EE450B9D}" type="slidenum">
              <a:rPr lang="ja-JP" altLang="en-US" sz="1200" smtClean="0">
                <a:solidFill>
                  <a:schemeClr val="tx1"/>
                </a:solidFill>
                <a:latin typeface="+mj-lt"/>
              </a:rPr>
              <a:pPr/>
              <a:t>‹#›</a:t>
            </a:fld>
            <a:endParaRPr lang="ja-JP" altLang="en-US" sz="1200" dirty="0">
              <a:solidFill>
                <a:schemeClr val="tx1"/>
              </a:solidFill>
              <a:latin typeface="+mj-lt"/>
            </a:endParaRPr>
          </a:p>
        </p:txBody>
      </p:sp>
      <p:sp>
        <p:nvSpPr>
          <p:cNvPr id="21" name="Rectangle 20"/>
          <p:cNvSpPr/>
          <p:nvPr userDrawn="1"/>
        </p:nvSpPr>
        <p:spPr>
          <a:xfrm>
            <a:off x="-9397" y="6561352"/>
            <a:ext cx="12192000" cy="36000"/>
          </a:xfrm>
          <a:prstGeom prst="rect">
            <a:avLst/>
          </a:prstGeom>
          <a:solidFill>
            <a:srgbClr val="FBB1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3100"/>
          </a:p>
        </p:txBody>
      </p:sp>
      <p:sp>
        <p:nvSpPr>
          <p:cNvPr id="22" name="スライド番号プレースホルダー 4"/>
          <p:cNvSpPr txBox="1">
            <a:spLocks/>
          </p:cNvSpPr>
          <p:nvPr userDrawn="1"/>
        </p:nvSpPr>
        <p:spPr>
          <a:xfrm>
            <a:off x="239351" y="6597352"/>
            <a:ext cx="9985109" cy="288032"/>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kumimoji="1" lang="en-AU" altLang="ja-JP" sz="1200" kern="1200" dirty="0">
                <a:solidFill>
                  <a:schemeClr val="tx1"/>
                </a:solidFill>
                <a:latin typeface="+mn-lt"/>
                <a:ea typeface="+mn-ea"/>
                <a:cs typeface="+mn-cs"/>
              </a:rPr>
              <a:t>Footer Here (Event, Title, etc.) – EDIT IN SLIDE MASTER</a:t>
            </a:r>
            <a:endParaRPr kumimoji="1" lang="ja-JP" altLang="en-US" sz="1200" kern="1200" dirty="0">
              <a:solidFill>
                <a:schemeClr val="tx1"/>
              </a:solidFill>
              <a:latin typeface="+mn-lt"/>
              <a:ea typeface="+mn-ea"/>
              <a:cs typeface="+mn-cs"/>
            </a:endParaRPr>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31197" y="20312"/>
            <a:ext cx="1313475" cy="714929"/>
          </a:xfrm>
          <a:prstGeom prst="rect">
            <a:avLst/>
          </a:prstGeom>
        </p:spPr>
      </p:pic>
    </p:spTree>
    <p:extLst>
      <p:ext uri="{BB962C8B-B14F-4D97-AF65-F5344CB8AC3E}">
        <p14:creationId xmlns:p14="http://schemas.microsoft.com/office/powerpoint/2010/main" val="35358702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2.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3.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theme" Target="../theme/theme4.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en-US" altLang="ja-JP"/>
              <a:t>Click to edit Master title style</a:t>
            </a:r>
            <a:endParaRPr kumimoji="1" lang="ja-JP" altLang="en-US"/>
          </a:p>
        </p:txBody>
      </p:sp>
      <p:sp>
        <p:nvSpPr>
          <p:cNvPr id="3" name="テキスト プレースホルダー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4" name="日付プレースホルダー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34890FB-9D05-4FAA-8B08-AD80D63B8C12}" type="datetime1">
              <a:rPr lang="en-AU" smtClean="0"/>
              <a:t>18/10/2022</a:t>
            </a:fld>
            <a:endParaRPr lang="en-US" dirty="0"/>
          </a:p>
        </p:txBody>
      </p:sp>
      <p:sp>
        <p:nvSpPr>
          <p:cNvPr id="5" name="フッター プレースホルダー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Presentation Title Here</a:t>
            </a:r>
          </a:p>
        </p:txBody>
      </p:sp>
      <p:sp>
        <p:nvSpPr>
          <p:cNvPr id="6" name="スライド番号プレースホルダー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36E83-9DA6-45A6-B200-40AE5DA44F0A}" type="slidenum">
              <a:rPr lang="en-US" altLang="en-US" smtClean="0"/>
              <a:pPr/>
              <a:t>‹#›</a:t>
            </a:fld>
            <a:endParaRPr lang="en-US" altLang="en-US"/>
          </a:p>
        </p:txBody>
      </p:sp>
    </p:spTree>
    <p:extLst>
      <p:ext uri="{BB962C8B-B14F-4D97-AF65-F5344CB8AC3E}">
        <p14:creationId xmlns:p14="http://schemas.microsoft.com/office/powerpoint/2010/main" val="924505905"/>
      </p:ext>
    </p:extLst>
  </p:cSld>
  <p:clrMap bg1="lt1" tx1="dk1" bg2="lt2" tx2="dk2" accent1="accent1" accent2="accent2" accent3="accent3" accent4="accent4" accent5="accent5" accent6="accent6" hlink="hlink" folHlink="folHlink"/>
  <p:sldLayoutIdLst>
    <p:sldLayoutId id="2147485519" r:id="rId1"/>
    <p:sldLayoutId id="2147485527" r:id="rId2"/>
    <p:sldLayoutId id="2147485528" r:id="rId3"/>
    <p:sldLayoutId id="2147485532" r:id="rId4"/>
    <p:sldLayoutId id="2147485531" r:id="rId5"/>
    <p:sldLayoutId id="2147485537" r:id="rId6"/>
  </p:sldLayoutIdLst>
  <p:hf sldNum="0"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7"/>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35265-0A73-4099-9583-CEFCCF54AD01}" type="datetime1">
              <a:rPr lang="en-AU" altLang="ja-JP" smtClean="0"/>
              <a:t>18/10/2022</a:t>
            </a:fld>
            <a:endParaRPr lang="en-AU" dirty="0"/>
          </a:p>
        </p:txBody>
      </p:sp>
      <p:sp>
        <p:nvSpPr>
          <p:cNvPr id="5" name="Footer Placeholder 4"/>
          <p:cNvSpPr>
            <a:spLocks noGrp="1"/>
          </p:cNvSpPr>
          <p:nvPr>
            <p:ph type="ftr" sz="quarter" idx="3"/>
          </p:nvPr>
        </p:nvSpPr>
        <p:spPr>
          <a:xfrm>
            <a:off x="4038600" y="6356357"/>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a:t>Presentation Title Here</a:t>
            </a:r>
          </a:p>
        </p:txBody>
      </p:sp>
      <p:sp>
        <p:nvSpPr>
          <p:cNvPr id="6" name="Slide Number Placeholder 5"/>
          <p:cNvSpPr>
            <a:spLocks noGrp="1"/>
          </p:cNvSpPr>
          <p:nvPr>
            <p:ph type="sldNum" sz="quarter" idx="4"/>
          </p:nvPr>
        </p:nvSpPr>
        <p:spPr>
          <a:xfrm>
            <a:off x="8610600" y="635635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8D6ADF-10CD-426B-BC32-DB6879BCDB64}" type="slidenum">
              <a:rPr lang="en-AU" smtClean="0"/>
              <a:t>‹#›</a:t>
            </a:fld>
            <a:endParaRPr lang="en-AU"/>
          </a:p>
        </p:txBody>
      </p:sp>
    </p:spTree>
    <p:extLst>
      <p:ext uri="{BB962C8B-B14F-4D97-AF65-F5344CB8AC3E}">
        <p14:creationId xmlns:p14="http://schemas.microsoft.com/office/powerpoint/2010/main" val="1625363851"/>
      </p:ext>
    </p:extLst>
  </p:cSld>
  <p:clrMap bg1="lt1" tx1="dk1" bg2="lt2" tx2="dk2" accent1="accent1" accent2="accent2" accent3="accent3" accent4="accent4" accent5="accent5" accent6="accent6" hlink="hlink" folHlink="folHlink"/>
  <p:sldLayoutIdLst>
    <p:sldLayoutId id="2147485533" r:id="rId1"/>
    <p:sldLayoutId id="2147485534" r:id="rId2"/>
    <p:sldLayoutId id="2147485535" r:id="rId3"/>
    <p:sldLayoutId id="2147485536" r:id="rId4"/>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en-US" altLang="ja-JP"/>
              <a:t>Click to edit Master title style</a:t>
            </a:r>
            <a:endParaRPr kumimoji="1" lang="ja-JP" altLang="en-US"/>
          </a:p>
        </p:txBody>
      </p:sp>
      <p:sp>
        <p:nvSpPr>
          <p:cNvPr id="3" name="テキスト プレースホルダー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4" name="日付プレースホルダー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534890FB-9D05-4FAA-8B08-AD80D63B8C12}" type="datetime1">
              <a:rPr lang="en-AU" smtClean="0"/>
              <a:t>18/10/2022</a:t>
            </a:fld>
            <a:endParaRPr lang="en-US" dirty="0"/>
          </a:p>
        </p:txBody>
      </p:sp>
      <p:sp>
        <p:nvSpPr>
          <p:cNvPr id="5" name="フッター プレースホルダー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Presentation Title Here</a:t>
            </a:r>
          </a:p>
        </p:txBody>
      </p:sp>
      <p:sp>
        <p:nvSpPr>
          <p:cNvPr id="6" name="スライド番号プレースホルダー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936E83-9DA6-45A6-B200-40AE5DA44F0A}" type="slidenum">
              <a:rPr lang="en-US" altLang="en-US" smtClean="0"/>
              <a:pPr/>
              <a:t>‹#›</a:t>
            </a:fld>
            <a:endParaRPr lang="en-US" altLang="en-US"/>
          </a:p>
        </p:txBody>
      </p:sp>
    </p:spTree>
    <p:extLst>
      <p:ext uri="{BB962C8B-B14F-4D97-AF65-F5344CB8AC3E}">
        <p14:creationId xmlns:p14="http://schemas.microsoft.com/office/powerpoint/2010/main" val="2497694647"/>
      </p:ext>
    </p:extLst>
  </p:cSld>
  <p:clrMap bg1="lt1" tx1="dk1" bg2="lt2" tx2="dk2" accent1="accent1" accent2="accent2" accent3="accent3" accent4="accent4" accent5="accent5" accent6="accent6" hlink="hlink" folHlink="folHlink"/>
  <p:sldLayoutIdLst>
    <p:sldLayoutId id="2147485553" r:id="rId1"/>
    <p:sldLayoutId id="2147485554" r:id="rId2"/>
    <p:sldLayoutId id="2147485555" r:id="rId3"/>
    <p:sldLayoutId id="2147485556" r:id="rId4"/>
    <p:sldLayoutId id="2147485557" r:id="rId5"/>
  </p:sldLayoutIdLst>
  <p:hf sldNum="0" hdr="0"/>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en-US" altLang="ja-JP"/>
              <a:t>Click to edit Master title style</a:t>
            </a:r>
            <a:endParaRPr kumimoji="1" lang="ja-JP" altLang="en-US"/>
          </a:p>
        </p:txBody>
      </p:sp>
      <p:sp>
        <p:nvSpPr>
          <p:cNvPr id="3" name="テキスト プレースホルダー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4" name="日付プレースホルダー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534890FB-9D05-4FAA-8B08-AD80D63B8C12}" type="datetime1">
              <a:rPr lang="en-AU" smtClean="0"/>
              <a:t>18/10/2022</a:t>
            </a:fld>
            <a:endParaRPr lang="en-US" dirty="0"/>
          </a:p>
        </p:txBody>
      </p:sp>
      <p:sp>
        <p:nvSpPr>
          <p:cNvPr id="5" name="フッター プレースホルダー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Presentation Title Here</a:t>
            </a:r>
          </a:p>
        </p:txBody>
      </p:sp>
      <p:sp>
        <p:nvSpPr>
          <p:cNvPr id="6" name="スライド番号プレースホルダー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936E83-9DA6-45A6-B200-40AE5DA44F0A}" type="slidenum">
              <a:rPr lang="en-US" altLang="en-US" smtClean="0"/>
              <a:pPr/>
              <a:t>‹#›</a:t>
            </a:fld>
            <a:endParaRPr lang="en-US" altLang="en-US"/>
          </a:p>
        </p:txBody>
      </p:sp>
    </p:spTree>
    <p:extLst>
      <p:ext uri="{BB962C8B-B14F-4D97-AF65-F5344CB8AC3E}">
        <p14:creationId xmlns:p14="http://schemas.microsoft.com/office/powerpoint/2010/main" val="3671322042"/>
      </p:ext>
    </p:extLst>
  </p:cSld>
  <p:clrMap bg1="lt1" tx1="dk1" bg2="lt2" tx2="dk2" accent1="accent1" accent2="accent2" accent3="accent3" accent4="accent4" accent5="accent5" accent6="accent6" hlink="hlink" folHlink="folHlink"/>
  <p:sldLayoutIdLst>
    <p:sldLayoutId id="2147485559" r:id="rId1"/>
    <p:sldLayoutId id="2147485560" r:id="rId2"/>
    <p:sldLayoutId id="2147485561" r:id="rId3"/>
    <p:sldLayoutId id="2147485562" r:id="rId4"/>
    <p:sldLayoutId id="2147485563" r:id="rId5"/>
  </p:sldLayoutIdLst>
  <p:hf sldNum="0" hdr="0"/>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3.xml"/><Relationship Id="rId5" Type="http://schemas.openxmlformats.org/officeDocument/2006/relationships/image" Target="../media/image15.jpeg"/><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A0A25-3C94-B03D-F61F-55CDDB4A7B14}"/>
              </a:ext>
            </a:extLst>
          </p:cNvPr>
          <p:cNvSpPr>
            <a:spLocks noGrp="1"/>
          </p:cNvSpPr>
          <p:nvPr>
            <p:ph type="ctrTitle"/>
          </p:nvPr>
        </p:nvSpPr>
        <p:spPr/>
        <p:txBody>
          <a:bodyPr>
            <a:normAutofit/>
          </a:bodyPr>
          <a:lstStyle/>
          <a:p>
            <a:r>
              <a:rPr lang="en-US" sz="3200" dirty="0"/>
              <a:t>Development of a Pipe Lining Design Specification</a:t>
            </a:r>
            <a:endParaRPr lang="en-NZ" sz="3200" dirty="0"/>
          </a:p>
        </p:txBody>
      </p:sp>
      <p:sp>
        <p:nvSpPr>
          <p:cNvPr id="3" name="Text Placeholder 2">
            <a:extLst>
              <a:ext uri="{FF2B5EF4-FFF2-40B4-BE49-F238E27FC236}">
                <a16:creationId xmlns:a16="http://schemas.microsoft.com/office/drawing/2014/main" id="{B77AC627-38A5-898B-89F9-56AE34AEFA14}"/>
              </a:ext>
            </a:extLst>
          </p:cNvPr>
          <p:cNvSpPr>
            <a:spLocks noGrp="1"/>
          </p:cNvSpPr>
          <p:nvPr>
            <p:ph type="body" sz="quarter" idx="10"/>
          </p:nvPr>
        </p:nvSpPr>
        <p:spPr/>
        <p:txBody>
          <a:bodyPr>
            <a:normAutofit/>
          </a:bodyPr>
          <a:lstStyle/>
          <a:p>
            <a:r>
              <a:rPr lang="en-US" sz="2400" dirty="0"/>
              <a:t>Tony Gordon, WSP NZ &amp; ASTT Pipelining SIG</a:t>
            </a:r>
            <a:endParaRPr lang="en-NZ" sz="2400" dirty="0"/>
          </a:p>
        </p:txBody>
      </p:sp>
    </p:spTree>
    <p:extLst>
      <p:ext uri="{BB962C8B-B14F-4D97-AF65-F5344CB8AC3E}">
        <p14:creationId xmlns:p14="http://schemas.microsoft.com/office/powerpoint/2010/main" val="2228369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Content Placeholder 3">
                <a:extLst>
                  <a:ext uri="{FF2B5EF4-FFF2-40B4-BE49-F238E27FC236}">
                    <a16:creationId xmlns:a16="http://schemas.microsoft.com/office/drawing/2014/main" id="{C6D35108-0ACE-80A3-2591-5B43987A9008}"/>
                  </a:ext>
                </a:extLst>
              </p:cNvPr>
              <p:cNvSpPr>
                <a:spLocks noGrp="1"/>
              </p:cNvSpPr>
              <p:nvPr>
                <p:ph sz="quarter" idx="13"/>
              </p:nvPr>
            </p:nvSpPr>
            <p:spPr>
              <a:xfrm>
                <a:off x="1361474" y="1196752"/>
                <a:ext cx="9559062" cy="4483180"/>
              </a:xfrm>
            </p:spPr>
            <p:txBody>
              <a:bodyPr>
                <a:normAutofit/>
              </a:bodyPr>
              <a:lstStyle/>
              <a:p>
                <a:pPr>
                  <a:spcBef>
                    <a:spcPts val="432"/>
                  </a:spcBef>
                </a:pPr>
                <a:r>
                  <a:rPr lang="en-US" sz="2000" dirty="0"/>
                  <a:t>For CIPP lining with an initial ovality, to account for </a:t>
                </a:r>
                <a:r>
                  <a:rPr lang="en-AU" sz="2000" dirty="0"/>
                  <a:t>bending stresses associated with </a:t>
                </a:r>
                <a:r>
                  <a:rPr lang="en-US" sz="2000" dirty="0"/>
                  <a:t>bending of the non-circular ring when subject to external hydrostatic loading, the minimum wall thickness is calculated using the following equation:</a:t>
                </a:r>
              </a:p>
              <a:p>
                <a:pPr marL="300038" lvl="1" indent="0">
                  <a:spcBef>
                    <a:spcPts val="600"/>
                  </a:spcBef>
                  <a:buNone/>
                </a:pPr>
                <a14:m>
                  <m:oMath xmlns:m="http://schemas.openxmlformats.org/officeDocument/2006/math">
                    <m:sSub>
                      <m:sSubPr>
                        <m:ctrlPr>
                          <a:rPr lang="en-AU" sz="1700" i="1">
                            <a:latin typeface="Cambria Math" panose="02040503050406030204" pitchFamily="18" charset="0"/>
                            <a:ea typeface="Calibri" panose="020F0502020204030204" pitchFamily="34" charset="0"/>
                            <a:cs typeface="Times New Roman" panose="02020603050405020304" pitchFamily="18" charset="0"/>
                          </a:rPr>
                        </m:ctrlPr>
                      </m:sSubPr>
                      <m:e>
                        <m:r>
                          <a:rPr lang="en-AU" sz="1700" i="1">
                            <a:latin typeface="Cambria Math" panose="02040503050406030204" pitchFamily="18" charset="0"/>
                            <a:ea typeface="Calibri" panose="020F0502020204030204" pitchFamily="34" charset="0"/>
                            <a:cs typeface="Times New Roman" panose="02020603050405020304" pitchFamily="18" charset="0"/>
                          </a:rPr>
                          <m:t>𝑡</m:t>
                        </m:r>
                      </m:e>
                      <m:sub>
                        <m:r>
                          <a:rPr lang="en-AU" sz="1700" i="1">
                            <a:latin typeface="Cambria Math" panose="02040503050406030204" pitchFamily="18" charset="0"/>
                            <a:ea typeface="Calibri" panose="020F0502020204030204" pitchFamily="34" charset="0"/>
                            <a:cs typeface="Times New Roman" panose="02020603050405020304" pitchFamily="18" charset="0"/>
                          </a:rPr>
                          <m:t>𝑚𝑖𝑛</m:t>
                        </m:r>
                      </m:sub>
                    </m:sSub>
                    <m:r>
                      <a:rPr lang="en-AU" sz="1700" i="1">
                        <a:latin typeface="Cambria Math" panose="02040503050406030204" pitchFamily="18" charset="0"/>
                        <a:ea typeface="Calibri" panose="020F0502020204030204" pitchFamily="34" charset="0"/>
                        <a:cs typeface="Times New Roman" panose="02020603050405020304" pitchFamily="18" charset="0"/>
                      </a:rPr>
                      <m:t>= </m:t>
                    </m:r>
                    <m:f>
                      <m:fPr>
                        <m:ctrlPr>
                          <a:rPr lang="en-AU" sz="1700" i="1">
                            <a:latin typeface="Cambria Math" panose="02040503050406030204" pitchFamily="18" charset="0"/>
                            <a:ea typeface="Calibri" panose="020F0502020204030204" pitchFamily="34" charset="0"/>
                            <a:cs typeface="Times New Roman" panose="02020603050405020304" pitchFamily="18" charset="0"/>
                          </a:rPr>
                        </m:ctrlPr>
                      </m:fPr>
                      <m:num>
                        <m:r>
                          <a:rPr lang="en-AU" sz="1700" i="1">
                            <a:latin typeface="Cambria Math" panose="02040503050406030204" pitchFamily="18" charset="0"/>
                            <a:ea typeface="Calibri" panose="020F0502020204030204" pitchFamily="34" charset="0"/>
                            <a:cs typeface="Times New Roman" panose="02020603050405020304" pitchFamily="18" charset="0"/>
                          </a:rPr>
                          <m:t>3</m:t>
                        </m:r>
                        <m:f>
                          <m:fPr>
                            <m:ctrlPr>
                              <a:rPr lang="en-AU" sz="1700" i="1">
                                <a:latin typeface="Cambria Math" panose="02040503050406030204" pitchFamily="18" charset="0"/>
                                <a:ea typeface="Calibri" panose="020F0502020204030204" pitchFamily="34" charset="0"/>
                                <a:cs typeface="Times New Roman" panose="02020603050405020304" pitchFamily="18" charset="0"/>
                              </a:rPr>
                            </m:ctrlPr>
                          </m:fPr>
                          <m:num>
                            <m:r>
                              <a:rPr lang="en-AU" sz="1700" i="1">
                                <a:latin typeface="Cambria Math" panose="02040503050406030204" pitchFamily="18" charset="0"/>
                                <a:ea typeface="Calibri" panose="020F0502020204030204" pitchFamily="34" charset="0"/>
                                <a:cs typeface="Times New Roman" panose="02020603050405020304" pitchFamily="18" charset="0"/>
                              </a:rPr>
                              <m:t>∆</m:t>
                            </m:r>
                          </m:num>
                          <m:den>
                            <m:r>
                              <a:rPr lang="en-AU" sz="1700" i="1">
                                <a:latin typeface="Cambria Math" panose="02040503050406030204" pitchFamily="18" charset="0"/>
                                <a:ea typeface="Calibri" panose="020F0502020204030204" pitchFamily="34" charset="0"/>
                                <a:cs typeface="Times New Roman" panose="02020603050405020304" pitchFamily="18" charset="0"/>
                              </a:rPr>
                              <m:t>100</m:t>
                            </m:r>
                          </m:den>
                        </m:f>
                        <m:sSub>
                          <m:sSubPr>
                            <m:ctrlPr>
                              <a:rPr lang="en-AU" sz="1700" i="1">
                                <a:latin typeface="Cambria Math" panose="02040503050406030204" pitchFamily="18" charset="0"/>
                                <a:ea typeface="Calibri" panose="020F0502020204030204" pitchFamily="34" charset="0"/>
                                <a:cs typeface="Times New Roman" panose="02020603050405020304" pitchFamily="18" charset="0"/>
                              </a:rPr>
                            </m:ctrlPr>
                          </m:sSubPr>
                          <m:e>
                            <m:r>
                              <a:rPr lang="en-AU" sz="1700" i="1">
                                <a:latin typeface="Cambria Math" panose="02040503050406030204" pitchFamily="18" charset="0"/>
                                <a:ea typeface="Calibri" panose="020F0502020204030204" pitchFamily="34" charset="0"/>
                                <a:cs typeface="Times New Roman" panose="02020603050405020304" pitchFamily="18" charset="0"/>
                              </a:rPr>
                              <m:t>𝐷</m:t>
                            </m:r>
                          </m:e>
                          <m:sub>
                            <m:r>
                              <a:rPr lang="en-AU" sz="1700" i="1">
                                <a:latin typeface="Cambria Math" panose="02040503050406030204" pitchFamily="18" charset="0"/>
                                <a:ea typeface="Calibri" panose="020F0502020204030204" pitchFamily="34" charset="0"/>
                                <a:cs typeface="Times New Roman" panose="02020603050405020304" pitchFamily="18" charset="0"/>
                              </a:rPr>
                              <m:t>𝑒</m:t>
                            </m:r>
                          </m:sub>
                        </m:sSub>
                      </m:num>
                      <m:den>
                        <m:d>
                          <m:dPr>
                            <m:begChr m:val="["/>
                            <m:endChr m:val="]"/>
                            <m:ctrlPr>
                              <a:rPr lang="en-AU" sz="1700" i="1">
                                <a:latin typeface="Cambria Math" panose="02040503050406030204" pitchFamily="18" charset="0"/>
                                <a:ea typeface="Calibri" panose="020F0502020204030204" pitchFamily="34" charset="0"/>
                                <a:cs typeface="Times New Roman" panose="02020603050405020304" pitchFamily="18" charset="0"/>
                              </a:rPr>
                            </m:ctrlPr>
                          </m:dPr>
                          <m:e>
                            <m:r>
                              <a:rPr lang="en-AU" sz="1700" i="1">
                                <a:latin typeface="Cambria Math" panose="02040503050406030204" pitchFamily="18" charset="0"/>
                                <a:ea typeface="Calibri" panose="020F0502020204030204" pitchFamily="34" charset="0"/>
                                <a:cs typeface="Times New Roman" panose="02020603050405020304" pitchFamily="18" charset="0"/>
                              </a:rPr>
                              <m:t>0.5+</m:t>
                            </m:r>
                            <m:sSup>
                              <m:sSupPr>
                                <m:ctrlPr>
                                  <a:rPr lang="en-AU" sz="1700" i="1">
                                    <a:latin typeface="Cambria Math" panose="02040503050406030204" pitchFamily="18" charset="0"/>
                                    <a:ea typeface="Calibri" panose="020F0502020204030204" pitchFamily="34" charset="0"/>
                                    <a:cs typeface="Times New Roman" panose="02020603050405020304" pitchFamily="18" charset="0"/>
                                  </a:rPr>
                                </m:ctrlPr>
                              </m:sSupPr>
                              <m:e>
                                <m:d>
                                  <m:dPr>
                                    <m:begChr m:val="{"/>
                                    <m:endChr m:val="}"/>
                                    <m:ctrlPr>
                                      <a:rPr lang="en-AU" sz="1700" i="1">
                                        <a:latin typeface="Cambria Math" panose="02040503050406030204" pitchFamily="18" charset="0"/>
                                        <a:ea typeface="Calibri" panose="020F0502020204030204" pitchFamily="34" charset="0"/>
                                        <a:cs typeface="Times New Roman" panose="02020603050405020304" pitchFamily="18" charset="0"/>
                                      </a:rPr>
                                    </m:ctrlPr>
                                  </m:dPr>
                                  <m:e>
                                    <m:r>
                                      <a:rPr lang="en-AU" sz="1700" i="1">
                                        <a:latin typeface="Cambria Math" panose="02040503050406030204" pitchFamily="18" charset="0"/>
                                        <a:ea typeface="Calibri" panose="020F0502020204030204" pitchFamily="34" charset="0"/>
                                        <a:cs typeface="Times New Roman" panose="02020603050405020304" pitchFamily="18" charset="0"/>
                                      </a:rPr>
                                      <m:t>0.25+</m:t>
                                    </m:r>
                                    <m:d>
                                      <m:dPr>
                                        <m:ctrlPr>
                                          <a:rPr lang="en-AU" sz="1700" i="1">
                                            <a:latin typeface="Cambria Math" panose="02040503050406030204" pitchFamily="18" charset="0"/>
                                            <a:ea typeface="Calibri" panose="020F0502020204030204" pitchFamily="34" charset="0"/>
                                            <a:cs typeface="Times New Roman" panose="02020603050405020304" pitchFamily="18" charset="0"/>
                                          </a:rPr>
                                        </m:ctrlPr>
                                      </m:dPr>
                                      <m:e>
                                        <m:r>
                                          <a:rPr lang="en-AU" sz="1700" i="1">
                                            <a:latin typeface="Cambria Math" panose="02040503050406030204" pitchFamily="18" charset="0"/>
                                            <a:ea typeface="Calibri" panose="020F0502020204030204" pitchFamily="34" charset="0"/>
                                            <a:cs typeface="Times New Roman" panose="02020603050405020304" pitchFamily="18" charset="0"/>
                                          </a:rPr>
                                          <m:t>6</m:t>
                                        </m:r>
                                        <m:f>
                                          <m:fPr>
                                            <m:ctrlPr>
                                              <a:rPr lang="en-AU" sz="1700" i="1">
                                                <a:latin typeface="Cambria Math" panose="02040503050406030204" pitchFamily="18" charset="0"/>
                                                <a:ea typeface="Calibri" panose="020F0502020204030204" pitchFamily="34" charset="0"/>
                                                <a:cs typeface="Times New Roman" panose="02020603050405020304" pitchFamily="18" charset="0"/>
                                              </a:rPr>
                                            </m:ctrlPr>
                                          </m:fPr>
                                          <m:num>
                                            <m:r>
                                              <a:rPr lang="en-AU" sz="1700" i="1">
                                                <a:latin typeface="Cambria Math" panose="02040503050406030204" pitchFamily="18" charset="0"/>
                                                <a:ea typeface="Calibri" panose="020F0502020204030204" pitchFamily="34" charset="0"/>
                                                <a:cs typeface="Times New Roman" panose="02020603050405020304" pitchFamily="18" charset="0"/>
                                              </a:rPr>
                                              <m:t>∆</m:t>
                                            </m:r>
                                          </m:num>
                                          <m:den>
                                            <m:r>
                                              <a:rPr lang="en-AU" sz="1700" i="1">
                                                <a:latin typeface="Cambria Math" panose="02040503050406030204" pitchFamily="18" charset="0"/>
                                                <a:ea typeface="Calibri" panose="020F0502020204030204" pitchFamily="34" charset="0"/>
                                                <a:cs typeface="Times New Roman" panose="02020603050405020304" pitchFamily="18" charset="0"/>
                                              </a:rPr>
                                              <m:t>100</m:t>
                                            </m:r>
                                          </m:den>
                                        </m:f>
                                        <m:d>
                                          <m:dPr>
                                            <m:begChr m:val="["/>
                                            <m:endChr m:val="]"/>
                                            <m:ctrlPr>
                                              <a:rPr lang="en-AU" sz="1700" i="1">
                                                <a:latin typeface="Cambria Math" panose="02040503050406030204" pitchFamily="18" charset="0"/>
                                                <a:ea typeface="Calibri" panose="020F0502020204030204" pitchFamily="34" charset="0"/>
                                                <a:cs typeface="Times New Roman" panose="02020603050405020304" pitchFamily="18" charset="0"/>
                                              </a:rPr>
                                            </m:ctrlPr>
                                          </m:dPr>
                                          <m:e>
                                            <m:f>
                                              <m:fPr>
                                                <m:ctrlPr>
                                                  <a:rPr lang="en-AU" sz="1700"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AU" sz="1700" i="1">
                                                        <a:latin typeface="Cambria Math" panose="02040503050406030204" pitchFamily="18" charset="0"/>
                                                        <a:ea typeface="Calibri" panose="020F0502020204030204" pitchFamily="34" charset="0"/>
                                                        <a:cs typeface="Times New Roman" panose="02020603050405020304" pitchFamily="18" charset="0"/>
                                                      </a:rPr>
                                                    </m:ctrlPr>
                                                  </m:sSubPr>
                                                  <m:e>
                                                    <m:r>
                                                      <a:rPr lang="en-AU" sz="1700" i="1">
                                                        <a:latin typeface="Cambria Math" panose="02040503050406030204" pitchFamily="18" charset="0"/>
                                                        <a:ea typeface="Calibri" panose="020F0502020204030204" pitchFamily="34" charset="0"/>
                                                        <a:cs typeface="Times New Roman" panose="02020603050405020304" pitchFamily="18" charset="0"/>
                                                      </a:rPr>
                                                      <m:t>𝜎</m:t>
                                                    </m:r>
                                                  </m:e>
                                                  <m:sub>
                                                    <m:r>
                                                      <a:rPr lang="en-AU" sz="1700" i="1">
                                                        <a:latin typeface="Cambria Math" panose="02040503050406030204" pitchFamily="18" charset="0"/>
                                                        <a:ea typeface="Calibri" panose="020F0502020204030204" pitchFamily="34" charset="0"/>
                                                        <a:cs typeface="Times New Roman" panose="02020603050405020304" pitchFamily="18" charset="0"/>
                                                      </a:rPr>
                                                      <m:t>𝐿</m:t>
                                                    </m:r>
                                                  </m:sub>
                                                </m:sSub>
                                              </m:num>
                                              <m:den>
                                                <m:sSub>
                                                  <m:sSubPr>
                                                    <m:ctrlPr>
                                                      <a:rPr lang="en-AU" sz="1700" i="1">
                                                        <a:latin typeface="Cambria Math" panose="02040503050406030204" pitchFamily="18" charset="0"/>
                                                        <a:ea typeface="Calibri" panose="020F0502020204030204" pitchFamily="34" charset="0"/>
                                                        <a:cs typeface="Times New Roman" panose="02020603050405020304" pitchFamily="18" charset="0"/>
                                                      </a:rPr>
                                                    </m:ctrlPr>
                                                  </m:sSubPr>
                                                  <m:e>
                                                    <m:r>
                                                      <a:rPr lang="en-AU" sz="1700" i="1">
                                                        <a:latin typeface="Cambria Math" panose="02040503050406030204" pitchFamily="18" charset="0"/>
                                                        <a:ea typeface="Calibri" panose="020F0502020204030204" pitchFamily="34" charset="0"/>
                                                        <a:cs typeface="Times New Roman" panose="02020603050405020304" pitchFamily="18" charset="0"/>
                                                      </a:rPr>
                                                      <m:t>𝑃</m:t>
                                                    </m:r>
                                                  </m:e>
                                                  <m:sub>
                                                    <m:r>
                                                      <a:rPr lang="en-AU" sz="1700" i="1">
                                                        <a:latin typeface="Cambria Math" panose="02040503050406030204" pitchFamily="18" charset="0"/>
                                                        <a:ea typeface="Calibri" panose="020F0502020204030204" pitchFamily="34" charset="0"/>
                                                        <a:cs typeface="Times New Roman" panose="02020603050405020304" pitchFamily="18" charset="0"/>
                                                      </a:rPr>
                                                      <m:t>𝑟</m:t>
                                                    </m:r>
                                                  </m:sub>
                                                </m:sSub>
                                                <m:r>
                                                  <a:rPr lang="en-AU" sz="1700" i="1">
                                                    <a:latin typeface="Cambria Math" panose="02040503050406030204" pitchFamily="18" charset="0"/>
                                                    <a:ea typeface="Calibri" panose="020F0502020204030204" pitchFamily="34" charset="0"/>
                                                    <a:cs typeface="Times New Roman" panose="02020603050405020304" pitchFamily="18" charset="0"/>
                                                  </a:rPr>
                                                  <m:t>.</m:t>
                                                </m:r>
                                                <m:r>
                                                  <a:rPr lang="en-AU" sz="1700" i="1">
                                                    <a:latin typeface="Cambria Math" panose="02040503050406030204" pitchFamily="18" charset="0"/>
                                                    <a:ea typeface="Calibri" panose="020F0502020204030204" pitchFamily="34" charset="0"/>
                                                    <a:cs typeface="Times New Roman" panose="02020603050405020304" pitchFamily="18" charset="0"/>
                                                  </a:rPr>
                                                  <m:t>𝑁</m:t>
                                                </m:r>
                                                <m:r>
                                                  <a:rPr lang="en-AU" sz="1700" i="1">
                                                    <a:latin typeface="Cambria Math" panose="02040503050406030204" pitchFamily="18" charset="0"/>
                                                    <a:ea typeface="Calibri" panose="020F0502020204030204" pitchFamily="34" charset="0"/>
                                                    <a:cs typeface="Times New Roman" panose="02020603050405020304" pitchFamily="18" charset="0"/>
                                                  </a:rPr>
                                                  <m:t>.(1+</m:t>
                                                </m:r>
                                                <m:f>
                                                  <m:fPr>
                                                    <m:ctrlPr>
                                                      <a:rPr lang="en-AU" sz="1700" i="1">
                                                        <a:latin typeface="Cambria Math" panose="02040503050406030204" pitchFamily="18" charset="0"/>
                                                        <a:ea typeface="Calibri" panose="020F0502020204030204" pitchFamily="34" charset="0"/>
                                                        <a:cs typeface="Times New Roman" panose="02020603050405020304" pitchFamily="18" charset="0"/>
                                                      </a:rPr>
                                                    </m:ctrlPr>
                                                  </m:fPr>
                                                  <m:num>
                                                    <m:r>
                                                      <a:rPr lang="en-AU" sz="1700" i="1">
                                                        <a:latin typeface="Cambria Math" panose="02040503050406030204" pitchFamily="18" charset="0"/>
                                                        <a:ea typeface="Calibri" panose="020F0502020204030204" pitchFamily="34" charset="0"/>
                                                        <a:cs typeface="Times New Roman" panose="02020603050405020304" pitchFamily="18" charset="0"/>
                                                      </a:rPr>
                                                      <m:t>∆</m:t>
                                                    </m:r>
                                                  </m:num>
                                                  <m:den>
                                                    <m:r>
                                                      <a:rPr lang="en-AU" sz="1700" i="1">
                                                        <a:latin typeface="Cambria Math" panose="02040503050406030204" pitchFamily="18" charset="0"/>
                                                        <a:ea typeface="Calibri" panose="020F0502020204030204" pitchFamily="34" charset="0"/>
                                                        <a:cs typeface="Times New Roman" panose="02020603050405020304" pitchFamily="18" charset="0"/>
                                                      </a:rPr>
                                                      <m:t>100</m:t>
                                                    </m:r>
                                                  </m:den>
                                                </m:f>
                                                <m:r>
                                                  <a:rPr lang="en-AU" sz="1700" i="1">
                                                    <a:latin typeface="Cambria Math" panose="02040503050406030204" pitchFamily="18" charset="0"/>
                                                    <a:ea typeface="Calibri" panose="020F0502020204030204" pitchFamily="34" charset="0"/>
                                                    <a:cs typeface="Times New Roman" panose="02020603050405020304" pitchFamily="18" charset="0"/>
                                                  </a:rPr>
                                                  <m:t>)</m:t>
                                                </m:r>
                                              </m:den>
                                            </m:f>
                                          </m:e>
                                        </m:d>
                                      </m:e>
                                    </m:d>
                                  </m:e>
                                </m:d>
                              </m:e>
                              <m:sup>
                                <m:r>
                                  <a:rPr lang="en-AU" sz="1700" i="1">
                                    <a:latin typeface="Cambria Math" panose="02040503050406030204" pitchFamily="18" charset="0"/>
                                    <a:ea typeface="Calibri" panose="020F0502020204030204" pitchFamily="34" charset="0"/>
                                    <a:cs typeface="Times New Roman" panose="02020603050405020304" pitchFamily="18" charset="0"/>
                                  </a:rPr>
                                  <m:t>0.5</m:t>
                                </m:r>
                              </m:sup>
                            </m:sSup>
                          </m:e>
                        </m:d>
                      </m:den>
                    </m:f>
                  </m:oMath>
                </a14:m>
                <a:r>
                  <a:rPr lang="en-AU" sz="1700" dirty="0">
                    <a:latin typeface="Calibri" panose="020F0502020204030204" pitchFamily="34" charset="0"/>
                    <a:ea typeface="Calibri" panose="020F0502020204030204" pitchFamily="34" charset="0"/>
                    <a:cs typeface="Times New Roman" panose="02020603050405020304" pitchFamily="18" charset="0"/>
                  </a:rPr>
                  <a:t> 			…(9)</a:t>
                </a:r>
              </a:p>
              <a:p>
                <a:pPr>
                  <a:lnSpc>
                    <a:spcPct val="110000"/>
                  </a:lnSpc>
                  <a:spcBef>
                    <a:spcPts val="432"/>
                  </a:spcBef>
                </a:pPr>
                <a:endParaRPr lang="en-AU" sz="1900" dirty="0">
                  <a:latin typeface="+mj-lt"/>
                  <a:ea typeface="Calibri" panose="020F0502020204030204" pitchFamily="34" charset="0"/>
                  <a:cs typeface="Times New Roman" panose="02020603050405020304" pitchFamily="18" charset="0"/>
                </a:endParaRPr>
              </a:p>
              <a:p>
                <a:pPr>
                  <a:lnSpc>
                    <a:spcPct val="110000"/>
                  </a:lnSpc>
                  <a:spcBef>
                    <a:spcPts val="432"/>
                  </a:spcBef>
                </a:pPr>
                <a:r>
                  <a:rPr lang="en-AU" sz="2000" dirty="0">
                    <a:latin typeface="+mj-lt"/>
                    <a:ea typeface="Calibri" panose="020F0502020204030204" pitchFamily="34" charset="0"/>
                    <a:cs typeface="Times New Roman" panose="02020603050405020304" pitchFamily="18" charset="0"/>
                  </a:rPr>
                  <a:t>Equation 9 is based on Equation X1.2 of ASTM F1216</a:t>
                </a:r>
              </a:p>
              <a:p>
                <a:pPr>
                  <a:lnSpc>
                    <a:spcPct val="110000"/>
                  </a:lnSpc>
                  <a:spcBef>
                    <a:spcPts val="432"/>
                  </a:spcBef>
                </a:pPr>
                <a:r>
                  <a:rPr lang="en-AU" sz="2000" dirty="0">
                    <a:latin typeface="+mj-lt"/>
                    <a:ea typeface="Calibri" panose="020F0502020204030204" pitchFamily="34" charset="0"/>
                    <a:cs typeface="Times New Roman" panose="02020603050405020304" pitchFamily="18" charset="0"/>
                  </a:rPr>
                  <a:t>Is based on ovality, diameter, external fluid pressure and </a:t>
                </a:r>
                <a:r>
                  <a:rPr lang="en-US" sz="2000" dirty="0">
                    <a:latin typeface="+mj-lt"/>
                    <a:ea typeface="Calibri" panose="020F0502020204030204" pitchFamily="34" charset="0"/>
                    <a:cs typeface="Times New Roman" panose="02020603050405020304" pitchFamily="18" charset="0"/>
                  </a:rPr>
                  <a:t>long-term flexural strength (</a:t>
                </a:r>
                <a14:m>
                  <m:oMath xmlns:m="http://schemas.openxmlformats.org/officeDocument/2006/math">
                    <m:sSub>
                      <m:sSubPr>
                        <m:ctrlPr>
                          <a:rPr lang="en-AU" sz="2000" i="1">
                            <a:latin typeface="Cambria Math" panose="02040503050406030204" pitchFamily="18" charset="0"/>
                            <a:ea typeface="Calibri" panose="020F0502020204030204" pitchFamily="34" charset="0"/>
                            <a:cs typeface="Times New Roman" panose="02020603050405020304" pitchFamily="18" charset="0"/>
                          </a:rPr>
                        </m:ctrlPr>
                      </m:sSubPr>
                      <m:e>
                        <m:r>
                          <a:rPr lang="en-AU" sz="2000" i="1">
                            <a:latin typeface="Cambria Math" panose="02040503050406030204" pitchFamily="18" charset="0"/>
                            <a:ea typeface="Calibri" panose="020F0502020204030204" pitchFamily="34" charset="0"/>
                            <a:cs typeface="Times New Roman" panose="02020603050405020304" pitchFamily="18" charset="0"/>
                          </a:rPr>
                          <m:t>𝜎</m:t>
                        </m:r>
                      </m:e>
                      <m:sub>
                        <m:r>
                          <a:rPr lang="en-AU" sz="2000" i="1">
                            <a:latin typeface="Cambria Math" panose="02040503050406030204" pitchFamily="18" charset="0"/>
                            <a:ea typeface="Calibri" panose="020F0502020204030204" pitchFamily="34" charset="0"/>
                            <a:cs typeface="Times New Roman" panose="02020603050405020304" pitchFamily="18" charset="0"/>
                          </a:rPr>
                          <m:t>𝐿</m:t>
                        </m:r>
                      </m:sub>
                    </m:sSub>
                  </m:oMath>
                </a14:m>
                <a:r>
                  <a:rPr lang="en-AU" sz="2000" dirty="0">
                    <a:latin typeface="+mj-lt"/>
                    <a:ea typeface="Calibri" panose="020F0502020204030204" pitchFamily="34" charset="0"/>
                    <a:cs typeface="Times New Roman" panose="02020603050405020304" pitchFamily="18" charset="0"/>
                  </a:rPr>
                  <a:t>) </a:t>
                </a:r>
                <a:r>
                  <a:rPr lang="en-US" sz="2000" dirty="0">
                    <a:latin typeface="+mj-lt"/>
                    <a:ea typeface="Calibri" panose="020F0502020204030204" pitchFamily="34" charset="0"/>
                    <a:cs typeface="Times New Roman" panose="02020603050405020304" pitchFamily="18" charset="0"/>
                  </a:rPr>
                  <a:t>of the lining.</a:t>
                </a:r>
                <a:endParaRPr lang="en-AU" sz="2000" dirty="0">
                  <a:latin typeface="+mj-lt"/>
                  <a:ea typeface="Calibri" panose="020F0502020204030204" pitchFamily="34" charset="0"/>
                  <a:cs typeface="Times New Roman" panose="02020603050405020304" pitchFamily="18" charset="0"/>
                </a:endParaRPr>
              </a:p>
            </p:txBody>
          </p:sp>
        </mc:Choice>
        <mc:Fallback>
          <p:sp>
            <p:nvSpPr>
              <p:cNvPr id="4" name="Content Placeholder 3">
                <a:extLst>
                  <a:ext uri="{FF2B5EF4-FFF2-40B4-BE49-F238E27FC236}">
                    <a16:creationId xmlns:a16="http://schemas.microsoft.com/office/drawing/2014/main" id="{C6D35108-0ACE-80A3-2591-5B43987A9008}"/>
                  </a:ext>
                </a:extLst>
              </p:cNvPr>
              <p:cNvSpPr>
                <a:spLocks noGrp="1" noRot="1" noChangeAspect="1" noMove="1" noResize="1" noEditPoints="1" noAdjustHandles="1" noChangeArrowheads="1" noChangeShapeType="1" noTextEdit="1"/>
              </p:cNvSpPr>
              <p:nvPr>
                <p:ph sz="quarter" idx="13"/>
              </p:nvPr>
            </p:nvSpPr>
            <p:spPr>
              <a:xfrm>
                <a:off x="1361474" y="1196752"/>
                <a:ext cx="9559062" cy="4483180"/>
              </a:xfrm>
              <a:blipFill>
                <a:blip r:embed="rId3"/>
                <a:stretch>
                  <a:fillRect l="-574" t="-679" r="-1020"/>
                </a:stretch>
              </a:blipFill>
            </p:spPr>
            <p:txBody>
              <a:bodyPr/>
              <a:lstStyle/>
              <a:p>
                <a:r>
                  <a:rPr lang="en-NZ">
                    <a:noFill/>
                  </a:rPr>
                  <a:t> </a:t>
                </a:r>
              </a:p>
            </p:txBody>
          </p:sp>
        </mc:Fallback>
      </mc:AlternateContent>
      <p:sp>
        <p:nvSpPr>
          <p:cNvPr id="6" name="Title 2">
            <a:extLst>
              <a:ext uri="{FF2B5EF4-FFF2-40B4-BE49-F238E27FC236}">
                <a16:creationId xmlns:a16="http://schemas.microsoft.com/office/drawing/2014/main" id="{3A957596-3FBD-7284-8F7C-4412DDE6C299}"/>
              </a:ext>
            </a:extLst>
          </p:cNvPr>
          <p:cNvSpPr>
            <a:spLocks noGrp="1"/>
          </p:cNvSpPr>
          <p:nvPr>
            <p:ph type="title"/>
          </p:nvPr>
        </p:nvSpPr>
        <p:spPr>
          <a:xfrm>
            <a:off x="1848000" y="524496"/>
            <a:ext cx="8208440" cy="487019"/>
          </a:xfrm>
        </p:spPr>
        <p:txBody>
          <a:bodyPr>
            <a:noAutofit/>
          </a:bodyPr>
          <a:lstStyle/>
          <a:p>
            <a:r>
              <a:rPr lang="en-US" sz="2500" dirty="0">
                <a:latin typeface="+mj-lt"/>
                <a:ea typeface="ＭＳ Ｐゴシック" charset="0"/>
              </a:rPr>
              <a:t>Design for the Partially Deteriorated Condition (continued)</a:t>
            </a:r>
            <a:endParaRPr lang="en-AU" sz="2500" dirty="0">
              <a:latin typeface="+mj-lt"/>
              <a:ea typeface="ＭＳ Ｐゴシック" charset="0"/>
            </a:endParaRPr>
          </a:p>
        </p:txBody>
      </p:sp>
    </p:spTree>
    <p:extLst>
      <p:ext uri="{BB962C8B-B14F-4D97-AF65-F5344CB8AC3E}">
        <p14:creationId xmlns:p14="http://schemas.microsoft.com/office/powerpoint/2010/main" val="3465151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5BF025-528C-525D-4743-4DA1FC034F4F}"/>
              </a:ext>
            </a:extLst>
          </p:cNvPr>
          <p:cNvSpPr>
            <a:spLocks noGrp="1"/>
          </p:cNvSpPr>
          <p:nvPr>
            <p:ph sz="quarter" idx="13"/>
          </p:nvPr>
        </p:nvSpPr>
        <p:spPr>
          <a:xfrm>
            <a:off x="1271464" y="1268760"/>
            <a:ext cx="9577064" cy="2737280"/>
          </a:xfrm>
        </p:spPr>
        <p:txBody>
          <a:bodyPr>
            <a:normAutofit/>
          </a:bodyPr>
          <a:lstStyle/>
          <a:p>
            <a:r>
              <a:rPr lang="en-US" sz="2200" dirty="0">
                <a:latin typeface="+mn-lt"/>
              </a:rPr>
              <a:t>This is all about what value of the combined soil modulus, </a:t>
            </a:r>
            <a:r>
              <a:rPr lang="en-US" sz="2200" i="1" dirty="0">
                <a:latin typeface="+mn-lt"/>
                <a:ea typeface="Cambria" panose="02040503050406030204" pitchFamily="18" charset="0"/>
              </a:rPr>
              <a:t>E’, </a:t>
            </a:r>
            <a:r>
              <a:rPr lang="en-US" sz="2200" dirty="0">
                <a:latin typeface="+mn-lt"/>
                <a:ea typeface="Cambria" panose="02040503050406030204" pitchFamily="18" charset="0"/>
              </a:rPr>
              <a:t>should be used in the various design equations of AS/NZS 2566.1</a:t>
            </a:r>
          </a:p>
          <a:p>
            <a:r>
              <a:rPr lang="en-AU" sz="2200" dirty="0">
                <a:latin typeface="+mn-lt"/>
              </a:rPr>
              <a:t>Soil Modulus is </a:t>
            </a:r>
            <a:r>
              <a:rPr lang="en-AU" sz="2200" u="sng" dirty="0">
                <a:latin typeface="+mn-lt"/>
              </a:rPr>
              <a:t>not</a:t>
            </a:r>
            <a:r>
              <a:rPr lang="en-AU" sz="2200" dirty="0">
                <a:latin typeface="+mn-lt"/>
              </a:rPr>
              <a:t> the native soil strength from a geotechnical assessment</a:t>
            </a:r>
          </a:p>
          <a:p>
            <a:r>
              <a:rPr lang="en-AU" sz="2200" dirty="0">
                <a:latin typeface="+mn-lt"/>
              </a:rPr>
              <a:t>Soil Modulus is an indication of the amount of support the host pipe and surrounding ground provide to an installed liner</a:t>
            </a:r>
          </a:p>
          <a:p>
            <a:r>
              <a:rPr lang="en-US" sz="2200" dirty="0">
                <a:latin typeface="+mn-lt"/>
                <a:ea typeface="Cambria" panose="02040503050406030204" pitchFamily="18" charset="0"/>
              </a:rPr>
              <a:t>Default value in the Specification where no soil property information is available is </a:t>
            </a:r>
            <a:r>
              <a:rPr lang="en-US" sz="2200" i="1" dirty="0">
                <a:latin typeface="+mn-lt"/>
                <a:ea typeface="Cambria" panose="02040503050406030204" pitchFamily="18" charset="0"/>
              </a:rPr>
              <a:t>E’ </a:t>
            </a:r>
            <a:r>
              <a:rPr lang="en-US" sz="2200" dirty="0">
                <a:latin typeface="+mn-lt"/>
                <a:ea typeface="Cambria" panose="02040503050406030204" pitchFamily="18" charset="0"/>
              </a:rPr>
              <a:t>= 2.0 MPa </a:t>
            </a:r>
            <a:endParaRPr lang="en-AU" sz="2200" dirty="0">
              <a:latin typeface="+mn-lt"/>
            </a:endParaRPr>
          </a:p>
          <a:p>
            <a:endParaRPr lang="en-AU" dirty="0">
              <a:latin typeface="+mj-lt"/>
            </a:endParaRPr>
          </a:p>
          <a:p>
            <a:pPr marL="685800" lvl="1" indent="-342900">
              <a:buFont typeface="+mj-lt"/>
              <a:buAutoNum type="alphaLcPeriod"/>
            </a:pPr>
            <a:endParaRPr lang="en-AU" dirty="0">
              <a:latin typeface="+mj-lt"/>
            </a:endParaRPr>
          </a:p>
        </p:txBody>
      </p:sp>
      <p:sp>
        <p:nvSpPr>
          <p:cNvPr id="3" name="Title 2">
            <a:extLst>
              <a:ext uri="{FF2B5EF4-FFF2-40B4-BE49-F238E27FC236}">
                <a16:creationId xmlns:a16="http://schemas.microsoft.com/office/drawing/2014/main" id="{757F5BB1-A65D-2F64-6D3F-94D4CE28506C}"/>
              </a:ext>
            </a:extLst>
          </p:cNvPr>
          <p:cNvSpPr>
            <a:spLocks noGrp="1"/>
          </p:cNvSpPr>
          <p:nvPr>
            <p:ph type="title"/>
          </p:nvPr>
        </p:nvSpPr>
        <p:spPr>
          <a:xfrm>
            <a:off x="1848000" y="461940"/>
            <a:ext cx="7632376" cy="487019"/>
          </a:xfrm>
        </p:spPr>
        <p:txBody>
          <a:bodyPr>
            <a:noAutofit/>
          </a:bodyPr>
          <a:lstStyle/>
          <a:p>
            <a:r>
              <a:rPr lang="en-US" sz="2500" dirty="0">
                <a:latin typeface="+mj-lt"/>
                <a:ea typeface="ＭＳ Ｐゴシック" charset="0"/>
              </a:rPr>
              <a:t>Fully Deteriorated Condition – Soil Properties for Design</a:t>
            </a:r>
            <a:endParaRPr lang="en-AU" sz="2500" dirty="0">
              <a:latin typeface="+mj-lt"/>
              <a:ea typeface="ＭＳ Ｐゴシック" charset="0"/>
            </a:endParaRPr>
          </a:p>
        </p:txBody>
      </p:sp>
      <p:pic>
        <p:nvPicPr>
          <p:cNvPr id="3076" name="Picture 4" descr="Structural Pipe Design">
            <a:extLst>
              <a:ext uri="{FF2B5EF4-FFF2-40B4-BE49-F238E27FC236}">
                <a16:creationId xmlns:a16="http://schemas.microsoft.com/office/drawing/2014/main" id="{E610B28D-75C0-2A52-7F49-29F9CD0A05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5118" y="3970869"/>
            <a:ext cx="3518140" cy="2490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051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5BF025-528C-525D-4743-4DA1FC034F4F}"/>
              </a:ext>
            </a:extLst>
          </p:cNvPr>
          <p:cNvSpPr>
            <a:spLocks noGrp="1"/>
          </p:cNvSpPr>
          <p:nvPr>
            <p:ph sz="quarter" idx="13"/>
          </p:nvPr>
        </p:nvSpPr>
        <p:spPr>
          <a:xfrm>
            <a:off x="1343472" y="907744"/>
            <a:ext cx="9505056" cy="4249448"/>
          </a:xfrm>
        </p:spPr>
        <p:txBody>
          <a:bodyPr>
            <a:normAutofit/>
          </a:bodyPr>
          <a:lstStyle/>
          <a:p>
            <a:r>
              <a:rPr lang="en-US" sz="2000" dirty="0">
                <a:latin typeface="+mn-lt"/>
              </a:rPr>
              <a:t>Combined soil modulus, </a:t>
            </a:r>
            <a:r>
              <a:rPr lang="en-US" sz="2000" i="1" dirty="0">
                <a:latin typeface="+mn-lt"/>
                <a:ea typeface="Cambria" panose="02040503050406030204" pitchFamily="18" charset="0"/>
              </a:rPr>
              <a:t>E’, </a:t>
            </a:r>
            <a:r>
              <a:rPr lang="en-AU" sz="2000" dirty="0">
                <a:latin typeface="+mn-lt"/>
              </a:rPr>
              <a:t>may be increased to 4 MPa for any of the following conditions:</a:t>
            </a:r>
          </a:p>
          <a:p>
            <a:pPr marL="685800" lvl="1" indent="-342900">
              <a:buFont typeface="+mj-lt"/>
              <a:buAutoNum type="alphaLcPeriod"/>
            </a:pPr>
            <a:r>
              <a:rPr lang="en-AU" sz="1800" dirty="0">
                <a:latin typeface="+mj-lt"/>
              </a:rPr>
              <a:t>The annulus between liner and host pipe is grouted, and this grout will fill any voids outside the host pipe</a:t>
            </a:r>
            <a:endParaRPr lang="en-AU" dirty="0"/>
          </a:p>
          <a:p>
            <a:pPr marL="685800" lvl="1" indent="-342900">
              <a:buFont typeface="+mj-lt"/>
              <a:buAutoNum type="alphaLcPeriod"/>
            </a:pPr>
            <a:r>
              <a:rPr lang="en-AU" sz="1800" dirty="0">
                <a:latin typeface="+mj-lt"/>
              </a:rPr>
              <a:t>Geotechnical investigations show that a higher value may be used</a:t>
            </a:r>
          </a:p>
          <a:p>
            <a:pPr marL="685800" lvl="1" indent="-342900">
              <a:buFont typeface="+mj-lt"/>
              <a:buAutoNum type="alphaLcPeriod"/>
            </a:pPr>
            <a:r>
              <a:rPr lang="en-AU" sz="1800" dirty="0">
                <a:latin typeface="+mj-lt"/>
              </a:rPr>
              <a:t>Host pipe has original circularity with no significant loss of cross section</a:t>
            </a:r>
          </a:p>
          <a:p>
            <a:pPr marL="685800" lvl="1" indent="-342900">
              <a:buFont typeface="+mj-lt"/>
              <a:buAutoNum type="alphaLcPeriod"/>
            </a:pPr>
            <a:r>
              <a:rPr lang="en-AU" sz="1800" dirty="0">
                <a:latin typeface="+mj-lt"/>
              </a:rPr>
              <a:t>Host pipe is located within engineered fill of road or rail embankment and no significant loss of circularity or holes or other major defects</a:t>
            </a:r>
          </a:p>
          <a:p>
            <a:pPr marL="685800" lvl="1" indent="-342900">
              <a:buFont typeface="+mj-lt"/>
              <a:buAutoNum type="alphaLcPeriod"/>
            </a:pPr>
            <a:r>
              <a:rPr lang="en-AU" sz="1800" dirty="0">
                <a:latin typeface="+mj-lt"/>
              </a:rPr>
              <a:t>Host pipe only contains minor defects (e.g. fine cracks) with no significant loss of circularity</a:t>
            </a:r>
          </a:p>
          <a:p>
            <a:pPr marL="685800" lvl="1" indent="-342900">
              <a:buFont typeface="+mj-lt"/>
              <a:buAutoNum type="alphaLcPeriod"/>
            </a:pPr>
            <a:r>
              <a:rPr lang="en-AU" sz="1800" dirty="0">
                <a:latin typeface="+mj-lt"/>
              </a:rPr>
              <a:t>Lining being done for pre-emptive replacement due to future loading but host pipe is in good condition</a:t>
            </a:r>
          </a:p>
          <a:p>
            <a:pPr marL="685800" lvl="1" indent="-342900">
              <a:buFont typeface="+mj-lt"/>
              <a:buAutoNum type="alphaLcPeriod"/>
            </a:pPr>
            <a:r>
              <a:rPr lang="en-AU" sz="1800" dirty="0">
                <a:latin typeface="+mj-lt"/>
              </a:rPr>
              <a:t>Host pipe is in good condition but being lined due to possible future deterioration</a:t>
            </a:r>
          </a:p>
          <a:p>
            <a:pPr marL="685800" lvl="1" indent="-342900">
              <a:buFont typeface="+mj-lt"/>
              <a:buAutoNum type="alphaLcPeriod"/>
            </a:pPr>
            <a:endParaRPr lang="en-AU" dirty="0">
              <a:latin typeface="+mj-lt"/>
            </a:endParaRPr>
          </a:p>
        </p:txBody>
      </p:sp>
      <p:sp>
        <p:nvSpPr>
          <p:cNvPr id="3" name="Title 2">
            <a:extLst>
              <a:ext uri="{FF2B5EF4-FFF2-40B4-BE49-F238E27FC236}">
                <a16:creationId xmlns:a16="http://schemas.microsoft.com/office/drawing/2014/main" id="{757F5BB1-A65D-2F64-6D3F-94D4CE28506C}"/>
              </a:ext>
            </a:extLst>
          </p:cNvPr>
          <p:cNvSpPr>
            <a:spLocks noGrp="1"/>
          </p:cNvSpPr>
          <p:nvPr>
            <p:ph type="title"/>
          </p:nvPr>
        </p:nvSpPr>
        <p:spPr>
          <a:xfrm>
            <a:off x="1775520" y="415885"/>
            <a:ext cx="9073008" cy="487019"/>
          </a:xfrm>
        </p:spPr>
        <p:txBody>
          <a:bodyPr>
            <a:normAutofit fontScale="90000"/>
          </a:bodyPr>
          <a:lstStyle/>
          <a:p>
            <a:r>
              <a:rPr lang="en-US" sz="2700" dirty="0">
                <a:latin typeface="+mj-lt"/>
                <a:ea typeface="ＭＳ Ｐゴシック" charset="0"/>
              </a:rPr>
              <a:t>Fully Deteriorated Condition – Soil Properties for Design (continued)</a:t>
            </a:r>
            <a:endParaRPr lang="en-AU" sz="2700" dirty="0">
              <a:latin typeface="+mj-lt"/>
              <a:ea typeface="ＭＳ Ｐゴシック" charset="0"/>
            </a:endParaRPr>
          </a:p>
        </p:txBody>
      </p:sp>
      <p:sp>
        <p:nvSpPr>
          <p:cNvPr id="4" name="TextBox 3">
            <a:extLst>
              <a:ext uri="{FF2B5EF4-FFF2-40B4-BE49-F238E27FC236}">
                <a16:creationId xmlns:a16="http://schemas.microsoft.com/office/drawing/2014/main" id="{3EF5995D-3B1D-4254-AE67-1CA818F56377}"/>
              </a:ext>
            </a:extLst>
          </p:cNvPr>
          <p:cNvSpPr txBox="1"/>
          <p:nvPr/>
        </p:nvSpPr>
        <p:spPr>
          <a:xfrm>
            <a:off x="1847528" y="5301208"/>
            <a:ext cx="8784976" cy="738664"/>
          </a:xfrm>
          <a:prstGeom prst="rect">
            <a:avLst/>
          </a:prstGeom>
          <a:solidFill>
            <a:schemeClr val="bg1"/>
          </a:solidFill>
          <a:ln w="25400">
            <a:solidFill>
              <a:srgbClr val="FF0000">
                <a:alpha val="37000"/>
              </a:srgbClr>
            </a:solidFill>
          </a:ln>
        </p:spPr>
        <p:txBody>
          <a:bodyPr wrap="square" rtlCol="0">
            <a:spAutoFit/>
          </a:bodyPr>
          <a:lstStyle/>
          <a:p>
            <a:pPr algn="ctr" defTabSz="335756"/>
            <a:r>
              <a:rPr lang="en-US" sz="2100" dirty="0">
                <a:solidFill>
                  <a:srgbClr val="FF0000"/>
                </a:solidFill>
              </a:rPr>
              <a:t>Please note that these are only a summary and please read  the Specification for the full description of conditions </a:t>
            </a:r>
            <a:endParaRPr lang="en-AU" sz="2100" dirty="0">
              <a:solidFill>
                <a:srgbClr val="FF0000"/>
              </a:solidFill>
            </a:endParaRPr>
          </a:p>
        </p:txBody>
      </p:sp>
    </p:spTree>
    <p:extLst>
      <p:ext uri="{BB962C8B-B14F-4D97-AF65-F5344CB8AC3E}">
        <p14:creationId xmlns:p14="http://schemas.microsoft.com/office/powerpoint/2010/main" val="3605826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E2BDBD-8439-5A8E-8C2B-7CDA9CDF500D}"/>
              </a:ext>
            </a:extLst>
          </p:cNvPr>
          <p:cNvSpPr>
            <a:spLocks noGrp="1"/>
          </p:cNvSpPr>
          <p:nvPr>
            <p:ph sz="quarter" idx="13"/>
          </p:nvPr>
        </p:nvSpPr>
        <p:spPr>
          <a:xfrm>
            <a:off x="1343472" y="908720"/>
            <a:ext cx="9649072" cy="4221830"/>
          </a:xfrm>
        </p:spPr>
        <p:txBody>
          <a:bodyPr>
            <a:normAutofit/>
          </a:bodyPr>
          <a:lstStyle/>
          <a:p>
            <a:r>
              <a:rPr lang="en-US" sz="2000" dirty="0"/>
              <a:t>Existing specifications tend to fall into two ‘camps’:</a:t>
            </a:r>
          </a:p>
          <a:p>
            <a:pPr lvl="1">
              <a:buFont typeface="Arial" panose="020B0604020202020204" pitchFamily="34" charset="0"/>
              <a:buChar char="•"/>
            </a:pPr>
            <a:r>
              <a:rPr lang="en-US" sz="2000" dirty="0"/>
              <a:t>No silo reduction factor (sometimes incorrectly called trench effects) is allowed</a:t>
            </a:r>
          </a:p>
          <a:p>
            <a:pPr lvl="1">
              <a:buFont typeface="Arial" panose="020B0604020202020204" pitchFamily="34" charset="0"/>
              <a:buChar char="•"/>
            </a:pPr>
            <a:r>
              <a:rPr lang="en-US" sz="2000" dirty="0"/>
              <a:t>It may be used when </a:t>
            </a:r>
            <a:r>
              <a:rPr lang="en-US" sz="2000" i="1" dirty="0"/>
              <a:t>H/D</a:t>
            </a:r>
            <a:r>
              <a:rPr lang="en-US" sz="2000" dirty="0"/>
              <a:t> &gt; 10 – current case for AS/NZS 2566.1 </a:t>
            </a:r>
            <a:br>
              <a:rPr lang="en-US" sz="2000" dirty="0"/>
            </a:br>
            <a:r>
              <a:rPr lang="en-US" sz="2000" dirty="0"/>
              <a:t>There is no logic to this step – factor application should be a constant</a:t>
            </a:r>
          </a:p>
          <a:p>
            <a:r>
              <a:rPr lang="en-AU" sz="2000" dirty="0"/>
              <a:t>Current design specifications / standards for ‘bored pipes’ such as AS/NZS 3725 (Concrete Pipes) or the </a:t>
            </a:r>
            <a:r>
              <a:rPr lang="en-NZ" sz="2000" dirty="0"/>
              <a:t>German Association for Water, Wastewater and Waste’s </a:t>
            </a:r>
            <a:r>
              <a:rPr lang="en-AU" sz="2000" dirty="0"/>
              <a:t>DWA-A 161E (all pipes) use a silo reduction factor or equivalent (Marston formula) for full height of fill from cover depth </a:t>
            </a:r>
            <a:r>
              <a:rPr lang="en-AU" sz="2000" i="1" dirty="0"/>
              <a:t>H</a:t>
            </a:r>
            <a:r>
              <a:rPr lang="en-AU" sz="2000" dirty="0"/>
              <a:t> = 0 m.</a:t>
            </a:r>
          </a:p>
        </p:txBody>
      </p:sp>
      <p:sp>
        <p:nvSpPr>
          <p:cNvPr id="3" name="Title 2">
            <a:extLst>
              <a:ext uri="{FF2B5EF4-FFF2-40B4-BE49-F238E27FC236}">
                <a16:creationId xmlns:a16="http://schemas.microsoft.com/office/drawing/2014/main" id="{E26FD575-6502-6B3D-DF75-21149345EA16}"/>
              </a:ext>
            </a:extLst>
          </p:cNvPr>
          <p:cNvSpPr>
            <a:spLocks noGrp="1"/>
          </p:cNvSpPr>
          <p:nvPr>
            <p:ph type="title"/>
          </p:nvPr>
        </p:nvSpPr>
        <p:spPr>
          <a:xfrm>
            <a:off x="1848000" y="327866"/>
            <a:ext cx="5932044" cy="487019"/>
          </a:xfrm>
        </p:spPr>
        <p:txBody>
          <a:bodyPr>
            <a:noAutofit/>
          </a:bodyPr>
          <a:lstStyle/>
          <a:p>
            <a:r>
              <a:rPr lang="en-US" sz="2500" dirty="0"/>
              <a:t>Soil Loads and the Silo Reduction Factor</a:t>
            </a:r>
            <a:endParaRPr lang="en-AU" sz="2500" dirty="0"/>
          </a:p>
        </p:txBody>
      </p:sp>
      <p:pic>
        <p:nvPicPr>
          <p:cNvPr id="4098" name="Picture 2" descr="Behavior and innovative design model on soil pressure at the top of  large-diameter buried steel pipes - ScienceDirect">
            <a:extLst>
              <a:ext uri="{FF2B5EF4-FFF2-40B4-BE49-F238E27FC236}">
                <a16:creationId xmlns:a16="http://schemas.microsoft.com/office/drawing/2014/main" id="{0509FE5A-DD82-643E-ACDF-BE4F312A6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9616" y="3645025"/>
            <a:ext cx="5472608" cy="2718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1971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3D060A-4953-18E5-32C8-E02A6E8F6EDF}"/>
              </a:ext>
            </a:extLst>
          </p:cNvPr>
          <p:cNvSpPr>
            <a:spLocks noGrp="1"/>
          </p:cNvSpPr>
          <p:nvPr>
            <p:ph type="title"/>
          </p:nvPr>
        </p:nvSpPr>
        <p:spPr>
          <a:xfrm>
            <a:off x="1931024" y="277686"/>
            <a:ext cx="7909392" cy="487019"/>
          </a:xfrm>
        </p:spPr>
        <p:txBody>
          <a:bodyPr>
            <a:noAutofit/>
          </a:bodyPr>
          <a:lstStyle/>
          <a:p>
            <a:r>
              <a:rPr lang="en-US" sz="2500" dirty="0"/>
              <a:t>Soil Loads and the Silo Reduction Factor (continued)</a:t>
            </a:r>
            <a:endParaRPr lang="en-AU" sz="2500" dirty="0"/>
          </a:p>
        </p:txBody>
      </p:sp>
      <p:pic>
        <p:nvPicPr>
          <p:cNvPr id="6" name="Picture 5">
            <a:extLst>
              <a:ext uri="{FF2B5EF4-FFF2-40B4-BE49-F238E27FC236}">
                <a16:creationId xmlns:a16="http://schemas.microsoft.com/office/drawing/2014/main" id="{62705063-89A1-49DB-8593-2F0CA34480B7}"/>
              </a:ext>
            </a:extLst>
          </p:cNvPr>
          <p:cNvPicPr>
            <a:picLocks noChangeAspect="1"/>
          </p:cNvPicPr>
          <p:nvPr/>
        </p:nvPicPr>
        <p:blipFill>
          <a:blip r:embed="rId3"/>
          <a:stretch>
            <a:fillRect/>
          </a:stretch>
        </p:blipFill>
        <p:spPr>
          <a:xfrm>
            <a:off x="2166067" y="836713"/>
            <a:ext cx="7488000" cy="5519085"/>
          </a:xfrm>
          <a:prstGeom prst="rect">
            <a:avLst/>
          </a:prstGeom>
        </p:spPr>
      </p:pic>
    </p:spTree>
    <p:extLst>
      <p:ext uri="{BB962C8B-B14F-4D97-AF65-F5344CB8AC3E}">
        <p14:creationId xmlns:p14="http://schemas.microsoft.com/office/powerpoint/2010/main" val="2443903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a:extLst>
                  <a:ext uri="{FF2B5EF4-FFF2-40B4-BE49-F238E27FC236}">
                    <a16:creationId xmlns:a16="http://schemas.microsoft.com/office/drawing/2014/main" id="{F9C8A647-E679-DB72-7377-54AB3E0BA3D8}"/>
                  </a:ext>
                </a:extLst>
              </p:cNvPr>
              <p:cNvSpPr>
                <a:spLocks noGrp="1"/>
              </p:cNvSpPr>
              <p:nvPr>
                <p:ph sz="quarter" idx="13"/>
              </p:nvPr>
            </p:nvSpPr>
            <p:spPr>
              <a:xfrm>
                <a:off x="1271464" y="907744"/>
                <a:ext cx="9577064" cy="5521522"/>
              </a:xfrm>
            </p:spPr>
            <p:txBody>
              <a:bodyPr/>
              <a:lstStyle/>
              <a:p>
                <a:r>
                  <a:rPr lang="en-US" sz="2000" dirty="0"/>
                  <a:t>In the Specification conditions for allowing silo reduction factor are:</a:t>
                </a:r>
              </a:p>
              <a:p>
                <a:pPr marL="685800" lvl="1" indent="-342900">
                  <a:buFont typeface="+mj-lt"/>
                  <a:buAutoNum type="alphaLcPeriod"/>
                </a:pPr>
                <a:r>
                  <a:rPr lang="en-US" sz="2000" dirty="0"/>
                  <a:t>Host pipe originally installed in a trench or a bore </a:t>
                </a:r>
                <a:r>
                  <a:rPr lang="en-US" sz="1400" dirty="0"/>
                  <a:t>(note referring to obtaining specialist advice for embankment installations)</a:t>
                </a:r>
                <a:endParaRPr lang="en-US" sz="1200" dirty="0"/>
              </a:p>
              <a:p>
                <a:pPr marL="685800" lvl="1" indent="-342900">
                  <a:buFont typeface="+mj-lt"/>
                  <a:buAutoNum type="alphaLcPeriod"/>
                </a:pPr>
                <a:r>
                  <a:rPr lang="en-US" sz="2000" dirty="0"/>
                  <a:t>Host pipe has been installed for at least 10 years</a:t>
                </a:r>
              </a:p>
              <a:p>
                <a:pPr marL="685800" lvl="1" indent="-342900">
                  <a:buFont typeface="+mj-lt"/>
                  <a:buAutoNum type="alphaLcPeriod"/>
                </a:pPr>
                <a:r>
                  <a:rPr lang="en-US" sz="2000" dirty="0"/>
                  <a:t>Height of fill ≥ 1 m</a:t>
                </a:r>
              </a:p>
              <a:p>
                <a:pPr marL="385763" indent="-342900"/>
                <a:r>
                  <a:rPr lang="en-US" sz="2000" dirty="0"/>
                  <a:t>Equations are:</a:t>
                </a:r>
              </a:p>
              <a:p>
                <a:pPr marL="350520" indent="0" algn="just">
                  <a:spcAft>
                    <a:spcPts val="450"/>
                  </a:spcAft>
                  <a:buNone/>
                </a:pPr>
                <a14:m>
                  <m:oMath xmlns:m="http://schemas.openxmlformats.org/officeDocument/2006/math">
                    <m:sSub>
                      <m:sSubPr>
                        <m:ctrlPr>
                          <a:rPr lang="en-AU" sz="1700" i="1">
                            <a:latin typeface="Cambria Math" panose="02040503050406030204" pitchFamily="18" charset="0"/>
                            <a:ea typeface="Calibri" panose="020F0502020204030204" pitchFamily="34" charset="0"/>
                            <a:cs typeface="Times New Roman" panose="02020603050405020304" pitchFamily="18" charset="0"/>
                          </a:rPr>
                        </m:ctrlPr>
                      </m:sSubPr>
                      <m:e>
                        <m:r>
                          <a:rPr lang="en-AU" sz="1700" i="1">
                            <a:latin typeface="Cambria Math" panose="02040503050406030204" pitchFamily="18" charset="0"/>
                            <a:ea typeface="Calibri" panose="020F0502020204030204" pitchFamily="34" charset="0"/>
                            <a:cs typeface="Times New Roman" panose="02020603050405020304" pitchFamily="18" charset="0"/>
                          </a:rPr>
                          <m:t>𝑤</m:t>
                        </m:r>
                      </m:e>
                      <m:sub>
                        <m:r>
                          <a:rPr lang="en-AU" sz="1700" i="1">
                            <a:latin typeface="Cambria Math" panose="02040503050406030204" pitchFamily="18" charset="0"/>
                            <a:ea typeface="Calibri" panose="020F0502020204030204" pitchFamily="34" charset="0"/>
                            <a:cs typeface="Times New Roman" panose="02020603050405020304" pitchFamily="18" charset="0"/>
                          </a:rPr>
                          <m:t>𝑔</m:t>
                        </m:r>
                      </m:sub>
                    </m:sSub>
                    <m:r>
                      <a:rPr lang="en-AU" sz="1700" i="1">
                        <a:latin typeface="Cambria Math" panose="02040503050406030204" pitchFamily="18" charset="0"/>
                        <a:ea typeface="Calibri" panose="020F0502020204030204" pitchFamily="34" charset="0"/>
                        <a:cs typeface="Times New Roman" panose="02020603050405020304" pitchFamily="18" charset="0"/>
                      </a:rPr>
                      <m:t>= </m:t>
                    </m:r>
                    <m:r>
                      <a:rPr lang="en-AU" sz="1700" i="1">
                        <a:latin typeface="Cambria Math" panose="02040503050406030204" pitchFamily="18" charset="0"/>
                        <a:ea typeface="Calibri" panose="020F0502020204030204" pitchFamily="34" charset="0"/>
                        <a:cs typeface="Times New Roman" panose="02020603050405020304" pitchFamily="18" charset="0"/>
                      </a:rPr>
                      <m:t>𝜅𝛾</m:t>
                    </m:r>
                  </m:oMath>
                </a14:m>
                <a:r>
                  <a:rPr lang="en-AU" sz="1700" i="1" dirty="0">
                    <a:latin typeface="Cambria" panose="02040503050406030204" pitchFamily="18" charset="0"/>
                    <a:ea typeface="Cambria" panose="02040503050406030204" pitchFamily="18" charset="0"/>
                    <a:cs typeface="Times New Roman" panose="02020603050405020304" pitchFamily="18" charset="0"/>
                  </a:rPr>
                  <a:t>H</a:t>
                </a:r>
                <a:r>
                  <a:rPr lang="en-AU" sz="1700" dirty="0">
                    <a:ea typeface="Times New Roman" panose="02020603050405020304" pitchFamily="18" charset="0"/>
                    <a:cs typeface="Times New Roman" panose="02020603050405020304" pitchFamily="18" charset="0"/>
                  </a:rPr>
                  <a:t> 					… (11)</a:t>
                </a:r>
                <a:endParaRPr lang="en-AU" sz="1700" dirty="0">
                  <a:ea typeface="Calibri" panose="020F0502020204030204" pitchFamily="34" charset="0"/>
                  <a:cs typeface="Times New Roman" panose="02020603050405020304" pitchFamily="18" charset="0"/>
                </a:endParaRPr>
              </a:p>
              <a:p>
                <a:pPr marL="350520" indent="0" algn="just">
                  <a:spcAft>
                    <a:spcPts val="450"/>
                  </a:spcAft>
                  <a:buNone/>
                </a:pPr>
                <a14:m>
                  <m:oMath xmlns:m="http://schemas.openxmlformats.org/officeDocument/2006/math">
                    <m:r>
                      <a:rPr lang="en-AU" sz="1700" i="1">
                        <a:latin typeface="Cambria Math" panose="02040503050406030204" pitchFamily="18" charset="0"/>
                        <a:ea typeface="Calibri" panose="020F0502020204030204" pitchFamily="34" charset="0"/>
                        <a:cs typeface="Times New Roman" panose="02020603050405020304" pitchFamily="18" charset="0"/>
                      </a:rPr>
                      <m:t>𝜅</m:t>
                    </m:r>
                    <m:r>
                      <a:rPr lang="en-AU" sz="1700" i="1">
                        <a:latin typeface="Cambria Math" panose="02040503050406030204" pitchFamily="18" charset="0"/>
                        <a:ea typeface="Calibri" panose="020F0502020204030204" pitchFamily="34" charset="0"/>
                        <a:cs typeface="Times New Roman" panose="02020603050405020304" pitchFamily="18" charset="0"/>
                      </a:rPr>
                      <m:t>= </m:t>
                    </m:r>
                    <m:f>
                      <m:fPr>
                        <m:ctrlPr>
                          <a:rPr lang="en-AU" sz="1700" i="1">
                            <a:latin typeface="Cambria Math" panose="02040503050406030204" pitchFamily="18" charset="0"/>
                            <a:ea typeface="Calibri" panose="020F0502020204030204" pitchFamily="34" charset="0"/>
                            <a:cs typeface="Times New Roman" panose="02020603050405020304" pitchFamily="18" charset="0"/>
                          </a:rPr>
                        </m:ctrlPr>
                      </m:fPr>
                      <m:num>
                        <m:r>
                          <a:rPr lang="en-AU" sz="1700" i="1">
                            <a:latin typeface="Cambria Math" panose="02040503050406030204" pitchFamily="18" charset="0"/>
                            <a:ea typeface="Calibri" panose="020F0502020204030204" pitchFamily="34" charset="0"/>
                            <a:cs typeface="Times New Roman" panose="02020603050405020304" pitchFamily="18" charset="0"/>
                          </a:rPr>
                          <m:t>1−</m:t>
                        </m:r>
                        <m:sSup>
                          <m:sSupPr>
                            <m:ctrlPr>
                              <a:rPr lang="en-AU" sz="1700" i="1">
                                <a:latin typeface="Cambria Math" panose="02040503050406030204" pitchFamily="18" charset="0"/>
                                <a:ea typeface="Calibri" panose="020F0502020204030204" pitchFamily="34" charset="0"/>
                                <a:cs typeface="Times New Roman" panose="02020603050405020304" pitchFamily="18" charset="0"/>
                              </a:rPr>
                            </m:ctrlPr>
                          </m:sSupPr>
                          <m:e>
                            <m:r>
                              <a:rPr lang="en-AU" sz="1700" i="1">
                                <a:latin typeface="Cambria Math" panose="02040503050406030204" pitchFamily="18" charset="0"/>
                                <a:ea typeface="Calibri" panose="020F0502020204030204" pitchFamily="34" charset="0"/>
                                <a:cs typeface="Times New Roman" panose="02020603050405020304" pitchFamily="18" charset="0"/>
                              </a:rPr>
                              <m:t>𝑒</m:t>
                            </m:r>
                          </m:e>
                          <m:sup>
                            <m:r>
                              <a:rPr lang="en-AU" sz="1700" i="1">
                                <a:latin typeface="Cambria Math" panose="02040503050406030204" pitchFamily="18" charset="0"/>
                                <a:ea typeface="Calibri" panose="020F0502020204030204" pitchFamily="34" charset="0"/>
                                <a:cs typeface="Times New Roman" panose="02020603050405020304" pitchFamily="18" charset="0"/>
                              </a:rPr>
                              <m:t>−2</m:t>
                            </m:r>
                            <m:f>
                              <m:fPr>
                                <m:ctrlPr>
                                  <a:rPr lang="en-AU" sz="1700" i="1">
                                    <a:latin typeface="Cambria Math" panose="02040503050406030204" pitchFamily="18" charset="0"/>
                                    <a:ea typeface="Calibri" panose="020F0502020204030204" pitchFamily="34" charset="0"/>
                                    <a:cs typeface="Times New Roman" panose="02020603050405020304" pitchFamily="18" charset="0"/>
                                  </a:rPr>
                                </m:ctrlPr>
                              </m:fPr>
                              <m:num>
                                <m:r>
                                  <a:rPr lang="en-AU" sz="1700" i="1">
                                    <a:latin typeface="Cambria Math" panose="02040503050406030204" pitchFamily="18" charset="0"/>
                                    <a:ea typeface="Calibri" panose="020F0502020204030204" pitchFamily="34" charset="0"/>
                                    <a:cs typeface="Times New Roman" panose="02020603050405020304" pitchFamily="18" charset="0"/>
                                  </a:rPr>
                                  <m:t>𝐻</m:t>
                                </m:r>
                              </m:num>
                              <m:den>
                                <m:sSup>
                                  <m:sSupPr>
                                    <m:ctrlPr>
                                      <a:rPr lang="en-AU" sz="1700" i="1">
                                        <a:latin typeface="Cambria Math" panose="02040503050406030204" pitchFamily="18" charset="0"/>
                                        <a:ea typeface="Calibri" panose="020F0502020204030204" pitchFamily="34" charset="0"/>
                                        <a:cs typeface="Times New Roman" panose="02020603050405020304" pitchFamily="18" charset="0"/>
                                      </a:rPr>
                                    </m:ctrlPr>
                                  </m:sSupPr>
                                  <m:e>
                                    <m:r>
                                      <a:rPr lang="en-AU" sz="1700" i="1">
                                        <a:latin typeface="Cambria Math" panose="02040503050406030204" pitchFamily="18" charset="0"/>
                                        <a:ea typeface="Calibri" panose="020F0502020204030204" pitchFamily="34" charset="0"/>
                                        <a:cs typeface="Times New Roman" panose="02020603050405020304" pitchFamily="18" charset="0"/>
                                      </a:rPr>
                                      <m:t>𝐵</m:t>
                                    </m:r>
                                  </m:e>
                                  <m:sup>
                                    <m:r>
                                      <a:rPr lang="en-AU" sz="1700" i="1">
                                        <a:latin typeface="Cambria Math" panose="02040503050406030204" pitchFamily="18" charset="0"/>
                                        <a:ea typeface="Calibri" panose="020F0502020204030204" pitchFamily="34" charset="0"/>
                                        <a:cs typeface="Times New Roman" panose="02020603050405020304" pitchFamily="18" charset="0"/>
                                      </a:rPr>
                                      <m:t>′</m:t>
                                    </m:r>
                                  </m:sup>
                                </m:sSup>
                              </m:den>
                            </m:f>
                            <m:sSub>
                              <m:sSubPr>
                                <m:ctrlPr>
                                  <a:rPr lang="en-AU" sz="1700" i="1">
                                    <a:latin typeface="Cambria Math" panose="02040503050406030204" pitchFamily="18" charset="0"/>
                                    <a:ea typeface="Calibri" panose="020F0502020204030204" pitchFamily="34" charset="0"/>
                                    <a:cs typeface="Times New Roman" panose="02020603050405020304" pitchFamily="18" charset="0"/>
                                  </a:rPr>
                                </m:ctrlPr>
                              </m:sSubPr>
                              <m:e>
                                <m:r>
                                  <a:rPr lang="en-AU" sz="1700" i="1">
                                    <a:latin typeface="Cambria Math" panose="02040503050406030204" pitchFamily="18" charset="0"/>
                                    <a:ea typeface="Calibri" panose="020F0502020204030204" pitchFamily="34" charset="0"/>
                                    <a:cs typeface="Times New Roman" panose="02020603050405020304" pitchFamily="18" charset="0"/>
                                  </a:rPr>
                                  <m:t>𝐾</m:t>
                                </m:r>
                              </m:e>
                              <m:sub>
                                <m:r>
                                  <a:rPr lang="en-AU" sz="1700" i="1">
                                    <a:latin typeface="Cambria Math" panose="02040503050406030204" pitchFamily="18" charset="0"/>
                                    <a:ea typeface="Calibri" panose="020F0502020204030204" pitchFamily="34" charset="0"/>
                                    <a:cs typeface="Times New Roman" panose="02020603050405020304" pitchFamily="18" charset="0"/>
                                  </a:rPr>
                                  <m:t>𝑜</m:t>
                                </m:r>
                              </m:sub>
                            </m:sSub>
                            <m:r>
                              <a:rPr lang="en-AU" sz="1700" i="1">
                                <a:latin typeface="Cambria Math" panose="02040503050406030204" pitchFamily="18" charset="0"/>
                                <a:ea typeface="Calibri" panose="020F0502020204030204" pitchFamily="34" charset="0"/>
                                <a:cs typeface="Times New Roman" panose="02020603050405020304" pitchFamily="18" charset="0"/>
                              </a:rPr>
                              <m:t>𝑡𝑎𝑛</m:t>
                            </m:r>
                            <m:r>
                              <a:rPr lang="en-AU" sz="1700" i="1">
                                <a:latin typeface="Cambria Math" panose="02040503050406030204" pitchFamily="18" charset="0"/>
                                <a:ea typeface="Calibri" panose="020F0502020204030204" pitchFamily="34" charset="0"/>
                                <a:cs typeface="Times New Roman" panose="02020603050405020304" pitchFamily="18" charset="0"/>
                              </a:rPr>
                              <m:t>𝛿</m:t>
                            </m:r>
                          </m:sup>
                        </m:sSup>
                      </m:num>
                      <m:den>
                        <m:r>
                          <a:rPr lang="en-AU" sz="1700" i="1">
                            <a:latin typeface="Cambria Math" panose="02040503050406030204" pitchFamily="18" charset="0"/>
                            <a:ea typeface="Calibri" panose="020F0502020204030204" pitchFamily="34" charset="0"/>
                            <a:cs typeface="Times New Roman" panose="02020603050405020304" pitchFamily="18" charset="0"/>
                          </a:rPr>
                          <m:t>2</m:t>
                        </m:r>
                        <m:f>
                          <m:fPr>
                            <m:ctrlPr>
                              <a:rPr lang="en-AU" sz="1700" i="1">
                                <a:latin typeface="Cambria Math" panose="02040503050406030204" pitchFamily="18" charset="0"/>
                                <a:ea typeface="Calibri" panose="020F0502020204030204" pitchFamily="34" charset="0"/>
                                <a:cs typeface="Times New Roman" panose="02020603050405020304" pitchFamily="18" charset="0"/>
                              </a:rPr>
                            </m:ctrlPr>
                          </m:fPr>
                          <m:num>
                            <m:r>
                              <a:rPr lang="en-AU" sz="1700" i="1">
                                <a:latin typeface="Cambria Math" panose="02040503050406030204" pitchFamily="18" charset="0"/>
                                <a:ea typeface="Calibri" panose="020F0502020204030204" pitchFamily="34" charset="0"/>
                                <a:cs typeface="Times New Roman" panose="02020603050405020304" pitchFamily="18" charset="0"/>
                              </a:rPr>
                              <m:t>𝐻</m:t>
                            </m:r>
                          </m:num>
                          <m:den>
                            <m:sSup>
                              <m:sSupPr>
                                <m:ctrlPr>
                                  <a:rPr lang="en-AU" sz="1700" i="1">
                                    <a:latin typeface="Cambria Math" panose="02040503050406030204" pitchFamily="18" charset="0"/>
                                    <a:ea typeface="Calibri" panose="020F0502020204030204" pitchFamily="34" charset="0"/>
                                    <a:cs typeface="Times New Roman" panose="02020603050405020304" pitchFamily="18" charset="0"/>
                                  </a:rPr>
                                </m:ctrlPr>
                              </m:sSupPr>
                              <m:e>
                                <m:r>
                                  <a:rPr lang="en-AU" sz="1700" i="1">
                                    <a:latin typeface="Cambria Math" panose="02040503050406030204" pitchFamily="18" charset="0"/>
                                    <a:ea typeface="Calibri" panose="020F0502020204030204" pitchFamily="34" charset="0"/>
                                    <a:cs typeface="Times New Roman" panose="02020603050405020304" pitchFamily="18" charset="0"/>
                                  </a:rPr>
                                  <m:t>𝐵</m:t>
                                </m:r>
                              </m:e>
                              <m:sup>
                                <m:r>
                                  <a:rPr lang="en-AU" sz="1700" i="1">
                                    <a:latin typeface="Cambria Math" panose="02040503050406030204" pitchFamily="18" charset="0"/>
                                    <a:ea typeface="Calibri" panose="020F0502020204030204" pitchFamily="34" charset="0"/>
                                    <a:cs typeface="Times New Roman" panose="02020603050405020304" pitchFamily="18" charset="0"/>
                                  </a:rPr>
                                  <m:t>′</m:t>
                                </m:r>
                              </m:sup>
                            </m:sSup>
                          </m:den>
                        </m:f>
                        <m:sSub>
                          <m:sSubPr>
                            <m:ctrlPr>
                              <a:rPr lang="en-AU" sz="1700" i="1">
                                <a:latin typeface="Cambria Math" panose="02040503050406030204" pitchFamily="18" charset="0"/>
                                <a:ea typeface="Calibri" panose="020F0502020204030204" pitchFamily="34" charset="0"/>
                                <a:cs typeface="Times New Roman" panose="02020603050405020304" pitchFamily="18" charset="0"/>
                              </a:rPr>
                            </m:ctrlPr>
                          </m:sSubPr>
                          <m:e>
                            <m:r>
                              <a:rPr lang="en-AU" sz="1700" i="1">
                                <a:latin typeface="Cambria Math" panose="02040503050406030204" pitchFamily="18" charset="0"/>
                                <a:ea typeface="Calibri" panose="020F0502020204030204" pitchFamily="34" charset="0"/>
                                <a:cs typeface="Times New Roman" panose="02020603050405020304" pitchFamily="18" charset="0"/>
                              </a:rPr>
                              <m:t>𝐾</m:t>
                            </m:r>
                          </m:e>
                          <m:sub>
                            <m:r>
                              <a:rPr lang="en-AU" sz="1700" i="1">
                                <a:latin typeface="Cambria Math" panose="02040503050406030204" pitchFamily="18" charset="0"/>
                                <a:ea typeface="Calibri" panose="020F0502020204030204" pitchFamily="34" charset="0"/>
                                <a:cs typeface="Times New Roman" panose="02020603050405020304" pitchFamily="18" charset="0"/>
                              </a:rPr>
                              <m:t>𝑜</m:t>
                            </m:r>
                          </m:sub>
                        </m:sSub>
                        <m:r>
                          <a:rPr lang="en-AU" sz="1700" i="1">
                            <a:latin typeface="Cambria Math" panose="02040503050406030204" pitchFamily="18" charset="0"/>
                            <a:ea typeface="Calibri" panose="020F0502020204030204" pitchFamily="34" charset="0"/>
                            <a:cs typeface="Times New Roman" panose="02020603050405020304" pitchFamily="18" charset="0"/>
                          </a:rPr>
                          <m:t>𝑡𝑎𝑛</m:t>
                        </m:r>
                        <m:r>
                          <a:rPr lang="en-AU" sz="1700" i="1">
                            <a:latin typeface="Cambria Math" panose="02040503050406030204" pitchFamily="18" charset="0"/>
                            <a:ea typeface="Calibri" panose="020F0502020204030204" pitchFamily="34" charset="0"/>
                            <a:cs typeface="Times New Roman" panose="02020603050405020304" pitchFamily="18" charset="0"/>
                          </a:rPr>
                          <m:t>𝛿</m:t>
                        </m:r>
                      </m:den>
                    </m:f>
                  </m:oMath>
                </a14:m>
                <a:r>
                  <a:rPr lang="en-AU" sz="1700" dirty="0">
                    <a:ea typeface="Times New Roman" panose="02020603050405020304" pitchFamily="18" charset="0"/>
                    <a:cs typeface="Times New Roman" panose="02020603050405020304" pitchFamily="18" charset="0"/>
                  </a:rPr>
                  <a:t>				… (12)</a:t>
                </a:r>
                <a:endParaRPr lang="en-AU" sz="1700" dirty="0">
                  <a:ea typeface="Calibri" panose="020F0502020204030204" pitchFamily="34" charset="0"/>
                  <a:cs typeface="Times New Roman" panose="02020603050405020304" pitchFamily="18" charset="0"/>
                </a:endParaRPr>
              </a:p>
              <a:p>
                <a:pPr marL="342900" lvl="1" indent="0">
                  <a:buNone/>
                </a:pPr>
                <a:r>
                  <a:rPr lang="en-AU" sz="1700" dirty="0"/>
                  <a:t> </a:t>
                </a:r>
                <a14:m>
                  <m:oMath xmlns:m="http://schemas.openxmlformats.org/officeDocument/2006/math">
                    <m:sSup>
                      <m:sSupPr>
                        <m:ctrlPr>
                          <a:rPr lang="en-AU" sz="1700" i="1">
                            <a:latin typeface="Cambria Math" panose="02040503050406030204" pitchFamily="18" charset="0"/>
                            <a:ea typeface="Calibri" panose="020F0502020204030204" pitchFamily="34" charset="0"/>
                            <a:cs typeface="Times New Roman" panose="02020603050405020304" pitchFamily="18" charset="0"/>
                          </a:rPr>
                        </m:ctrlPr>
                      </m:sSupPr>
                      <m:e>
                        <m:r>
                          <a:rPr lang="en-AU" sz="1700" i="1">
                            <a:latin typeface="Cambria Math" panose="02040503050406030204" pitchFamily="18" charset="0"/>
                            <a:ea typeface="Calibri" panose="020F0502020204030204" pitchFamily="34" charset="0"/>
                            <a:cs typeface="Times New Roman" panose="02020603050405020304" pitchFamily="18" charset="0"/>
                          </a:rPr>
                          <m:t>𝐵</m:t>
                        </m:r>
                      </m:e>
                      <m:sup>
                        <m:r>
                          <a:rPr lang="en-AU" sz="1700" i="1">
                            <a:latin typeface="Cambria Math" panose="02040503050406030204" pitchFamily="18" charset="0"/>
                            <a:ea typeface="Calibri" panose="020F0502020204030204" pitchFamily="34" charset="0"/>
                            <a:cs typeface="Times New Roman" panose="02020603050405020304" pitchFamily="18" charset="0"/>
                          </a:rPr>
                          <m:t>′</m:t>
                        </m:r>
                      </m:sup>
                    </m:sSup>
                    <m:r>
                      <a:rPr lang="en-AU" sz="1700" i="1">
                        <a:latin typeface="Cambria Math" panose="02040503050406030204" pitchFamily="18" charset="0"/>
                        <a:ea typeface="Calibri" panose="020F0502020204030204" pitchFamily="34" charset="0"/>
                        <a:cs typeface="Times New Roman" panose="02020603050405020304" pitchFamily="18" charset="0"/>
                      </a:rPr>
                      <m:t>= </m:t>
                    </m:r>
                    <m:rad>
                      <m:radPr>
                        <m:degHide m:val="on"/>
                        <m:ctrlPr>
                          <a:rPr lang="en-AU" sz="1700" i="1">
                            <a:latin typeface="Cambria Math" panose="02040503050406030204" pitchFamily="18" charset="0"/>
                            <a:ea typeface="Calibri" panose="020F0502020204030204" pitchFamily="34" charset="0"/>
                            <a:cs typeface="Times New Roman" panose="02020603050405020304" pitchFamily="18" charset="0"/>
                          </a:rPr>
                        </m:ctrlPr>
                      </m:radPr>
                      <m:deg/>
                      <m:e>
                        <m:r>
                          <a:rPr lang="en-AU" sz="1700" i="1">
                            <a:latin typeface="Cambria Math" panose="02040503050406030204" pitchFamily="18" charset="0"/>
                            <a:ea typeface="Calibri" panose="020F0502020204030204" pitchFamily="34" charset="0"/>
                            <a:cs typeface="Times New Roman" panose="02020603050405020304" pitchFamily="18" charset="0"/>
                          </a:rPr>
                          <m:t>3</m:t>
                        </m:r>
                      </m:e>
                    </m:rad>
                    <m:r>
                      <a:rPr lang="en-AU" sz="1700" i="1">
                        <a:latin typeface="Cambria Math" panose="02040503050406030204" pitchFamily="18" charset="0"/>
                        <a:ea typeface="Calibri" panose="020F0502020204030204" pitchFamily="34" charset="0"/>
                        <a:cs typeface="Times New Roman" panose="02020603050405020304" pitchFamily="18" charset="0"/>
                      </a:rPr>
                      <m:t>𝐷</m:t>
                    </m:r>
                  </m:oMath>
                </a14:m>
                <a:r>
                  <a:rPr lang="en-AU" sz="1700" dirty="0">
                    <a:latin typeface="Cambria" panose="02040503050406030204" pitchFamily="18" charset="0"/>
                    <a:ea typeface="Cambria" panose="02040503050406030204" pitchFamily="18" charset="0"/>
                    <a:cs typeface="Times New Roman" panose="02020603050405020304" pitchFamily="18" charset="0"/>
                  </a:rPr>
                  <a:t> 				</a:t>
                </a:r>
                <a:r>
                  <a:rPr lang="en-AU" sz="1700" dirty="0">
                    <a:latin typeface="Calibri" panose="020F0502020204030204" pitchFamily="34" charset="0"/>
                    <a:ea typeface="Cambria" panose="02040503050406030204" pitchFamily="18" charset="0"/>
                    <a:cs typeface="Calibri" panose="020F0502020204030204" pitchFamily="34" charset="0"/>
                  </a:rPr>
                  <a:t>… (13)</a:t>
                </a:r>
                <a:endParaRPr lang="en-AU" sz="1700" i="1" dirty="0">
                  <a:latin typeface="Calibri" panose="020F0502020204030204" pitchFamily="34" charset="0"/>
                  <a:ea typeface="Cambria" panose="02040503050406030204" pitchFamily="18" charset="0"/>
                  <a:cs typeface="Calibri" panose="020F0502020204030204" pitchFamily="34" charset="0"/>
                </a:endParaRPr>
              </a:p>
              <a:p>
                <a:pPr marL="342900" lvl="1" indent="0">
                  <a:buNone/>
                </a:pPr>
                <a:endParaRPr lang="en-AU" sz="1400" dirty="0">
                  <a:latin typeface="Calibri" panose="020F0502020204030204" pitchFamily="34" charset="0"/>
                  <a:ea typeface="Cambria" panose="02040503050406030204" pitchFamily="18" charset="0"/>
                  <a:cs typeface="Calibri" panose="020F0502020204030204" pitchFamily="34" charset="0"/>
                </a:endParaRPr>
              </a:p>
              <a:p>
                <a:pPr marL="396000" indent="0">
                  <a:buNone/>
                </a:pPr>
                <a:r>
                  <a:rPr lang="en-AU" sz="2000" dirty="0">
                    <a:latin typeface="+mn-lt"/>
                  </a:rPr>
                  <a:t>Where:</a:t>
                </a:r>
                <a:endParaRPr lang="en-NZ" sz="2000" i="1" dirty="0">
                  <a:latin typeface="Cambria Math" panose="02040503050406030204" pitchFamily="18" charset="0"/>
                  <a:ea typeface="Calibri" panose="020F0502020204030204" pitchFamily="34" charset="0"/>
                  <a:cs typeface="Times New Roman" panose="02020603050405020304" pitchFamily="18" charset="0"/>
                </a:endParaRPr>
              </a:p>
              <a:p>
                <a:pPr marL="396000" indent="0">
                  <a:buNone/>
                </a:pPr>
                <a14:m>
                  <m:oMath xmlns:m="http://schemas.openxmlformats.org/officeDocument/2006/math">
                    <m:r>
                      <a:rPr lang="en-AU" sz="2000" i="1">
                        <a:latin typeface="Cambria Math" panose="02040503050406030204" pitchFamily="18" charset="0"/>
                        <a:ea typeface="Calibri" panose="020F0502020204030204" pitchFamily="34" charset="0"/>
                        <a:cs typeface="Times New Roman" panose="02020603050405020304" pitchFamily="18" charset="0"/>
                      </a:rPr>
                      <m:t>𝜅</m:t>
                    </m:r>
                  </m:oMath>
                </a14:m>
                <a:r>
                  <a:rPr lang="en-AU" sz="2000" dirty="0">
                    <a:latin typeface="+mn-lt"/>
                  </a:rPr>
                  <a:t> is the Silo Reduction Factor</a:t>
                </a:r>
              </a:p>
              <a:p>
                <a:pPr marL="396000" indent="0">
                  <a:buNone/>
                </a:pPr>
                <a14:m>
                  <m:oMath xmlns:m="http://schemas.openxmlformats.org/officeDocument/2006/math">
                    <m:sSub>
                      <m:sSubPr>
                        <m:ctrlPr>
                          <a:rPr lang="en-AU" sz="2000" i="1">
                            <a:latin typeface="Cambria Math" panose="02040503050406030204" pitchFamily="18" charset="0"/>
                            <a:ea typeface="Calibri" panose="020F0502020204030204" pitchFamily="34" charset="0"/>
                            <a:cs typeface="Times New Roman" panose="02020603050405020304" pitchFamily="18" charset="0"/>
                          </a:rPr>
                        </m:ctrlPr>
                      </m:sSubPr>
                      <m:e>
                        <m:r>
                          <a:rPr lang="en-AU" sz="2000" i="1">
                            <a:latin typeface="Cambria Math" panose="02040503050406030204" pitchFamily="18" charset="0"/>
                            <a:ea typeface="Calibri" panose="020F0502020204030204" pitchFamily="34" charset="0"/>
                            <a:cs typeface="Times New Roman" panose="02020603050405020304" pitchFamily="18" charset="0"/>
                          </a:rPr>
                          <m:t>𝐾</m:t>
                        </m:r>
                      </m:e>
                      <m:sub>
                        <m:r>
                          <a:rPr lang="en-AU" sz="2000" i="1">
                            <a:latin typeface="Cambria Math" panose="02040503050406030204" pitchFamily="18" charset="0"/>
                            <a:ea typeface="Calibri" panose="020F0502020204030204" pitchFamily="34" charset="0"/>
                            <a:cs typeface="Times New Roman" panose="02020603050405020304" pitchFamily="18" charset="0"/>
                          </a:rPr>
                          <m:t>𝑜</m:t>
                        </m:r>
                      </m:sub>
                    </m:sSub>
                    <m:r>
                      <a:rPr lang="en-AU" sz="2000" i="1">
                        <a:latin typeface="Cambria Math" panose="02040503050406030204" pitchFamily="18" charset="0"/>
                        <a:ea typeface="Calibri" panose="020F0502020204030204" pitchFamily="34" charset="0"/>
                        <a:cs typeface="Times New Roman" panose="02020603050405020304" pitchFamily="18" charset="0"/>
                      </a:rPr>
                      <m:t>𝑡𝑎𝑛</m:t>
                    </m:r>
                    <m:r>
                      <a:rPr lang="en-AU" sz="2000" i="1">
                        <a:latin typeface="Cambria Math" panose="02040503050406030204" pitchFamily="18" charset="0"/>
                        <a:ea typeface="Calibri" panose="020F0502020204030204" pitchFamily="34" charset="0"/>
                        <a:cs typeface="Times New Roman" panose="02020603050405020304" pitchFamily="18" charset="0"/>
                      </a:rPr>
                      <m:t>𝛿</m:t>
                    </m:r>
                    <m:r>
                      <a:rPr lang="en-AU" sz="2000" i="1">
                        <a:latin typeface="Cambria Math" panose="02040503050406030204" pitchFamily="18" charset="0"/>
                        <a:ea typeface="Calibri" panose="020F0502020204030204" pitchFamily="34" charset="0"/>
                        <a:cs typeface="Times New Roman" panose="02020603050405020304" pitchFamily="18" charset="0"/>
                      </a:rPr>
                      <m:t> </m:t>
                    </m:r>
                  </m:oMath>
                </a14:m>
                <a:r>
                  <a:rPr lang="en-AU" sz="2000" dirty="0">
                    <a:latin typeface="+mn-lt"/>
                  </a:rPr>
                  <a:t>is taken from the Supplement to AS/NZS 3725 and given in a table</a:t>
                </a:r>
              </a:p>
              <a:p>
                <a:pPr marL="396000" indent="0">
                  <a:buNone/>
                </a:pPr>
                <a:r>
                  <a:rPr lang="en-AU" sz="2000" i="1" dirty="0">
                    <a:latin typeface="+mn-lt"/>
                  </a:rPr>
                  <a:t>B’</a:t>
                </a:r>
                <a:r>
                  <a:rPr lang="en-AU" sz="2000" dirty="0">
                    <a:latin typeface="+mn-lt"/>
                  </a:rPr>
                  <a:t> is the width of slip plane above liner or slip lining pipe</a:t>
                </a:r>
              </a:p>
              <a:p>
                <a:pPr marL="42863" indent="0">
                  <a:buNone/>
                </a:pPr>
                <a:endParaRPr lang="en-AU" dirty="0"/>
              </a:p>
            </p:txBody>
          </p:sp>
        </mc:Choice>
        <mc:Fallback>
          <p:sp>
            <p:nvSpPr>
              <p:cNvPr id="2" name="Content Placeholder 1">
                <a:extLst>
                  <a:ext uri="{FF2B5EF4-FFF2-40B4-BE49-F238E27FC236}">
                    <a16:creationId xmlns:a16="http://schemas.microsoft.com/office/drawing/2014/main" id="{F9C8A647-E679-DB72-7377-54AB3E0BA3D8}"/>
                  </a:ext>
                </a:extLst>
              </p:cNvPr>
              <p:cNvSpPr>
                <a:spLocks noGrp="1" noRot="1" noChangeAspect="1" noMove="1" noResize="1" noEditPoints="1" noAdjustHandles="1" noChangeArrowheads="1" noChangeShapeType="1" noTextEdit="1"/>
              </p:cNvSpPr>
              <p:nvPr>
                <p:ph sz="quarter" idx="13"/>
              </p:nvPr>
            </p:nvSpPr>
            <p:spPr>
              <a:xfrm>
                <a:off x="1271464" y="907744"/>
                <a:ext cx="9577064" cy="5521522"/>
              </a:xfrm>
              <a:blipFill>
                <a:blip r:embed="rId2"/>
                <a:stretch>
                  <a:fillRect l="-573" t="-662"/>
                </a:stretch>
              </a:blipFill>
            </p:spPr>
            <p:txBody>
              <a:bodyPr/>
              <a:lstStyle/>
              <a:p>
                <a:r>
                  <a:rPr lang="en-NZ">
                    <a:noFill/>
                  </a:rPr>
                  <a:t> </a:t>
                </a:r>
              </a:p>
            </p:txBody>
          </p:sp>
        </mc:Fallback>
      </mc:AlternateContent>
      <p:sp>
        <p:nvSpPr>
          <p:cNvPr id="3" name="Title 2">
            <a:extLst>
              <a:ext uri="{FF2B5EF4-FFF2-40B4-BE49-F238E27FC236}">
                <a16:creationId xmlns:a16="http://schemas.microsoft.com/office/drawing/2014/main" id="{04925E08-E403-65DD-DD56-A187D4AC02EB}"/>
              </a:ext>
            </a:extLst>
          </p:cNvPr>
          <p:cNvSpPr>
            <a:spLocks noGrp="1"/>
          </p:cNvSpPr>
          <p:nvPr>
            <p:ph type="title"/>
          </p:nvPr>
        </p:nvSpPr>
        <p:spPr>
          <a:xfrm>
            <a:off x="1848000" y="305171"/>
            <a:ext cx="9000528" cy="487019"/>
          </a:xfrm>
        </p:spPr>
        <p:txBody>
          <a:bodyPr>
            <a:noAutofit/>
          </a:bodyPr>
          <a:lstStyle/>
          <a:p>
            <a:r>
              <a:rPr lang="en-US" sz="2500" dirty="0"/>
              <a:t>Soil Loads and the Silo Reduction Factor (continued) </a:t>
            </a:r>
            <a:endParaRPr lang="en-AU" sz="2500" dirty="0"/>
          </a:p>
        </p:txBody>
      </p:sp>
    </p:spTree>
    <p:extLst>
      <p:ext uri="{BB962C8B-B14F-4D97-AF65-F5344CB8AC3E}">
        <p14:creationId xmlns:p14="http://schemas.microsoft.com/office/powerpoint/2010/main" val="3257371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a:extLst>
                  <a:ext uri="{FF2B5EF4-FFF2-40B4-BE49-F238E27FC236}">
                    <a16:creationId xmlns:a16="http://schemas.microsoft.com/office/drawing/2014/main" id="{6AB1D07C-2C15-15D2-74F1-08C12E2D0186}"/>
                  </a:ext>
                </a:extLst>
              </p:cNvPr>
              <p:cNvSpPr>
                <a:spLocks noGrp="1"/>
              </p:cNvSpPr>
              <p:nvPr>
                <p:ph sz="quarter" idx="13"/>
              </p:nvPr>
            </p:nvSpPr>
            <p:spPr>
              <a:xfrm>
                <a:off x="1271464" y="907744"/>
                <a:ext cx="9865096" cy="5521522"/>
              </a:xfrm>
            </p:spPr>
            <p:txBody>
              <a:bodyPr/>
              <a:lstStyle/>
              <a:p>
                <a:r>
                  <a:rPr lang="en-US" sz="2000" dirty="0"/>
                  <a:t>Equations generally consistent with AS/NZS 2566.1 with two exceptions:</a:t>
                </a:r>
              </a:p>
              <a:p>
                <a:pPr lvl="1">
                  <a:spcAft>
                    <a:spcPts val="600"/>
                  </a:spcAft>
                  <a:buFont typeface="Arial" panose="020B0604020202020204" pitchFamily="34" charset="0"/>
                  <a:buChar char="•"/>
                </a:pPr>
                <a:r>
                  <a:rPr lang="en-US" sz="1800" dirty="0"/>
                  <a:t>Existing buckling equations but with silo reduction factor included:</a:t>
                </a:r>
              </a:p>
              <a:p>
                <a:pPr marL="540000" indent="0" algn="just">
                  <a:spcBef>
                    <a:spcPts val="24"/>
                  </a:spcBef>
                  <a:buNone/>
                </a:pPr>
                <a:r>
                  <a:rPr lang="en-AU" dirty="0">
                    <a:ea typeface="Calibri" panose="020F0502020204030204" pitchFamily="34" charset="0"/>
                    <a:cs typeface="Times New Roman" panose="02020603050405020304" pitchFamily="18" charset="0"/>
                  </a:rPr>
                  <a:t>For  </a:t>
                </a:r>
                <a14:m>
                  <m:oMath xmlns:m="http://schemas.openxmlformats.org/officeDocument/2006/math">
                    <m:r>
                      <a:rPr lang="en-AU">
                        <a:latin typeface="Cambria Math" panose="02040503050406030204" pitchFamily="18" charset="0"/>
                        <a:ea typeface="Calibri" panose="020F0502020204030204" pitchFamily="34" charset="0"/>
                        <a:cs typeface="Times New Roman" panose="02020603050405020304" pitchFamily="18" charset="0"/>
                      </a:rPr>
                      <m:t>𝐻</m:t>
                    </m:r>
                    <m:r>
                      <a:rPr lang="en-AU">
                        <a:latin typeface="Cambria Math" panose="02040503050406030204" pitchFamily="18" charset="0"/>
                        <a:ea typeface="Calibri" panose="020F0502020204030204" pitchFamily="34" charset="0"/>
                        <a:cs typeface="Times New Roman" panose="02020603050405020304" pitchFamily="18" charset="0"/>
                      </a:rPr>
                      <m:t> ≥</m:t>
                    </m:r>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a:latin typeface="Cambria Math" panose="02040503050406030204" pitchFamily="18" charset="0"/>
                            <a:ea typeface="Calibri" panose="020F0502020204030204" pitchFamily="34" charset="0"/>
                            <a:cs typeface="Times New Roman" panose="02020603050405020304" pitchFamily="18" charset="0"/>
                          </a:rPr>
                          <m:t>𝐻</m:t>
                        </m:r>
                      </m:e>
                      <m:sub>
                        <m:r>
                          <a:rPr lang="en-AU">
                            <a:latin typeface="Cambria Math" panose="02040503050406030204" pitchFamily="18" charset="0"/>
                            <a:ea typeface="Calibri" panose="020F0502020204030204" pitchFamily="34" charset="0"/>
                            <a:cs typeface="Times New Roman" panose="02020603050405020304" pitchFamily="18" charset="0"/>
                          </a:rPr>
                          <m:t>𝑤</m:t>
                        </m:r>
                      </m:sub>
                    </m:sSub>
                  </m:oMath>
                </a14:m>
                <a:r>
                  <a:rPr lang="en-AU" dirty="0">
                    <a:ea typeface="Calibri" panose="020F0502020204030204" pitchFamily="34" charset="0"/>
                    <a:cs typeface="Times New Roman" panose="02020603050405020304" pitchFamily="18" charset="0"/>
                  </a:rPr>
                  <a:t>:</a:t>
                </a:r>
              </a:p>
              <a:p>
                <a:pPr marL="540000" indent="0" algn="just">
                  <a:spcAft>
                    <a:spcPts val="900"/>
                  </a:spcAft>
                  <a:buNone/>
                </a:pPr>
                <a14:m>
                  <m:oMath xmlns:m="http://schemas.openxmlformats.org/officeDocument/2006/math">
                    <m:r>
                      <a:rPr lang="en-AU"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𝜅</m:t>
                    </m:r>
                    <m:r>
                      <a:rPr lang="en-AU" i="1">
                        <a:latin typeface="Cambria Math" panose="02040503050406030204" pitchFamily="18" charset="0"/>
                        <a:ea typeface="Calibri" panose="020F0502020204030204" pitchFamily="34" charset="0"/>
                        <a:cs typeface="Times New Roman" panose="02020603050405020304" pitchFamily="18" charset="0"/>
                      </a:rPr>
                      <m:t>𝛾</m:t>
                    </m:r>
                    <m:d>
                      <m:dPr>
                        <m:ctrlPr>
                          <a:rPr lang="en-AU" i="1">
                            <a:latin typeface="Cambria Math" panose="02040503050406030204" pitchFamily="18" charset="0"/>
                            <a:ea typeface="Calibri" panose="020F0502020204030204" pitchFamily="34" charset="0"/>
                            <a:cs typeface="Times New Roman" panose="02020603050405020304" pitchFamily="18" charset="0"/>
                          </a:rPr>
                        </m:ctrlPr>
                      </m:dPr>
                      <m:e>
                        <m:r>
                          <a:rPr lang="en-AU" i="1">
                            <a:latin typeface="Cambria Math" panose="02040503050406030204" pitchFamily="18" charset="0"/>
                            <a:ea typeface="Calibri" panose="020F0502020204030204" pitchFamily="34" charset="0"/>
                            <a:cs typeface="Times New Roman" panose="02020603050405020304" pitchFamily="18" charset="0"/>
                          </a:rPr>
                          <m:t>𝐻</m:t>
                        </m:r>
                        <m:r>
                          <a:rPr lang="en-AU" i="1">
                            <a:latin typeface="Cambria Math" panose="02040503050406030204" pitchFamily="18" charset="0"/>
                            <a:ea typeface="Calibri" panose="020F0502020204030204" pitchFamily="34" charset="0"/>
                            <a:cs typeface="Times New Roman" panose="02020603050405020304" pitchFamily="18" charset="0"/>
                          </a:rPr>
                          <m:t>−</m:t>
                        </m:r>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𝐻</m:t>
                            </m:r>
                          </m:e>
                          <m:sub>
                            <m:r>
                              <a:rPr lang="en-AU" i="1">
                                <a:latin typeface="Cambria Math" panose="02040503050406030204" pitchFamily="18" charset="0"/>
                                <a:ea typeface="Calibri" panose="020F0502020204030204" pitchFamily="34" charset="0"/>
                                <a:cs typeface="Times New Roman" panose="02020603050405020304" pitchFamily="18" charset="0"/>
                              </a:rPr>
                              <m:t>𝑤</m:t>
                            </m:r>
                          </m:sub>
                        </m:sSub>
                      </m:e>
                    </m:d>
                    <m:r>
                      <a:rPr lang="en-AU" i="1">
                        <a:latin typeface="Cambria Math" panose="02040503050406030204" pitchFamily="18" charset="0"/>
                        <a:ea typeface="Calibri" panose="020F0502020204030204" pitchFamily="34" charset="0"/>
                        <a:cs typeface="Times New Roman" panose="02020603050405020304" pitchFamily="18" charset="0"/>
                      </a:rPr>
                      <m:t>+</m:t>
                    </m:r>
                    <m:d>
                      <m:dPr>
                        <m:ctrlPr>
                          <a:rPr lang="en-AU" i="1">
                            <a:latin typeface="Cambria Math" panose="02040503050406030204" pitchFamily="18" charset="0"/>
                            <a:ea typeface="Calibri" panose="020F0502020204030204" pitchFamily="34" charset="0"/>
                            <a:cs typeface="Times New Roman" panose="02020603050405020304" pitchFamily="18" charset="0"/>
                          </a:rPr>
                        </m:ctrlPr>
                      </m:dPr>
                      <m:e>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𝛾</m:t>
                            </m:r>
                          </m:e>
                          <m:sub>
                            <m:r>
                              <a:rPr lang="en-AU" i="1">
                                <a:latin typeface="Cambria Math" panose="02040503050406030204" pitchFamily="18" charset="0"/>
                                <a:ea typeface="Calibri" panose="020F0502020204030204" pitchFamily="34" charset="0"/>
                                <a:cs typeface="Times New Roman" panose="02020603050405020304" pitchFamily="18" charset="0"/>
                              </a:rPr>
                              <m:t>𝐿</m:t>
                            </m:r>
                          </m:sub>
                        </m:sSub>
                        <m:r>
                          <a:rPr lang="en-AU" i="1">
                            <a:latin typeface="Cambria Math" panose="02040503050406030204" pitchFamily="18" charset="0"/>
                            <a:ea typeface="Calibri" panose="020F0502020204030204" pitchFamily="34" charset="0"/>
                            <a:cs typeface="Times New Roman" panose="02020603050405020304" pitchFamily="18" charset="0"/>
                          </a:rPr>
                          <m:t>+</m:t>
                        </m:r>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𝜅</m:t>
                            </m:r>
                            <m:r>
                              <a:rPr lang="en-AU" i="1">
                                <a:latin typeface="Cambria Math" panose="02040503050406030204" pitchFamily="18" charset="0"/>
                                <a:ea typeface="Calibri" panose="020F0502020204030204" pitchFamily="34" charset="0"/>
                                <a:cs typeface="Times New Roman" panose="02020603050405020304" pitchFamily="18" charset="0"/>
                              </a:rPr>
                              <m:t>𝛾</m:t>
                            </m:r>
                          </m:e>
                          <m:sub>
                            <m:r>
                              <a:rPr lang="en-AU" i="1">
                                <a:latin typeface="Cambria Math" panose="02040503050406030204" pitchFamily="18" charset="0"/>
                                <a:ea typeface="Calibri" panose="020F0502020204030204" pitchFamily="34" charset="0"/>
                                <a:cs typeface="Times New Roman" panose="02020603050405020304" pitchFamily="18" charset="0"/>
                              </a:rPr>
                              <m:t>𝑠𝑢𝑏</m:t>
                            </m:r>
                          </m:sub>
                        </m:sSub>
                      </m:e>
                    </m:d>
                    <m:d>
                      <m:dPr>
                        <m:ctrlPr>
                          <a:rPr lang="en-AU" i="1">
                            <a:latin typeface="Cambria Math" panose="02040503050406030204" pitchFamily="18" charset="0"/>
                            <a:ea typeface="Calibri" panose="020F0502020204030204" pitchFamily="34" charset="0"/>
                            <a:cs typeface="Times New Roman" panose="02020603050405020304" pitchFamily="18" charset="0"/>
                          </a:rPr>
                        </m:ctrlPr>
                      </m:dPr>
                      <m:e>
                        <m:f>
                          <m:fPr>
                            <m:ctrlPr>
                              <a:rPr lang="en-AU"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𝐷</m:t>
                                </m:r>
                              </m:e>
                              <m:sub>
                                <m:r>
                                  <a:rPr lang="en-AU" i="1">
                                    <a:latin typeface="Cambria Math" panose="02040503050406030204" pitchFamily="18" charset="0"/>
                                    <a:ea typeface="Calibri" panose="020F0502020204030204" pitchFamily="34" charset="0"/>
                                    <a:cs typeface="Times New Roman" panose="02020603050405020304" pitchFamily="18" charset="0"/>
                                  </a:rPr>
                                  <m:t>𝑒</m:t>
                                </m:r>
                              </m:sub>
                            </m:sSub>
                          </m:num>
                          <m:den>
                            <m:r>
                              <a:rPr lang="en-AU" i="1">
                                <a:latin typeface="Cambria Math" panose="02040503050406030204" pitchFamily="18" charset="0"/>
                                <a:ea typeface="Calibri" panose="020F0502020204030204" pitchFamily="34" charset="0"/>
                                <a:cs typeface="Times New Roman" panose="02020603050405020304" pitchFamily="18" charset="0"/>
                              </a:rPr>
                              <m:t>2</m:t>
                            </m:r>
                          </m:den>
                        </m:f>
                        <m:r>
                          <a:rPr lang="en-AU" i="1">
                            <a:latin typeface="Cambria Math" panose="02040503050406030204" pitchFamily="18" charset="0"/>
                            <a:ea typeface="Calibri" panose="020F0502020204030204" pitchFamily="34" charset="0"/>
                            <a:cs typeface="Times New Roman" panose="02020603050405020304" pitchFamily="18" charset="0"/>
                          </a:rPr>
                          <m:t>+</m:t>
                        </m:r>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𝐻</m:t>
                            </m:r>
                          </m:e>
                          <m:sub>
                            <m:r>
                              <a:rPr lang="en-AU" i="1">
                                <a:latin typeface="Cambria Math" panose="02040503050406030204" pitchFamily="18" charset="0"/>
                                <a:ea typeface="Calibri" panose="020F0502020204030204" pitchFamily="34" charset="0"/>
                                <a:cs typeface="Times New Roman" panose="02020603050405020304" pitchFamily="18" charset="0"/>
                              </a:rPr>
                              <m:t>𝑤</m:t>
                            </m:r>
                          </m:sub>
                        </m:sSub>
                      </m:e>
                    </m:d>
                    <m:r>
                      <a:rPr lang="en-AU" i="1">
                        <a:latin typeface="Cambria Math" panose="02040503050406030204" pitchFamily="18" charset="0"/>
                        <a:ea typeface="Calibri" panose="020F0502020204030204" pitchFamily="34" charset="0"/>
                        <a:cs typeface="Times New Roman" panose="02020603050405020304" pitchFamily="18" charset="0"/>
                      </a:rPr>
                      <m:t>+ </m:t>
                    </m:r>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𝑤</m:t>
                        </m:r>
                      </m:e>
                      <m:sub>
                        <m:r>
                          <a:rPr lang="en-AU" i="1">
                            <a:latin typeface="Cambria Math" panose="02040503050406030204" pitchFamily="18" charset="0"/>
                            <a:ea typeface="Calibri" panose="020F0502020204030204" pitchFamily="34" charset="0"/>
                            <a:cs typeface="Times New Roman" panose="02020603050405020304" pitchFamily="18" charset="0"/>
                          </a:rPr>
                          <m:t>𝑔𝑠</m:t>
                        </m:r>
                      </m:sub>
                    </m:sSub>
                    <m:r>
                      <a:rPr lang="en-AU" i="1">
                        <a:latin typeface="Cambria Math" panose="02040503050406030204" pitchFamily="18" charset="0"/>
                        <a:ea typeface="Calibri" panose="020F0502020204030204" pitchFamily="34" charset="0"/>
                        <a:cs typeface="Times New Roman" panose="02020603050405020304" pitchFamily="18" charset="0"/>
                      </a:rPr>
                      <m:t>+</m:t>
                    </m:r>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𝑤</m:t>
                        </m:r>
                      </m:e>
                      <m:sub>
                        <m:r>
                          <a:rPr lang="en-AU" i="1">
                            <a:latin typeface="Cambria Math" panose="02040503050406030204" pitchFamily="18" charset="0"/>
                            <a:ea typeface="Calibri" panose="020F0502020204030204" pitchFamily="34" charset="0"/>
                            <a:cs typeface="Times New Roman" panose="02020603050405020304" pitchFamily="18" charset="0"/>
                          </a:rPr>
                          <m:t>𝑞</m:t>
                        </m:r>
                      </m:sub>
                    </m:sSub>
                    <m:r>
                      <a:rPr lang="en-AU" i="1">
                        <a:latin typeface="Cambria Math" panose="02040503050406030204" pitchFamily="18" charset="0"/>
                        <a:ea typeface="Calibri" panose="020F0502020204030204" pitchFamily="34" charset="0"/>
                        <a:cs typeface="Times New Roman" panose="02020603050405020304" pitchFamily="18" charset="0"/>
                      </a:rPr>
                      <m:t>≤ </m:t>
                    </m:r>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𝑞</m:t>
                        </m:r>
                      </m:e>
                      <m:sub>
                        <m:r>
                          <a:rPr lang="en-AU" i="1">
                            <a:latin typeface="Cambria Math" panose="02040503050406030204" pitchFamily="18" charset="0"/>
                            <a:ea typeface="Calibri" panose="020F0502020204030204" pitchFamily="34" charset="0"/>
                            <a:cs typeface="Times New Roman" panose="02020603050405020304" pitchFamily="18" charset="0"/>
                          </a:rPr>
                          <m:t>𝑎𝑙𝑙</m:t>
                        </m:r>
                      </m:sub>
                    </m:sSub>
                  </m:oMath>
                </a14:m>
                <a:r>
                  <a:rPr lang="en-AU" dirty="0">
                    <a:ea typeface="Times New Roman" panose="02020603050405020304" pitchFamily="18" charset="0"/>
                    <a:cs typeface="Times New Roman" panose="02020603050405020304" pitchFamily="18" charset="0"/>
                  </a:rPr>
                  <a:t>    …(23)</a:t>
                </a:r>
                <a:endParaRPr lang="en-AU" dirty="0">
                  <a:ea typeface="Calibri" panose="020F0502020204030204" pitchFamily="34" charset="0"/>
                  <a:cs typeface="Times New Roman" panose="02020603050405020304" pitchFamily="18" charset="0"/>
                </a:endParaRPr>
              </a:p>
              <a:p>
                <a:pPr marL="540000" indent="0" algn="just">
                  <a:spcBef>
                    <a:spcPts val="0"/>
                  </a:spcBef>
                  <a:buNone/>
                </a:pPr>
                <a:r>
                  <a:rPr lang="en-AU" dirty="0">
                    <a:ea typeface="Calibri" panose="020F0502020204030204" pitchFamily="34" charset="0"/>
                    <a:cs typeface="Times New Roman" panose="02020603050405020304" pitchFamily="18" charset="0"/>
                  </a:rPr>
                  <a:t>For  </a:t>
                </a:r>
                <a14:m>
                  <m:oMath xmlns:m="http://schemas.openxmlformats.org/officeDocument/2006/math">
                    <m:r>
                      <a:rPr lang="en-AU" i="1">
                        <a:latin typeface="Cambria Math" panose="02040503050406030204" pitchFamily="18" charset="0"/>
                        <a:ea typeface="Calibri" panose="020F0502020204030204" pitchFamily="34" charset="0"/>
                        <a:cs typeface="Times New Roman" panose="02020603050405020304" pitchFamily="18" charset="0"/>
                      </a:rPr>
                      <m:t>𝐻</m:t>
                    </m:r>
                    <m:r>
                      <a:rPr lang="en-AU" i="1">
                        <a:latin typeface="Cambria Math" panose="02040503050406030204" pitchFamily="18" charset="0"/>
                        <a:ea typeface="Calibri" panose="020F0502020204030204" pitchFamily="34" charset="0"/>
                        <a:cs typeface="Times New Roman" panose="02020603050405020304" pitchFamily="18" charset="0"/>
                      </a:rPr>
                      <m:t>&lt;</m:t>
                    </m:r>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𝐻</m:t>
                        </m:r>
                      </m:e>
                      <m:sub>
                        <m:r>
                          <a:rPr lang="en-AU" i="1">
                            <a:latin typeface="Cambria Math" panose="02040503050406030204" pitchFamily="18" charset="0"/>
                            <a:ea typeface="Calibri" panose="020F0502020204030204" pitchFamily="34" charset="0"/>
                            <a:cs typeface="Times New Roman" panose="02020603050405020304" pitchFamily="18" charset="0"/>
                          </a:rPr>
                          <m:t>𝑤</m:t>
                        </m:r>
                      </m:sub>
                    </m:sSub>
                  </m:oMath>
                </a14:m>
                <a:r>
                  <a:rPr lang="en-AU" dirty="0">
                    <a:ea typeface="Times New Roman" panose="02020603050405020304" pitchFamily="18" charset="0"/>
                    <a:cs typeface="Times New Roman" panose="02020603050405020304" pitchFamily="18" charset="0"/>
                  </a:rPr>
                  <a:t>:</a:t>
                </a:r>
                <a:endParaRPr lang="en-AU" dirty="0">
                  <a:ea typeface="Calibri" panose="020F0502020204030204" pitchFamily="34" charset="0"/>
                  <a:cs typeface="Times New Roman" panose="02020603050405020304" pitchFamily="18" charset="0"/>
                </a:endParaRPr>
              </a:p>
              <a:p>
                <a:pPr marL="540000" indent="0" algn="just">
                  <a:spcAft>
                    <a:spcPts val="900"/>
                  </a:spcAft>
                  <a:buNone/>
                </a:pPr>
                <a14:m>
                  <m:oMath xmlns:m="http://schemas.openxmlformats.org/officeDocument/2006/math">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𝛾</m:t>
                        </m:r>
                      </m:e>
                      <m:sub>
                        <m:r>
                          <a:rPr lang="en-AU" i="1">
                            <a:latin typeface="Cambria Math" panose="02040503050406030204" pitchFamily="18" charset="0"/>
                            <a:ea typeface="Calibri" panose="020F0502020204030204" pitchFamily="34" charset="0"/>
                            <a:cs typeface="Times New Roman" panose="02020603050405020304" pitchFamily="18" charset="0"/>
                          </a:rPr>
                          <m:t>𝐿</m:t>
                        </m:r>
                      </m:sub>
                    </m:sSub>
                    <m:d>
                      <m:dPr>
                        <m:ctrlPr>
                          <a:rPr lang="en-AU" i="1">
                            <a:latin typeface="Cambria Math" panose="02040503050406030204" pitchFamily="18" charset="0"/>
                            <a:ea typeface="Calibri" panose="020F0502020204030204" pitchFamily="34" charset="0"/>
                            <a:cs typeface="Times New Roman" panose="02020603050405020304" pitchFamily="18" charset="0"/>
                          </a:rPr>
                        </m:ctrlPr>
                      </m:dPr>
                      <m:e>
                        <m:f>
                          <m:fPr>
                            <m:ctrlPr>
                              <a:rPr lang="en-AU"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𝐷</m:t>
                                </m:r>
                              </m:e>
                              <m:sub>
                                <m:r>
                                  <a:rPr lang="en-AU" i="1">
                                    <a:latin typeface="Cambria Math" panose="02040503050406030204" pitchFamily="18" charset="0"/>
                                    <a:ea typeface="Calibri" panose="020F0502020204030204" pitchFamily="34" charset="0"/>
                                    <a:cs typeface="Times New Roman" panose="02020603050405020304" pitchFamily="18" charset="0"/>
                                  </a:rPr>
                                  <m:t>𝑒</m:t>
                                </m:r>
                              </m:sub>
                            </m:sSub>
                          </m:num>
                          <m:den>
                            <m:r>
                              <a:rPr lang="en-AU" i="1">
                                <a:latin typeface="Cambria Math" panose="02040503050406030204" pitchFamily="18" charset="0"/>
                                <a:ea typeface="Calibri" panose="020F0502020204030204" pitchFamily="34" charset="0"/>
                                <a:cs typeface="Times New Roman" panose="02020603050405020304" pitchFamily="18" charset="0"/>
                              </a:rPr>
                              <m:t>2</m:t>
                            </m:r>
                          </m:den>
                        </m:f>
                        <m:r>
                          <a:rPr lang="en-AU" i="1">
                            <a:latin typeface="Cambria Math" panose="02040503050406030204" pitchFamily="18" charset="0"/>
                            <a:ea typeface="Calibri" panose="020F0502020204030204" pitchFamily="34" charset="0"/>
                            <a:cs typeface="Times New Roman" panose="02020603050405020304" pitchFamily="18" charset="0"/>
                          </a:rPr>
                          <m:t>+</m:t>
                        </m:r>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𝐻</m:t>
                            </m:r>
                          </m:e>
                          <m:sub>
                            <m:r>
                              <a:rPr lang="en-AU" i="1">
                                <a:latin typeface="Cambria Math" panose="02040503050406030204" pitchFamily="18" charset="0"/>
                                <a:ea typeface="Calibri" panose="020F0502020204030204" pitchFamily="34" charset="0"/>
                                <a:cs typeface="Times New Roman" panose="02020603050405020304" pitchFamily="18" charset="0"/>
                              </a:rPr>
                              <m:t>𝑤</m:t>
                            </m:r>
                          </m:sub>
                        </m:sSub>
                      </m:e>
                    </m:d>
                    <m:r>
                      <a:rPr lang="en-AU" i="1">
                        <a:latin typeface="Cambria Math" panose="02040503050406030204" pitchFamily="18" charset="0"/>
                        <a:ea typeface="Calibri" panose="020F0502020204030204" pitchFamily="34" charset="0"/>
                        <a:cs typeface="Times New Roman" panose="02020603050405020304" pitchFamily="18" charset="0"/>
                      </a:rPr>
                      <m:t>+ </m:t>
                    </m:r>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solidFill>
                              <a:srgbClr val="FF0000"/>
                            </a:solidFill>
                            <a:latin typeface="Cambria Math" panose="02040503050406030204" pitchFamily="18" charset="0"/>
                            <a:ea typeface="Calibri" panose="020F0502020204030204" pitchFamily="34" charset="0"/>
                            <a:cs typeface="Times New Roman" panose="02020603050405020304" pitchFamily="18" charset="0"/>
                          </a:rPr>
                          <m:t>𝜅</m:t>
                        </m:r>
                        <m:r>
                          <a:rPr lang="en-AU" i="1">
                            <a:latin typeface="Cambria Math" panose="02040503050406030204" pitchFamily="18" charset="0"/>
                            <a:ea typeface="Calibri" panose="020F0502020204030204" pitchFamily="34" charset="0"/>
                            <a:cs typeface="Times New Roman" panose="02020603050405020304" pitchFamily="18" charset="0"/>
                          </a:rPr>
                          <m:t>𝛾</m:t>
                        </m:r>
                      </m:e>
                      <m:sub>
                        <m:r>
                          <a:rPr lang="en-AU" i="1">
                            <a:latin typeface="Cambria Math" panose="02040503050406030204" pitchFamily="18" charset="0"/>
                            <a:ea typeface="Calibri" panose="020F0502020204030204" pitchFamily="34" charset="0"/>
                            <a:cs typeface="Times New Roman" panose="02020603050405020304" pitchFamily="18" charset="0"/>
                          </a:rPr>
                          <m:t>𝑠𝑢𝑏</m:t>
                        </m:r>
                      </m:sub>
                    </m:sSub>
                    <m:d>
                      <m:dPr>
                        <m:ctrlPr>
                          <a:rPr lang="en-AU" i="1">
                            <a:latin typeface="Cambria Math" panose="02040503050406030204" pitchFamily="18" charset="0"/>
                            <a:ea typeface="Calibri" panose="020F0502020204030204" pitchFamily="34" charset="0"/>
                            <a:cs typeface="Times New Roman" panose="02020603050405020304" pitchFamily="18" charset="0"/>
                          </a:rPr>
                        </m:ctrlPr>
                      </m:dPr>
                      <m:e>
                        <m:f>
                          <m:fPr>
                            <m:ctrlPr>
                              <a:rPr lang="en-AU"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𝐷</m:t>
                                </m:r>
                              </m:e>
                              <m:sub>
                                <m:r>
                                  <a:rPr lang="en-AU" i="1">
                                    <a:latin typeface="Cambria Math" panose="02040503050406030204" pitchFamily="18" charset="0"/>
                                    <a:ea typeface="Calibri" panose="020F0502020204030204" pitchFamily="34" charset="0"/>
                                    <a:cs typeface="Times New Roman" panose="02020603050405020304" pitchFamily="18" charset="0"/>
                                  </a:rPr>
                                  <m:t>𝑒</m:t>
                                </m:r>
                              </m:sub>
                            </m:sSub>
                          </m:num>
                          <m:den>
                            <m:r>
                              <a:rPr lang="en-AU" i="1">
                                <a:latin typeface="Cambria Math" panose="02040503050406030204" pitchFamily="18" charset="0"/>
                                <a:ea typeface="Calibri" panose="020F0502020204030204" pitchFamily="34" charset="0"/>
                                <a:cs typeface="Times New Roman" panose="02020603050405020304" pitchFamily="18" charset="0"/>
                              </a:rPr>
                              <m:t>2</m:t>
                            </m:r>
                          </m:den>
                        </m:f>
                        <m:r>
                          <a:rPr lang="en-AU" i="1">
                            <a:latin typeface="Cambria Math" panose="02040503050406030204" pitchFamily="18" charset="0"/>
                            <a:ea typeface="Calibri" panose="020F0502020204030204" pitchFamily="34" charset="0"/>
                            <a:cs typeface="Times New Roman" panose="02020603050405020304" pitchFamily="18" charset="0"/>
                          </a:rPr>
                          <m:t>+</m:t>
                        </m:r>
                        <m:r>
                          <a:rPr lang="en-AU" i="1">
                            <a:latin typeface="Cambria Math" panose="02040503050406030204" pitchFamily="18" charset="0"/>
                            <a:ea typeface="Calibri" panose="020F0502020204030204" pitchFamily="34" charset="0"/>
                            <a:cs typeface="Times New Roman" panose="02020603050405020304" pitchFamily="18" charset="0"/>
                          </a:rPr>
                          <m:t>𝐻</m:t>
                        </m:r>
                      </m:e>
                    </m:d>
                    <m:r>
                      <a:rPr lang="en-AU" i="1">
                        <a:latin typeface="Cambria Math" panose="02040503050406030204" pitchFamily="18" charset="0"/>
                        <a:ea typeface="Calibri" panose="020F0502020204030204" pitchFamily="34" charset="0"/>
                        <a:cs typeface="Times New Roman" panose="02020603050405020304" pitchFamily="18" charset="0"/>
                      </a:rPr>
                      <m:t>+</m:t>
                    </m:r>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𝑤</m:t>
                        </m:r>
                      </m:e>
                      <m:sub>
                        <m:r>
                          <a:rPr lang="en-AU" i="1">
                            <a:latin typeface="Cambria Math" panose="02040503050406030204" pitchFamily="18" charset="0"/>
                            <a:ea typeface="Calibri" panose="020F0502020204030204" pitchFamily="34" charset="0"/>
                            <a:cs typeface="Times New Roman" panose="02020603050405020304" pitchFamily="18" charset="0"/>
                          </a:rPr>
                          <m:t>𝑔𝑠</m:t>
                        </m:r>
                      </m:sub>
                    </m:sSub>
                    <m:r>
                      <a:rPr lang="en-AU" i="1">
                        <a:latin typeface="Cambria Math" panose="02040503050406030204" pitchFamily="18" charset="0"/>
                        <a:ea typeface="Calibri" panose="020F0502020204030204" pitchFamily="34" charset="0"/>
                        <a:cs typeface="Times New Roman" panose="02020603050405020304" pitchFamily="18" charset="0"/>
                      </a:rPr>
                      <m:t>+</m:t>
                    </m:r>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𝑤</m:t>
                        </m:r>
                      </m:e>
                      <m:sub>
                        <m:r>
                          <a:rPr lang="en-AU" i="1">
                            <a:latin typeface="Cambria Math" panose="02040503050406030204" pitchFamily="18" charset="0"/>
                            <a:ea typeface="Calibri" panose="020F0502020204030204" pitchFamily="34" charset="0"/>
                            <a:cs typeface="Times New Roman" panose="02020603050405020304" pitchFamily="18" charset="0"/>
                          </a:rPr>
                          <m:t>𝑞</m:t>
                        </m:r>
                      </m:sub>
                    </m:sSub>
                    <m:r>
                      <a:rPr lang="en-AU" i="1">
                        <a:latin typeface="Cambria Math" panose="02040503050406030204" pitchFamily="18" charset="0"/>
                        <a:ea typeface="Calibri" panose="020F0502020204030204" pitchFamily="34" charset="0"/>
                        <a:cs typeface="Times New Roman" panose="02020603050405020304" pitchFamily="18" charset="0"/>
                      </a:rPr>
                      <m:t>≤ </m:t>
                    </m:r>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𝑞</m:t>
                        </m:r>
                      </m:e>
                      <m:sub>
                        <m:r>
                          <a:rPr lang="en-AU" i="1">
                            <a:latin typeface="Cambria Math" panose="02040503050406030204" pitchFamily="18" charset="0"/>
                            <a:ea typeface="Calibri" panose="020F0502020204030204" pitchFamily="34" charset="0"/>
                            <a:cs typeface="Times New Roman" panose="02020603050405020304" pitchFamily="18" charset="0"/>
                          </a:rPr>
                          <m:t>𝑎𝑙𝑙</m:t>
                        </m:r>
                      </m:sub>
                    </m:sSub>
                  </m:oMath>
                </a14:m>
                <a:r>
                  <a:rPr lang="en-AU" dirty="0">
                    <a:ea typeface="Times New Roman" panose="02020603050405020304" pitchFamily="18" charset="0"/>
                    <a:cs typeface="Times New Roman" panose="02020603050405020304" pitchFamily="18" charset="0"/>
                  </a:rPr>
                  <a:t>                    …(24)</a:t>
                </a:r>
              </a:p>
              <a:p>
                <a:pPr marL="540000" indent="0" algn="just">
                  <a:spcAft>
                    <a:spcPts val="900"/>
                  </a:spcAft>
                  <a:buNone/>
                </a:pPr>
                <a:r>
                  <a:rPr lang="en-AU" dirty="0">
                    <a:ea typeface="Calibri" panose="020F0502020204030204" pitchFamily="34" charset="0"/>
                    <a:cs typeface="Times New Roman" panose="02020603050405020304" pitchFamily="18" charset="0"/>
                  </a:rPr>
                  <a:t>Where </a:t>
                </a:r>
                <a14:m>
                  <m:oMath xmlns:m="http://schemas.openxmlformats.org/officeDocument/2006/math">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𝑞</m:t>
                        </m:r>
                      </m:e>
                      <m:sub>
                        <m:r>
                          <a:rPr lang="en-AU" i="1">
                            <a:latin typeface="Cambria Math" panose="02040503050406030204" pitchFamily="18" charset="0"/>
                            <a:ea typeface="Calibri" panose="020F0502020204030204" pitchFamily="34" charset="0"/>
                            <a:cs typeface="Times New Roman" panose="02020603050405020304" pitchFamily="18" charset="0"/>
                          </a:rPr>
                          <m:t>𝑎𝑙𝑙</m:t>
                        </m:r>
                      </m:sub>
                    </m:sSub>
                  </m:oMath>
                </a14:m>
                <a:r>
                  <a:rPr lang="en-AU" dirty="0">
                    <a:ea typeface="Calibri" panose="020F0502020204030204" pitchFamily="34" charset="0"/>
                    <a:cs typeface="Times New Roman" panose="02020603050405020304" pitchFamily="18" charset="0"/>
                  </a:rPr>
                  <a:t> is the allowable buckling pressure</a:t>
                </a:r>
              </a:p>
              <a:p>
                <a:pPr lvl="1">
                  <a:buFont typeface="Arial" panose="020B0604020202020204" pitchFamily="34" charset="0"/>
                  <a:buChar char="•"/>
                </a:pPr>
                <a:r>
                  <a:rPr lang="en-US" sz="1800" dirty="0"/>
                  <a:t>Design factor for buckling (safety factor) </a:t>
                </a:r>
                <a14:m>
                  <m:oMath xmlns:m="http://schemas.openxmlformats.org/officeDocument/2006/math">
                    <m:sSub>
                      <m:sSubPr>
                        <m:ctrlPr>
                          <a:rPr lang="en-AU" sz="1800" i="1">
                            <a:latin typeface="Cambria Math" panose="02040503050406030204" pitchFamily="18" charset="0"/>
                          </a:rPr>
                        </m:ctrlPr>
                      </m:sSubPr>
                      <m:e>
                        <m:r>
                          <a:rPr lang="en-AU" sz="1800" i="1">
                            <a:latin typeface="Cambria Math" panose="02040503050406030204" pitchFamily="18" charset="0"/>
                            <a:ea typeface="Calibri" panose="020F0502020204030204" pitchFamily="34" charset="0"/>
                            <a:cs typeface="Times New Roman" panose="02020603050405020304" pitchFamily="18" charset="0"/>
                          </a:rPr>
                          <m:t>𝐹</m:t>
                        </m:r>
                      </m:e>
                      <m:sub>
                        <m:r>
                          <a:rPr lang="en-AU" sz="1800" i="1">
                            <a:latin typeface="Cambria Math" panose="02040503050406030204" pitchFamily="18" charset="0"/>
                            <a:ea typeface="Calibri" panose="020F0502020204030204" pitchFamily="34" charset="0"/>
                            <a:cs typeface="Times New Roman" panose="02020603050405020304" pitchFamily="18" charset="0"/>
                          </a:rPr>
                          <m:t>𝑠</m:t>
                        </m:r>
                      </m:sub>
                    </m:sSub>
                  </m:oMath>
                </a14:m>
                <a:r>
                  <a:rPr lang="en-US" sz="1800" dirty="0"/>
                  <a:t> includes an increase for ovality:</a:t>
                </a:r>
              </a:p>
              <a:p>
                <a:pPr marL="540000" lvl="1" indent="0">
                  <a:buNone/>
                </a:pPr>
                <a14:m>
                  <m:oMath xmlns:m="http://schemas.openxmlformats.org/officeDocument/2006/math">
                    <m:sSub>
                      <m:sSubPr>
                        <m:ctrlPr>
                          <a:rPr lang="en-AU" sz="1800" i="1">
                            <a:latin typeface="Cambria Math" panose="02040503050406030204" pitchFamily="18" charset="0"/>
                          </a:rPr>
                        </m:ctrlPr>
                      </m:sSubPr>
                      <m:e>
                        <m:r>
                          <a:rPr lang="en-AU" sz="1800" i="1">
                            <a:latin typeface="Cambria Math" panose="02040503050406030204" pitchFamily="18" charset="0"/>
                            <a:ea typeface="Calibri" panose="020F0502020204030204" pitchFamily="34" charset="0"/>
                            <a:cs typeface="Times New Roman" panose="02020603050405020304" pitchFamily="18" charset="0"/>
                          </a:rPr>
                          <m:t>𝐹</m:t>
                        </m:r>
                      </m:e>
                      <m:sub>
                        <m:r>
                          <a:rPr lang="en-AU" sz="1800" i="1">
                            <a:latin typeface="Cambria Math" panose="02040503050406030204" pitchFamily="18" charset="0"/>
                            <a:ea typeface="Calibri" panose="020F0502020204030204" pitchFamily="34" charset="0"/>
                            <a:cs typeface="Times New Roman" panose="02020603050405020304" pitchFamily="18" charset="0"/>
                          </a:rPr>
                          <m:t>𝑠</m:t>
                        </m:r>
                      </m:sub>
                    </m:sSub>
                    <m:r>
                      <a:rPr lang="en-AU" sz="1800" i="1">
                        <a:latin typeface="Cambria Math" panose="02040503050406030204" pitchFamily="18" charset="0"/>
                        <a:ea typeface="Calibri" panose="020F0502020204030204" pitchFamily="34" charset="0"/>
                        <a:cs typeface="Times New Roman" panose="02020603050405020304" pitchFamily="18" charset="0"/>
                      </a:rPr>
                      <m:t>= </m:t>
                    </m:r>
                    <m:f>
                      <m:fPr>
                        <m:ctrlPr>
                          <a:rPr lang="en-AU" sz="1800" i="1">
                            <a:latin typeface="Cambria Math" panose="02040503050406030204" pitchFamily="18" charset="0"/>
                          </a:rPr>
                        </m:ctrlPr>
                      </m:fPr>
                      <m:num>
                        <m:r>
                          <a:rPr lang="en-AU" sz="1800" i="1">
                            <a:latin typeface="Cambria Math" panose="02040503050406030204" pitchFamily="18" charset="0"/>
                            <a:ea typeface="Calibri" panose="020F0502020204030204" pitchFamily="34" charset="0"/>
                            <a:cs typeface="Times New Roman" panose="02020603050405020304" pitchFamily="18" charset="0"/>
                          </a:rPr>
                          <m:t>2</m:t>
                        </m:r>
                      </m:num>
                      <m:den>
                        <m:sSup>
                          <m:sSupPr>
                            <m:ctrlPr>
                              <a:rPr lang="en-AU" sz="1800" i="1">
                                <a:latin typeface="Cambria Math" panose="02040503050406030204" pitchFamily="18" charset="0"/>
                              </a:rPr>
                            </m:ctrlPr>
                          </m:sSupPr>
                          <m:e>
                            <m:r>
                              <a:rPr lang="en-AU" sz="1800" i="1">
                                <a:latin typeface="Cambria Math" panose="02040503050406030204" pitchFamily="18" charset="0"/>
                                <a:ea typeface="Calibri" panose="020F0502020204030204" pitchFamily="34" charset="0"/>
                                <a:cs typeface="Times New Roman" panose="02020603050405020304" pitchFamily="18" charset="0"/>
                              </a:rPr>
                              <m:t>𝐶</m:t>
                            </m:r>
                          </m:e>
                          <m:sup>
                            <m:r>
                              <a:rPr lang="en-AU" sz="1800" i="1">
                                <a:latin typeface="Cambria Math" panose="02040503050406030204" pitchFamily="18" charset="0"/>
                                <a:ea typeface="Calibri" panose="020F0502020204030204" pitchFamily="34" charset="0"/>
                                <a:cs typeface="Times New Roman" panose="02020603050405020304" pitchFamily="18" charset="0"/>
                              </a:rPr>
                              <m:t>0.5</m:t>
                            </m:r>
                          </m:sup>
                        </m:sSup>
                      </m:den>
                    </m:f>
                  </m:oMath>
                </a14:m>
                <a:r>
                  <a:rPr lang="en-AU" sz="1800" dirty="0">
                    <a:latin typeface="Calibri" panose="020F0502020204030204" pitchFamily="34" charset="0"/>
                    <a:ea typeface="Times New Roman" panose="02020603050405020304" pitchFamily="18" charset="0"/>
                    <a:cs typeface="Times New Roman" panose="02020603050405020304" pitchFamily="18" charset="0"/>
                  </a:rPr>
                  <a:t> , but not less than 2.5  </a:t>
                </a:r>
                <a:r>
                  <a:rPr lang="en-US" sz="1800" dirty="0"/>
                  <a:t>(</a:t>
                </a:r>
                <a14:m>
                  <m:oMath xmlns:m="http://schemas.openxmlformats.org/officeDocument/2006/math">
                    <m:sSup>
                      <m:sSupPr>
                        <m:ctrlPr>
                          <a:rPr lang="en-AU" sz="1800" i="1">
                            <a:latin typeface="Cambria Math" panose="02040503050406030204" pitchFamily="18" charset="0"/>
                          </a:rPr>
                        </m:ctrlPr>
                      </m:sSupPr>
                      <m:e>
                        <m:r>
                          <a:rPr lang="en-AU" sz="1800" i="1">
                            <a:latin typeface="Cambria Math" panose="02040503050406030204" pitchFamily="18" charset="0"/>
                            <a:ea typeface="Calibri" panose="020F0502020204030204" pitchFamily="34" charset="0"/>
                            <a:cs typeface="Times New Roman" panose="02020603050405020304" pitchFamily="18" charset="0"/>
                          </a:rPr>
                          <m:t>𝐶</m:t>
                        </m:r>
                      </m:e>
                      <m:sup>
                        <m:r>
                          <a:rPr lang="en-AU" sz="1800" i="1">
                            <a:latin typeface="Cambria Math" panose="02040503050406030204" pitchFamily="18" charset="0"/>
                            <a:ea typeface="Calibri" panose="020F0502020204030204" pitchFamily="34" charset="0"/>
                            <a:cs typeface="Times New Roman" panose="02020603050405020304" pitchFamily="18" charset="0"/>
                          </a:rPr>
                          <m:t>0.5</m:t>
                        </m:r>
                      </m:sup>
                    </m:sSup>
                  </m:oMath>
                </a14:m>
                <a:r>
                  <a:rPr lang="en-US" sz="1800" dirty="0"/>
                  <a:t> is consistent with ASTM F1216 for this condition)</a:t>
                </a:r>
              </a:p>
              <a:p>
                <a:pPr marL="540000" lvl="1" indent="0">
                  <a:buNone/>
                </a:pPr>
                <a:endParaRPr lang="en-US" sz="1800" dirty="0"/>
              </a:p>
              <a:p>
                <a:pPr marL="342900" lvl="1" indent="0">
                  <a:buNone/>
                </a:pPr>
                <a:endParaRPr lang="en-AU" dirty="0"/>
              </a:p>
            </p:txBody>
          </p:sp>
        </mc:Choice>
        <mc:Fallback>
          <p:sp>
            <p:nvSpPr>
              <p:cNvPr id="2" name="Content Placeholder 1">
                <a:extLst>
                  <a:ext uri="{FF2B5EF4-FFF2-40B4-BE49-F238E27FC236}">
                    <a16:creationId xmlns:a16="http://schemas.microsoft.com/office/drawing/2014/main" id="{6AB1D07C-2C15-15D2-74F1-08C12E2D0186}"/>
                  </a:ext>
                </a:extLst>
              </p:cNvPr>
              <p:cNvSpPr>
                <a:spLocks noGrp="1" noRot="1" noChangeAspect="1" noMove="1" noResize="1" noEditPoints="1" noAdjustHandles="1" noChangeArrowheads="1" noChangeShapeType="1" noTextEdit="1"/>
              </p:cNvSpPr>
              <p:nvPr>
                <p:ph sz="quarter" idx="13"/>
              </p:nvPr>
            </p:nvSpPr>
            <p:spPr>
              <a:xfrm>
                <a:off x="1271464" y="907744"/>
                <a:ext cx="9865096" cy="5521522"/>
              </a:xfrm>
              <a:blipFill>
                <a:blip r:embed="rId2"/>
                <a:stretch>
                  <a:fillRect l="-556" t="-662"/>
                </a:stretch>
              </a:blipFill>
            </p:spPr>
            <p:txBody>
              <a:bodyPr/>
              <a:lstStyle/>
              <a:p>
                <a:r>
                  <a:rPr lang="en-NZ">
                    <a:noFill/>
                  </a:rPr>
                  <a:t> </a:t>
                </a:r>
              </a:p>
            </p:txBody>
          </p:sp>
        </mc:Fallback>
      </mc:AlternateContent>
      <p:sp>
        <p:nvSpPr>
          <p:cNvPr id="3" name="Title 2">
            <a:extLst>
              <a:ext uri="{FF2B5EF4-FFF2-40B4-BE49-F238E27FC236}">
                <a16:creationId xmlns:a16="http://schemas.microsoft.com/office/drawing/2014/main" id="{80102A06-AFDA-A636-D23F-8AADFF4A81DC}"/>
              </a:ext>
            </a:extLst>
          </p:cNvPr>
          <p:cNvSpPr>
            <a:spLocks noGrp="1"/>
          </p:cNvSpPr>
          <p:nvPr>
            <p:ph type="title"/>
          </p:nvPr>
        </p:nvSpPr>
        <p:spPr>
          <a:xfrm>
            <a:off x="1848000" y="332657"/>
            <a:ext cx="5932044" cy="487019"/>
          </a:xfrm>
        </p:spPr>
        <p:txBody>
          <a:bodyPr>
            <a:noAutofit/>
          </a:bodyPr>
          <a:lstStyle/>
          <a:p>
            <a:r>
              <a:rPr lang="en-US" sz="2500" dirty="0"/>
              <a:t>Buckling (Fully Deteriorated Condition)</a:t>
            </a:r>
            <a:endParaRPr lang="en-AU" sz="2500" dirty="0"/>
          </a:p>
        </p:txBody>
      </p:sp>
      <p:pic>
        <p:nvPicPr>
          <p:cNvPr id="6146" name="Picture 2" descr="Buckling deformation of stiffened liner (single lobe) | Download Scientific  Diagram">
            <a:extLst>
              <a:ext uri="{FF2B5EF4-FFF2-40B4-BE49-F238E27FC236}">
                <a16:creationId xmlns:a16="http://schemas.microsoft.com/office/drawing/2014/main" id="{3D8D8218-E055-3742-ECFA-13284D9C70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7916" y="4663626"/>
            <a:ext cx="3400492" cy="1765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127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C8A647-E679-DB72-7377-54AB3E0BA3D8}"/>
              </a:ext>
            </a:extLst>
          </p:cNvPr>
          <p:cNvSpPr>
            <a:spLocks noGrp="1"/>
          </p:cNvSpPr>
          <p:nvPr>
            <p:ph sz="quarter" idx="13"/>
          </p:nvPr>
        </p:nvSpPr>
        <p:spPr>
          <a:xfrm>
            <a:off x="1271464" y="907744"/>
            <a:ext cx="7704856" cy="5521522"/>
          </a:xfrm>
        </p:spPr>
        <p:txBody>
          <a:bodyPr>
            <a:normAutofit/>
          </a:bodyPr>
          <a:lstStyle/>
          <a:p>
            <a:r>
              <a:rPr lang="en-AU" sz="2000" dirty="0"/>
              <a:t>If the ground is subject to liquefaction in seismic events, there are two additional load cases to consider. These are:</a:t>
            </a:r>
            <a:endParaRPr lang="en-NZ" sz="2000" dirty="0"/>
          </a:p>
          <a:p>
            <a:pPr lvl="1">
              <a:buFont typeface="Arial" panose="020B0604020202020204" pitchFamily="34" charset="0"/>
              <a:buChar char="•"/>
            </a:pPr>
            <a:r>
              <a:rPr lang="en-AU" sz="2000" dirty="0">
                <a:latin typeface="Calibri" panose="020F0502020204030204" pitchFamily="34" charset="0"/>
              </a:rPr>
              <a:t>The native soil will weaken but remain partially cohesive</a:t>
            </a:r>
          </a:p>
          <a:p>
            <a:pPr lvl="1">
              <a:buFont typeface="Arial" panose="020B0604020202020204" pitchFamily="34" charset="0"/>
              <a:buChar char="•"/>
            </a:pPr>
            <a:r>
              <a:rPr lang="en-AU" sz="2000" dirty="0">
                <a:latin typeface="Calibri" panose="020F0502020204030204" pitchFamily="34" charset="0"/>
              </a:rPr>
              <a:t>The ground will fully liquefy</a:t>
            </a:r>
          </a:p>
          <a:p>
            <a:pPr marL="342900" lvl="1" indent="0">
              <a:buNone/>
            </a:pPr>
            <a:r>
              <a:rPr lang="en-AU" sz="2000" dirty="0">
                <a:latin typeface="Calibri" panose="020F0502020204030204" pitchFamily="34" charset="0"/>
              </a:rPr>
              <a:t>Details of what to allow for in each case are given in the Specification</a:t>
            </a:r>
          </a:p>
          <a:p>
            <a:pPr lvl="0"/>
            <a:r>
              <a:rPr lang="en-AU" sz="2000" dirty="0"/>
              <a:t>The potential for liquefaction must be assessed by a suitably-qualified geo-professional considering the underlying geology, groundwater levels, and the likelihood of a liquefaction-inducing earthquake occurring at the site.</a:t>
            </a:r>
          </a:p>
          <a:p>
            <a:pPr lvl="0"/>
            <a:r>
              <a:rPr lang="en-AU" sz="2000" dirty="0"/>
              <a:t>Designing for liquefaction events, when they are of low likelihood, will result in an excessively conservative design with little added value for the added cost. </a:t>
            </a:r>
            <a:endParaRPr lang="en-NZ" sz="2000" dirty="0"/>
          </a:p>
          <a:p>
            <a:pPr marL="42863" indent="0">
              <a:buNone/>
            </a:pPr>
            <a:endParaRPr lang="en-AU" dirty="0"/>
          </a:p>
        </p:txBody>
      </p:sp>
      <p:sp>
        <p:nvSpPr>
          <p:cNvPr id="3" name="Title 2">
            <a:extLst>
              <a:ext uri="{FF2B5EF4-FFF2-40B4-BE49-F238E27FC236}">
                <a16:creationId xmlns:a16="http://schemas.microsoft.com/office/drawing/2014/main" id="{04925E08-E403-65DD-DD56-A187D4AC02EB}"/>
              </a:ext>
            </a:extLst>
          </p:cNvPr>
          <p:cNvSpPr>
            <a:spLocks noGrp="1"/>
          </p:cNvSpPr>
          <p:nvPr>
            <p:ph type="title"/>
          </p:nvPr>
        </p:nvSpPr>
        <p:spPr>
          <a:xfrm>
            <a:off x="1848000" y="415885"/>
            <a:ext cx="6120208" cy="487019"/>
          </a:xfrm>
        </p:spPr>
        <p:txBody>
          <a:bodyPr>
            <a:noAutofit/>
          </a:bodyPr>
          <a:lstStyle/>
          <a:p>
            <a:r>
              <a:rPr lang="en-US" sz="2500" dirty="0"/>
              <a:t>Design for Liquefaction (New Zealand only)</a:t>
            </a:r>
            <a:endParaRPr lang="en-AU" sz="2500" dirty="0"/>
          </a:p>
        </p:txBody>
      </p:sp>
      <p:pic>
        <p:nvPicPr>
          <p:cNvPr id="7170" name="Picture 2" descr="Wastewater lateral repairs : Christchurch City Council">
            <a:extLst>
              <a:ext uri="{FF2B5EF4-FFF2-40B4-BE49-F238E27FC236}">
                <a16:creationId xmlns:a16="http://schemas.microsoft.com/office/drawing/2014/main" id="{73036806-A473-3C4B-136F-87BD07D6C8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2344" y="1412776"/>
            <a:ext cx="2428875" cy="187642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Performance of sewer pipes with liner during earthquakes">
            <a:extLst>
              <a:ext uri="{FF2B5EF4-FFF2-40B4-BE49-F238E27FC236}">
                <a16:creationId xmlns:a16="http://schemas.microsoft.com/office/drawing/2014/main" id="{30174FE3-C574-C36E-9E61-3AE9B17785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92344" y="3736923"/>
            <a:ext cx="2463593"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3754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DBFF8A-B694-4126-BD39-BF667F941945}"/>
              </a:ext>
            </a:extLst>
          </p:cNvPr>
          <p:cNvSpPr>
            <a:spLocks noGrp="1"/>
          </p:cNvSpPr>
          <p:nvPr>
            <p:ph sz="quarter" idx="13"/>
          </p:nvPr>
        </p:nvSpPr>
        <p:spPr>
          <a:xfrm>
            <a:off x="1271464" y="1268760"/>
            <a:ext cx="7272808" cy="2376264"/>
          </a:xfrm>
        </p:spPr>
        <p:txBody>
          <a:bodyPr/>
          <a:lstStyle/>
          <a:p>
            <a:pPr>
              <a:tabLst>
                <a:tab pos="895350" algn="l"/>
              </a:tabLst>
            </a:pPr>
            <a:r>
              <a:rPr lang="en-NZ" sz="2000" dirty="0"/>
              <a:t>Australian Live Loads</a:t>
            </a:r>
          </a:p>
          <a:p>
            <a:pPr>
              <a:tabLst>
                <a:tab pos="895350" algn="l"/>
              </a:tabLst>
            </a:pPr>
            <a:r>
              <a:rPr lang="en-NZ" sz="2000" dirty="0"/>
              <a:t>New Zealand Live Loads</a:t>
            </a:r>
          </a:p>
          <a:p>
            <a:pPr>
              <a:tabLst>
                <a:tab pos="895350" algn="l"/>
              </a:tabLst>
            </a:pPr>
            <a:r>
              <a:rPr lang="en-NZ" sz="2000" dirty="0"/>
              <a:t>Liquefaction Load Cases (New Zealand Only)</a:t>
            </a:r>
          </a:p>
          <a:p>
            <a:pPr>
              <a:tabLst>
                <a:tab pos="895350" algn="l"/>
              </a:tabLst>
            </a:pPr>
            <a:r>
              <a:rPr lang="en-NZ" sz="2000" dirty="0"/>
              <a:t>Australian Railway Loading</a:t>
            </a:r>
            <a:endParaRPr lang="en-NZ" dirty="0"/>
          </a:p>
        </p:txBody>
      </p:sp>
      <p:sp>
        <p:nvSpPr>
          <p:cNvPr id="3" name="Title 2">
            <a:extLst>
              <a:ext uri="{FF2B5EF4-FFF2-40B4-BE49-F238E27FC236}">
                <a16:creationId xmlns:a16="http://schemas.microsoft.com/office/drawing/2014/main" id="{2305AB07-EE1D-43CF-9B5D-CDE61AEA5E96}"/>
              </a:ext>
            </a:extLst>
          </p:cNvPr>
          <p:cNvSpPr>
            <a:spLocks noGrp="1"/>
          </p:cNvSpPr>
          <p:nvPr>
            <p:ph type="title"/>
          </p:nvPr>
        </p:nvSpPr>
        <p:spPr>
          <a:xfrm>
            <a:off x="1847528" y="277686"/>
            <a:ext cx="6912768" cy="847058"/>
          </a:xfrm>
        </p:spPr>
        <p:txBody>
          <a:bodyPr>
            <a:noAutofit/>
          </a:bodyPr>
          <a:lstStyle/>
          <a:p>
            <a:r>
              <a:rPr lang="en-NZ" sz="2500" dirty="0"/>
              <a:t>Specification – Last Section – Design Examples</a:t>
            </a:r>
          </a:p>
        </p:txBody>
      </p:sp>
    </p:spTree>
    <p:extLst>
      <p:ext uri="{BB962C8B-B14F-4D97-AF65-F5344CB8AC3E}">
        <p14:creationId xmlns:p14="http://schemas.microsoft.com/office/powerpoint/2010/main" val="2963867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803C895-8A16-F02E-361C-331242BC9482}"/>
              </a:ext>
            </a:extLst>
          </p:cNvPr>
          <p:cNvSpPr txBox="1"/>
          <p:nvPr/>
        </p:nvSpPr>
        <p:spPr>
          <a:xfrm>
            <a:off x="3611724" y="1484786"/>
            <a:ext cx="5886654" cy="507831"/>
          </a:xfrm>
          <a:prstGeom prst="rect">
            <a:avLst/>
          </a:prstGeom>
          <a:noFill/>
        </p:spPr>
        <p:txBody>
          <a:bodyPr wrap="square" rtlCol="0">
            <a:spAutoFit/>
          </a:bodyPr>
          <a:lstStyle/>
          <a:p>
            <a:pPr defTabSz="335756"/>
            <a:r>
              <a:rPr lang="en-US" sz="2700" dirty="0">
                <a:solidFill>
                  <a:srgbClr val="FF0000"/>
                </a:solidFill>
              </a:rPr>
              <a:t>Questions and Discussion?</a:t>
            </a:r>
            <a:endParaRPr lang="en-AU" sz="2700" dirty="0">
              <a:solidFill>
                <a:srgbClr val="FF0000"/>
              </a:solidFill>
            </a:endParaRPr>
          </a:p>
        </p:txBody>
      </p:sp>
    </p:spTree>
    <p:extLst>
      <p:ext uri="{BB962C8B-B14F-4D97-AF65-F5344CB8AC3E}">
        <p14:creationId xmlns:p14="http://schemas.microsoft.com/office/powerpoint/2010/main" val="871991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77907-6F46-4116-B3E7-8D120B5F4505}"/>
              </a:ext>
            </a:extLst>
          </p:cNvPr>
          <p:cNvSpPr>
            <a:spLocks noGrp="1"/>
          </p:cNvSpPr>
          <p:nvPr>
            <p:ph type="title"/>
          </p:nvPr>
        </p:nvSpPr>
        <p:spPr>
          <a:xfrm>
            <a:off x="2711624" y="620688"/>
            <a:ext cx="2736304" cy="576064"/>
          </a:xfrm>
        </p:spPr>
        <p:txBody>
          <a:bodyPr/>
          <a:lstStyle/>
          <a:p>
            <a:pPr>
              <a:defRPr/>
            </a:pPr>
            <a:r>
              <a:rPr lang="en-US" dirty="0">
                <a:ea typeface="ＭＳ Ｐゴシック"/>
              </a:rPr>
              <a:t>Introduction</a:t>
            </a:r>
          </a:p>
        </p:txBody>
      </p:sp>
      <p:sp>
        <p:nvSpPr>
          <p:cNvPr id="22531" name="Text Placeholder 2">
            <a:extLst>
              <a:ext uri="{FF2B5EF4-FFF2-40B4-BE49-F238E27FC236}">
                <a16:creationId xmlns:a16="http://schemas.microsoft.com/office/drawing/2014/main" id="{52CC6CB6-F608-442C-B556-DB4574727383}"/>
              </a:ext>
            </a:extLst>
          </p:cNvPr>
          <p:cNvSpPr>
            <a:spLocks noGrp="1" noChangeArrowheads="1"/>
          </p:cNvSpPr>
          <p:nvPr>
            <p:ph type="body" idx="1"/>
          </p:nvPr>
        </p:nvSpPr>
        <p:spPr>
          <a:xfrm>
            <a:off x="1775520" y="1360486"/>
            <a:ext cx="7644288" cy="3076626"/>
          </a:xfrm>
        </p:spPr>
        <p:txBody>
          <a:bodyPr anchor="t">
            <a:noAutofit/>
          </a:bodyPr>
          <a:lstStyle/>
          <a:p>
            <a:pPr marL="285750" indent="-285750">
              <a:buFont typeface="Arial" panose="020B0604020202020204" pitchFamily="34" charset="0"/>
              <a:buChar char="•"/>
            </a:pPr>
            <a:r>
              <a:rPr lang="en-US" altLang="en-US" sz="1800" dirty="0">
                <a:ea typeface="ＭＳ Ｐゴシック" panose="020B0600070205080204" pitchFamily="34" charset="-128"/>
              </a:rPr>
              <a:t>September 2020 the ASTT Pipe Lining SIG was re-established</a:t>
            </a:r>
          </a:p>
          <a:p>
            <a:pPr marL="285750" indent="-285750">
              <a:buFont typeface="Arial" panose="020B0604020202020204" pitchFamily="34" charset="0"/>
              <a:buChar char="•"/>
            </a:pPr>
            <a:r>
              <a:rPr lang="en-US" altLang="en-US" sz="1800" dirty="0">
                <a:ea typeface="ＭＳ Ｐゴシック" panose="020B0600070205080204" pitchFamily="34" charset="-128"/>
              </a:rPr>
              <a:t>Included key participants from the Australasian Pipe Lining  Supply Chain </a:t>
            </a:r>
          </a:p>
          <a:p>
            <a:pPr marL="628650" lvl="1" indent="-285750">
              <a:buFont typeface="Arial" panose="020B0604020202020204" pitchFamily="34" charset="0"/>
              <a:buChar char="•"/>
            </a:pPr>
            <a:r>
              <a:rPr lang="en-US" altLang="en-US" sz="1600" dirty="0">
                <a:ea typeface="ＭＳ Ｐゴシック" panose="020B0600070205080204" pitchFamily="34" charset="-128"/>
              </a:rPr>
              <a:t>Consultant Designers</a:t>
            </a:r>
          </a:p>
          <a:p>
            <a:pPr marL="628650" lvl="1" indent="-285750">
              <a:buFont typeface="Arial" panose="020B0604020202020204" pitchFamily="34" charset="0"/>
              <a:buChar char="•"/>
            </a:pPr>
            <a:r>
              <a:rPr lang="en-US" altLang="en-US" sz="1600" dirty="0">
                <a:ea typeface="ＭＳ Ｐゴシック" panose="020B0600070205080204" pitchFamily="34" charset="-128"/>
              </a:rPr>
              <a:t>Material Suppliers </a:t>
            </a:r>
          </a:p>
          <a:p>
            <a:pPr marL="628650" lvl="1" indent="-285750">
              <a:buFont typeface="Arial" panose="020B0604020202020204" pitchFamily="34" charset="0"/>
              <a:buChar char="•"/>
            </a:pPr>
            <a:r>
              <a:rPr lang="en-US" altLang="en-US" sz="1600" dirty="0">
                <a:ea typeface="ＭＳ Ｐゴシック" panose="020B0600070205080204" pitchFamily="34" charset="-128"/>
              </a:rPr>
              <a:t>Installation Contractors </a:t>
            </a:r>
          </a:p>
          <a:p>
            <a:pPr marL="628650" lvl="1" indent="-285750">
              <a:buFont typeface="Arial" panose="020B0604020202020204" pitchFamily="34" charset="0"/>
              <a:buChar char="•"/>
            </a:pPr>
            <a:r>
              <a:rPr lang="en-US" altLang="en-US" sz="1600" dirty="0">
                <a:ea typeface="ＭＳ Ｐゴシック" panose="020B0600070205080204" pitchFamily="34" charset="-128"/>
              </a:rPr>
              <a:t>Asset Owners</a:t>
            </a:r>
          </a:p>
          <a:p>
            <a:pPr marL="285750" indent="-285750">
              <a:buFont typeface="Arial" panose="020B0604020202020204" pitchFamily="34" charset="0"/>
              <a:buChar char="•"/>
            </a:pPr>
            <a:r>
              <a:rPr lang="en-US" altLang="en-US" sz="1800" dirty="0">
                <a:ea typeface="ＭＳ Ｐゴシック" panose="020B0600070205080204" pitchFamily="34" charset="-128"/>
              </a:rPr>
              <a:t>Agreed the key value to the industry was the development of a Lining Design Specification – one didn’t exist</a:t>
            </a:r>
          </a:p>
          <a:p>
            <a:pPr marL="285750" indent="-285750">
              <a:buFont typeface="Arial" panose="020B0604020202020204" pitchFamily="34" charset="0"/>
              <a:buChar char="•"/>
            </a:pPr>
            <a:r>
              <a:rPr lang="en-US" altLang="en-US" sz="1800" dirty="0">
                <a:ea typeface="ＭＳ Ｐゴシック" panose="020B0600070205080204" pitchFamily="34" charset="-128"/>
              </a:rPr>
              <a:t>Agreed the basis would be AS/NZS 2566.1 </a:t>
            </a:r>
            <a:r>
              <a:rPr lang="en-US" altLang="en-US" sz="1800" i="1" dirty="0">
                <a:ea typeface="ＭＳ Ｐゴシック" panose="020B0600070205080204" pitchFamily="34" charset="-128"/>
              </a:rPr>
              <a:t>Buried flexible pipelines Part 1: Structural design</a:t>
            </a:r>
          </a:p>
        </p:txBody>
      </p:sp>
      <p:grpSp>
        <p:nvGrpSpPr>
          <p:cNvPr id="5" name="Group 4">
            <a:extLst>
              <a:ext uri="{FF2B5EF4-FFF2-40B4-BE49-F238E27FC236}">
                <a16:creationId xmlns:a16="http://schemas.microsoft.com/office/drawing/2014/main" id="{49C5C55A-DC25-E34B-E53B-6AF28860FF49}"/>
              </a:ext>
            </a:extLst>
          </p:cNvPr>
          <p:cNvGrpSpPr/>
          <p:nvPr/>
        </p:nvGrpSpPr>
        <p:grpSpPr>
          <a:xfrm>
            <a:off x="8760296" y="301187"/>
            <a:ext cx="2952328" cy="1600053"/>
            <a:chOff x="7408725" y="1958988"/>
            <a:chExt cx="3540791" cy="1999562"/>
          </a:xfrm>
        </p:grpSpPr>
        <p:pic>
          <p:nvPicPr>
            <p:cNvPr id="4" name="Picture 3">
              <a:extLst>
                <a:ext uri="{FF2B5EF4-FFF2-40B4-BE49-F238E27FC236}">
                  <a16:creationId xmlns:a16="http://schemas.microsoft.com/office/drawing/2014/main" id="{E12B3E47-9690-4C32-9A1B-D10E7D4C3EA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08725" y="1958988"/>
              <a:ext cx="1913050" cy="1262846"/>
            </a:xfrm>
            <a:prstGeom prst="rect">
              <a:avLst/>
            </a:prstGeom>
            <a:noFill/>
            <a:ln>
              <a:noFill/>
            </a:ln>
          </p:spPr>
        </p:pic>
        <p:sp>
          <p:nvSpPr>
            <p:cNvPr id="6" name="TextBox 5">
              <a:extLst>
                <a:ext uri="{FF2B5EF4-FFF2-40B4-BE49-F238E27FC236}">
                  <a16:creationId xmlns:a16="http://schemas.microsoft.com/office/drawing/2014/main" id="{7D0AD35D-4E02-4775-44FE-1A105F2448C3}"/>
                </a:ext>
              </a:extLst>
            </p:cNvPr>
            <p:cNvSpPr txBox="1"/>
            <p:nvPr/>
          </p:nvSpPr>
          <p:spPr>
            <a:xfrm>
              <a:off x="9321774" y="1958988"/>
              <a:ext cx="1627742" cy="1999562"/>
            </a:xfrm>
            <a:prstGeom prst="rect">
              <a:avLst/>
            </a:prstGeom>
            <a:noFill/>
          </p:spPr>
          <p:txBody>
            <a:bodyPr wrap="square">
              <a:spAutoFit/>
            </a:bodyPr>
            <a:lstStyle/>
            <a:p>
              <a:pPr>
                <a:lnSpc>
                  <a:spcPct val="107000"/>
                </a:lnSpc>
                <a:spcAft>
                  <a:spcPts val="600"/>
                </a:spcAft>
                <a:tabLst>
                  <a:tab pos="1977866" algn="ctr"/>
                  <a:tab pos="3955733" algn="r"/>
                </a:tabLst>
              </a:pPr>
              <a:r>
                <a:rPr lang="en-AU" sz="2325" b="1" dirty="0">
                  <a:solidFill>
                    <a:srgbClr val="008000"/>
                  </a:solidFill>
                  <a:ea typeface="Times New Roman" panose="02020603050405020304" pitchFamily="18" charset="0"/>
                  <a:cs typeface="Arial" panose="020B0604020202020204" pitchFamily="34" charset="0"/>
                </a:rPr>
                <a:t>A</a:t>
              </a:r>
              <a:r>
                <a:rPr lang="en-AU" sz="1350" b="1" dirty="0">
                  <a:solidFill>
                    <a:srgbClr val="008000"/>
                  </a:solidFill>
                  <a:ea typeface="Times New Roman" panose="02020603050405020304" pitchFamily="18" charset="0"/>
                  <a:cs typeface="Arial" panose="020B0604020202020204" pitchFamily="34" charset="0"/>
                </a:rPr>
                <a:t>ustralasian </a:t>
              </a:r>
              <a:r>
                <a:rPr lang="en-AU" sz="2350" b="1" dirty="0">
                  <a:solidFill>
                    <a:srgbClr val="008000"/>
                  </a:solidFill>
                  <a:ea typeface="Times New Roman" panose="02020603050405020304" pitchFamily="18" charset="0"/>
                  <a:cs typeface="Arial" panose="020B0604020202020204" pitchFamily="34" charset="0"/>
                </a:rPr>
                <a:t>S</a:t>
              </a:r>
              <a:r>
                <a:rPr lang="en-AU" sz="1350" b="1" dirty="0">
                  <a:solidFill>
                    <a:srgbClr val="008000"/>
                  </a:solidFill>
                  <a:ea typeface="Times New Roman" panose="02020603050405020304" pitchFamily="18" charset="0"/>
                  <a:cs typeface="Arial" panose="020B0604020202020204" pitchFamily="34" charset="0"/>
                </a:rPr>
                <a:t>ociety for </a:t>
              </a:r>
              <a:r>
                <a:rPr lang="en-AU" sz="2325" b="1" dirty="0">
                  <a:solidFill>
                    <a:srgbClr val="008000"/>
                  </a:solidFill>
                  <a:ea typeface="Times New Roman" panose="02020603050405020304" pitchFamily="18" charset="0"/>
                  <a:cs typeface="Arial" panose="020B0604020202020204" pitchFamily="34" charset="0"/>
                </a:rPr>
                <a:t>T</a:t>
              </a:r>
              <a:r>
                <a:rPr lang="en-AU" sz="1350" b="1" dirty="0">
                  <a:solidFill>
                    <a:srgbClr val="008000"/>
                  </a:solidFill>
                  <a:ea typeface="Times New Roman" panose="02020603050405020304" pitchFamily="18" charset="0"/>
                </a:rPr>
                <a:t>renchless </a:t>
              </a:r>
              <a:r>
                <a:rPr lang="en-AU" sz="2325" b="1" dirty="0">
                  <a:solidFill>
                    <a:srgbClr val="008000"/>
                  </a:solidFill>
                  <a:ea typeface="Times New Roman" panose="02020603050405020304" pitchFamily="18" charset="0"/>
                </a:rPr>
                <a:t>T</a:t>
              </a:r>
              <a:r>
                <a:rPr lang="en-AU" sz="1350" b="1" dirty="0">
                  <a:solidFill>
                    <a:srgbClr val="008000"/>
                  </a:solidFill>
                  <a:ea typeface="Times New Roman" panose="02020603050405020304" pitchFamily="18" charset="0"/>
                </a:rPr>
                <a:t>echnology</a:t>
              </a:r>
              <a:endParaRPr lang="en-AU" sz="2325" dirty="0"/>
            </a:p>
          </p:txBody>
        </p:sp>
      </p:grpSp>
      <p:pic>
        <p:nvPicPr>
          <p:cNvPr id="7" name="Picture 6">
            <a:extLst>
              <a:ext uri="{FF2B5EF4-FFF2-40B4-BE49-F238E27FC236}">
                <a16:creationId xmlns:a16="http://schemas.microsoft.com/office/drawing/2014/main" id="{67B03277-0D05-4247-9B7D-505FC50983E6}"/>
              </a:ext>
            </a:extLst>
          </p:cNvPr>
          <p:cNvPicPr>
            <a:picLocks noChangeAspect="1"/>
          </p:cNvPicPr>
          <p:nvPr/>
        </p:nvPicPr>
        <p:blipFill>
          <a:blip r:embed="rId4"/>
          <a:stretch>
            <a:fillRect/>
          </a:stretch>
        </p:blipFill>
        <p:spPr>
          <a:xfrm>
            <a:off x="1747167" y="4365105"/>
            <a:ext cx="8784000" cy="221046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47E91A9-B7A5-4B63-A90F-D0EEC076813B}"/>
              </a:ext>
            </a:extLst>
          </p:cNvPr>
          <p:cNvSpPr>
            <a:spLocks noGrp="1"/>
          </p:cNvSpPr>
          <p:nvPr>
            <p:ph type="title"/>
          </p:nvPr>
        </p:nvSpPr>
        <p:spPr>
          <a:xfrm>
            <a:off x="1847528" y="493710"/>
            <a:ext cx="5932044" cy="487019"/>
          </a:xfrm>
        </p:spPr>
        <p:txBody>
          <a:bodyPr>
            <a:normAutofit/>
          </a:bodyPr>
          <a:lstStyle/>
          <a:p>
            <a:r>
              <a:rPr lang="en-NZ" sz="2500" dirty="0"/>
              <a:t>Design Specification</a:t>
            </a:r>
          </a:p>
        </p:txBody>
      </p:sp>
      <p:sp>
        <p:nvSpPr>
          <p:cNvPr id="4" name="Content Placeholder 2">
            <a:extLst>
              <a:ext uri="{FF2B5EF4-FFF2-40B4-BE49-F238E27FC236}">
                <a16:creationId xmlns:a16="http://schemas.microsoft.com/office/drawing/2014/main" id="{87600BDC-52EB-4FAD-8308-600F9F6A3887}"/>
              </a:ext>
            </a:extLst>
          </p:cNvPr>
          <p:cNvSpPr txBox="1">
            <a:spLocks/>
          </p:cNvSpPr>
          <p:nvPr/>
        </p:nvSpPr>
        <p:spPr>
          <a:xfrm>
            <a:off x="1271464" y="1124744"/>
            <a:ext cx="9577064" cy="4751942"/>
          </a:xfrm>
          <a:prstGeom prst="rect">
            <a:avLst/>
          </a:prstGeom>
        </p:spPr>
        <p:txBody>
          <a:bodyPr>
            <a:normAutofit/>
          </a:bodyPr>
          <a:lstStyle>
            <a:lvl1pPr marL="257175" indent="-257175" algn="l" defTabSz="6858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a:lstStyle>
          <a:p>
            <a:pPr fontAlgn="auto">
              <a:spcAft>
                <a:spcPts val="0"/>
              </a:spcAft>
            </a:pPr>
            <a:r>
              <a:rPr lang="en-NZ" sz="2000" dirty="0">
                <a:latin typeface="Calibri" panose="020F0502020204030204" pitchFamily="34" charset="0"/>
                <a:cs typeface="Times New Roman" panose="02020603050405020304" pitchFamily="18" charset="0"/>
              </a:rPr>
              <a:t>For Circular, non-pressure pipelines, ≤ 1200 mm internal diameter, host pipe depth to invert up to 15 m</a:t>
            </a:r>
          </a:p>
          <a:p>
            <a:pPr fontAlgn="auto">
              <a:spcAft>
                <a:spcPts val="0"/>
              </a:spcAft>
            </a:pPr>
            <a:r>
              <a:rPr lang="en-NZ" sz="2000" dirty="0">
                <a:latin typeface="Calibri" panose="020F0502020204030204" pitchFamily="34" charset="0"/>
                <a:cs typeface="Times New Roman" panose="02020603050405020304" pitchFamily="18" charset="0"/>
              </a:rPr>
              <a:t>It is a design specification and is NOT a Specification for lining installation</a:t>
            </a:r>
          </a:p>
          <a:p>
            <a:pPr fontAlgn="auto">
              <a:spcAft>
                <a:spcPts val="0"/>
              </a:spcAft>
            </a:pPr>
            <a:r>
              <a:rPr lang="en-NZ" sz="2000" dirty="0">
                <a:latin typeface="Calibri" panose="020F0502020204030204" pitchFamily="34" charset="0"/>
                <a:cs typeface="Times New Roman" panose="02020603050405020304" pitchFamily="18" charset="0"/>
              </a:rPr>
              <a:t>Applicable for lining methods:</a:t>
            </a:r>
          </a:p>
          <a:p>
            <a:pPr lvl="1" fontAlgn="auto">
              <a:spcAft>
                <a:spcPts val="0"/>
              </a:spcAft>
              <a:buFont typeface="Arial" panose="020B0604020202020204" pitchFamily="34" charset="0"/>
              <a:buChar char="•"/>
            </a:pPr>
            <a:r>
              <a:rPr lang="en-AU" sz="2000" dirty="0">
                <a:latin typeface="Calibri" panose="020F0502020204030204" pitchFamily="34" charset="0"/>
                <a:cs typeface="Times New Roman" panose="02020603050405020304" pitchFamily="18" charset="0"/>
              </a:rPr>
              <a:t>Cured in Place Pipe (</a:t>
            </a:r>
            <a:r>
              <a:rPr lang="en-NZ" sz="2000" dirty="0">
                <a:latin typeface="Calibri" panose="020F0502020204030204" pitchFamily="34" charset="0"/>
                <a:cs typeface="Times New Roman" panose="02020603050405020304" pitchFamily="18" charset="0"/>
              </a:rPr>
              <a:t>CIPP)</a:t>
            </a:r>
          </a:p>
          <a:p>
            <a:pPr lvl="1" fontAlgn="auto">
              <a:spcAft>
                <a:spcPts val="0"/>
              </a:spcAft>
              <a:buFont typeface="Arial" panose="020B0604020202020204" pitchFamily="34" charset="0"/>
              <a:buChar char="•"/>
            </a:pPr>
            <a:r>
              <a:rPr lang="en-NZ" sz="2000" dirty="0">
                <a:latin typeface="Calibri" panose="020F0502020204030204" pitchFamily="34" charset="0"/>
                <a:cs typeface="Times New Roman" panose="02020603050405020304" pitchFamily="18" charset="0"/>
              </a:rPr>
              <a:t>Spiral Wound Lining (SWL)</a:t>
            </a:r>
          </a:p>
          <a:p>
            <a:pPr lvl="1" fontAlgn="auto">
              <a:spcAft>
                <a:spcPts val="0"/>
              </a:spcAft>
              <a:buFont typeface="Arial" panose="020B0604020202020204" pitchFamily="34" charset="0"/>
              <a:buChar char="•"/>
            </a:pPr>
            <a:r>
              <a:rPr lang="en-NZ" sz="2000" dirty="0">
                <a:latin typeface="Calibri" panose="020F0502020204030204" pitchFamily="34" charset="0"/>
                <a:cs typeface="Times New Roman" panose="02020603050405020304" pitchFamily="18" charset="0"/>
              </a:rPr>
              <a:t>Fold &amp; Form Lining (F&amp;F)</a:t>
            </a:r>
          </a:p>
          <a:p>
            <a:pPr lvl="1" fontAlgn="auto">
              <a:spcAft>
                <a:spcPts val="0"/>
              </a:spcAft>
              <a:buFont typeface="Arial" panose="020B0604020202020204" pitchFamily="34" charset="0"/>
              <a:buChar char="•"/>
            </a:pPr>
            <a:r>
              <a:rPr lang="en-NZ" sz="2000" dirty="0">
                <a:latin typeface="Calibri" panose="020F0502020204030204" pitchFamily="34" charset="0"/>
                <a:cs typeface="Times New Roman" panose="02020603050405020304" pitchFamily="18" charset="0"/>
              </a:rPr>
              <a:t>Slip Lining</a:t>
            </a:r>
          </a:p>
          <a:p>
            <a:pPr fontAlgn="auto">
              <a:spcAft>
                <a:spcPts val="0"/>
              </a:spcAft>
            </a:pPr>
            <a:r>
              <a:rPr lang="en-NZ" sz="2000" dirty="0">
                <a:latin typeface="Calibri" panose="020F0502020204030204" pitchFamily="34" charset="0"/>
                <a:cs typeface="Times New Roman" panose="02020603050405020304" pitchFamily="18" charset="0"/>
              </a:rPr>
              <a:t>Liners </a:t>
            </a:r>
            <a:r>
              <a:rPr lang="en-AU" sz="2000" dirty="0">
                <a:latin typeface="Calibri" panose="020F0502020204030204" pitchFamily="34" charset="0"/>
                <a:cs typeface="Times New Roman" panose="02020603050405020304" pitchFamily="18" charset="0"/>
              </a:rPr>
              <a:t>will hav</a:t>
            </a:r>
            <a:r>
              <a:rPr lang="en-AU" sz="2000" dirty="0">
                <a:latin typeface="Calibri" panose="020F0502020204030204" pitchFamily="34" charset="0"/>
                <a:ea typeface="Calibri" panose="020F0502020204030204" pitchFamily="34" charset="0"/>
                <a:cs typeface="Times New Roman" panose="02020603050405020304" pitchFamily="18" charset="0"/>
              </a:rPr>
              <a:t>e an expected ovality of less than or equal to 10% when installed</a:t>
            </a:r>
          </a:p>
          <a:p>
            <a:pPr algn="just" fontAlgn="auto">
              <a:spcAft>
                <a:spcPts val="0"/>
              </a:spcAft>
            </a:pPr>
            <a:r>
              <a:rPr lang="en-AU" sz="2000" dirty="0">
                <a:latin typeface="Calibri" panose="020F0502020204030204" pitchFamily="34" charset="0"/>
                <a:ea typeface="Calibri" panose="020F0502020204030204" pitchFamily="34" charset="0"/>
                <a:cs typeface="Times New Roman" panose="02020603050405020304" pitchFamily="18" charset="0"/>
              </a:rPr>
              <a:t>It is suitable for circular grouted liners in all types of host pipes, but loss of hydraulic capacity may need to be considered.</a:t>
            </a:r>
            <a:endParaRPr lang="en-NZ" sz="2000" dirty="0"/>
          </a:p>
        </p:txBody>
      </p:sp>
      <p:pic>
        <p:nvPicPr>
          <p:cNvPr id="6" name="Picture 5">
            <a:extLst>
              <a:ext uri="{FF2B5EF4-FFF2-40B4-BE49-F238E27FC236}">
                <a16:creationId xmlns:a16="http://schemas.microsoft.com/office/drawing/2014/main" id="{BEF0C211-1E1B-4D4E-8BC8-65F42D9FE391}"/>
              </a:ext>
            </a:extLst>
          </p:cNvPr>
          <p:cNvPicPr>
            <a:picLocks noChangeAspect="1"/>
          </p:cNvPicPr>
          <p:nvPr/>
        </p:nvPicPr>
        <p:blipFill>
          <a:blip r:embed="rId2"/>
          <a:stretch>
            <a:fillRect/>
          </a:stretch>
        </p:blipFill>
        <p:spPr>
          <a:xfrm>
            <a:off x="7032104" y="2276873"/>
            <a:ext cx="3142870" cy="1606067"/>
          </a:xfrm>
          <a:prstGeom prst="rect">
            <a:avLst/>
          </a:prstGeom>
          <a:ln>
            <a:solidFill>
              <a:schemeClr val="bg1">
                <a:lumMod val="75000"/>
              </a:schemeClr>
            </a:solidFill>
          </a:ln>
        </p:spPr>
      </p:pic>
    </p:spTree>
    <p:extLst>
      <p:ext uri="{BB962C8B-B14F-4D97-AF65-F5344CB8AC3E}">
        <p14:creationId xmlns:p14="http://schemas.microsoft.com/office/powerpoint/2010/main" val="2062262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D3C18D-358A-4764-A451-346D35933DEC}"/>
              </a:ext>
            </a:extLst>
          </p:cNvPr>
          <p:cNvSpPr>
            <a:spLocks noGrp="1"/>
          </p:cNvSpPr>
          <p:nvPr>
            <p:ph sz="quarter" idx="13"/>
          </p:nvPr>
        </p:nvSpPr>
        <p:spPr>
          <a:xfrm>
            <a:off x="1271464" y="1123768"/>
            <a:ext cx="9649072" cy="4753504"/>
          </a:xfrm>
        </p:spPr>
        <p:txBody>
          <a:bodyPr/>
          <a:lstStyle/>
          <a:p>
            <a:r>
              <a:rPr lang="en-NZ" sz="2000" dirty="0">
                <a:cs typeface="Times New Roman" panose="02020603050405020304" pitchFamily="18" charset="0"/>
              </a:rPr>
              <a:t>Pipe renovation methods that do not require the host pipe to sustain all loads acting on the pipe. </a:t>
            </a:r>
          </a:p>
          <a:p>
            <a:r>
              <a:rPr lang="en-NZ" sz="2000" dirty="0">
                <a:cs typeface="Times New Roman" panose="02020603050405020304" pitchFamily="18" charset="0"/>
              </a:rPr>
              <a:t>There are two types of structural renovations:</a:t>
            </a:r>
          </a:p>
          <a:p>
            <a:pPr lvl="1">
              <a:buFont typeface="Arial" panose="020B0604020202020204" pitchFamily="34" charset="0"/>
              <a:buChar char="•"/>
            </a:pPr>
            <a:r>
              <a:rPr lang="en-AU" sz="2000" b="1" dirty="0">
                <a:latin typeface="Calibri" panose="020F0502020204030204" pitchFamily="34" charset="0"/>
                <a:cs typeface="Times New Roman" panose="02020603050405020304" pitchFamily="18" charset="0"/>
              </a:rPr>
              <a:t>Partially Deteriorated </a:t>
            </a:r>
            <a:r>
              <a:rPr lang="en-AU" sz="2000" dirty="0">
                <a:latin typeface="Calibri" panose="020F0502020204030204" pitchFamily="34" charset="0"/>
                <a:cs typeface="Times New Roman" panose="02020603050405020304" pitchFamily="18" charset="0"/>
              </a:rPr>
              <a:t>– the host pipe is capable of supporting applied loads from soil, other dead loads and traffic loads. The liner is designed to withstand the external pressure from groundwater only.</a:t>
            </a:r>
          </a:p>
          <a:p>
            <a:pPr lvl="1">
              <a:buFont typeface="Arial" panose="020B0604020202020204" pitchFamily="34" charset="0"/>
              <a:buChar char="•"/>
            </a:pPr>
            <a:r>
              <a:rPr lang="en-AU" sz="2000" b="1" dirty="0">
                <a:latin typeface="Calibri" panose="020F0502020204030204" pitchFamily="34" charset="0"/>
                <a:cs typeface="Times New Roman" panose="02020603050405020304" pitchFamily="18" charset="0"/>
              </a:rPr>
              <a:t>Fully Deteriorated </a:t>
            </a:r>
            <a:r>
              <a:rPr lang="en-AU" sz="2000" dirty="0">
                <a:latin typeface="Calibri" panose="020F0502020204030204" pitchFamily="34" charset="0"/>
                <a:cs typeface="Times New Roman" panose="02020603050405020304" pitchFamily="18" charset="0"/>
              </a:rPr>
              <a:t>– the host pipe is considered to have no remaining strength, and is no longer capable of supporting loads. The design allows that all loads from soil, groundwater, any other dead loads and traffic loads are all supported by the liner, independent of the existing pipe.</a:t>
            </a:r>
            <a:endParaRPr lang="en-NZ" sz="2000" dirty="0">
              <a:latin typeface="Calibri" panose="020F0502020204030204" pitchFamily="34" charset="0"/>
              <a:cs typeface="Times New Roman" panose="02020603050405020304" pitchFamily="18" charset="0"/>
            </a:endParaRPr>
          </a:p>
          <a:p>
            <a:endParaRPr lang="en-NZ" dirty="0"/>
          </a:p>
        </p:txBody>
      </p:sp>
      <p:sp>
        <p:nvSpPr>
          <p:cNvPr id="3" name="Title 2">
            <a:extLst>
              <a:ext uri="{FF2B5EF4-FFF2-40B4-BE49-F238E27FC236}">
                <a16:creationId xmlns:a16="http://schemas.microsoft.com/office/drawing/2014/main" id="{757A75E6-A665-430C-AAB3-B1132367AC9B}"/>
              </a:ext>
            </a:extLst>
          </p:cNvPr>
          <p:cNvSpPr>
            <a:spLocks noGrp="1"/>
          </p:cNvSpPr>
          <p:nvPr>
            <p:ph type="title"/>
          </p:nvPr>
        </p:nvSpPr>
        <p:spPr>
          <a:xfrm>
            <a:off x="1847528" y="421702"/>
            <a:ext cx="5932044" cy="487019"/>
          </a:xfrm>
        </p:spPr>
        <p:txBody>
          <a:bodyPr>
            <a:normAutofit/>
          </a:bodyPr>
          <a:lstStyle/>
          <a:p>
            <a:r>
              <a:rPr lang="en-NZ" sz="2500" dirty="0"/>
              <a:t>Structural Renovation</a:t>
            </a:r>
          </a:p>
        </p:txBody>
      </p:sp>
    </p:spTree>
    <p:extLst>
      <p:ext uri="{BB962C8B-B14F-4D97-AF65-F5344CB8AC3E}">
        <p14:creationId xmlns:p14="http://schemas.microsoft.com/office/powerpoint/2010/main" val="2496858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E34547-E21F-4C01-9AA1-0DA966A75C77}"/>
              </a:ext>
            </a:extLst>
          </p:cNvPr>
          <p:cNvSpPr>
            <a:spLocks noGrp="1"/>
          </p:cNvSpPr>
          <p:nvPr>
            <p:ph type="title"/>
          </p:nvPr>
        </p:nvSpPr>
        <p:spPr>
          <a:xfrm>
            <a:off x="1859016" y="278704"/>
            <a:ext cx="7909392" cy="486000"/>
          </a:xfrm>
        </p:spPr>
        <p:txBody>
          <a:bodyPr>
            <a:normAutofit/>
          </a:bodyPr>
          <a:lstStyle/>
          <a:p>
            <a:r>
              <a:rPr lang="en-NZ" sz="2500" dirty="0"/>
              <a:t>Lining Methodologies</a:t>
            </a:r>
          </a:p>
        </p:txBody>
      </p:sp>
      <p:sp>
        <p:nvSpPr>
          <p:cNvPr id="2" name="Content Placeholder 1">
            <a:extLst>
              <a:ext uri="{FF2B5EF4-FFF2-40B4-BE49-F238E27FC236}">
                <a16:creationId xmlns:a16="http://schemas.microsoft.com/office/drawing/2014/main" id="{CC462026-0004-472D-874C-3175A2C3A9D4}"/>
              </a:ext>
            </a:extLst>
          </p:cNvPr>
          <p:cNvSpPr>
            <a:spLocks noGrp="1"/>
          </p:cNvSpPr>
          <p:nvPr>
            <p:ph sz="quarter" idx="13"/>
          </p:nvPr>
        </p:nvSpPr>
        <p:spPr>
          <a:xfrm>
            <a:off x="1847530" y="939791"/>
            <a:ext cx="4176464" cy="2160237"/>
          </a:xfrm>
        </p:spPr>
        <p:txBody>
          <a:bodyPr/>
          <a:lstStyle/>
          <a:p>
            <a:r>
              <a:rPr lang="en-NZ" sz="2000" dirty="0"/>
              <a:t>CIPP</a:t>
            </a:r>
          </a:p>
          <a:p>
            <a:endParaRPr lang="en-NZ" dirty="0"/>
          </a:p>
        </p:txBody>
      </p:sp>
      <p:sp>
        <p:nvSpPr>
          <p:cNvPr id="9" name="Content Placeholder 8">
            <a:extLst>
              <a:ext uri="{FF2B5EF4-FFF2-40B4-BE49-F238E27FC236}">
                <a16:creationId xmlns:a16="http://schemas.microsoft.com/office/drawing/2014/main" id="{9AD6D774-2C95-4997-9496-1AD576C16528}"/>
              </a:ext>
            </a:extLst>
          </p:cNvPr>
          <p:cNvSpPr>
            <a:spLocks noGrp="1"/>
          </p:cNvSpPr>
          <p:nvPr>
            <p:ph sz="quarter" idx="15"/>
          </p:nvPr>
        </p:nvSpPr>
        <p:spPr>
          <a:xfrm>
            <a:off x="6168010" y="939792"/>
            <a:ext cx="4176464" cy="2345193"/>
          </a:xfrm>
        </p:spPr>
        <p:txBody>
          <a:bodyPr/>
          <a:lstStyle/>
          <a:p>
            <a:r>
              <a:rPr lang="en-NZ" sz="2000" dirty="0"/>
              <a:t>SWL</a:t>
            </a:r>
          </a:p>
          <a:p>
            <a:endParaRPr lang="en-NZ" dirty="0"/>
          </a:p>
        </p:txBody>
      </p:sp>
      <p:pic>
        <p:nvPicPr>
          <p:cNvPr id="10" name="Picture 2" descr="The International Society for Trenchless Technology (ISTT) - Welcome to ISTT">
            <a:extLst>
              <a:ext uri="{FF2B5EF4-FFF2-40B4-BE49-F238E27FC236}">
                <a16:creationId xmlns:a16="http://schemas.microsoft.com/office/drawing/2014/main" id="{EEF610FC-D4F0-4DA5-99EF-2C8E2B1BC9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9696" y="1115033"/>
            <a:ext cx="2533650" cy="1809750"/>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1">
            <a:extLst>
              <a:ext uri="{FF2B5EF4-FFF2-40B4-BE49-F238E27FC236}">
                <a16:creationId xmlns:a16="http://schemas.microsoft.com/office/drawing/2014/main" id="{1505B686-BB98-4F3A-883C-75C6FC2628F8}"/>
              </a:ext>
            </a:extLst>
          </p:cNvPr>
          <p:cNvSpPr txBox="1">
            <a:spLocks/>
          </p:cNvSpPr>
          <p:nvPr/>
        </p:nvSpPr>
        <p:spPr>
          <a:xfrm>
            <a:off x="1991546" y="3573020"/>
            <a:ext cx="4176464" cy="2160237"/>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kumimoji="1" sz="1800" kern="1200">
                <a:solidFill>
                  <a:schemeClr val="tx1"/>
                </a:solidFill>
                <a:latin typeface="Calibri" panose="020F050202020403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1500" kern="1200" baseline="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a:lstStyle>
          <a:p>
            <a:pPr fontAlgn="auto">
              <a:spcAft>
                <a:spcPts val="0"/>
              </a:spcAft>
            </a:pPr>
            <a:r>
              <a:rPr lang="en-NZ" sz="2000" dirty="0"/>
              <a:t>F&amp;F</a:t>
            </a:r>
          </a:p>
          <a:p>
            <a:pPr fontAlgn="auto">
              <a:spcAft>
                <a:spcPts val="0"/>
              </a:spcAft>
            </a:pPr>
            <a:endParaRPr lang="en-NZ" sz="2000" dirty="0"/>
          </a:p>
          <a:p>
            <a:pPr fontAlgn="auto">
              <a:spcAft>
                <a:spcPts val="0"/>
              </a:spcAft>
            </a:pPr>
            <a:endParaRPr lang="en-NZ" dirty="0"/>
          </a:p>
        </p:txBody>
      </p:sp>
      <p:pic>
        <p:nvPicPr>
          <p:cNvPr id="12" name="Picture 6" descr="Considerable benefits of pipe lining">
            <a:extLst>
              <a:ext uri="{FF2B5EF4-FFF2-40B4-BE49-F238E27FC236}">
                <a16:creationId xmlns:a16="http://schemas.microsoft.com/office/drawing/2014/main" id="{A7F2BDA6-A229-4972-BA56-4BC6D380A2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1596" y="3759971"/>
            <a:ext cx="2571750"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Meeting the challenges of pipe rehabilitation through spiral wound lining  (SPR) SEKISUI Chemical Co., Ltd SEKISUI Chemical Co.,">
            <a:extLst>
              <a:ext uri="{FF2B5EF4-FFF2-40B4-BE49-F238E27FC236}">
                <a16:creationId xmlns:a16="http://schemas.microsoft.com/office/drawing/2014/main" id="{AA65C554-1AE2-4AF4-B663-D7BABDB98A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0176" y="1077802"/>
            <a:ext cx="2228850" cy="2047875"/>
          </a:xfrm>
          <a:prstGeom prst="rect">
            <a:avLst/>
          </a:prstGeom>
          <a:noFill/>
          <a:extLst>
            <a:ext uri="{909E8E84-426E-40DD-AFC4-6F175D3DCCD1}">
              <a14:hiddenFill xmlns:a14="http://schemas.microsoft.com/office/drawing/2010/main">
                <a:solidFill>
                  <a:srgbClr val="FFFFFF"/>
                </a:solidFill>
              </a14:hiddenFill>
            </a:ext>
          </a:extLst>
        </p:spPr>
      </p:pic>
      <p:sp>
        <p:nvSpPr>
          <p:cNvPr id="14" name="Content Placeholder 8">
            <a:extLst>
              <a:ext uri="{FF2B5EF4-FFF2-40B4-BE49-F238E27FC236}">
                <a16:creationId xmlns:a16="http://schemas.microsoft.com/office/drawing/2014/main" id="{BAF2DF8A-99F6-4361-8DED-5E2456BD4ABF}"/>
              </a:ext>
            </a:extLst>
          </p:cNvPr>
          <p:cNvSpPr txBox="1">
            <a:spLocks/>
          </p:cNvSpPr>
          <p:nvPr/>
        </p:nvSpPr>
        <p:spPr>
          <a:xfrm>
            <a:off x="6344039" y="3501009"/>
            <a:ext cx="4176464" cy="2345193"/>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kumimoji="1" sz="1800" kern="1200">
                <a:solidFill>
                  <a:schemeClr val="tx1"/>
                </a:solidFill>
                <a:latin typeface="Calibri" panose="020F050202020403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1500" kern="1200" baseline="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a:lstStyle>
          <a:p>
            <a:pPr fontAlgn="auto">
              <a:spcAft>
                <a:spcPts val="0"/>
              </a:spcAft>
            </a:pPr>
            <a:r>
              <a:rPr lang="en-NZ" sz="2000" dirty="0"/>
              <a:t>Slip Lining</a:t>
            </a:r>
          </a:p>
          <a:p>
            <a:pPr fontAlgn="auto">
              <a:spcAft>
                <a:spcPts val="0"/>
              </a:spcAft>
            </a:pPr>
            <a:endParaRPr lang="en-NZ" dirty="0"/>
          </a:p>
          <a:p>
            <a:pPr fontAlgn="auto">
              <a:spcAft>
                <a:spcPts val="0"/>
              </a:spcAft>
            </a:pPr>
            <a:endParaRPr lang="en-NZ" dirty="0"/>
          </a:p>
        </p:txBody>
      </p:sp>
      <p:pic>
        <p:nvPicPr>
          <p:cNvPr id="15" name="Picture 8" descr="DETERMINING TRENCHLESS RENEWAL OPTIONS USING CCTV INFORMATION">
            <a:extLst>
              <a:ext uri="{FF2B5EF4-FFF2-40B4-BE49-F238E27FC236}">
                <a16:creationId xmlns:a16="http://schemas.microsoft.com/office/drawing/2014/main" id="{A735DB67-F3E6-4874-B7E5-AC5A501DC0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75956" y="4238258"/>
            <a:ext cx="3514725"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944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7E748D-179B-4912-A025-BEF4F2C01FA3}"/>
              </a:ext>
            </a:extLst>
          </p:cNvPr>
          <p:cNvSpPr>
            <a:spLocks noGrp="1"/>
          </p:cNvSpPr>
          <p:nvPr>
            <p:ph type="title"/>
          </p:nvPr>
        </p:nvSpPr>
        <p:spPr>
          <a:xfrm>
            <a:off x="1847528" y="493710"/>
            <a:ext cx="5932044" cy="487019"/>
          </a:xfrm>
        </p:spPr>
        <p:txBody>
          <a:bodyPr>
            <a:normAutofit/>
          </a:bodyPr>
          <a:lstStyle/>
          <a:p>
            <a:r>
              <a:rPr lang="en-US" sz="2500" dirty="0"/>
              <a:t>Current Liner Design Specifications</a:t>
            </a:r>
            <a:endParaRPr lang="en-NZ" sz="2500" dirty="0"/>
          </a:p>
        </p:txBody>
      </p:sp>
      <p:sp>
        <p:nvSpPr>
          <p:cNvPr id="4" name="Content Placeholder 2">
            <a:extLst>
              <a:ext uri="{FF2B5EF4-FFF2-40B4-BE49-F238E27FC236}">
                <a16:creationId xmlns:a16="http://schemas.microsoft.com/office/drawing/2014/main" id="{8866ADC8-D004-4806-891C-96D9E4B9C3C2}"/>
              </a:ext>
            </a:extLst>
          </p:cNvPr>
          <p:cNvSpPr>
            <a:spLocks noGrp="1"/>
          </p:cNvSpPr>
          <p:nvPr>
            <p:ph sz="quarter" idx="13"/>
          </p:nvPr>
        </p:nvSpPr>
        <p:spPr>
          <a:xfrm>
            <a:off x="1271464" y="1268090"/>
            <a:ext cx="9721080" cy="3025006"/>
          </a:xfrm>
        </p:spPr>
        <p:txBody>
          <a:bodyPr>
            <a:normAutofit/>
          </a:bodyPr>
          <a:lstStyle/>
          <a:p>
            <a:r>
              <a:rPr lang="en-US" sz="2000" dirty="0">
                <a:cs typeface="Times New Roman" panose="02020603050405020304" pitchFamily="18" charset="0"/>
              </a:rPr>
              <a:t>Current international liner design specifications include:</a:t>
            </a:r>
          </a:p>
          <a:p>
            <a:pPr lvl="1">
              <a:buFont typeface="Arial" panose="020B0604020202020204" pitchFamily="34" charset="0"/>
              <a:buChar char="•"/>
            </a:pPr>
            <a:r>
              <a:rPr lang="en-US" sz="1800" dirty="0">
                <a:latin typeface="Calibri" panose="020F0502020204030204" pitchFamily="34" charset="0"/>
                <a:cs typeface="Times New Roman" panose="02020603050405020304" pitchFamily="18" charset="0"/>
              </a:rPr>
              <a:t>ASTM (formally known as American Society for Testing and Materials) standards F1216 and F2019 (CIPP), F1741 (SWL), F1947 (F&amp;F)</a:t>
            </a:r>
          </a:p>
          <a:p>
            <a:pPr lvl="1">
              <a:buFont typeface="Arial" panose="020B0604020202020204" pitchFamily="34" charset="0"/>
              <a:buChar char="•"/>
            </a:pPr>
            <a:r>
              <a:rPr lang="en-US" sz="1800" dirty="0">
                <a:latin typeface="Calibri" panose="020F0502020204030204" pitchFamily="34" charset="0"/>
                <a:cs typeface="Times New Roman" panose="02020603050405020304" pitchFamily="18" charset="0"/>
              </a:rPr>
              <a:t>ISO 11296 </a:t>
            </a:r>
            <a:r>
              <a:rPr lang="en-NZ" sz="1800" i="1" dirty="0">
                <a:latin typeface="Calibri" panose="020F0502020204030204" pitchFamily="34" charset="0"/>
                <a:cs typeface="Times New Roman" panose="02020603050405020304" pitchFamily="18" charset="0"/>
              </a:rPr>
              <a:t>Plastics piping systems for renovation of underground non-pressure drainage and sewerage networks</a:t>
            </a:r>
            <a:endParaRPr lang="en-NZ" sz="1800" dirty="0">
              <a:latin typeface="Calibri" panose="020F0502020204030204" pitchFamily="34" charset="0"/>
              <a:ea typeface="Calibri" panose="020F0502020204030204" pitchFamily="34" charset="0"/>
              <a:cs typeface="Times New Roman" panose="02020603050405020304" pitchFamily="18" charset="0"/>
            </a:endParaRPr>
          </a:p>
          <a:p>
            <a:pPr lvl="1"/>
            <a:endParaRPr lang="en-NZ" dirty="0"/>
          </a:p>
        </p:txBody>
      </p:sp>
    </p:spTree>
    <p:extLst>
      <p:ext uri="{BB962C8B-B14F-4D97-AF65-F5344CB8AC3E}">
        <p14:creationId xmlns:p14="http://schemas.microsoft.com/office/powerpoint/2010/main" val="2033602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022193-A6FA-2552-98C6-8E0D3BCB2782}"/>
              </a:ext>
            </a:extLst>
          </p:cNvPr>
          <p:cNvSpPr>
            <a:spLocks noGrp="1"/>
          </p:cNvSpPr>
          <p:nvPr>
            <p:ph sz="quarter" idx="13"/>
          </p:nvPr>
        </p:nvSpPr>
        <p:spPr>
          <a:xfrm>
            <a:off x="1199456" y="1268760"/>
            <a:ext cx="9649072" cy="3816424"/>
          </a:xfrm>
        </p:spPr>
        <p:txBody>
          <a:bodyPr/>
          <a:lstStyle/>
          <a:p>
            <a:r>
              <a:rPr lang="en-US" sz="2000" dirty="0"/>
              <a:t>Based on AS/NZS 2566 but with five key areas of difference in the Specification to AS/NZS 2566.1:</a:t>
            </a:r>
          </a:p>
          <a:p>
            <a:pPr lvl="1">
              <a:buFont typeface="Arial" panose="020B0604020202020204" pitchFamily="34" charset="0"/>
              <a:buChar char="•"/>
            </a:pPr>
            <a:r>
              <a:rPr lang="en-US" sz="1800" dirty="0"/>
              <a:t>Section 4 Partially Deteriorated Condition</a:t>
            </a:r>
          </a:p>
          <a:p>
            <a:pPr lvl="1">
              <a:buFont typeface="Arial" panose="020B0604020202020204" pitchFamily="34" charset="0"/>
              <a:buChar char="•"/>
            </a:pPr>
            <a:r>
              <a:rPr lang="en-US" sz="1800" dirty="0"/>
              <a:t>Section 5.3 Soil Properties for Design</a:t>
            </a:r>
          </a:p>
          <a:p>
            <a:pPr lvl="1">
              <a:buFont typeface="Arial" panose="020B0604020202020204" pitchFamily="34" charset="0"/>
              <a:buChar char="•"/>
            </a:pPr>
            <a:r>
              <a:rPr lang="en-US" sz="1800" dirty="0"/>
              <a:t>Section 5.4 Soil Loads &amp; Silo Reduction Factor</a:t>
            </a:r>
          </a:p>
          <a:p>
            <a:pPr lvl="1">
              <a:buFont typeface="Arial" panose="020B0604020202020204" pitchFamily="34" charset="0"/>
              <a:buChar char="•"/>
            </a:pPr>
            <a:r>
              <a:rPr lang="en-US" sz="1800" dirty="0"/>
              <a:t>Section 5.5.5 Buckling</a:t>
            </a:r>
          </a:p>
          <a:p>
            <a:pPr lvl="1">
              <a:buFont typeface="Arial" panose="020B0604020202020204" pitchFamily="34" charset="0"/>
              <a:buChar char="•"/>
            </a:pPr>
            <a:r>
              <a:rPr lang="en-US" sz="1800" dirty="0"/>
              <a:t>Section 6.4 Liquefaction</a:t>
            </a:r>
          </a:p>
          <a:p>
            <a:endParaRPr lang="en-NZ" dirty="0"/>
          </a:p>
        </p:txBody>
      </p:sp>
      <p:sp>
        <p:nvSpPr>
          <p:cNvPr id="3" name="Title 2">
            <a:extLst>
              <a:ext uri="{FF2B5EF4-FFF2-40B4-BE49-F238E27FC236}">
                <a16:creationId xmlns:a16="http://schemas.microsoft.com/office/drawing/2014/main" id="{ED9E4755-0306-FD9D-EE46-BFB722964E4B}"/>
              </a:ext>
            </a:extLst>
          </p:cNvPr>
          <p:cNvSpPr>
            <a:spLocks noGrp="1"/>
          </p:cNvSpPr>
          <p:nvPr>
            <p:ph type="title"/>
          </p:nvPr>
        </p:nvSpPr>
        <p:spPr>
          <a:xfrm>
            <a:off x="1847528" y="565718"/>
            <a:ext cx="8424936" cy="487019"/>
          </a:xfrm>
        </p:spPr>
        <p:txBody>
          <a:bodyPr>
            <a:noAutofit/>
          </a:bodyPr>
          <a:lstStyle/>
          <a:p>
            <a:r>
              <a:rPr lang="en-US" sz="2500" dirty="0"/>
              <a:t>Key Specific Design Considerations from the New Specification</a:t>
            </a:r>
            <a:endParaRPr lang="en-NZ" sz="2500" dirty="0"/>
          </a:p>
        </p:txBody>
      </p:sp>
    </p:spTree>
    <p:extLst>
      <p:ext uri="{BB962C8B-B14F-4D97-AF65-F5344CB8AC3E}">
        <p14:creationId xmlns:p14="http://schemas.microsoft.com/office/powerpoint/2010/main" val="2684722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BA203E0-DFE6-4ADF-B7A4-95E7F4580C7D}"/>
              </a:ext>
            </a:extLst>
          </p:cNvPr>
          <p:cNvSpPr>
            <a:spLocks noGrp="1"/>
          </p:cNvSpPr>
          <p:nvPr>
            <p:ph type="title"/>
          </p:nvPr>
        </p:nvSpPr>
        <p:spPr>
          <a:xfrm>
            <a:off x="1922092" y="409017"/>
            <a:ext cx="7905411" cy="487362"/>
          </a:xfrm>
        </p:spPr>
        <p:txBody>
          <a:bodyPr anchor="ctr">
            <a:normAutofit/>
          </a:bodyPr>
          <a:lstStyle/>
          <a:p>
            <a:r>
              <a:rPr lang="en-US" sz="2500" dirty="0"/>
              <a:t>Design for the Partially Deteriorated Condition</a:t>
            </a:r>
            <a:endParaRPr lang="en-NZ" sz="2500" dirty="0"/>
          </a:p>
        </p:txBody>
      </p:sp>
      <mc:AlternateContent xmlns:mc="http://schemas.openxmlformats.org/markup-compatibility/2006">
        <mc:Choice xmlns:a14="http://schemas.microsoft.com/office/drawing/2010/main" Requires="a14">
          <p:sp>
            <p:nvSpPr>
              <p:cNvPr id="5" name="Content Placeholder 4">
                <a:extLst>
                  <a:ext uri="{FF2B5EF4-FFF2-40B4-BE49-F238E27FC236}">
                    <a16:creationId xmlns:a16="http://schemas.microsoft.com/office/drawing/2014/main" id="{86FE4775-83B4-4587-BD73-3E9881A97D5D}"/>
                  </a:ext>
                </a:extLst>
              </p:cNvPr>
              <p:cNvSpPr txBox="1">
                <a:spLocks noGrp="1"/>
              </p:cNvSpPr>
              <p:nvPr>
                <p:ph sz="quarter" idx="13"/>
              </p:nvPr>
            </p:nvSpPr>
            <p:spPr>
              <a:xfrm>
                <a:off x="1199456" y="980728"/>
                <a:ext cx="7128792" cy="46085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0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defRPr/>
                </a:pPr>
                <a:r>
                  <a:rPr lang="en-US" sz="2000" dirty="0">
                    <a:solidFill>
                      <a:sysClr val="windowText" lastClr="000000"/>
                    </a:solidFill>
                  </a:rPr>
                  <a:t>Basic equations are based on equations in the ASTM standards</a:t>
                </a:r>
              </a:p>
              <a:p>
                <a:pPr>
                  <a:defRPr/>
                </a:pPr>
                <a:r>
                  <a:rPr lang="en-US" sz="2000" dirty="0">
                    <a:solidFill>
                      <a:sysClr val="windowText" lastClr="000000"/>
                    </a:solidFill>
                  </a:rPr>
                  <a:t>Basic equations</a:t>
                </a:r>
              </a:p>
              <a:p>
                <a:pPr marL="400050" lvl="1" indent="0" algn="just">
                  <a:spcAft>
                    <a:spcPts val="1200"/>
                  </a:spcAft>
                  <a:buNone/>
                  <a:defRPr/>
                </a:pPr>
                <a:r>
                  <a:rPr lang="en-US" dirty="0">
                    <a:solidFill>
                      <a:sysClr val="windowText" lastClr="000000"/>
                    </a:solidFill>
                    <a:latin typeface="Calibri"/>
                  </a:rPr>
                  <a:t> </a:t>
                </a:r>
                <a14:m>
                  <m:oMath xmlns:m="http://schemas.openxmlformats.org/officeDocument/2006/math">
                    <m:sSub>
                      <m:sSubPr>
                        <m:ctrlPr>
                          <a:rPr lang="en-AU" sz="1600" i="1">
                            <a:solidFill>
                              <a:sysClr val="windowText" lastClr="000000"/>
                            </a:solidFill>
                            <a:latin typeface="Cambria Math" panose="02040503050406030204" pitchFamily="18" charset="0"/>
                            <a:ea typeface="Calibri" panose="020F0502020204030204" pitchFamily="34" charset="0"/>
                            <a:cs typeface="Times New Roman" panose="02020603050405020304" pitchFamily="18" charset="0"/>
                          </a:rPr>
                        </m:ctrlPr>
                      </m:sSubPr>
                      <m:e>
                        <m:r>
                          <a:rPr lang="en-AU" sz="1600" i="1">
                            <a:solidFill>
                              <a:sysClr val="windowText" lastClr="000000"/>
                            </a:solidFill>
                            <a:latin typeface="Cambria Math" panose="02040503050406030204" pitchFamily="18" charset="0"/>
                            <a:ea typeface="Calibri" panose="020F0502020204030204" pitchFamily="34" charset="0"/>
                            <a:cs typeface="Times New Roman" panose="02020603050405020304" pitchFamily="18" charset="0"/>
                          </a:rPr>
                          <m:t>𝑃</m:t>
                        </m:r>
                      </m:e>
                      <m:sub>
                        <m:r>
                          <a:rPr lang="en-AU" sz="1600" i="1">
                            <a:solidFill>
                              <a:sysClr val="windowText" lastClr="000000"/>
                            </a:solidFill>
                            <a:latin typeface="Cambria Math" panose="02040503050406030204" pitchFamily="18" charset="0"/>
                            <a:ea typeface="Calibri" panose="020F0502020204030204" pitchFamily="34" charset="0"/>
                            <a:cs typeface="Times New Roman" panose="02020603050405020304" pitchFamily="18" charset="0"/>
                          </a:rPr>
                          <m:t>𝑟</m:t>
                        </m:r>
                      </m:sub>
                    </m:sSub>
                    <m:r>
                      <a:rPr lang="en-AU" sz="1600" i="1">
                        <a:solidFill>
                          <a:sysClr val="windowText" lastClr="000000"/>
                        </a:solidFill>
                        <a:latin typeface="Cambria Math" panose="02040503050406030204" pitchFamily="18" charset="0"/>
                        <a:ea typeface="Calibri" panose="020F0502020204030204" pitchFamily="34" charset="0"/>
                        <a:cs typeface="Times New Roman" panose="02020603050405020304" pitchFamily="18" charset="0"/>
                      </a:rPr>
                      <m:t> ≤ </m:t>
                    </m:r>
                    <m:sSub>
                      <m:sSubPr>
                        <m:ctrlPr>
                          <a:rPr lang="en-AU" sz="1600" i="1">
                            <a:solidFill>
                              <a:sysClr val="windowText" lastClr="000000"/>
                            </a:solidFill>
                            <a:latin typeface="Cambria Math" panose="02040503050406030204" pitchFamily="18" charset="0"/>
                            <a:ea typeface="Calibri" panose="020F0502020204030204" pitchFamily="34" charset="0"/>
                            <a:cs typeface="Times New Roman" panose="02020603050405020304" pitchFamily="18" charset="0"/>
                          </a:rPr>
                        </m:ctrlPr>
                      </m:sSubPr>
                      <m:e>
                        <m:r>
                          <a:rPr lang="en-AU" sz="1600" i="1">
                            <a:solidFill>
                              <a:sysClr val="windowText" lastClr="000000"/>
                            </a:solidFill>
                            <a:latin typeface="Cambria Math" panose="02040503050406030204" pitchFamily="18" charset="0"/>
                            <a:ea typeface="Calibri" panose="020F0502020204030204" pitchFamily="34" charset="0"/>
                            <a:cs typeface="Times New Roman" panose="02020603050405020304" pitchFamily="18" charset="0"/>
                          </a:rPr>
                          <m:t>𝑃</m:t>
                        </m:r>
                      </m:e>
                      <m:sub>
                        <m:r>
                          <a:rPr lang="en-AU" sz="1600" i="1">
                            <a:solidFill>
                              <a:sysClr val="windowText" lastClr="000000"/>
                            </a:solidFill>
                            <a:latin typeface="Cambria Math" panose="02040503050406030204" pitchFamily="18" charset="0"/>
                            <a:ea typeface="Calibri" panose="020F0502020204030204" pitchFamily="34" charset="0"/>
                            <a:cs typeface="Times New Roman" panose="02020603050405020304" pitchFamily="18" charset="0"/>
                          </a:rPr>
                          <m:t>𝑟𝑎𝑙𝑙</m:t>
                        </m:r>
                      </m:sub>
                    </m:sSub>
                  </m:oMath>
                </a14:m>
                <a:r>
                  <a:rPr lang="en-AU" sz="1600" dirty="0">
                    <a:solidFill>
                      <a:sysClr val="windowText" lastClr="000000"/>
                    </a:solidFill>
                    <a:latin typeface="Calibri" panose="020F0502020204030204" pitchFamily="34" charset="0"/>
                    <a:ea typeface="Times New Roman" panose="02020603050405020304" pitchFamily="18" charset="0"/>
                    <a:cs typeface="Times New Roman" panose="02020603050405020304" pitchFamily="18" charset="0"/>
                  </a:rPr>
                  <a:t>		…(4)</a:t>
                </a:r>
                <a:endParaRPr lang="en-AU" sz="160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marL="400050" lvl="1" indent="0" algn="just">
                  <a:buNone/>
                  <a:defRPr/>
                </a:pPr>
                <a:r>
                  <a:rPr lang="en-AU" sz="1800" dirty="0">
                    <a:solidFill>
                      <a:sysClr val="windowText" lastClr="000000"/>
                    </a:solidFill>
                    <a:latin typeface="Calibri" panose="020F0502020204030204" pitchFamily="34" charset="0"/>
                    <a:ea typeface="Times New Roman" panose="02020603050405020304" pitchFamily="18" charset="0"/>
                    <a:cs typeface="Calibri" panose="020F0502020204030204" pitchFamily="34" charset="0"/>
                  </a:rPr>
                  <a:t>Where:</a:t>
                </a:r>
              </a:p>
              <a:p>
                <a:pPr marL="612000" lvl="2" indent="0" algn="just">
                  <a:buNone/>
                  <a:defRPr/>
                </a:pPr>
                <a:r>
                  <a:rPr lang="en-AU" sz="1800" i="1" dirty="0" err="1">
                    <a:solidFill>
                      <a:sysClr val="windowText" lastClr="000000"/>
                    </a:solidFill>
                    <a:latin typeface="Calibri" panose="020F0502020204030204" pitchFamily="34" charset="0"/>
                    <a:ea typeface="Calibri" panose="020F0502020204030204" pitchFamily="34" charset="0"/>
                    <a:cs typeface="Calibri" panose="020F0502020204030204" pitchFamily="34" charset="0"/>
                  </a:rPr>
                  <a:t>P</a:t>
                </a:r>
                <a:r>
                  <a:rPr lang="en-AU" sz="1800" i="1" baseline="-25000" dirty="0" err="1">
                    <a:solidFill>
                      <a:sysClr val="windowText" lastClr="000000"/>
                    </a:solidFill>
                    <a:latin typeface="Calibri" panose="020F0502020204030204" pitchFamily="34" charset="0"/>
                    <a:ea typeface="Calibri" panose="020F0502020204030204" pitchFamily="34" charset="0"/>
                    <a:cs typeface="Calibri" panose="020F0502020204030204" pitchFamily="34" charset="0"/>
                  </a:rPr>
                  <a:t>r</a:t>
                </a:r>
                <a:r>
                  <a:rPr lang="en-AU" sz="1800" dirty="0">
                    <a:solidFill>
                      <a:sysClr val="windowText" lastClr="000000"/>
                    </a:solidFill>
                    <a:latin typeface="Calibri" panose="020F0502020204030204" pitchFamily="34" charset="0"/>
                    <a:ea typeface="Calibri" panose="020F0502020204030204" pitchFamily="34" charset="0"/>
                    <a:cs typeface="Calibri" panose="020F0502020204030204" pitchFamily="34" charset="0"/>
                  </a:rPr>
                  <a:t> is the external fluid pressure acting on the liner</a:t>
                </a:r>
              </a:p>
              <a:p>
                <a:pPr marL="612000" lvl="2" indent="0">
                  <a:buNone/>
                  <a:defRPr/>
                </a:pPr>
                <a:r>
                  <a:rPr lang="en-AU" sz="1800" i="1" dirty="0" err="1">
                    <a:solidFill>
                      <a:sysClr val="windowText" lastClr="000000"/>
                    </a:solidFill>
                    <a:latin typeface="Calibri" panose="020F0502020204030204" pitchFamily="34" charset="0"/>
                    <a:ea typeface="Calibri" panose="020F0502020204030204" pitchFamily="34" charset="0"/>
                    <a:cs typeface="Calibri" panose="020F0502020204030204" pitchFamily="34" charset="0"/>
                  </a:rPr>
                  <a:t>P</a:t>
                </a:r>
                <a:r>
                  <a:rPr lang="en-AU" sz="1800" i="1" baseline="-25000" dirty="0" err="1">
                    <a:solidFill>
                      <a:sysClr val="windowText" lastClr="000000"/>
                    </a:solidFill>
                    <a:latin typeface="Calibri" panose="020F0502020204030204" pitchFamily="34" charset="0"/>
                    <a:ea typeface="Calibri" panose="020F0502020204030204" pitchFamily="34" charset="0"/>
                    <a:cs typeface="Calibri" panose="020F0502020204030204" pitchFamily="34" charset="0"/>
                  </a:rPr>
                  <a:t>rall</a:t>
                </a:r>
                <a:r>
                  <a:rPr lang="en-AU" sz="1800" dirty="0">
                    <a:solidFill>
                      <a:sysClr val="windowText" lastClr="000000"/>
                    </a:solidFill>
                    <a:latin typeface="Calibri" panose="020F0502020204030204" pitchFamily="34" charset="0"/>
                    <a:ea typeface="Calibri" panose="020F0502020204030204" pitchFamily="34" charset="0"/>
                    <a:cs typeface="Calibri" panose="020F0502020204030204" pitchFamily="34" charset="0"/>
                  </a:rPr>
                  <a:t>  is the allowable external fluid pressure</a:t>
                </a:r>
                <a:br>
                  <a:rPr lang="en-AU" sz="1800" dirty="0">
                    <a:solidFill>
                      <a:sysClr val="windowText" lastClr="000000"/>
                    </a:solidFill>
                    <a:latin typeface="Calibri" panose="020F0502020204030204" pitchFamily="34" charset="0"/>
                    <a:ea typeface="Calibri" panose="020F0502020204030204" pitchFamily="34" charset="0"/>
                    <a:cs typeface="Calibri" panose="020F0502020204030204" pitchFamily="34" charset="0"/>
                  </a:rPr>
                </a:br>
                <a:r>
                  <a:rPr lang="en-AU" sz="1800" dirty="0">
                    <a:solidFill>
                      <a:sysClr val="windowText" lastClr="000000"/>
                    </a:solidFill>
                    <a:latin typeface="Calibri" panose="020F0502020204030204" pitchFamily="34" charset="0"/>
                    <a:ea typeface="Calibri" panose="020F0502020204030204" pitchFamily="34" charset="0"/>
                    <a:cs typeface="Calibri" panose="020F0502020204030204" pitchFamily="34" charset="0"/>
                  </a:rPr>
                  <a:t>acting on the liner at the invert level</a:t>
                </a:r>
              </a:p>
              <a:p>
                <a:pPr marL="612000" lvl="2" indent="0">
                  <a:buNone/>
                  <a:defRPr/>
                </a:pPr>
                <a:endParaRPr lang="en-AU" sz="180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a:p>
                <a:pPr marL="400050" lvl="1" indent="0" algn="just">
                  <a:spcAft>
                    <a:spcPts val="1200"/>
                  </a:spcAft>
                  <a:buNone/>
                  <a:defRPr/>
                </a:pPr>
                <a14:m>
                  <m:oMath xmlns:m="http://schemas.openxmlformats.org/officeDocument/2006/math">
                    <m:sSub>
                      <m:sSubPr>
                        <m:ctrlP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ctrlPr>
                      </m:sSubPr>
                      <m:e>
                        <m: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t>𝑃</m:t>
                        </m:r>
                      </m:e>
                      <m:sub>
                        <m: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t>𝑟</m:t>
                        </m:r>
                      </m:sub>
                    </m:sSub>
                    <m: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t>= </m:t>
                    </m:r>
                    <m:sSub>
                      <m:sSubPr>
                        <m:ctrlP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ctrlPr>
                      </m:sSubPr>
                      <m:e>
                        <m: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t>𝛾</m:t>
                        </m:r>
                      </m:e>
                      <m:sub>
                        <m: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t>𝐿</m:t>
                        </m:r>
                      </m:sub>
                    </m:sSub>
                    <m: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t>.</m:t>
                    </m:r>
                    <m:sSub>
                      <m:sSubPr>
                        <m:ctrlP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ctrlPr>
                      </m:sSubPr>
                      <m:e>
                        <m: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t>(</m:t>
                        </m:r>
                        <m: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t>𝐻</m:t>
                        </m:r>
                      </m:e>
                      <m:sub>
                        <m: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t>𝑤</m:t>
                        </m:r>
                      </m:sub>
                    </m:sSub>
                    <m: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t>+</m:t>
                    </m:r>
                    <m:sSub>
                      <m:sSubPr>
                        <m:ctrlP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ctrlPr>
                      </m:sSubPr>
                      <m:e>
                        <m: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t>𝐷</m:t>
                        </m:r>
                      </m:e>
                      <m:sub>
                        <m: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t>𝑖</m:t>
                        </m:r>
                      </m:sub>
                    </m:sSub>
                    <m: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t>+</m:t>
                    </m:r>
                    <m: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t>𝑡</m:t>
                    </m:r>
                    <m:r>
                      <a:rPr lang="en-AU" sz="1600" i="1">
                        <a:solidFill>
                          <a:sysClr val="windowText" lastClr="000000"/>
                        </a:solidFill>
                        <a:latin typeface="Cambria Math" panose="02040503050406030204" pitchFamily="18" charset="0"/>
                        <a:ea typeface="Calibri" panose="020F0502020204030204" pitchFamily="34" charset="0"/>
                        <a:cs typeface="Calibri" panose="020F0502020204030204" pitchFamily="34" charset="0"/>
                      </a:rPr>
                      <m:t>)</m:t>
                    </m:r>
                  </m:oMath>
                </a14:m>
                <a:r>
                  <a:rPr lang="en-AU" sz="1600" dirty="0">
                    <a:solidFill>
                      <a:sysClr val="windowText" lastClr="000000"/>
                    </a:solidFill>
                    <a:latin typeface="Calibri" panose="020F0502020204030204" pitchFamily="34" charset="0"/>
                    <a:ea typeface="Times New Roman" panose="02020603050405020304" pitchFamily="18" charset="0"/>
                    <a:cs typeface="Calibri" panose="020F0502020204030204" pitchFamily="34" charset="0"/>
                  </a:rPr>
                  <a:t>	…(5)</a:t>
                </a:r>
              </a:p>
              <a:p>
                <a:pPr marL="612000" lvl="2" indent="0" algn="just">
                  <a:spcAft>
                    <a:spcPts val="1200"/>
                  </a:spcAft>
                  <a:buNone/>
                  <a:defRPr/>
                </a:pPr>
                <a:r>
                  <a:rPr lang="en-AU" sz="1600" dirty="0">
                    <a:solidFill>
                      <a:sysClr val="windowText" lastClr="000000"/>
                    </a:solidFill>
                    <a:latin typeface="Calibri" panose="020F0502020204030204" pitchFamily="34" charset="0"/>
                    <a:ea typeface="Calibri" panose="020F0502020204030204" pitchFamily="34" charset="0"/>
                    <a:cs typeface="Calibri" panose="020F0502020204030204" pitchFamily="34" charset="0"/>
                  </a:rPr>
                  <a:t>= </a:t>
                </a:r>
                <a:r>
                  <a:rPr lang="en-AU" sz="1800" dirty="0">
                    <a:solidFill>
                      <a:sysClr val="windowText" lastClr="000000"/>
                    </a:solidFill>
                    <a:latin typeface="Calibri" panose="020F0502020204030204" pitchFamily="34" charset="0"/>
                    <a:ea typeface="Calibri" panose="020F0502020204030204" pitchFamily="34" charset="0"/>
                    <a:cs typeface="Calibri" panose="020F0502020204030204" pitchFamily="34" charset="0"/>
                  </a:rPr>
                  <a:t>density of the liquid x depth of fluid over the liner invert</a:t>
                </a:r>
                <a:endParaRPr lang="en-AU" sz="160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5" name="Content Placeholder 4">
                <a:extLst>
                  <a:ext uri="{FF2B5EF4-FFF2-40B4-BE49-F238E27FC236}">
                    <a16:creationId xmlns:a16="http://schemas.microsoft.com/office/drawing/2014/main" id="{86FE4775-83B4-4587-BD73-3E9881A97D5D}"/>
                  </a:ext>
                </a:extLst>
              </p:cNvPr>
              <p:cNvSpPr txBox="1">
                <a:spLocks noGrp="1" noRot="1" noChangeAspect="1" noMove="1" noResize="1" noEditPoints="1" noAdjustHandles="1" noChangeArrowheads="1" noChangeShapeType="1" noTextEdit="1"/>
              </p:cNvSpPr>
              <p:nvPr>
                <p:ph sz="quarter" idx="13"/>
              </p:nvPr>
            </p:nvSpPr>
            <p:spPr>
              <a:xfrm>
                <a:off x="1199456" y="980728"/>
                <a:ext cx="7128792" cy="4608513"/>
              </a:xfrm>
              <a:prstGeom prst="rect">
                <a:avLst/>
              </a:prstGeom>
              <a:blipFill>
                <a:blip r:embed="rId2"/>
                <a:stretch>
                  <a:fillRect l="-770" t="-794"/>
                </a:stretch>
              </a:blipFill>
            </p:spPr>
            <p:txBody>
              <a:bodyPr/>
              <a:lstStyle/>
              <a:p>
                <a:r>
                  <a:rPr lang="en-NZ">
                    <a:noFill/>
                  </a:rPr>
                  <a:t> </a:t>
                </a:r>
              </a:p>
            </p:txBody>
          </p:sp>
        </mc:Fallback>
      </mc:AlternateContent>
      <p:pic>
        <p:nvPicPr>
          <p:cNvPr id="63" name="Picture 6" descr="Failing Culverts – Solution Options">
            <a:extLst>
              <a:ext uri="{FF2B5EF4-FFF2-40B4-BE49-F238E27FC236}">
                <a16:creationId xmlns:a16="http://schemas.microsoft.com/office/drawing/2014/main" id="{9C897DB1-5D37-4D61-8748-CAB9F180E4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6280" y="1700808"/>
            <a:ext cx="3271492" cy="2450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804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a:extLst>
                  <a:ext uri="{FF2B5EF4-FFF2-40B4-BE49-F238E27FC236}">
                    <a16:creationId xmlns:a16="http://schemas.microsoft.com/office/drawing/2014/main" id="{98B21A6B-4FC8-A0FB-5A93-BD1E79E8F65E}"/>
                  </a:ext>
                </a:extLst>
              </p:cNvPr>
              <p:cNvSpPr>
                <a:spLocks noGrp="1"/>
              </p:cNvSpPr>
              <p:nvPr>
                <p:ph sz="quarter" idx="13"/>
              </p:nvPr>
            </p:nvSpPr>
            <p:spPr>
              <a:xfrm>
                <a:off x="1271464" y="1343542"/>
                <a:ext cx="6192688" cy="3093570"/>
              </a:xfrm>
            </p:spPr>
            <p:txBody>
              <a:bodyPr>
                <a:normAutofit/>
              </a:bodyPr>
              <a:lstStyle/>
              <a:p>
                <a:pPr marL="360000" indent="0">
                  <a:buNone/>
                </a:pPr>
                <a14:m>
                  <m:oMath xmlns:m="http://schemas.openxmlformats.org/officeDocument/2006/math">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𝑃</m:t>
                        </m:r>
                      </m:e>
                      <m:sub>
                        <m:r>
                          <a:rPr lang="en-AU" i="1">
                            <a:latin typeface="Cambria Math" panose="02040503050406030204" pitchFamily="18" charset="0"/>
                            <a:ea typeface="Calibri" panose="020F0502020204030204" pitchFamily="34" charset="0"/>
                            <a:cs typeface="Times New Roman" panose="02020603050405020304" pitchFamily="18" charset="0"/>
                          </a:rPr>
                          <m:t>𝑟𝑎𝑙𝑙</m:t>
                        </m:r>
                      </m:sub>
                    </m:sSub>
                    <m:r>
                      <a:rPr lang="en-AU" i="1">
                        <a:latin typeface="Cambria Math" panose="02040503050406030204" pitchFamily="18" charset="0"/>
                        <a:ea typeface="Calibri" panose="020F0502020204030204" pitchFamily="34" charset="0"/>
                        <a:cs typeface="Times New Roman" panose="02020603050405020304" pitchFamily="18" charset="0"/>
                      </a:rPr>
                      <m:t>= </m:t>
                    </m:r>
                    <m:f>
                      <m:fPr>
                        <m:ctrlPr>
                          <a:rPr lang="en-AU" i="1">
                            <a:latin typeface="Cambria Math" panose="02040503050406030204" pitchFamily="18" charset="0"/>
                            <a:ea typeface="Calibri" panose="020F0502020204030204" pitchFamily="34" charset="0"/>
                            <a:cs typeface="Times New Roman" panose="02020603050405020304" pitchFamily="18" charset="0"/>
                          </a:rPr>
                        </m:ctrlPr>
                      </m:fPr>
                      <m:num>
                        <m:r>
                          <a:rPr lang="en-AU" i="1">
                            <a:latin typeface="Cambria Math" panose="02040503050406030204" pitchFamily="18" charset="0"/>
                            <a:ea typeface="Calibri" panose="020F0502020204030204" pitchFamily="34" charset="0"/>
                            <a:cs typeface="Times New Roman" panose="02020603050405020304" pitchFamily="18" charset="0"/>
                          </a:rPr>
                          <m:t>24 .</m:t>
                        </m:r>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 </m:t>
                            </m:r>
                            <m:r>
                              <a:rPr lang="en-AU" i="1">
                                <a:latin typeface="Cambria Math" panose="02040503050406030204" pitchFamily="18" charset="0"/>
                                <a:ea typeface="Calibri" panose="020F0502020204030204" pitchFamily="34" charset="0"/>
                                <a:cs typeface="Times New Roman" panose="02020603050405020304" pitchFamily="18" charset="0"/>
                              </a:rPr>
                              <m:t>𝐾</m:t>
                            </m:r>
                          </m:e>
                          <m:sub>
                            <m:r>
                              <a:rPr lang="en-AU" i="1">
                                <a:latin typeface="Cambria Math" panose="02040503050406030204" pitchFamily="18" charset="0"/>
                                <a:ea typeface="Calibri" panose="020F0502020204030204" pitchFamily="34" charset="0"/>
                                <a:cs typeface="Times New Roman" panose="02020603050405020304" pitchFamily="18" charset="0"/>
                              </a:rPr>
                              <m:t>𝑒</m:t>
                            </m:r>
                          </m:sub>
                        </m:sSub>
                        <m:r>
                          <a:rPr lang="en-AU" i="1">
                            <a:latin typeface="Cambria Math" panose="02040503050406030204" pitchFamily="18" charset="0"/>
                            <a:ea typeface="Calibri" panose="020F0502020204030204" pitchFamily="34" charset="0"/>
                            <a:cs typeface="Times New Roman" panose="02020603050405020304" pitchFamily="18" charset="0"/>
                          </a:rPr>
                          <m:t>. </m:t>
                        </m:r>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𝑆</m:t>
                            </m:r>
                          </m:e>
                          <m:sub>
                            <m:r>
                              <a:rPr lang="en-AU" i="1">
                                <a:latin typeface="Cambria Math" panose="02040503050406030204" pitchFamily="18" charset="0"/>
                                <a:ea typeface="Calibri" panose="020F0502020204030204" pitchFamily="34" charset="0"/>
                                <a:cs typeface="Times New Roman" panose="02020603050405020304" pitchFamily="18" charset="0"/>
                              </a:rPr>
                              <m:t>𝐷𝐿</m:t>
                            </m:r>
                          </m:sub>
                        </m:sSub>
                        <m:r>
                          <a:rPr lang="en-AU" i="1">
                            <a:latin typeface="Cambria Math" panose="02040503050406030204" pitchFamily="18" charset="0"/>
                            <a:ea typeface="Calibri" panose="020F0502020204030204" pitchFamily="34" charset="0"/>
                            <a:cs typeface="Times New Roman" panose="02020603050405020304" pitchFamily="18" charset="0"/>
                          </a:rPr>
                          <m:t>. </m:t>
                        </m:r>
                        <m:sSup>
                          <m:sSupPr>
                            <m:ctrlPr>
                              <a:rPr lang="en-AU" i="1">
                                <a:latin typeface="Cambria Math" panose="02040503050406030204" pitchFamily="18" charset="0"/>
                                <a:ea typeface="Calibri" panose="020F0502020204030204" pitchFamily="34" charset="0"/>
                                <a:cs typeface="Times New Roman" panose="02020603050405020304" pitchFamily="18" charset="0"/>
                              </a:rPr>
                            </m:ctrlPr>
                          </m:sSupPr>
                          <m:e>
                            <m:r>
                              <a:rPr lang="en-AU" i="1">
                                <a:latin typeface="Cambria Math" panose="02040503050406030204" pitchFamily="18" charset="0"/>
                                <a:ea typeface="Calibri" panose="020F0502020204030204" pitchFamily="34" charset="0"/>
                                <a:cs typeface="Times New Roman" panose="02020603050405020304" pitchFamily="18" charset="0"/>
                              </a:rPr>
                              <m:t>10</m:t>
                            </m:r>
                          </m:e>
                          <m:sup>
                            <m:r>
                              <a:rPr lang="en-AU" i="1">
                                <a:latin typeface="Cambria Math" panose="02040503050406030204" pitchFamily="18" charset="0"/>
                                <a:ea typeface="Calibri" panose="020F0502020204030204" pitchFamily="34" charset="0"/>
                                <a:cs typeface="Times New Roman" panose="02020603050405020304" pitchFamily="18" charset="0"/>
                              </a:rPr>
                              <m:t>−3</m:t>
                            </m:r>
                          </m:sup>
                        </m:sSup>
                      </m:num>
                      <m:den>
                        <m:r>
                          <a:rPr lang="en-AU" i="1">
                            <a:latin typeface="Cambria Math" panose="02040503050406030204" pitchFamily="18" charset="0"/>
                            <a:ea typeface="Calibri" panose="020F0502020204030204" pitchFamily="34" charset="0"/>
                            <a:cs typeface="Times New Roman" panose="02020603050405020304" pitchFamily="18" charset="0"/>
                          </a:rPr>
                          <m:t>(1−</m:t>
                        </m:r>
                        <m:sSup>
                          <m:sSupPr>
                            <m:ctrlPr>
                              <a:rPr lang="en-AU" i="1">
                                <a:latin typeface="Cambria Math" panose="02040503050406030204" pitchFamily="18" charset="0"/>
                                <a:ea typeface="Calibri" panose="020F0502020204030204" pitchFamily="34" charset="0"/>
                                <a:cs typeface="Times New Roman" panose="02020603050405020304" pitchFamily="18" charset="0"/>
                              </a:rPr>
                            </m:ctrlPr>
                          </m:sSupPr>
                          <m:e>
                            <m:r>
                              <a:rPr lang="en-AU" i="1">
                                <a:latin typeface="Cambria Math" panose="02040503050406030204" pitchFamily="18" charset="0"/>
                                <a:ea typeface="Calibri" panose="020F0502020204030204" pitchFamily="34" charset="0"/>
                                <a:cs typeface="Times New Roman" panose="02020603050405020304" pitchFamily="18" charset="0"/>
                              </a:rPr>
                              <m:t>𝜈</m:t>
                            </m:r>
                          </m:e>
                          <m:sup>
                            <m:r>
                              <a:rPr lang="en-AU" i="1">
                                <a:latin typeface="Cambria Math" panose="02040503050406030204" pitchFamily="18" charset="0"/>
                                <a:ea typeface="Calibri" panose="020F0502020204030204" pitchFamily="34" charset="0"/>
                                <a:cs typeface="Times New Roman" panose="02020603050405020304" pitchFamily="18" charset="0"/>
                              </a:rPr>
                              <m:t>2</m:t>
                            </m:r>
                          </m:sup>
                        </m:sSup>
                        <m:r>
                          <a:rPr lang="en-AU" i="1">
                            <a:latin typeface="Cambria Math" panose="02040503050406030204" pitchFamily="18" charset="0"/>
                            <a:ea typeface="Calibri" panose="020F0502020204030204" pitchFamily="34" charset="0"/>
                            <a:cs typeface="Times New Roman" panose="02020603050405020304" pitchFamily="18" charset="0"/>
                          </a:rPr>
                          <m:t>)</m:t>
                        </m:r>
                      </m:den>
                    </m:f>
                    <m:r>
                      <a:rPr lang="en-AU" i="1">
                        <a:latin typeface="Cambria Math" panose="02040503050406030204" pitchFamily="18" charset="0"/>
                        <a:ea typeface="Calibri" panose="020F0502020204030204" pitchFamily="34" charset="0"/>
                        <a:cs typeface="Times New Roman" panose="02020603050405020304" pitchFamily="18" charset="0"/>
                      </a:rPr>
                      <m:t> . </m:t>
                    </m:r>
                    <m:f>
                      <m:fPr>
                        <m:ctrlPr>
                          <a:rPr lang="en-AU" i="1">
                            <a:latin typeface="Cambria Math" panose="02040503050406030204" pitchFamily="18" charset="0"/>
                            <a:ea typeface="Calibri" panose="020F0502020204030204" pitchFamily="34" charset="0"/>
                            <a:cs typeface="Times New Roman" panose="02020603050405020304" pitchFamily="18" charset="0"/>
                          </a:rPr>
                        </m:ctrlPr>
                      </m:fPr>
                      <m:num>
                        <m:r>
                          <a:rPr lang="en-AU" i="1">
                            <a:latin typeface="Cambria Math" panose="02040503050406030204" pitchFamily="18" charset="0"/>
                            <a:ea typeface="Calibri" panose="020F0502020204030204" pitchFamily="34" charset="0"/>
                            <a:cs typeface="Times New Roman" panose="02020603050405020304" pitchFamily="18" charset="0"/>
                          </a:rPr>
                          <m:t>𝐶</m:t>
                        </m:r>
                        <m:r>
                          <a:rPr lang="en-AU" i="1">
                            <a:latin typeface="Cambria Math" panose="02040503050406030204" pitchFamily="18" charset="0"/>
                            <a:ea typeface="Calibri" panose="020F0502020204030204" pitchFamily="34" charset="0"/>
                            <a:cs typeface="Times New Roman" panose="02020603050405020304" pitchFamily="18" charset="0"/>
                          </a:rPr>
                          <m:t>.</m:t>
                        </m:r>
                        <m:sSub>
                          <m:sSubPr>
                            <m:ctrlPr>
                              <a:rPr lang="en-AU" i="1">
                                <a:latin typeface="Cambria Math" panose="02040503050406030204" pitchFamily="18" charset="0"/>
                                <a:ea typeface="Calibri" panose="020F0502020204030204" pitchFamily="34" charset="0"/>
                                <a:cs typeface="Times New Roman" panose="02020603050405020304" pitchFamily="18" charset="0"/>
                              </a:rPr>
                            </m:ctrlPr>
                          </m:sSubPr>
                          <m:e>
                            <m:r>
                              <a:rPr lang="en-AU" i="1">
                                <a:latin typeface="Cambria Math" panose="02040503050406030204" pitchFamily="18" charset="0"/>
                                <a:ea typeface="Calibri" panose="020F0502020204030204" pitchFamily="34" charset="0"/>
                                <a:cs typeface="Times New Roman" panose="02020603050405020304" pitchFamily="18" charset="0"/>
                              </a:rPr>
                              <m:t>𝐹</m:t>
                            </m:r>
                          </m:e>
                          <m:sub>
                            <m:r>
                              <a:rPr lang="en-AU" i="1">
                                <a:latin typeface="Cambria Math" panose="02040503050406030204" pitchFamily="18" charset="0"/>
                                <a:ea typeface="Calibri" panose="020F0502020204030204" pitchFamily="34" charset="0"/>
                                <a:cs typeface="Times New Roman" panose="02020603050405020304" pitchFamily="18" charset="0"/>
                              </a:rPr>
                              <m:t>𝐼</m:t>
                            </m:r>
                          </m:sub>
                        </m:sSub>
                      </m:num>
                      <m:den>
                        <m:r>
                          <a:rPr lang="en-AU" i="1">
                            <a:latin typeface="Cambria Math" panose="02040503050406030204" pitchFamily="18" charset="0"/>
                            <a:ea typeface="Calibri" panose="020F0502020204030204" pitchFamily="34" charset="0"/>
                            <a:cs typeface="Times New Roman" panose="02020603050405020304" pitchFamily="18" charset="0"/>
                          </a:rPr>
                          <m:t>𝑁</m:t>
                        </m:r>
                      </m:den>
                    </m:f>
                  </m:oMath>
                </a14:m>
                <a:r>
                  <a:rPr lang="en-AU" dirty="0">
                    <a:ea typeface="Times New Roman" panose="02020603050405020304" pitchFamily="18" charset="0"/>
                    <a:cs typeface="Calibri" panose="020F0502020204030204" pitchFamily="34" charset="0"/>
                  </a:rPr>
                  <a:t>		…(6)</a:t>
                </a:r>
              </a:p>
              <a:p>
                <a:pPr marL="0" indent="0">
                  <a:spcBef>
                    <a:spcPts val="1200"/>
                  </a:spcBef>
                  <a:buNone/>
                </a:pPr>
                <a:r>
                  <a:rPr lang="en-US" sz="2000" dirty="0">
                    <a:solidFill>
                      <a:sysClr val="windowText" lastClr="000000"/>
                    </a:solidFill>
                    <a:cs typeface="Calibri" panose="020F0502020204030204" pitchFamily="34" charset="0"/>
                  </a:rPr>
                  <a:t>Where:</a:t>
                </a:r>
              </a:p>
              <a:p>
                <a:pPr marL="216000" indent="0">
                  <a:spcBef>
                    <a:spcPts val="432"/>
                  </a:spcBef>
                  <a:buNone/>
                </a:pPr>
                <a:r>
                  <a:rPr lang="en-US" sz="2000" i="1" dirty="0">
                    <a:solidFill>
                      <a:sysClr val="windowText" lastClr="000000"/>
                    </a:solidFill>
                    <a:cs typeface="Calibri" panose="020F0502020204030204" pitchFamily="34" charset="0"/>
                  </a:rPr>
                  <a:t>C</a:t>
                </a:r>
                <a:r>
                  <a:rPr lang="en-US" sz="2000" dirty="0">
                    <a:solidFill>
                      <a:sysClr val="windowText" lastClr="000000"/>
                    </a:solidFill>
                    <a:cs typeface="Calibri" panose="020F0502020204030204" pitchFamily="34" charset="0"/>
                  </a:rPr>
                  <a:t> is the ovality correction factor</a:t>
                </a:r>
              </a:p>
              <a:p>
                <a:pPr marL="216000" indent="0">
                  <a:spcBef>
                    <a:spcPts val="432"/>
                  </a:spcBef>
                  <a:buNone/>
                </a:pPr>
                <a:r>
                  <a:rPr lang="en-US" sz="2000" i="1" dirty="0" err="1">
                    <a:solidFill>
                      <a:sysClr val="windowText" lastClr="000000"/>
                    </a:solidFill>
                    <a:cs typeface="Calibri" panose="020F0502020204030204" pitchFamily="34" charset="0"/>
                  </a:rPr>
                  <a:t>K</a:t>
                </a:r>
                <a:r>
                  <a:rPr lang="en-US" sz="2000" i="1" baseline="-25000" dirty="0" err="1">
                    <a:solidFill>
                      <a:sysClr val="windowText" lastClr="000000"/>
                    </a:solidFill>
                    <a:cs typeface="Calibri" panose="020F0502020204030204" pitchFamily="34" charset="0"/>
                  </a:rPr>
                  <a:t>e</a:t>
                </a:r>
                <a:r>
                  <a:rPr lang="en-US" sz="2000" dirty="0">
                    <a:solidFill>
                      <a:sysClr val="windowText" lastClr="000000"/>
                    </a:solidFill>
                    <a:cs typeface="Calibri" panose="020F0502020204030204" pitchFamily="34" charset="0"/>
                  </a:rPr>
                  <a:t> is the enhancement factor for partially deteriorated design</a:t>
                </a:r>
              </a:p>
              <a:p>
                <a:pPr marL="216000" indent="0">
                  <a:spcBef>
                    <a:spcPts val="432"/>
                  </a:spcBef>
                  <a:buNone/>
                </a:pPr>
                <a:r>
                  <a:rPr lang="en-US" sz="2000" i="1" dirty="0">
                    <a:solidFill>
                      <a:sysClr val="windowText" lastClr="000000"/>
                    </a:solidFill>
                    <a:cs typeface="Calibri" panose="020F0502020204030204" pitchFamily="34" charset="0"/>
                  </a:rPr>
                  <a:t>S</a:t>
                </a:r>
                <a:r>
                  <a:rPr lang="en-US" sz="2000" i="1" baseline="-25000" dirty="0">
                    <a:solidFill>
                      <a:sysClr val="windowText" lastClr="000000"/>
                    </a:solidFill>
                    <a:cs typeface="Calibri" panose="020F0502020204030204" pitchFamily="34" charset="0"/>
                  </a:rPr>
                  <a:t>DL</a:t>
                </a:r>
                <a:r>
                  <a:rPr lang="en-US" sz="2000" dirty="0">
                    <a:solidFill>
                      <a:sysClr val="windowText" lastClr="000000"/>
                    </a:solidFill>
                    <a:cs typeface="Calibri" panose="020F0502020204030204" pitchFamily="34" charset="0"/>
                  </a:rPr>
                  <a:t> is the long-term ring-bending stiffness</a:t>
                </a:r>
              </a:p>
              <a:p>
                <a:pPr marL="216000" indent="0">
                  <a:spcBef>
                    <a:spcPts val="432"/>
                  </a:spcBef>
                  <a:buNone/>
                </a:pPr>
                <a:r>
                  <a:rPr lang="en-US" sz="2000" i="1" dirty="0">
                    <a:solidFill>
                      <a:sysClr val="windowText" lastClr="000000"/>
                    </a:solidFill>
                    <a:cs typeface="Calibri" panose="020F0502020204030204" pitchFamily="34" charset="0"/>
                  </a:rPr>
                  <a:t>F</a:t>
                </a:r>
                <a:r>
                  <a:rPr lang="en-US" sz="2000" i="1" baseline="-25000" dirty="0">
                    <a:solidFill>
                      <a:sysClr val="windowText" lastClr="000000"/>
                    </a:solidFill>
                    <a:cs typeface="Calibri" panose="020F0502020204030204" pitchFamily="34" charset="0"/>
                  </a:rPr>
                  <a:t>I</a:t>
                </a:r>
                <a:r>
                  <a:rPr lang="en-US" sz="2000" dirty="0">
                    <a:solidFill>
                      <a:sysClr val="windowText" lastClr="000000"/>
                    </a:solidFill>
                    <a:cs typeface="Calibri" panose="020F0502020204030204" pitchFamily="34" charset="0"/>
                  </a:rPr>
                  <a:t> is a capacity reduction factor for liner imperfections for the partially deteriorated condition</a:t>
                </a:r>
              </a:p>
              <a:p>
                <a:pPr marL="0" indent="0">
                  <a:buNone/>
                </a:pPr>
                <a:endParaRPr lang="en-AU" dirty="0"/>
              </a:p>
            </p:txBody>
          </p:sp>
        </mc:Choice>
        <mc:Fallback>
          <p:sp>
            <p:nvSpPr>
              <p:cNvPr id="2" name="Content Placeholder 1">
                <a:extLst>
                  <a:ext uri="{FF2B5EF4-FFF2-40B4-BE49-F238E27FC236}">
                    <a16:creationId xmlns:a16="http://schemas.microsoft.com/office/drawing/2014/main" id="{98B21A6B-4FC8-A0FB-5A93-BD1E79E8F65E}"/>
                  </a:ext>
                </a:extLst>
              </p:cNvPr>
              <p:cNvSpPr>
                <a:spLocks noGrp="1" noRot="1" noChangeAspect="1" noMove="1" noResize="1" noEditPoints="1" noAdjustHandles="1" noChangeArrowheads="1" noChangeShapeType="1" noTextEdit="1"/>
              </p:cNvSpPr>
              <p:nvPr>
                <p:ph sz="quarter" idx="13"/>
              </p:nvPr>
            </p:nvSpPr>
            <p:spPr>
              <a:xfrm>
                <a:off x="1271464" y="1343542"/>
                <a:ext cx="6192688" cy="3093570"/>
              </a:xfrm>
              <a:blipFill>
                <a:blip r:embed="rId2"/>
                <a:stretch>
                  <a:fillRect l="-1084" b="-1772"/>
                </a:stretch>
              </a:blipFill>
            </p:spPr>
            <p:txBody>
              <a:bodyPr/>
              <a:lstStyle/>
              <a:p>
                <a:r>
                  <a:rPr lang="en-NZ">
                    <a:noFill/>
                  </a:rPr>
                  <a:t> </a:t>
                </a:r>
              </a:p>
            </p:txBody>
          </p:sp>
        </mc:Fallback>
      </mc:AlternateContent>
      <p:sp>
        <p:nvSpPr>
          <p:cNvPr id="3" name="Title 2">
            <a:extLst>
              <a:ext uri="{FF2B5EF4-FFF2-40B4-BE49-F238E27FC236}">
                <a16:creationId xmlns:a16="http://schemas.microsoft.com/office/drawing/2014/main" id="{653FB76C-D3ED-1A29-C511-70CDF8457D4E}"/>
              </a:ext>
            </a:extLst>
          </p:cNvPr>
          <p:cNvSpPr>
            <a:spLocks noGrp="1"/>
          </p:cNvSpPr>
          <p:nvPr>
            <p:ph type="title"/>
          </p:nvPr>
        </p:nvSpPr>
        <p:spPr>
          <a:xfrm>
            <a:off x="1848000" y="524496"/>
            <a:ext cx="7884876" cy="487019"/>
          </a:xfrm>
        </p:spPr>
        <p:txBody>
          <a:bodyPr>
            <a:normAutofit fontScale="90000"/>
          </a:bodyPr>
          <a:lstStyle/>
          <a:p>
            <a:r>
              <a:rPr lang="en-US" sz="2500" dirty="0">
                <a:latin typeface="+mj-lt"/>
                <a:ea typeface="ＭＳ Ｐゴシック" charset="0"/>
              </a:rPr>
              <a:t>Design for the Partially Deteriorated Condition (continued)</a:t>
            </a:r>
            <a:endParaRPr lang="en-AU" sz="2500" dirty="0">
              <a:latin typeface="+mj-lt"/>
              <a:ea typeface="ＭＳ Ｐゴシック" charset="0"/>
            </a:endParaRPr>
          </a:p>
        </p:txBody>
      </p:sp>
      <p:pic>
        <p:nvPicPr>
          <p:cNvPr id="2050" name="Picture 2" descr="Preventing Sewer Corrosion in concrete Pipes — Steemit">
            <a:extLst>
              <a:ext uri="{FF2B5EF4-FFF2-40B4-BE49-F238E27FC236}">
                <a16:creationId xmlns:a16="http://schemas.microsoft.com/office/drawing/2014/main" id="{92F4B22A-C38A-0405-1FFE-822B35F50E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6406" y="1952837"/>
            <a:ext cx="3346138" cy="2226703"/>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1">
            <a:extLst>
              <a:ext uri="{FF2B5EF4-FFF2-40B4-BE49-F238E27FC236}">
                <a16:creationId xmlns:a16="http://schemas.microsoft.com/office/drawing/2014/main" id="{39943D73-3D3B-46DE-858A-B4E6BC6CC48B}"/>
              </a:ext>
            </a:extLst>
          </p:cNvPr>
          <p:cNvSpPr txBox="1">
            <a:spLocks/>
          </p:cNvSpPr>
          <p:nvPr/>
        </p:nvSpPr>
        <p:spPr>
          <a:xfrm>
            <a:off x="2999656" y="3212977"/>
            <a:ext cx="5526614" cy="2949555"/>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kumimoji="1" sz="1800" kern="1200">
                <a:solidFill>
                  <a:schemeClr val="tx1"/>
                </a:solidFill>
                <a:latin typeface="Calibri" panose="020F050202020403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1500" kern="1200" baseline="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a:lstStyle>
          <a:p>
            <a:pPr marL="0" indent="0" fontAlgn="auto">
              <a:spcAft>
                <a:spcPts val="0"/>
              </a:spcAft>
              <a:buNone/>
            </a:pPr>
            <a:endParaRPr lang="en-AU" dirty="0"/>
          </a:p>
        </p:txBody>
      </p:sp>
      <p:sp>
        <p:nvSpPr>
          <p:cNvPr id="6" name="Content Placeholder 1">
            <a:extLst>
              <a:ext uri="{FF2B5EF4-FFF2-40B4-BE49-F238E27FC236}">
                <a16:creationId xmlns:a16="http://schemas.microsoft.com/office/drawing/2014/main" id="{7169638F-F65A-481D-8436-1925582647A1}"/>
              </a:ext>
            </a:extLst>
          </p:cNvPr>
          <p:cNvSpPr txBox="1">
            <a:spLocks/>
          </p:cNvSpPr>
          <p:nvPr/>
        </p:nvSpPr>
        <p:spPr>
          <a:xfrm>
            <a:off x="1271464" y="4437112"/>
            <a:ext cx="9577064" cy="1872208"/>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anose="020B0604020202020204" pitchFamily="34" charset="0"/>
              <a:buChar char="•"/>
              <a:defRPr kumimoji="1" sz="1800" kern="1200">
                <a:solidFill>
                  <a:schemeClr val="tx1"/>
                </a:solidFill>
                <a:latin typeface="Calibri" panose="020F050202020403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1500" kern="1200" baseline="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a:lstStyle>
          <a:p>
            <a:pPr fontAlgn="auto">
              <a:spcAft>
                <a:spcPts val="0"/>
              </a:spcAft>
            </a:pPr>
            <a:r>
              <a:rPr lang="en-NZ" sz="2000" dirty="0"/>
              <a:t>Equation 6 is based on Equation X1.1 of ASTM F1216, but parameter </a:t>
            </a:r>
            <a:r>
              <a:rPr lang="en-NZ" sz="2000" i="1" dirty="0"/>
              <a:t>F</a:t>
            </a:r>
            <a:r>
              <a:rPr lang="en-NZ" sz="2000" i="1" baseline="-25000" dirty="0"/>
              <a:t>I</a:t>
            </a:r>
            <a:r>
              <a:rPr lang="en-NZ" sz="2000" dirty="0"/>
              <a:t> is not in the ASTM Equation.</a:t>
            </a:r>
          </a:p>
          <a:p>
            <a:pPr fontAlgn="auto">
              <a:spcAft>
                <a:spcPts val="0"/>
              </a:spcAft>
            </a:pPr>
            <a:r>
              <a:rPr lang="en-NZ" sz="2000" dirty="0"/>
              <a:t>The ASTT SIG decided to include the factor </a:t>
            </a:r>
            <a:r>
              <a:rPr lang="en-NZ" sz="2000" i="1" dirty="0"/>
              <a:t>F</a:t>
            </a:r>
            <a:r>
              <a:rPr lang="en-NZ" sz="2000" i="1" baseline="-25000" dirty="0"/>
              <a:t>I</a:t>
            </a:r>
            <a:r>
              <a:rPr lang="en-NZ" sz="2000" dirty="0"/>
              <a:t> in Equation 6 but decided there was insufficient data to provide values of </a:t>
            </a:r>
            <a:r>
              <a:rPr lang="en-NZ" sz="2000" i="1" dirty="0"/>
              <a:t>F</a:t>
            </a:r>
            <a:r>
              <a:rPr lang="en-NZ" sz="2000" i="1" baseline="-25000" dirty="0"/>
              <a:t>I</a:t>
            </a:r>
            <a:r>
              <a:rPr lang="en-NZ" sz="2000" dirty="0"/>
              <a:t> that may be appropriate for these imperfections. </a:t>
            </a:r>
            <a:endParaRPr lang="en-AU" sz="2000" dirty="0"/>
          </a:p>
        </p:txBody>
      </p:sp>
    </p:spTree>
    <p:extLst>
      <p:ext uri="{BB962C8B-B14F-4D97-AF65-F5344CB8AC3E}">
        <p14:creationId xmlns:p14="http://schemas.microsoft.com/office/powerpoint/2010/main" val="4124727791"/>
      </p:ext>
    </p:extLst>
  </p:cSld>
  <p:clrMapOvr>
    <a:masterClrMapping/>
  </p:clrMapOvr>
</p:sld>
</file>

<file path=ppt/theme/theme1.xml><?xml version="1.0" encoding="utf-8"?>
<a:theme xmlns:a="http://schemas.openxmlformats.org/drawingml/2006/main" name="Sekisui 7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STT_Standard_v1.potx" id="{CDAE7383-2129-47F5-8F46-22BA227EE869}" vid="{FE466A2B-7A03-42B8-9A94-C84EDED56AA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TT_Standard_v1.potx" id="{CDAE7383-2129-47F5-8F46-22BA227EE869}" vid="{D6E19A7C-C0C2-405F-8D18-718EE2D79468}"/>
    </a:ext>
  </a:extLst>
</a:theme>
</file>

<file path=ppt/theme/theme3.xml><?xml version="1.0" encoding="utf-8"?>
<a:theme xmlns:a="http://schemas.openxmlformats.org/drawingml/2006/main" name="1_ASTT_W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STT_Widescreen_v1.potx" id="{562AB3BA-04CB-42AA-B429-E4610638863D}" vid="{0AA8BF2F-38A1-4F1E-A54E-8E93D56D2FC0}"/>
    </a:ext>
  </a:extLst>
</a:theme>
</file>

<file path=ppt/theme/theme4.xml><?xml version="1.0" encoding="utf-8"?>
<a:theme xmlns:a="http://schemas.openxmlformats.org/drawingml/2006/main" name="2_ASTT_W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STT_Widescreen_v1.potx" id="{562AB3BA-04CB-42AA-B429-E4610638863D}" vid="{F620072C-45CB-4E96-8B83-7F8799E0A40F}"/>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ASTT_Standard_v1</Template>
  <TotalTime>922</TotalTime>
  <Words>1546</Words>
  <Application>Microsoft Office PowerPoint</Application>
  <PresentationFormat>Widescreen</PresentationFormat>
  <Paragraphs>133</Paragraphs>
  <Slides>19</Slides>
  <Notes>6</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19</vt:i4>
      </vt:variant>
    </vt:vector>
  </HeadingPairs>
  <TitlesOfParts>
    <vt:vector size="29" baseType="lpstr">
      <vt:lpstr>Arial</vt:lpstr>
      <vt:lpstr>Calibri</vt:lpstr>
      <vt:lpstr>Calibri Light</vt:lpstr>
      <vt:lpstr>Cambria</vt:lpstr>
      <vt:lpstr>Cambria Math</vt:lpstr>
      <vt:lpstr>Times New Roman</vt:lpstr>
      <vt:lpstr>Sekisui 70</vt:lpstr>
      <vt:lpstr>Custom Design</vt:lpstr>
      <vt:lpstr>1_ASTT_WS</vt:lpstr>
      <vt:lpstr>2_ASTT_WS</vt:lpstr>
      <vt:lpstr>Development of a Pipe Lining Design Specification</vt:lpstr>
      <vt:lpstr>Introduction</vt:lpstr>
      <vt:lpstr>Design Specification</vt:lpstr>
      <vt:lpstr>Structural Renovation</vt:lpstr>
      <vt:lpstr>Lining Methodologies</vt:lpstr>
      <vt:lpstr>Current Liner Design Specifications</vt:lpstr>
      <vt:lpstr>Key Specific Design Considerations from the New Specification</vt:lpstr>
      <vt:lpstr>Design for the Partially Deteriorated Condition</vt:lpstr>
      <vt:lpstr>Design for the Partially Deteriorated Condition (continued)</vt:lpstr>
      <vt:lpstr>Design for the Partially Deteriorated Condition (continued)</vt:lpstr>
      <vt:lpstr>Fully Deteriorated Condition – Soil Properties for Design</vt:lpstr>
      <vt:lpstr>Fully Deteriorated Condition – Soil Properties for Design (continued)</vt:lpstr>
      <vt:lpstr>Soil Loads and the Silo Reduction Factor</vt:lpstr>
      <vt:lpstr>Soil Loads and the Silo Reduction Factor (continued)</vt:lpstr>
      <vt:lpstr>Soil Loads and the Silo Reduction Factor (continued) </vt:lpstr>
      <vt:lpstr>Buckling (Fully Deteriorated Condition)</vt:lpstr>
      <vt:lpstr>Design for Liquefaction (New Zealand only)</vt:lpstr>
      <vt:lpstr>Specification – Last Section – Design Examples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Blair Telfer</dc:creator>
  <cp:lastModifiedBy>Gordon, Tony</cp:lastModifiedBy>
  <cp:revision>35</cp:revision>
  <cp:lastPrinted>2020-02-11T04:40:26Z</cp:lastPrinted>
  <dcterms:created xsi:type="dcterms:W3CDTF">2022-09-24T02:35:32Z</dcterms:created>
  <dcterms:modified xsi:type="dcterms:W3CDTF">2022-10-18T01:58:41Z</dcterms:modified>
</cp:coreProperties>
</file>