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5"/>
    <p:sldMasterId id="2147483672" r:id="rId6"/>
    <p:sldMasterId id="2147483684" r:id="rId7"/>
  </p:sldMasterIdLst>
  <p:notesMasterIdLst>
    <p:notesMasterId r:id="rId36"/>
  </p:notesMasterIdLst>
  <p:sldIdLst>
    <p:sldId id="282" r:id="rId8"/>
    <p:sldId id="5908" r:id="rId9"/>
    <p:sldId id="6134" r:id="rId10"/>
    <p:sldId id="6278" r:id="rId11"/>
    <p:sldId id="5922" r:id="rId12"/>
    <p:sldId id="257" r:id="rId13"/>
    <p:sldId id="6127" r:id="rId14"/>
    <p:sldId id="6262" r:id="rId15"/>
    <p:sldId id="6265" r:id="rId16"/>
    <p:sldId id="6271" r:id="rId17"/>
    <p:sldId id="6137" r:id="rId18"/>
    <p:sldId id="6276" r:id="rId19"/>
    <p:sldId id="6126" r:id="rId20"/>
    <p:sldId id="6149" r:id="rId21"/>
    <p:sldId id="6150" r:id="rId22"/>
    <p:sldId id="6129" r:id="rId23"/>
    <p:sldId id="6259" r:id="rId24"/>
    <p:sldId id="6151" r:id="rId25"/>
    <p:sldId id="6260" r:id="rId26"/>
    <p:sldId id="6277" r:id="rId27"/>
    <p:sldId id="6093" r:id="rId28"/>
    <p:sldId id="6270" r:id="rId29"/>
    <p:sldId id="6153" r:id="rId30"/>
    <p:sldId id="6130" r:id="rId31"/>
    <p:sldId id="6142" r:id="rId32"/>
    <p:sldId id="6139" r:id="rId33"/>
    <p:sldId id="6146" r:id="rId34"/>
    <p:sldId id="6135"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0A8B3B-F5B2-E7E3-E227-281B0B30A923}" name="Elizabeth Connor" initials="EC" userId="S::elizabeth.connor@taumataarowai.govt.nz::717d15c9-0217-4e18-8f42-53752f341878" providerId="AD"/>
  <p188:author id="{A69FDF40-0AD2-F89E-5407-CE4D6A34B1FB}" name="Ashley Cornor" initials="AC" userId="S::ashley.cornor@taumataarowai.govt.nz::15a0b3a0-5476-439d-8671-5a5be1354bee" providerId="AD"/>
  <p188:author id="{D1F9AF58-E48D-89C6-7D47-A6519FAD24BC}" name="Leanna Bruce" initials="LB" userId="S::leanna.bruce@taumataarowai.govt.nz::756170ed-c8f0-41bc-81cd-ed65af0d83bb" providerId="AD"/>
  <p188:author id="{42EF4793-0806-38A3-9EE6-A58377CCF8AD}" name="Chris Edmonds" initials="CE" userId="S::chris.edmonds@taumataarowai.govt.nz::c834a4d6-fdc4-4f23-ad31-fd6e5a85eec3" providerId="AD"/>
  <p188:author id="{69D6CDBC-2E9B-DA68-522E-9B1B395C8FA4}" name="Natasha Peers" initials="NP" userId="S::natasha.peers@taumataarowai.govt.nz::ec43524c-173a-4153-a1e6-f28ea4b72702" providerId="AD"/>
  <p188:author id="{DAF7F6CC-3F5F-208D-DCF9-0732C9F87D12}" name="Helen Robertson" initials="HR" userId="S::helen.robertson@taumataarowai.govt.nz::163890b6-b145-41f8-bb1a-11c2d55fa085" providerId="AD"/>
  <p188:author id="{9E0BBAEE-2C54-EFB8-0152-2ACA88772564}" name="Julia King" initials="JK" userId="S::julia.king@taumataarowai.govt.nz::2ebc75a4-9921-4af9-a01b-2222b3c78f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ine Robertson" initials="CR" lastIdx="2" clrIdx="0">
    <p:extLst>
      <p:ext uri="{19B8F6BF-5375-455C-9EA6-DF929625EA0E}">
        <p15:presenceInfo xmlns:p15="http://schemas.microsoft.com/office/powerpoint/2012/main" userId="S::caroline.robertson@taumataarowai.govt.nz::b3a7495d-c6e2-4706-bc8c-570084f381c4" providerId="AD"/>
      </p:ext>
    </p:extLst>
  </p:cmAuthor>
  <p:cmAuthor id="2" name="Ashley Cornor" initials="AC" lastIdx="1" clrIdx="1">
    <p:extLst>
      <p:ext uri="{19B8F6BF-5375-455C-9EA6-DF929625EA0E}">
        <p15:presenceInfo xmlns:p15="http://schemas.microsoft.com/office/powerpoint/2012/main" userId="S::ashley.cornor@taumataarowai.govt.nz::15a0b3a0-5476-439d-8671-5a5be1354b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AB"/>
    <a:srgbClr val="E2DAD3"/>
    <a:srgbClr val="025D6A"/>
    <a:srgbClr val="94D6DA"/>
    <a:srgbClr val="679438"/>
    <a:srgbClr val="F15A22"/>
    <a:srgbClr val="FF9933"/>
    <a:srgbClr val="FFCC00"/>
    <a:srgbClr val="FFCC66"/>
    <a:srgbClr val="00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460FC5-682F-A539-4851-05AFFD28C452}" v="411" dt="2022-05-23T21:26:44.040"/>
    <p1510:client id="{85117796-6278-41AB-A966-555F82740515}" vWet="4" dt="2022-05-23T21:37:46.623"/>
    <p1510:client id="{990BF67B-CBFB-4A62-8162-30A6D92C46CF}" vWet="2" dt="2022-05-23T05:48:17.807"/>
    <p1510:client id="{D0E067FE-8761-42C8-B5B9-647A3F550F75}" v="5" dt="2022-05-23T21:51:17.069"/>
    <p1510:client id="{F61D0895-D10D-4261-8FF0-DD40F83BF94C}" v="2774" dt="2022-05-23T21:41:20.67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Peers" userId="ec43524c-173a-4153-a1e6-f28ea4b72702" providerId="ADAL" clId="{85117796-6278-41AB-A966-555F82740515}"/>
    <pc:docChg chg="undo custSel addSld delSld modSld sldOrd">
      <pc:chgData name="Natasha Peers" userId="ec43524c-173a-4153-a1e6-f28ea4b72702" providerId="ADAL" clId="{85117796-6278-41AB-A966-555F82740515}" dt="2022-05-20T04:08:51.949" v="955" actId="20577"/>
      <pc:docMkLst>
        <pc:docMk/>
      </pc:docMkLst>
      <pc:sldChg chg="modNotes">
        <pc:chgData name="Natasha Peers" userId="ec43524c-173a-4153-a1e6-f28ea4b72702" providerId="ADAL" clId="{85117796-6278-41AB-A966-555F82740515}" dt="2022-05-19T23:49:39.304" v="0" actId="255"/>
        <pc:sldMkLst>
          <pc:docMk/>
          <pc:sldMk cId="3452291927" sldId="282"/>
        </pc:sldMkLst>
      </pc:sldChg>
      <pc:sldChg chg="modNotes">
        <pc:chgData name="Natasha Peers" userId="ec43524c-173a-4153-a1e6-f28ea4b72702" providerId="ADAL" clId="{85117796-6278-41AB-A966-555F82740515}" dt="2022-05-20T02:31:39.989" v="36" actId="13926"/>
        <pc:sldMkLst>
          <pc:docMk/>
          <pc:sldMk cId="3135820728" sldId="5908"/>
        </pc:sldMkLst>
      </pc:sldChg>
      <pc:sldChg chg="modNotes">
        <pc:chgData name="Natasha Peers" userId="ec43524c-173a-4153-a1e6-f28ea4b72702" providerId="ADAL" clId="{85117796-6278-41AB-A966-555F82740515}" dt="2022-05-20T02:32:06.899" v="74" actId="20577"/>
        <pc:sldMkLst>
          <pc:docMk/>
          <pc:sldMk cId="745160580" sldId="5922"/>
        </pc:sldMkLst>
      </pc:sldChg>
      <pc:sldChg chg="modSp mod">
        <pc:chgData name="Natasha Peers" userId="ec43524c-173a-4153-a1e6-f28ea4b72702" providerId="ADAL" clId="{85117796-6278-41AB-A966-555F82740515}" dt="2022-05-20T02:40:47.222" v="189" actId="13926"/>
        <pc:sldMkLst>
          <pc:docMk/>
          <pc:sldMk cId="894673764" sldId="6129"/>
        </pc:sldMkLst>
        <pc:spChg chg="mod">
          <ac:chgData name="Natasha Peers" userId="ec43524c-173a-4153-a1e6-f28ea4b72702" providerId="ADAL" clId="{85117796-6278-41AB-A966-555F82740515}" dt="2022-05-20T02:40:47.222" v="189" actId="13926"/>
          <ac:spMkLst>
            <pc:docMk/>
            <pc:sldMk cId="894673764" sldId="6129"/>
            <ac:spMk id="3" creationId="{03DE31EF-9C15-47D9-B3B5-ECAE2A11D473}"/>
          </ac:spMkLst>
        </pc:spChg>
      </pc:sldChg>
      <pc:sldChg chg="modSp mod">
        <pc:chgData name="Natasha Peers" userId="ec43524c-173a-4153-a1e6-f28ea4b72702" providerId="ADAL" clId="{85117796-6278-41AB-A966-555F82740515}" dt="2022-05-20T04:08:51.949" v="955" actId="20577"/>
        <pc:sldMkLst>
          <pc:docMk/>
          <pc:sldMk cId="1884369224" sldId="6130"/>
        </pc:sldMkLst>
        <pc:spChg chg="mod">
          <ac:chgData name="Natasha Peers" userId="ec43524c-173a-4153-a1e6-f28ea4b72702" providerId="ADAL" clId="{85117796-6278-41AB-A966-555F82740515}" dt="2022-05-20T04:08:51.949" v="955" actId="20577"/>
          <ac:spMkLst>
            <pc:docMk/>
            <pc:sldMk cId="1884369224" sldId="6130"/>
            <ac:spMk id="5" creationId="{FB860A2C-F2F0-39B3-8CF4-169659EEE49D}"/>
          </ac:spMkLst>
        </pc:spChg>
      </pc:sldChg>
      <pc:sldChg chg="modNotes">
        <pc:chgData name="Natasha Peers" userId="ec43524c-173a-4153-a1e6-f28ea4b72702" providerId="ADAL" clId="{85117796-6278-41AB-A966-555F82740515}" dt="2022-05-19T23:50:43.919" v="7" actId="255"/>
        <pc:sldMkLst>
          <pc:docMk/>
          <pc:sldMk cId="226447752" sldId="6135"/>
        </pc:sldMkLst>
      </pc:sldChg>
      <pc:sldChg chg="modSp mod">
        <pc:chgData name="Natasha Peers" userId="ec43524c-173a-4153-a1e6-f28ea4b72702" providerId="ADAL" clId="{85117796-6278-41AB-A966-555F82740515}" dt="2022-05-20T02:36:40.984" v="120" actId="1076"/>
        <pc:sldMkLst>
          <pc:docMk/>
          <pc:sldMk cId="3989989995" sldId="6137"/>
        </pc:sldMkLst>
        <pc:picChg chg="mod">
          <ac:chgData name="Natasha Peers" userId="ec43524c-173a-4153-a1e6-f28ea4b72702" providerId="ADAL" clId="{85117796-6278-41AB-A966-555F82740515}" dt="2022-05-20T02:36:40.984" v="120" actId="1076"/>
          <ac:picMkLst>
            <pc:docMk/>
            <pc:sldMk cId="3989989995" sldId="6137"/>
            <ac:picMk id="4" creationId="{FE5AF188-7F61-411C-BA78-0BA7155AD5EF}"/>
          </ac:picMkLst>
        </pc:picChg>
      </pc:sldChg>
      <pc:sldChg chg="modNotes">
        <pc:chgData name="Natasha Peers" userId="ec43524c-173a-4153-a1e6-f28ea4b72702" providerId="ADAL" clId="{85117796-6278-41AB-A966-555F82740515}" dt="2022-05-19T23:50:24.773" v="5" actId="2711"/>
        <pc:sldMkLst>
          <pc:docMk/>
          <pc:sldMk cId="4061903107" sldId="6150"/>
        </pc:sldMkLst>
      </pc:sldChg>
      <pc:sldChg chg="modSp mod modNotes">
        <pc:chgData name="Natasha Peers" userId="ec43524c-173a-4153-a1e6-f28ea4b72702" providerId="ADAL" clId="{85117796-6278-41AB-A966-555F82740515}" dt="2022-05-20T04:06:40.092" v="506" actId="20577"/>
        <pc:sldMkLst>
          <pc:docMk/>
          <pc:sldMk cId="2082472718" sldId="6153"/>
        </pc:sldMkLst>
        <pc:spChg chg="mod">
          <ac:chgData name="Natasha Peers" userId="ec43524c-173a-4153-a1e6-f28ea4b72702" providerId="ADAL" clId="{85117796-6278-41AB-A966-555F82740515}" dt="2022-05-20T04:06:40.092" v="506" actId="20577"/>
          <ac:spMkLst>
            <pc:docMk/>
            <pc:sldMk cId="2082472718" sldId="6153"/>
            <ac:spMk id="3" creationId="{03DE31EF-9C15-47D9-B3B5-ECAE2A11D473}"/>
          </ac:spMkLst>
        </pc:spChg>
      </pc:sldChg>
      <pc:sldChg chg="modSp mod">
        <pc:chgData name="Natasha Peers" userId="ec43524c-173a-4153-a1e6-f28ea4b72702" providerId="ADAL" clId="{85117796-6278-41AB-A966-555F82740515}" dt="2022-05-20T02:42:33.320" v="210" actId="20577"/>
        <pc:sldMkLst>
          <pc:docMk/>
          <pc:sldMk cId="2480004390" sldId="6259"/>
        </pc:sldMkLst>
        <pc:spChg chg="mod">
          <ac:chgData name="Natasha Peers" userId="ec43524c-173a-4153-a1e6-f28ea4b72702" providerId="ADAL" clId="{85117796-6278-41AB-A966-555F82740515}" dt="2022-05-20T02:42:33.320" v="210" actId="20577"/>
          <ac:spMkLst>
            <pc:docMk/>
            <pc:sldMk cId="2480004390" sldId="6259"/>
            <ac:spMk id="5" creationId="{1278FE3D-1C29-4149-AC01-D613B0CBE5A3}"/>
          </ac:spMkLst>
        </pc:spChg>
      </pc:sldChg>
      <pc:sldChg chg="modSp mod">
        <pc:chgData name="Natasha Peers" userId="ec43524c-173a-4153-a1e6-f28ea4b72702" providerId="ADAL" clId="{85117796-6278-41AB-A966-555F82740515}" dt="2022-05-20T02:44:12.552" v="211" actId="21"/>
        <pc:sldMkLst>
          <pc:docMk/>
          <pc:sldMk cId="3032770714" sldId="6260"/>
        </pc:sldMkLst>
        <pc:spChg chg="mod">
          <ac:chgData name="Natasha Peers" userId="ec43524c-173a-4153-a1e6-f28ea4b72702" providerId="ADAL" clId="{85117796-6278-41AB-A966-555F82740515}" dt="2022-05-20T02:44:12.552" v="211" actId="21"/>
          <ac:spMkLst>
            <pc:docMk/>
            <pc:sldMk cId="3032770714" sldId="6260"/>
            <ac:spMk id="10" creationId="{EA6F1CFB-F883-4AE2-98DF-5E15001C0DFB}"/>
          </ac:spMkLst>
        </pc:spChg>
      </pc:sldChg>
      <pc:sldChg chg="addCm">
        <pc:chgData name="Natasha Peers" userId="ec43524c-173a-4153-a1e6-f28ea4b72702" providerId="ADAL" clId="{85117796-6278-41AB-A966-555F82740515}" dt="2022-05-20T02:35:13.496" v="118"/>
        <pc:sldMkLst>
          <pc:docMk/>
          <pc:sldMk cId="3653553530" sldId="6262"/>
        </pc:sldMkLst>
      </pc:sldChg>
      <pc:sldChg chg="addCm modNotes">
        <pc:chgData name="Natasha Peers" userId="ec43524c-173a-4153-a1e6-f28ea4b72702" providerId="ADAL" clId="{85117796-6278-41AB-A966-555F82740515}" dt="2022-05-20T02:35:34.772" v="119"/>
        <pc:sldMkLst>
          <pc:docMk/>
          <pc:sldMk cId="3954286981" sldId="6265"/>
        </pc:sldMkLst>
      </pc:sldChg>
      <pc:sldChg chg="modSp mod">
        <pc:chgData name="Natasha Peers" userId="ec43524c-173a-4153-a1e6-f28ea4b72702" providerId="ADAL" clId="{85117796-6278-41AB-A966-555F82740515}" dt="2022-05-20T04:00:07.028" v="316" actId="20577"/>
        <pc:sldMkLst>
          <pc:docMk/>
          <pc:sldMk cId="1047347840" sldId="6270"/>
        </pc:sldMkLst>
        <pc:spChg chg="mod">
          <ac:chgData name="Natasha Peers" userId="ec43524c-173a-4153-a1e6-f28ea4b72702" providerId="ADAL" clId="{85117796-6278-41AB-A966-555F82740515}" dt="2022-05-20T04:00:07.028" v="316" actId="20577"/>
          <ac:spMkLst>
            <pc:docMk/>
            <pc:sldMk cId="1047347840" sldId="6270"/>
            <ac:spMk id="8" creationId="{D8961E9B-F4EF-42CF-979A-94B3D6F48353}"/>
          </ac:spMkLst>
        </pc:spChg>
      </pc:sldChg>
      <pc:sldChg chg="modSp new mod">
        <pc:chgData name="Natasha Peers" userId="ec43524c-173a-4153-a1e6-f28ea4b72702" providerId="ADAL" clId="{85117796-6278-41AB-A966-555F82740515}" dt="2022-05-20T02:32:25.670" v="89" actId="20577"/>
        <pc:sldMkLst>
          <pc:docMk/>
          <pc:sldMk cId="2572174916" sldId="6272"/>
        </pc:sldMkLst>
        <pc:spChg chg="mod">
          <ac:chgData name="Natasha Peers" userId="ec43524c-173a-4153-a1e6-f28ea4b72702" providerId="ADAL" clId="{85117796-6278-41AB-A966-555F82740515}" dt="2022-05-20T02:32:25.670" v="89" actId="20577"/>
          <ac:spMkLst>
            <pc:docMk/>
            <pc:sldMk cId="2572174916" sldId="6272"/>
            <ac:spMk id="2" creationId="{FE9BD12B-E1C4-44AF-AE11-D6A082B160E7}"/>
          </ac:spMkLst>
        </pc:spChg>
      </pc:sldChg>
      <pc:sldChg chg="modSp add mod ord">
        <pc:chgData name="Natasha Peers" userId="ec43524c-173a-4153-a1e6-f28ea4b72702" providerId="ADAL" clId="{85117796-6278-41AB-A966-555F82740515}" dt="2022-05-20T02:33:35.082" v="117"/>
        <pc:sldMkLst>
          <pc:docMk/>
          <pc:sldMk cId="1995249905" sldId="6273"/>
        </pc:sldMkLst>
        <pc:spChg chg="mod">
          <ac:chgData name="Natasha Peers" userId="ec43524c-173a-4153-a1e6-f28ea4b72702" providerId="ADAL" clId="{85117796-6278-41AB-A966-555F82740515}" dt="2022-05-20T02:33:31.878" v="115" actId="20577"/>
          <ac:spMkLst>
            <pc:docMk/>
            <pc:sldMk cId="1995249905" sldId="6273"/>
            <ac:spMk id="2" creationId="{FE9BD12B-E1C4-44AF-AE11-D6A082B160E7}"/>
          </ac:spMkLst>
        </pc:spChg>
      </pc:sldChg>
      <pc:sldChg chg="modSp new mod">
        <pc:chgData name="Natasha Peers" userId="ec43524c-173a-4153-a1e6-f28ea4b72702" providerId="ADAL" clId="{85117796-6278-41AB-A966-555F82740515}" dt="2022-05-20T02:37:02.314" v="141" actId="20577"/>
        <pc:sldMkLst>
          <pc:docMk/>
          <pc:sldMk cId="1265192685" sldId="6274"/>
        </pc:sldMkLst>
        <pc:spChg chg="mod">
          <ac:chgData name="Natasha Peers" userId="ec43524c-173a-4153-a1e6-f28ea4b72702" providerId="ADAL" clId="{85117796-6278-41AB-A966-555F82740515}" dt="2022-05-20T02:37:02.314" v="141" actId="20577"/>
          <ac:spMkLst>
            <pc:docMk/>
            <pc:sldMk cId="1265192685" sldId="6274"/>
            <ac:spMk id="2" creationId="{D60C49CB-4211-4F21-BD96-BBA2644DCE96}"/>
          </ac:spMkLst>
        </pc:spChg>
      </pc:sldChg>
      <pc:sldChg chg="delSp modSp new mod">
        <pc:chgData name="Natasha Peers" userId="ec43524c-173a-4153-a1e6-f28ea4b72702" providerId="ADAL" clId="{85117796-6278-41AB-A966-555F82740515}" dt="2022-05-20T02:45:34.608" v="253" actId="20577"/>
        <pc:sldMkLst>
          <pc:docMk/>
          <pc:sldMk cId="3208964243" sldId="6275"/>
        </pc:sldMkLst>
        <pc:spChg chg="mod">
          <ac:chgData name="Natasha Peers" userId="ec43524c-173a-4153-a1e6-f28ea4b72702" providerId="ADAL" clId="{85117796-6278-41AB-A966-555F82740515}" dt="2022-05-20T02:45:34.608" v="253" actId="20577"/>
          <ac:spMkLst>
            <pc:docMk/>
            <pc:sldMk cId="3208964243" sldId="6275"/>
            <ac:spMk id="2" creationId="{74AAAC93-D9C6-4352-93AE-000328A06D67}"/>
          </ac:spMkLst>
        </pc:spChg>
        <pc:spChg chg="del">
          <ac:chgData name="Natasha Peers" userId="ec43524c-173a-4153-a1e6-f28ea4b72702" providerId="ADAL" clId="{85117796-6278-41AB-A966-555F82740515}" dt="2022-05-20T02:45:06.159" v="223" actId="478"/>
          <ac:spMkLst>
            <pc:docMk/>
            <pc:sldMk cId="3208964243" sldId="6275"/>
            <ac:spMk id="3" creationId="{1C48BF20-D9B5-4361-9C0D-E77F103D557E}"/>
          </ac:spMkLst>
        </pc:spChg>
      </pc:sldChg>
      <pc:sldChg chg="new del">
        <pc:chgData name="Natasha Peers" userId="ec43524c-173a-4153-a1e6-f28ea4b72702" providerId="ADAL" clId="{85117796-6278-41AB-A966-555F82740515}" dt="2022-05-20T02:45:50.245" v="255" actId="680"/>
        <pc:sldMkLst>
          <pc:docMk/>
          <pc:sldMk cId="265179669" sldId="6276"/>
        </pc:sldMkLst>
      </pc:sldChg>
      <pc:sldChg chg="modSp new del mod">
        <pc:chgData name="Natasha Peers" userId="ec43524c-173a-4153-a1e6-f28ea4b72702" providerId="ADAL" clId="{85117796-6278-41AB-A966-555F82740515}" dt="2022-05-20T02:46:22.806" v="313" actId="2696"/>
        <pc:sldMkLst>
          <pc:docMk/>
          <pc:sldMk cId="2960937393" sldId="6276"/>
        </pc:sldMkLst>
        <pc:spChg chg="mod">
          <ac:chgData name="Natasha Peers" userId="ec43524c-173a-4153-a1e6-f28ea4b72702" providerId="ADAL" clId="{85117796-6278-41AB-A966-555F82740515}" dt="2022-05-20T02:46:17.094" v="312" actId="20577"/>
          <ac:spMkLst>
            <pc:docMk/>
            <pc:sldMk cId="2960937393" sldId="6276"/>
            <ac:spMk id="2" creationId="{D4DAA243-BA10-4F3F-862A-07727E870124}"/>
          </ac:spMkLst>
        </pc:spChg>
      </pc:sldChg>
    </pc:docChg>
  </pc:docChgLst>
  <pc:docChgLst>
    <pc:chgData name="Helen Robertson" userId="S::helen.robertson@taumataarowai.govt.nz::163890b6-b145-41f8-bb1a-11c2d55fa085" providerId="AD" clId="Web-{71533CE0-C313-AF8B-092F-2CEF040EEA0E}"/>
    <pc:docChg chg="">
      <pc:chgData name="Helen Robertson" userId="S::helen.robertson@taumataarowai.govt.nz::163890b6-b145-41f8-bb1a-11c2d55fa085" providerId="AD" clId="Web-{71533CE0-C313-AF8B-092F-2CEF040EEA0E}" dt="2022-05-16T01:05:09.006" v="1"/>
      <pc:docMkLst>
        <pc:docMk/>
      </pc:docMkLst>
      <pc:sldChg chg="modCm">
        <pc:chgData name="Helen Robertson" userId="S::helen.robertson@taumataarowai.govt.nz::163890b6-b145-41f8-bb1a-11c2d55fa085" providerId="AD" clId="Web-{71533CE0-C313-AF8B-092F-2CEF040EEA0E}" dt="2022-05-16T01:05:09.006" v="1"/>
        <pc:sldMkLst>
          <pc:docMk/>
          <pc:sldMk cId="894673764" sldId="6129"/>
        </pc:sldMkLst>
      </pc:sldChg>
      <pc:sldChg chg="modCm">
        <pc:chgData name="Helen Robertson" userId="S::helen.robertson@taumataarowai.govt.nz::163890b6-b145-41f8-bb1a-11c2d55fa085" providerId="AD" clId="Web-{71533CE0-C313-AF8B-092F-2CEF040EEA0E}" dt="2022-05-16T01:04:08.958" v="0"/>
        <pc:sldMkLst>
          <pc:docMk/>
          <pc:sldMk cId="3050587914" sldId="6149"/>
        </pc:sldMkLst>
      </pc:sldChg>
    </pc:docChg>
  </pc:docChgLst>
  <pc:docChgLst>
    <pc:chgData name="Elizabeth Connor" userId="717d15c9-0217-4e18-8f42-53752f341878" providerId="ADAL" clId="{F61D0895-D10D-4261-8FF0-DD40F83BF94C}"/>
    <pc:docChg chg="undo custSel addSld delSld modSld sldOrd">
      <pc:chgData name="Elizabeth Connor" userId="717d15c9-0217-4e18-8f42-53752f341878" providerId="ADAL" clId="{F61D0895-D10D-4261-8FF0-DD40F83BF94C}" dt="2022-05-17T08:10:17.729" v="2008" actId="47"/>
      <pc:docMkLst>
        <pc:docMk/>
      </pc:docMkLst>
      <pc:sldChg chg="delCm">
        <pc:chgData name="Elizabeth Connor" userId="717d15c9-0217-4e18-8f42-53752f341878" providerId="ADAL" clId="{F61D0895-D10D-4261-8FF0-DD40F83BF94C}" dt="2022-05-12T00:13:51.583" v="172"/>
        <pc:sldMkLst>
          <pc:docMk/>
          <pc:sldMk cId="3135820728" sldId="5908"/>
        </pc:sldMkLst>
      </pc:sldChg>
      <pc:sldChg chg="modSp mod">
        <pc:chgData name="Elizabeth Connor" userId="717d15c9-0217-4e18-8f42-53752f341878" providerId="ADAL" clId="{F61D0895-D10D-4261-8FF0-DD40F83BF94C}" dt="2022-05-16T05:59:12.770" v="1547" actId="20577"/>
        <pc:sldMkLst>
          <pc:docMk/>
          <pc:sldMk cId="2200614761" sldId="6093"/>
        </pc:sldMkLst>
        <pc:spChg chg="mod">
          <ac:chgData name="Elizabeth Connor" userId="717d15c9-0217-4e18-8f42-53752f341878" providerId="ADAL" clId="{F61D0895-D10D-4261-8FF0-DD40F83BF94C}" dt="2022-05-16T05:59:12.770" v="1547" actId="20577"/>
          <ac:spMkLst>
            <pc:docMk/>
            <pc:sldMk cId="2200614761" sldId="6093"/>
            <ac:spMk id="22" creationId="{520AE7F1-2E8F-4EAC-AE79-8B2060124000}"/>
          </ac:spMkLst>
        </pc:spChg>
      </pc:sldChg>
      <pc:sldChg chg="modSp mod addCm delCm">
        <pc:chgData name="Elizabeth Connor" userId="717d15c9-0217-4e18-8f42-53752f341878" providerId="ADAL" clId="{F61D0895-D10D-4261-8FF0-DD40F83BF94C}" dt="2022-05-16T05:48:21.560" v="1327"/>
        <pc:sldMkLst>
          <pc:docMk/>
          <pc:sldMk cId="3990319636" sldId="6126"/>
        </pc:sldMkLst>
        <pc:spChg chg="mod">
          <ac:chgData name="Elizabeth Connor" userId="717d15c9-0217-4e18-8f42-53752f341878" providerId="ADAL" clId="{F61D0895-D10D-4261-8FF0-DD40F83BF94C}" dt="2022-05-16T05:48:15.896" v="1326" actId="1035"/>
          <ac:spMkLst>
            <pc:docMk/>
            <pc:sldMk cId="3990319636" sldId="6126"/>
            <ac:spMk id="3" creationId="{E331C749-BD11-4133-8B27-4455EB3CD822}"/>
          </ac:spMkLst>
        </pc:spChg>
      </pc:sldChg>
      <pc:sldChg chg="modSp mod addCm delCm modCm">
        <pc:chgData name="Elizabeth Connor" userId="717d15c9-0217-4e18-8f42-53752f341878" providerId="ADAL" clId="{F61D0895-D10D-4261-8FF0-DD40F83BF94C}" dt="2022-05-16T05:35:32.308" v="723" actId="13926"/>
        <pc:sldMkLst>
          <pc:docMk/>
          <pc:sldMk cId="1854461932" sldId="6127"/>
        </pc:sldMkLst>
        <pc:spChg chg="mod">
          <ac:chgData name="Elizabeth Connor" userId="717d15c9-0217-4e18-8f42-53752f341878" providerId="ADAL" clId="{F61D0895-D10D-4261-8FF0-DD40F83BF94C}" dt="2022-05-16T05:35:32.308" v="723" actId="13926"/>
          <ac:spMkLst>
            <pc:docMk/>
            <pc:sldMk cId="1854461932" sldId="6127"/>
            <ac:spMk id="3" creationId="{03DE31EF-9C15-47D9-B3B5-ECAE2A11D473}"/>
          </ac:spMkLst>
        </pc:spChg>
      </pc:sldChg>
      <pc:sldChg chg="modSp mod addCm delCm modCm">
        <pc:chgData name="Elizabeth Connor" userId="717d15c9-0217-4e18-8f42-53752f341878" providerId="ADAL" clId="{F61D0895-D10D-4261-8FF0-DD40F83BF94C}" dt="2022-05-16T05:58:56.616" v="1533"/>
        <pc:sldMkLst>
          <pc:docMk/>
          <pc:sldMk cId="894673764" sldId="6129"/>
        </pc:sldMkLst>
        <pc:spChg chg="mod">
          <ac:chgData name="Elizabeth Connor" userId="717d15c9-0217-4e18-8f42-53752f341878" providerId="ADAL" clId="{F61D0895-D10D-4261-8FF0-DD40F83BF94C}" dt="2022-05-16T03:42:40.003" v="592" actId="20577"/>
          <ac:spMkLst>
            <pc:docMk/>
            <pc:sldMk cId="894673764" sldId="6129"/>
            <ac:spMk id="3" creationId="{03DE31EF-9C15-47D9-B3B5-ECAE2A11D473}"/>
          </ac:spMkLst>
        </pc:spChg>
      </pc:sldChg>
      <pc:sldChg chg="delSp modSp mod ord addCm delCm modNotesTx">
        <pc:chgData name="Elizabeth Connor" userId="717d15c9-0217-4e18-8f42-53752f341878" providerId="ADAL" clId="{F61D0895-D10D-4261-8FF0-DD40F83BF94C}" dt="2022-05-17T04:48:44.872" v="1830" actId="20577"/>
        <pc:sldMkLst>
          <pc:docMk/>
          <pc:sldMk cId="1884369224" sldId="6130"/>
        </pc:sldMkLst>
        <pc:spChg chg="del mod">
          <ac:chgData name="Elizabeth Connor" userId="717d15c9-0217-4e18-8f42-53752f341878" providerId="ADAL" clId="{F61D0895-D10D-4261-8FF0-DD40F83BF94C}" dt="2022-05-16T03:48:34.251" v="720"/>
          <ac:spMkLst>
            <pc:docMk/>
            <pc:sldMk cId="1884369224" sldId="6130"/>
            <ac:spMk id="3" creationId="{03DE31EF-9C15-47D9-B3B5-ECAE2A11D473}"/>
          </ac:spMkLst>
        </pc:spChg>
        <pc:spChg chg="mod">
          <ac:chgData name="Elizabeth Connor" userId="717d15c9-0217-4e18-8f42-53752f341878" providerId="ADAL" clId="{F61D0895-D10D-4261-8FF0-DD40F83BF94C}" dt="2022-05-17T04:48:44.872" v="1830" actId="20577"/>
          <ac:spMkLst>
            <pc:docMk/>
            <pc:sldMk cId="1884369224" sldId="6130"/>
            <ac:spMk id="5" creationId="{FB860A2C-F2F0-39B3-8CF4-169659EEE49D}"/>
          </ac:spMkLst>
        </pc:spChg>
      </pc:sldChg>
      <pc:sldChg chg="del">
        <pc:chgData name="Elizabeth Connor" userId="717d15c9-0217-4e18-8f42-53752f341878" providerId="ADAL" clId="{F61D0895-D10D-4261-8FF0-DD40F83BF94C}" dt="2022-05-16T05:37:58.796" v="816" actId="2696"/>
        <pc:sldMkLst>
          <pc:docMk/>
          <pc:sldMk cId="1394084549" sldId="6137"/>
        </pc:sldMkLst>
      </pc:sldChg>
      <pc:sldChg chg="addSp delSp modSp add mod ord">
        <pc:chgData name="Elizabeth Connor" userId="717d15c9-0217-4e18-8f42-53752f341878" providerId="ADAL" clId="{F61D0895-D10D-4261-8FF0-DD40F83BF94C}" dt="2022-05-16T05:45:35.841" v="1168" actId="20577"/>
        <pc:sldMkLst>
          <pc:docMk/>
          <pc:sldMk cId="3989989995" sldId="6137"/>
        </pc:sldMkLst>
        <pc:spChg chg="mod">
          <ac:chgData name="Elizabeth Connor" userId="717d15c9-0217-4e18-8f42-53752f341878" providerId="ADAL" clId="{F61D0895-D10D-4261-8FF0-DD40F83BF94C}" dt="2022-05-16T05:45:35.841" v="1168" actId="20577"/>
          <ac:spMkLst>
            <pc:docMk/>
            <pc:sldMk cId="3989989995" sldId="6137"/>
            <ac:spMk id="2" creationId="{0B2B8F6D-5BA7-411B-882B-97466105AA0F}"/>
          </ac:spMkLst>
        </pc:spChg>
        <pc:spChg chg="add mod">
          <ac:chgData name="Elizabeth Connor" userId="717d15c9-0217-4e18-8f42-53752f341878" providerId="ADAL" clId="{F61D0895-D10D-4261-8FF0-DD40F83BF94C}" dt="2022-05-16T05:43:05.272" v="1106" actId="1035"/>
          <ac:spMkLst>
            <pc:docMk/>
            <pc:sldMk cId="3989989995" sldId="6137"/>
            <ac:spMk id="6" creationId="{49964CA5-E5E7-42B9-9AE4-9B748478EA9C}"/>
          </ac:spMkLst>
        </pc:spChg>
        <pc:picChg chg="mod">
          <ac:chgData name="Elizabeth Connor" userId="717d15c9-0217-4e18-8f42-53752f341878" providerId="ADAL" clId="{F61D0895-D10D-4261-8FF0-DD40F83BF94C}" dt="2022-05-16T05:43:13.413" v="1108" actId="1076"/>
          <ac:picMkLst>
            <pc:docMk/>
            <pc:sldMk cId="3989989995" sldId="6137"/>
            <ac:picMk id="4" creationId="{FE5AF188-7F61-411C-BA78-0BA7155AD5EF}"/>
          </ac:picMkLst>
        </pc:picChg>
        <pc:picChg chg="add del mod">
          <ac:chgData name="Elizabeth Connor" userId="717d15c9-0217-4e18-8f42-53752f341878" providerId="ADAL" clId="{F61D0895-D10D-4261-8FF0-DD40F83BF94C}" dt="2022-05-16T05:41:03.949" v="956" actId="478"/>
          <ac:picMkLst>
            <pc:docMk/>
            <pc:sldMk cId="3989989995" sldId="6137"/>
            <ac:picMk id="5" creationId="{15FCFDBB-023E-4D2B-98DC-5CFD88F0DD17}"/>
          </ac:picMkLst>
        </pc:picChg>
      </pc:sldChg>
      <pc:sldChg chg="modSp mod modNotesTx">
        <pc:chgData name="Elizabeth Connor" userId="717d15c9-0217-4e18-8f42-53752f341878" providerId="ADAL" clId="{F61D0895-D10D-4261-8FF0-DD40F83BF94C}" dt="2022-05-16T06:02:44.835" v="1692" actId="313"/>
        <pc:sldMkLst>
          <pc:docMk/>
          <pc:sldMk cId="2749830712" sldId="6139"/>
        </pc:sldMkLst>
        <pc:spChg chg="mod">
          <ac:chgData name="Elizabeth Connor" userId="717d15c9-0217-4e18-8f42-53752f341878" providerId="ADAL" clId="{F61D0895-D10D-4261-8FF0-DD40F83BF94C}" dt="2022-05-16T06:01:40.699" v="1584" actId="20577"/>
          <ac:spMkLst>
            <pc:docMk/>
            <pc:sldMk cId="2749830712" sldId="6139"/>
            <ac:spMk id="2" creationId="{0B2B8F6D-5BA7-411B-882B-97466105AA0F}"/>
          </ac:spMkLst>
        </pc:spChg>
        <pc:picChg chg="mod">
          <ac:chgData name="Elizabeth Connor" userId="717d15c9-0217-4e18-8f42-53752f341878" providerId="ADAL" clId="{F61D0895-D10D-4261-8FF0-DD40F83BF94C}" dt="2022-05-16T06:01:26.056" v="1579" actId="1076"/>
          <ac:picMkLst>
            <pc:docMk/>
            <pc:sldMk cId="2749830712" sldId="6139"/>
            <ac:picMk id="7" creationId="{117A246B-CAC3-4996-AD6A-799647287781}"/>
          </ac:picMkLst>
        </pc:picChg>
      </pc:sldChg>
      <pc:sldChg chg="del">
        <pc:chgData name="Elizabeth Connor" userId="717d15c9-0217-4e18-8f42-53752f341878" providerId="ADAL" clId="{F61D0895-D10D-4261-8FF0-DD40F83BF94C}" dt="2022-05-16T05:35:36.189" v="724" actId="47"/>
        <pc:sldMkLst>
          <pc:docMk/>
          <pc:sldMk cId="1703366072" sldId="6140"/>
        </pc:sldMkLst>
      </pc:sldChg>
      <pc:sldChg chg="modSp mod ord">
        <pc:chgData name="Elizabeth Connor" userId="717d15c9-0217-4e18-8f42-53752f341878" providerId="ADAL" clId="{F61D0895-D10D-4261-8FF0-DD40F83BF94C}" dt="2022-05-16T06:06:49.083" v="1703"/>
        <pc:sldMkLst>
          <pc:docMk/>
          <pc:sldMk cId="1514527451" sldId="6142"/>
        </pc:sldMkLst>
        <pc:spChg chg="mod">
          <ac:chgData name="Elizabeth Connor" userId="717d15c9-0217-4e18-8f42-53752f341878" providerId="ADAL" clId="{F61D0895-D10D-4261-8FF0-DD40F83BF94C}" dt="2022-05-12T00:08:59.566" v="165" actId="14100"/>
          <ac:spMkLst>
            <pc:docMk/>
            <pc:sldMk cId="1514527451" sldId="6142"/>
            <ac:spMk id="3" creationId="{2332EEA8-637A-4EDA-B423-7D5A24E1974A}"/>
          </ac:spMkLst>
        </pc:spChg>
        <pc:picChg chg="mod">
          <ac:chgData name="Elizabeth Connor" userId="717d15c9-0217-4e18-8f42-53752f341878" providerId="ADAL" clId="{F61D0895-D10D-4261-8FF0-DD40F83BF94C}" dt="2022-05-12T00:09:01.449" v="167" actId="1037"/>
          <ac:picMkLst>
            <pc:docMk/>
            <pc:sldMk cId="1514527451" sldId="6142"/>
            <ac:picMk id="9" creationId="{883BAC6F-AB7D-4A5D-873A-A92F7158722A}"/>
          </ac:picMkLst>
        </pc:picChg>
        <pc:picChg chg="mod">
          <ac:chgData name="Elizabeth Connor" userId="717d15c9-0217-4e18-8f42-53752f341878" providerId="ADAL" clId="{F61D0895-D10D-4261-8FF0-DD40F83BF94C}" dt="2022-05-12T00:09:04.711" v="171" actId="1037"/>
          <ac:picMkLst>
            <pc:docMk/>
            <pc:sldMk cId="1514527451" sldId="6142"/>
            <ac:picMk id="11" creationId="{BC4E9627-1DDD-4A13-8D24-2CBC230D0A0A}"/>
          </ac:picMkLst>
        </pc:picChg>
      </pc:sldChg>
      <pc:sldChg chg="modSp del mod ord">
        <pc:chgData name="Elizabeth Connor" userId="717d15c9-0217-4e18-8f42-53752f341878" providerId="ADAL" clId="{F61D0895-D10D-4261-8FF0-DD40F83BF94C}" dt="2022-05-17T08:10:17.729" v="2008" actId="47"/>
        <pc:sldMkLst>
          <pc:docMk/>
          <pc:sldMk cId="1968838653" sldId="6143"/>
        </pc:sldMkLst>
        <pc:spChg chg="mod">
          <ac:chgData name="Elizabeth Connor" userId="717d15c9-0217-4e18-8f42-53752f341878" providerId="ADAL" clId="{F61D0895-D10D-4261-8FF0-DD40F83BF94C}" dt="2022-05-17T07:55:11.656" v="1886" actId="20577"/>
          <ac:spMkLst>
            <pc:docMk/>
            <pc:sldMk cId="1968838653" sldId="6143"/>
            <ac:spMk id="3" creationId="{2332EEA8-637A-4EDA-B423-7D5A24E1974A}"/>
          </ac:spMkLst>
        </pc:spChg>
        <pc:picChg chg="mod">
          <ac:chgData name="Elizabeth Connor" userId="717d15c9-0217-4e18-8f42-53752f341878" providerId="ADAL" clId="{F61D0895-D10D-4261-8FF0-DD40F83BF94C}" dt="2022-05-12T00:08:46.619" v="164" actId="1037"/>
          <ac:picMkLst>
            <pc:docMk/>
            <pc:sldMk cId="1968838653" sldId="6143"/>
            <ac:picMk id="11" creationId="{837E473C-3766-4A97-8F6F-2751A9BD6228}"/>
          </ac:picMkLst>
        </pc:picChg>
        <pc:picChg chg="mod">
          <ac:chgData name="Elizabeth Connor" userId="717d15c9-0217-4e18-8f42-53752f341878" providerId="ADAL" clId="{F61D0895-D10D-4261-8FF0-DD40F83BF94C}" dt="2022-05-12T00:08:42.918" v="158" actId="1037"/>
          <ac:picMkLst>
            <pc:docMk/>
            <pc:sldMk cId="1968838653" sldId="6143"/>
            <ac:picMk id="12" creationId="{582A626E-31EA-420D-931F-E36EFF2F7F6E}"/>
          </ac:picMkLst>
        </pc:picChg>
      </pc:sldChg>
      <pc:sldChg chg="del">
        <pc:chgData name="Elizabeth Connor" userId="717d15c9-0217-4e18-8f42-53752f341878" providerId="ADAL" clId="{F61D0895-D10D-4261-8FF0-DD40F83BF94C}" dt="2022-05-11T22:52:49.152" v="61" actId="47"/>
        <pc:sldMkLst>
          <pc:docMk/>
          <pc:sldMk cId="486917218" sldId="6144"/>
        </pc:sldMkLst>
      </pc:sldChg>
      <pc:sldChg chg="modSp del mod delCm">
        <pc:chgData name="Elizabeth Connor" userId="717d15c9-0217-4e18-8f42-53752f341878" providerId="ADAL" clId="{F61D0895-D10D-4261-8FF0-DD40F83BF94C}" dt="2022-05-16T05:59:31.118" v="1548" actId="47"/>
        <pc:sldMkLst>
          <pc:docMk/>
          <pc:sldMk cId="1357693254" sldId="6145"/>
        </pc:sldMkLst>
        <pc:spChg chg="mod">
          <ac:chgData name="Elizabeth Connor" userId="717d15c9-0217-4e18-8f42-53752f341878" providerId="ADAL" clId="{F61D0895-D10D-4261-8FF0-DD40F83BF94C}" dt="2022-05-12T00:08:23.044" v="149" actId="14100"/>
          <ac:spMkLst>
            <pc:docMk/>
            <pc:sldMk cId="1357693254" sldId="6145"/>
            <ac:spMk id="3" creationId="{2332EEA8-637A-4EDA-B423-7D5A24E1974A}"/>
          </ac:spMkLst>
        </pc:spChg>
        <pc:picChg chg="mod">
          <ac:chgData name="Elizabeth Connor" userId="717d15c9-0217-4e18-8f42-53752f341878" providerId="ADAL" clId="{F61D0895-D10D-4261-8FF0-DD40F83BF94C}" dt="2022-05-12T00:08:12.248" v="136" actId="1037"/>
          <ac:picMkLst>
            <pc:docMk/>
            <pc:sldMk cId="1357693254" sldId="6145"/>
            <ac:picMk id="9" creationId="{7E6448D9-B019-4833-8C07-06514306EE88}"/>
          </ac:picMkLst>
        </pc:picChg>
        <pc:picChg chg="mod">
          <ac:chgData name="Elizabeth Connor" userId="717d15c9-0217-4e18-8f42-53752f341878" providerId="ADAL" clId="{F61D0895-D10D-4261-8FF0-DD40F83BF94C}" dt="2022-05-12T00:08:15.796" v="148" actId="1037"/>
          <ac:picMkLst>
            <pc:docMk/>
            <pc:sldMk cId="1357693254" sldId="6145"/>
            <ac:picMk id="10" creationId="{7EF32E5E-DD00-4846-BE8D-F214BCE3D8C7}"/>
          </ac:picMkLst>
        </pc:picChg>
      </pc:sldChg>
      <pc:sldChg chg="addSp delSp modSp mod addCm delCm">
        <pc:chgData name="Elizabeth Connor" userId="717d15c9-0217-4e18-8f42-53752f341878" providerId="ADAL" clId="{F61D0895-D10D-4261-8FF0-DD40F83BF94C}" dt="2022-05-17T04:43:30.321" v="1704"/>
        <pc:sldMkLst>
          <pc:docMk/>
          <pc:sldMk cId="4061903107" sldId="6150"/>
        </pc:sldMkLst>
        <pc:spChg chg="del mod">
          <ac:chgData name="Elizabeth Connor" userId="717d15c9-0217-4e18-8f42-53752f341878" providerId="ADAL" clId="{F61D0895-D10D-4261-8FF0-DD40F83BF94C}" dt="2022-05-16T05:52:02.971" v="1330" actId="3680"/>
          <ac:spMkLst>
            <pc:docMk/>
            <pc:sldMk cId="4061903107" sldId="6150"/>
            <ac:spMk id="3" creationId="{2332EEA8-637A-4EDA-B423-7D5A24E1974A}"/>
          </ac:spMkLst>
        </pc:spChg>
        <pc:graphicFrameChg chg="add mod ord modGraphic">
          <ac:chgData name="Elizabeth Connor" userId="717d15c9-0217-4e18-8f42-53752f341878" providerId="ADAL" clId="{F61D0895-D10D-4261-8FF0-DD40F83BF94C}" dt="2022-05-16T05:57:46.899" v="1531" actId="20577"/>
          <ac:graphicFrameMkLst>
            <pc:docMk/>
            <pc:sldMk cId="4061903107" sldId="6150"/>
            <ac:graphicFrameMk id="4" creationId="{22074816-2240-4650-85A8-72F7F73E1424}"/>
          </ac:graphicFrameMkLst>
        </pc:graphicFrameChg>
      </pc:sldChg>
      <pc:sldChg chg="modSp mod">
        <pc:chgData name="Elizabeth Connor" userId="717d15c9-0217-4e18-8f42-53752f341878" providerId="ADAL" clId="{F61D0895-D10D-4261-8FF0-DD40F83BF94C}" dt="2022-05-17T07:53:55.777" v="1853"/>
        <pc:sldMkLst>
          <pc:docMk/>
          <pc:sldMk cId="2317870930" sldId="6151"/>
        </pc:sldMkLst>
        <pc:spChg chg="mod">
          <ac:chgData name="Elizabeth Connor" userId="717d15c9-0217-4e18-8f42-53752f341878" providerId="ADAL" clId="{F61D0895-D10D-4261-8FF0-DD40F83BF94C}" dt="2022-05-17T07:53:55.777" v="1853"/>
          <ac:spMkLst>
            <pc:docMk/>
            <pc:sldMk cId="2317870930" sldId="6151"/>
            <ac:spMk id="5" creationId="{1278FE3D-1C29-4149-AC01-D613B0CBE5A3}"/>
          </ac:spMkLst>
        </pc:spChg>
        <pc:picChg chg="mod">
          <ac:chgData name="Elizabeth Connor" userId="717d15c9-0217-4e18-8f42-53752f341878" providerId="ADAL" clId="{F61D0895-D10D-4261-8FF0-DD40F83BF94C}" dt="2022-05-17T06:54:50.398" v="1832" actId="1076"/>
          <ac:picMkLst>
            <pc:docMk/>
            <pc:sldMk cId="2317870930" sldId="6151"/>
            <ac:picMk id="3" creationId="{F1ED4264-E91E-4CCC-8ED5-3A39518C5510}"/>
          </ac:picMkLst>
        </pc:picChg>
      </pc:sldChg>
      <pc:sldChg chg="addSp delSp modSp mod ord">
        <pc:chgData name="Elizabeth Connor" userId="717d15c9-0217-4e18-8f42-53752f341878" providerId="ADAL" clId="{F61D0895-D10D-4261-8FF0-DD40F83BF94C}" dt="2022-05-17T08:10:10.067" v="2007" actId="1076"/>
        <pc:sldMkLst>
          <pc:docMk/>
          <pc:sldMk cId="2263770688" sldId="6152"/>
        </pc:sldMkLst>
        <pc:spChg chg="mod">
          <ac:chgData name="Elizabeth Connor" userId="717d15c9-0217-4e18-8f42-53752f341878" providerId="ADAL" clId="{F61D0895-D10D-4261-8FF0-DD40F83BF94C}" dt="2022-05-17T08:07:04.772" v="1945" actId="1076"/>
          <ac:spMkLst>
            <pc:docMk/>
            <pc:sldMk cId="2263770688" sldId="6152"/>
            <ac:spMk id="4" creationId="{E3841B78-8B79-4469-9A96-D660641B0D4B}"/>
          </ac:spMkLst>
        </pc:spChg>
        <pc:spChg chg="mod">
          <ac:chgData name="Elizabeth Connor" userId="717d15c9-0217-4e18-8f42-53752f341878" providerId="ADAL" clId="{F61D0895-D10D-4261-8FF0-DD40F83BF94C}" dt="2022-05-17T08:08:51.186" v="1974" actId="1035"/>
          <ac:spMkLst>
            <pc:docMk/>
            <pc:sldMk cId="2263770688" sldId="6152"/>
            <ac:spMk id="8" creationId="{6048D355-F0D8-49C8-A2E4-36E5C15F2ECF}"/>
          </ac:spMkLst>
        </pc:spChg>
        <pc:spChg chg="del mod">
          <ac:chgData name="Elizabeth Connor" userId="717d15c9-0217-4e18-8f42-53752f341878" providerId="ADAL" clId="{F61D0895-D10D-4261-8FF0-DD40F83BF94C}" dt="2022-05-17T08:05:28.268" v="1912" actId="478"/>
          <ac:spMkLst>
            <pc:docMk/>
            <pc:sldMk cId="2263770688" sldId="6152"/>
            <ac:spMk id="10" creationId="{EA6F1CFB-F883-4AE2-98DF-5E15001C0DFB}"/>
          </ac:spMkLst>
        </pc:spChg>
        <pc:spChg chg="add mod">
          <ac:chgData name="Elizabeth Connor" userId="717d15c9-0217-4e18-8f42-53752f341878" providerId="ADAL" clId="{F61D0895-D10D-4261-8FF0-DD40F83BF94C}" dt="2022-05-17T08:09:36.674" v="2004" actId="1035"/>
          <ac:spMkLst>
            <pc:docMk/>
            <pc:sldMk cId="2263770688" sldId="6152"/>
            <ac:spMk id="12" creationId="{920DFF70-17FD-46EB-B6C0-6C304166457A}"/>
          </ac:spMkLst>
        </pc:spChg>
        <pc:picChg chg="add mod ord modCrop">
          <ac:chgData name="Elizabeth Connor" userId="717d15c9-0217-4e18-8f42-53752f341878" providerId="ADAL" clId="{F61D0895-D10D-4261-8FF0-DD40F83BF94C}" dt="2022-05-17T08:09:14.422" v="1978" actId="1076"/>
          <ac:picMkLst>
            <pc:docMk/>
            <pc:sldMk cId="2263770688" sldId="6152"/>
            <ac:picMk id="3" creationId="{8019D163-B019-4887-A2E1-C97C97DC9318}"/>
          </ac:picMkLst>
        </pc:picChg>
        <pc:picChg chg="del">
          <ac:chgData name="Elizabeth Connor" userId="717d15c9-0217-4e18-8f42-53752f341878" providerId="ADAL" clId="{F61D0895-D10D-4261-8FF0-DD40F83BF94C}" dt="2022-05-17T08:03:26.309" v="1888" actId="478"/>
          <ac:picMkLst>
            <pc:docMk/>
            <pc:sldMk cId="2263770688" sldId="6152"/>
            <ac:picMk id="7" creationId="{242F8DFD-F805-4D41-B142-1A3739003564}"/>
          </ac:picMkLst>
        </pc:picChg>
        <pc:picChg chg="mod">
          <ac:chgData name="Elizabeth Connor" userId="717d15c9-0217-4e18-8f42-53752f341878" providerId="ADAL" clId="{F61D0895-D10D-4261-8FF0-DD40F83BF94C}" dt="2022-05-17T08:10:10.067" v="2007" actId="1076"/>
          <ac:picMkLst>
            <pc:docMk/>
            <pc:sldMk cId="2263770688" sldId="6152"/>
            <ac:picMk id="11" creationId="{9C899A51-5780-40BB-85A4-66E9FDA1F157}"/>
          </ac:picMkLst>
        </pc:picChg>
      </pc:sldChg>
      <pc:sldChg chg="modSp add mod ord">
        <pc:chgData name="Elizabeth Connor" userId="717d15c9-0217-4e18-8f42-53752f341878" providerId="ADAL" clId="{F61D0895-D10D-4261-8FF0-DD40F83BF94C}" dt="2022-05-16T06:00:00.715" v="1552"/>
        <pc:sldMkLst>
          <pc:docMk/>
          <pc:sldMk cId="2082472718" sldId="6153"/>
        </pc:sldMkLst>
        <pc:spChg chg="mod">
          <ac:chgData name="Elizabeth Connor" userId="717d15c9-0217-4e18-8f42-53752f341878" providerId="ADAL" clId="{F61D0895-D10D-4261-8FF0-DD40F83BF94C}" dt="2022-05-16T03:44:56.439" v="717" actId="15"/>
          <ac:spMkLst>
            <pc:docMk/>
            <pc:sldMk cId="2082472718" sldId="6153"/>
            <ac:spMk id="3" creationId="{03DE31EF-9C15-47D9-B3B5-ECAE2A11D473}"/>
          </ac:spMkLst>
        </pc:spChg>
      </pc:sldChg>
      <pc:sldChg chg="add">
        <pc:chgData name="Elizabeth Connor" userId="717d15c9-0217-4e18-8f42-53752f341878" providerId="ADAL" clId="{F61D0895-D10D-4261-8FF0-DD40F83BF94C}" dt="2022-05-16T05:36:41.608" v="725"/>
        <pc:sldMkLst>
          <pc:docMk/>
          <pc:sldMk cId="1486788253" sldId="6247"/>
        </pc:sldMkLst>
      </pc:sldChg>
      <pc:sldChg chg="modSp add mod addCm">
        <pc:chgData name="Elizabeth Connor" userId="717d15c9-0217-4e18-8f42-53752f341878" providerId="ADAL" clId="{F61D0895-D10D-4261-8FF0-DD40F83BF94C}" dt="2022-05-16T05:50:52.401" v="1328"/>
        <pc:sldMkLst>
          <pc:docMk/>
          <pc:sldMk cId="3558171492" sldId="6255"/>
        </pc:sldMkLst>
        <pc:spChg chg="mod">
          <ac:chgData name="Elizabeth Connor" userId="717d15c9-0217-4e18-8f42-53752f341878" providerId="ADAL" clId="{F61D0895-D10D-4261-8FF0-DD40F83BF94C}" dt="2022-05-16T05:45:12.964" v="1162" actId="108"/>
          <ac:spMkLst>
            <pc:docMk/>
            <pc:sldMk cId="3558171492" sldId="6255"/>
            <ac:spMk id="2" creationId="{66C1EB91-0576-42E4-A97B-8B6098F8A55C}"/>
          </ac:spMkLst>
        </pc:spChg>
      </pc:sldChg>
      <pc:sldChg chg="modSp add mod">
        <pc:chgData name="Elizabeth Connor" userId="717d15c9-0217-4e18-8f42-53752f341878" providerId="ADAL" clId="{F61D0895-D10D-4261-8FF0-DD40F83BF94C}" dt="2022-05-16T05:45:54.465" v="1169" actId="108"/>
        <pc:sldMkLst>
          <pc:docMk/>
          <pc:sldMk cId="1293865669" sldId="6256"/>
        </pc:sldMkLst>
        <pc:spChg chg="mod">
          <ac:chgData name="Elizabeth Connor" userId="717d15c9-0217-4e18-8f42-53752f341878" providerId="ADAL" clId="{F61D0895-D10D-4261-8FF0-DD40F83BF94C}" dt="2022-05-16T05:45:54.465" v="1169" actId="108"/>
          <ac:spMkLst>
            <pc:docMk/>
            <pc:sldMk cId="1293865669" sldId="6256"/>
            <ac:spMk id="2" creationId="{66C1EB91-0576-42E4-A97B-8B6098F8A55C}"/>
          </ac:spMkLst>
        </pc:spChg>
      </pc:sldChg>
      <pc:sldChg chg="modSp add mod">
        <pc:chgData name="Elizabeth Connor" userId="717d15c9-0217-4e18-8f42-53752f341878" providerId="ADAL" clId="{F61D0895-D10D-4261-8FF0-DD40F83BF94C}" dt="2022-05-16T05:46:39.586" v="1198" actId="20577"/>
        <pc:sldMkLst>
          <pc:docMk/>
          <pc:sldMk cId="4179437596" sldId="6257"/>
        </pc:sldMkLst>
        <pc:spChg chg="mod">
          <ac:chgData name="Elizabeth Connor" userId="717d15c9-0217-4e18-8f42-53752f341878" providerId="ADAL" clId="{F61D0895-D10D-4261-8FF0-DD40F83BF94C}" dt="2022-05-16T05:46:39.586" v="1198" actId="20577"/>
          <ac:spMkLst>
            <pc:docMk/>
            <pc:sldMk cId="4179437596" sldId="6257"/>
            <ac:spMk id="2" creationId="{66C1EB91-0576-42E4-A97B-8B6098F8A55C}"/>
          </ac:spMkLst>
        </pc:spChg>
      </pc:sldChg>
      <pc:sldChg chg="modSp add mod">
        <pc:chgData name="Elizabeth Connor" userId="717d15c9-0217-4e18-8f42-53752f341878" providerId="ADAL" clId="{F61D0895-D10D-4261-8FF0-DD40F83BF94C}" dt="2022-05-16T05:46:51.878" v="1219" actId="20577"/>
        <pc:sldMkLst>
          <pc:docMk/>
          <pc:sldMk cId="1235845238" sldId="6258"/>
        </pc:sldMkLst>
        <pc:spChg chg="mod">
          <ac:chgData name="Elizabeth Connor" userId="717d15c9-0217-4e18-8f42-53752f341878" providerId="ADAL" clId="{F61D0895-D10D-4261-8FF0-DD40F83BF94C}" dt="2022-05-16T05:46:51.878" v="1219" actId="20577"/>
          <ac:spMkLst>
            <pc:docMk/>
            <pc:sldMk cId="1235845238" sldId="6258"/>
            <ac:spMk id="2" creationId="{66C1EB91-0576-42E4-A97B-8B6098F8A55C}"/>
          </ac:spMkLst>
        </pc:spChg>
      </pc:sldChg>
      <pc:sldChg chg="add del">
        <pc:chgData name="Elizabeth Connor" userId="717d15c9-0217-4e18-8f42-53752f341878" providerId="ADAL" clId="{F61D0895-D10D-4261-8FF0-DD40F83BF94C}" dt="2022-05-16T05:40:24.617" v="890"/>
        <pc:sldMkLst>
          <pc:docMk/>
          <pc:sldMk cId="1981351444" sldId="6259"/>
        </pc:sldMkLst>
      </pc:sldChg>
      <pc:sldChg chg="addSp delSp modSp add mod ord">
        <pc:chgData name="Elizabeth Connor" userId="717d15c9-0217-4e18-8f42-53752f341878" providerId="ADAL" clId="{F61D0895-D10D-4261-8FF0-DD40F83BF94C}" dt="2022-05-17T07:54:33.127" v="1861" actId="1076"/>
        <pc:sldMkLst>
          <pc:docMk/>
          <pc:sldMk cId="2480004390" sldId="6259"/>
        </pc:sldMkLst>
        <pc:spChg chg="mod">
          <ac:chgData name="Elizabeth Connor" userId="717d15c9-0217-4e18-8f42-53752f341878" providerId="ADAL" clId="{F61D0895-D10D-4261-8FF0-DD40F83BF94C}" dt="2022-05-17T07:54:33.127" v="1861" actId="1076"/>
          <ac:spMkLst>
            <pc:docMk/>
            <pc:sldMk cId="2480004390" sldId="6259"/>
            <ac:spMk id="5" creationId="{1278FE3D-1C29-4149-AC01-D613B0CBE5A3}"/>
          </ac:spMkLst>
        </pc:spChg>
        <pc:picChg chg="del">
          <ac:chgData name="Elizabeth Connor" userId="717d15c9-0217-4e18-8f42-53752f341878" providerId="ADAL" clId="{F61D0895-D10D-4261-8FF0-DD40F83BF94C}" dt="2022-05-17T07:51:52.134" v="1834" actId="478"/>
          <ac:picMkLst>
            <pc:docMk/>
            <pc:sldMk cId="2480004390" sldId="6259"/>
            <ac:picMk id="3" creationId="{F1ED4264-E91E-4CCC-8ED5-3A39518C5510}"/>
          </ac:picMkLst>
        </pc:picChg>
        <pc:picChg chg="add mod ord modCrop">
          <ac:chgData name="Elizabeth Connor" userId="717d15c9-0217-4e18-8f42-53752f341878" providerId="ADAL" clId="{F61D0895-D10D-4261-8FF0-DD40F83BF94C}" dt="2022-05-17T07:52:35.190" v="1840" actId="167"/>
          <ac:picMkLst>
            <pc:docMk/>
            <pc:sldMk cId="2480004390" sldId="6259"/>
            <ac:picMk id="7" creationId="{B350A30E-D731-450C-87BB-BBE0880936C4}"/>
          </ac:picMkLst>
        </pc:picChg>
      </pc:sldChg>
      <pc:sldChg chg="add del ord">
        <pc:chgData name="Elizabeth Connor" userId="717d15c9-0217-4e18-8f42-53752f341878" providerId="ADAL" clId="{F61D0895-D10D-4261-8FF0-DD40F83BF94C}" dt="2022-05-17T07:53:53.776" v="1850"/>
        <pc:sldMkLst>
          <pc:docMk/>
          <pc:sldMk cId="3007951131" sldId="6260"/>
        </pc:sldMkLst>
      </pc:sldChg>
      <pc:sldChg chg="add">
        <pc:chgData name="Elizabeth Connor" userId="717d15c9-0217-4e18-8f42-53752f341878" providerId="ADAL" clId="{F61D0895-D10D-4261-8FF0-DD40F83BF94C}" dt="2022-05-17T07:54:43.767" v="1862"/>
        <pc:sldMkLst>
          <pc:docMk/>
          <pc:sldMk cId="3032770714" sldId="6260"/>
        </pc:sldMkLst>
      </pc:sldChg>
    </pc:docChg>
  </pc:docChgLst>
  <pc:docChgLst>
    <pc:chgData name="Natasha Peers" userId="S::natasha.peers@taumataarowai.govt.nz::ec43524c-173a-4153-a1e6-f28ea4b72702" providerId="AD" clId="Web-{2894EA4F-6A6A-6F2A-8780-342F27B30E7D}"/>
    <pc:docChg chg="modSld">
      <pc:chgData name="Natasha Peers" userId="S::natasha.peers@taumataarowai.govt.nz::ec43524c-173a-4153-a1e6-f28ea4b72702" providerId="AD" clId="Web-{2894EA4F-6A6A-6F2A-8780-342F27B30E7D}" dt="2022-05-15T21:32:58.718" v="38" actId="20577"/>
      <pc:docMkLst>
        <pc:docMk/>
      </pc:docMkLst>
      <pc:sldChg chg="addSp delSp modSp">
        <pc:chgData name="Natasha Peers" userId="S::natasha.peers@taumataarowai.govt.nz::ec43524c-173a-4153-a1e6-f28ea4b72702" providerId="AD" clId="Web-{2894EA4F-6A6A-6F2A-8780-342F27B30E7D}" dt="2022-05-15T21:32:58.718" v="38" actId="20577"/>
        <pc:sldMkLst>
          <pc:docMk/>
          <pc:sldMk cId="745160580" sldId="5922"/>
        </pc:sldMkLst>
        <pc:spChg chg="add del mod">
          <ac:chgData name="Natasha Peers" userId="S::natasha.peers@taumataarowai.govt.nz::ec43524c-173a-4153-a1e6-f28ea4b72702" providerId="AD" clId="Web-{2894EA4F-6A6A-6F2A-8780-342F27B30E7D}" dt="2022-05-15T21:32:58.718" v="38" actId="20577"/>
          <ac:spMkLst>
            <pc:docMk/>
            <pc:sldMk cId="745160580" sldId="5922"/>
            <ac:spMk id="4" creationId="{BEC4C174-BA63-42C7-A008-F0AA12DB2FDA}"/>
          </ac:spMkLst>
        </pc:spChg>
        <pc:spChg chg="del">
          <ac:chgData name="Natasha Peers" userId="S::natasha.peers@taumataarowai.govt.nz::ec43524c-173a-4153-a1e6-f28ea4b72702" providerId="AD" clId="Web-{2894EA4F-6A6A-6F2A-8780-342F27B30E7D}" dt="2022-05-15T21:31:43.372" v="0"/>
          <ac:spMkLst>
            <pc:docMk/>
            <pc:sldMk cId="745160580" sldId="5922"/>
            <ac:spMk id="5" creationId="{3A590C25-75A2-4074-B4CF-A9E260745B95}"/>
          </ac:spMkLst>
        </pc:spChg>
        <pc:picChg chg="add mod">
          <ac:chgData name="Natasha Peers" userId="S::natasha.peers@taumataarowai.govt.nz::ec43524c-173a-4153-a1e6-f28ea4b72702" providerId="AD" clId="Web-{2894EA4F-6A6A-6F2A-8780-342F27B30E7D}" dt="2022-05-15T21:32:42.530" v="16" actId="14100"/>
          <ac:picMkLst>
            <pc:docMk/>
            <pc:sldMk cId="745160580" sldId="5922"/>
            <ac:picMk id="2" creationId="{57530488-8291-7407-5109-1C8768D5DFDE}"/>
          </ac:picMkLst>
        </pc:picChg>
        <pc:picChg chg="del">
          <ac:chgData name="Natasha Peers" userId="S::natasha.peers@taumataarowai.govt.nz::ec43524c-173a-4153-a1e6-f28ea4b72702" providerId="AD" clId="Web-{2894EA4F-6A6A-6F2A-8780-342F27B30E7D}" dt="2022-05-15T21:31:43.372" v="1"/>
          <ac:picMkLst>
            <pc:docMk/>
            <pc:sldMk cId="745160580" sldId="5922"/>
            <ac:picMk id="3" creationId="{2BE0A71D-1F6C-4079-ADF1-1025182E93E4}"/>
          </ac:picMkLst>
        </pc:picChg>
        <pc:picChg chg="add del mod">
          <ac:chgData name="Natasha Peers" userId="S::natasha.peers@taumataarowai.govt.nz::ec43524c-173a-4153-a1e6-f28ea4b72702" providerId="AD" clId="Web-{2894EA4F-6A6A-6F2A-8780-342F27B30E7D}" dt="2022-05-15T21:32:36.342" v="13"/>
          <ac:picMkLst>
            <pc:docMk/>
            <pc:sldMk cId="745160580" sldId="5922"/>
            <ac:picMk id="7" creationId="{C457A487-4927-7FD9-C294-2F9A6F347BF4}"/>
          </ac:picMkLst>
        </pc:picChg>
        <pc:picChg chg="add del mod">
          <ac:chgData name="Natasha Peers" userId="S::natasha.peers@taumataarowai.govt.nz::ec43524c-173a-4153-a1e6-f28ea4b72702" providerId="AD" clId="Web-{2894EA4F-6A6A-6F2A-8780-342F27B30E7D}" dt="2022-05-15T21:32:34.655" v="11"/>
          <ac:picMkLst>
            <pc:docMk/>
            <pc:sldMk cId="745160580" sldId="5922"/>
            <ac:picMk id="8" creationId="{E8B84A81-3DCC-07B0-237C-6F69778750E9}"/>
          </ac:picMkLst>
        </pc:picChg>
      </pc:sldChg>
    </pc:docChg>
  </pc:docChgLst>
  <pc:docChgLst>
    <pc:chgData name="Ashley Cornor" userId="15a0b3a0-5476-439d-8671-5a5be1354bee" providerId="ADAL" clId="{7EC3CE76-69BD-4C41-A3C6-C60AB79816CD}"/>
    <pc:docChg chg="custSel modSld">
      <pc:chgData name="Ashley Cornor" userId="15a0b3a0-5476-439d-8671-5a5be1354bee" providerId="ADAL" clId="{7EC3CE76-69BD-4C41-A3C6-C60AB79816CD}" dt="2022-05-18T22:06:22.975" v="256" actId="20577"/>
      <pc:docMkLst>
        <pc:docMk/>
      </pc:docMkLst>
      <pc:sldChg chg="addCm">
        <pc:chgData name="Ashley Cornor" userId="15a0b3a0-5476-439d-8671-5a5be1354bee" providerId="ADAL" clId="{7EC3CE76-69BD-4C41-A3C6-C60AB79816CD}" dt="2022-05-17T22:26:01.625" v="21"/>
        <pc:sldMkLst>
          <pc:docMk/>
          <pc:sldMk cId="2200614761" sldId="6093"/>
        </pc:sldMkLst>
      </pc:sldChg>
      <pc:sldChg chg="modSp mod">
        <pc:chgData name="Ashley Cornor" userId="15a0b3a0-5476-439d-8671-5a5be1354bee" providerId="ADAL" clId="{7EC3CE76-69BD-4C41-A3C6-C60AB79816CD}" dt="2022-05-17T22:02:44.348" v="1" actId="20577"/>
        <pc:sldMkLst>
          <pc:docMk/>
          <pc:sldMk cId="3990319636" sldId="6126"/>
        </pc:sldMkLst>
        <pc:spChg chg="mod">
          <ac:chgData name="Ashley Cornor" userId="15a0b3a0-5476-439d-8671-5a5be1354bee" providerId="ADAL" clId="{7EC3CE76-69BD-4C41-A3C6-C60AB79816CD}" dt="2022-05-17T22:02:44.348" v="1" actId="20577"/>
          <ac:spMkLst>
            <pc:docMk/>
            <pc:sldMk cId="3990319636" sldId="6126"/>
            <ac:spMk id="3" creationId="{E331C749-BD11-4133-8B27-4455EB3CD822}"/>
          </ac:spMkLst>
        </pc:spChg>
      </pc:sldChg>
      <pc:sldChg chg="modSp mod addCm modCm">
        <pc:chgData name="Ashley Cornor" userId="15a0b3a0-5476-439d-8671-5a5be1354bee" providerId="ADAL" clId="{7EC3CE76-69BD-4C41-A3C6-C60AB79816CD}" dt="2022-05-18T22:06:22.975" v="256" actId="20577"/>
        <pc:sldMkLst>
          <pc:docMk/>
          <pc:sldMk cId="894673764" sldId="6129"/>
        </pc:sldMkLst>
        <pc:spChg chg="mod">
          <ac:chgData name="Ashley Cornor" userId="15a0b3a0-5476-439d-8671-5a5be1354bee" providerId="ADAL" clId="{7EC3CE76-69BD-4C41-A3C6-C60AB79816CD}" dt="2022-05-18T22:06:22.975" v="256" actId="20577"/>
          <ac:spMkLst>
            <pc:docMk/>
            <pc:sldMk cId="894673764" sldId="6129"/>
            <ac:spMk id="3" creationId="{03DE31EF-9C15-47D9-B3B5-ECAE2A11D473}"/>
          </ac:spMkLst>
        </pc:spChg>
      </pc:sldChg>
      <pc:sldChg chg="modSp mod modCm">
        <pc:chgData name="Ashley Cornor" userId="15a0b3a0-5476-439d-8671-5a5be1354bee" providerId="ADAL" clId="{7EC3CE76-69BD-4C41-A3C6-C60AB79816CD}" dt="2022-05-18T22:05:19.824" v="251" actId="20577"/>
        <pc:sldMkLst>
          <pc:docMk/>
          <pc:sldMk cId="1884369224" sldId="6130"/>
        </pc:sldMkLst>
        <pc:spChg chg="mod">
          <ac:chgData name="Ashley Cornor" userId="15a0b3a0-5476-439d-8671-5a5be1354bee" providerId="ADAL" clId="{7EC3CE76-69BD-4C41-A3C6-C60AB79816CD}" dt="2022-05-18T22:05:19.824" v="251" actId="20577"/>
          <ac:spMkLst>
            <pc:docMk/>
            <pc:sldMk cId="1884369224" sldId="6130"/>
            <ac:spMk id="5" creationId="{FB860A2C-F2F0-39B3-8CF4-169659EEE49D}"/>
          </ac:spMkLst>
        </pc:spChg>
      </pc:sldChg>
      <pc:sldChg chg="modSp mod">
        <pc:chgData name="Ashley Cornor" userId="15a0b3a0-5476-439d-8671-5a5be1354bee" providerId="ADAL" clId="{7EC3CE76-69BD-4C41-A3C6-C60AB79816CD}" dt="2022-05-18T02:15:37.362" v="91" actId="20577"/>
        <pc:sldMkLst>
          <pc:docMk/>
          <pc:sldMk cId="685597376" sldId="6146"/>
        </pc:sldMkLst>
        <pc:spChg chg="mod">
          <ac:chgData name="Ashley Cornor" userId="15a0b3a0-5476-439d-8671-5a5be1354bee" providerId="ADAL" clId="{7EC3CE76-69BD-4C41-A3C6-C60AB79816CD}" dt="2022-05-18T02:15:37.362" v="91" actId="20577"/>
          <ac:spMkLst>
            <pc:docMk/>
            <pc:sldMk cId="685597376" sldId="6146"/>
            <ac:spMk id="3" creationId="{03DE31EF-9C15-47D9-B3B5-ECAE2A11D473}"/>
          </ac:spMkLst>
        </pc:spChg>
      </pc:sldChg>
      <pc:sldChg chg="addCm">
        <pc:chgData name="Ashley Cornor" userId="15a0b3a0-5476-439d-8671-5a5be1354bee" providerId="ADAL" clId="{7EC3CE76-69BD-4C41-A3C6-C60AB79816CD}" dt="2022-05-17T22:06:19.649" v="2"/>
        <pc:sldMkLst>
          <pc:docMk/>
          <pc:sldMk cId="265838079" sldId="6147"/>
        </pc:sldMkLst>
      </pc:sldChg>
      <pc:sldChg chg="modSp mod modCm">
        <pc:chgData name="Ashley Cornor" userId="15a0b3a0-5476-439d-8671-5a5be1354bee" providerId="ADAL" clId="{7EC3CE76-69BD-4C41-A3C6-C60AB79816CD}" dt="2022-05-17T22:11:07.693" v="6"/>
        <pc:sldMkLst>
          <pc:docMk/>
          <pc:sldMk cId="3050587914" sldId="6149"/>
        </pc:sldMkLst>
        <pc:spChg chg="mod">
          <ac:chgData name="Ashley Cornor" userId="15a0b3a0-5476-439d-8671-5a5be1354bee" providerId="ADAL" clId="{7EC3CE76-69BD-4C41-A3C6-C60AB79816CD}" dt="2022-05-17T22:06:41.465" v="4" actId="20577"/>
          <ac:spMkLst>
            <pc:docMk/>
            <pc:sldMk cId="3050587914" sldId="6149"/>
            <ac:spMk id="3" creationId="{2332EEA8-637A-4EDA-B423-7D5A24E1974A}"/>
          </ac:spMkLst>
        </pc:spChg>
      </pc:sldChg>
      <pc:sldChg chg="addCm modCm">
        <pc:chgData name="Ashley Cornor" userId="15a0b3a0-5476-439d-8671-5a5be1354bee" providerId="ADAL" clId="{7EC3CE76-69BD-4C41-A3C6-C60AB79816CD}" dt="2022-05-17T22:13:03.663" v="7"/>
        <pc:sldMkLst>
          <pc:docMk/>
          <pc:sldMk cId="4061903107" sldId="6150"/>
        </pc:sldMkLst>
      </pc:sldChg>
      <pc:sldChg chg="modSp mod">
        <pc:chgData name="Ashley Cornor" userId="15a0b3a0-5476-439d-8671-5a5be1354bee" providerId="ADAL" clId="{7EC3CE76-69BD-4C41-A3C6-C60AB79816CD}" dt="2022-05-17T22:23:24.923" v="18" actId="20577"/>
        <pc:sldMkLst>
          <pc:docMk/>
          <pc:sldMk cId="2317870930" sldId="6151"/>
        </pc:sldMkLst>
        <pc:spChg chg="mod">
          <ac:chgData name="Ashley Cornor" userId="15a0b3a0-5476-439d-8671-5a5be1354bee" providerId="ADAL" clId="{7EC3CE76-69BD-4C41-A3C6-C60AB79816CD}" dt="2022-05-17T22:23:24.923" v="18" actId="20577"/>
          <ac:spMkLst>
            <pc:docMk/>
            <pc:sldMk cId="2317870930" sldId="6151"/>
            <ac:spMk id="5" creationId="{1278FE3D-1C29-4149-AC01-D613B0CBE5A3}"/>
          </ac:spMkLst>
        </pc:spChg>
      </pc:sldChg>
      <pc:sldChg chg="addCm">
        <pc:chgData name="Ashley Cornor" userId="15a0b3a0-5476-439d-8671-5a5be1354bee" providerId="ADAL" clId="{7EC3CE76-69BD-4C41-A3C6-C60AB79816CD}" dt="2022-05-17T22:24:46.276" v="20"/>
        <pc:sldMkLst>
          <pc:docMk/>
          <pc:sldMk cId="2263770688" sldId="6152"/>
        </pc:sldMkLst>
      </pc:sldChg>
      <pc:sldChg chg="modSp mod addCm modCm">
        <pc:chgData name="Ashley Cornor" userId="15a0b3a0-5476-439d-8671-5a5be1354bee" providerId="ADAL" clId="{7EC3CE76-69BD-4C41-A3C6-C60AB79816CD}" dt="2022-05-18T02:14:43.937" v="90"/>
        <pc:sldMkLst>
          <pc:docMk/>
          <pc:sldMk cId="2082472718" sldId="6153"/>
        </pc:sldMkLst>
        <pc:spChg chg="mod">
          <ac:chgData name="Ashley Cornor" userId="15a0b3a0-5476-439d-8671-5a5be1354bee" providerId="ADAL" clId="{7EC3CE76-69BD-4C41-A3C6-C60AB79816CD}" dt="2022-05-18T02:14:11.051" v="89" actId="20577"/>
          <ac:spMkLst>
            <pc:docMk/>
            <pc:sldMk cId="2082472718" sldId="6153"/>
            <ac:spMk id="3" creationId="{03DE31EF-9C15-47D9-B3B5-ECAE2A11D473}"/>
          </ac:spMkLst>
        </pc:spChg>
      </pc:sldChg>
      <pc:sldChg chg="modSp mod">
        <pc:chgData name="Ashley Cornor" userId="15a0b3a0-5476-439d-8671-5a5be1354bee" providerId="ADAL" clId="{7EC3CE76-69BD-4C41-A3C6-C60AB79816CD}" dt="2022-05-17T22:00:25.676" v="0" actId="1076"/>
        <pc:sldMkLst>
          <pc:docMk/>
          <pc:sldMk cId="3558171492" sldId="6255"/>
        </pc:sldMkLst>
        <pc:spChg chg="mod">
          <ac:chgData name="Ashley Cornor" userId="15a0b3a0-5476-439d-8671-5a5be1354bee" providerId="ADAL" clId="{7EC3CE76-69BD-4C41-A3C6-C60AB79816CD}" dt="2022-05-17T22:00:25.676" v="0" actId="1076"/>
          <ac:spMkLst>
            <pc:docMk/>
            <pc:sldMk cId="3558171492" sldId="6255"/>
            <ac:spMk id="7" creationId="{076ADE83-09B4-4FA6-AA55-10DF5B43FE72}"/>
          </ac:spMkLst>
        </pc:spChg>
      </pc:sldChg>
      <pc:sldChg chg="modSp mod">
        <pc:chgData name="Ashley Cornor" userId="15a0b3a0-5476-439d-8671-5a5be1354bee" providerId="ADAL" clId="{7EC3CE76-69BD-4C41-A3C6-C60AB79816CD}" dt="2022-05-17T22:23:31.852" v="19" actId="20577"/>
        <pc:sldMkLst>
          <pc:docMk/>
          <pc:sldMk cId="2480004390" sldId="6259"/>
        </pc:sldMkLst>
        <pc:spChg chg="mod">
          <ac:chgData name="Ashley Cornor" userId="15a0b3a0-5476-439d-8671-5a5be1354bee" providerId="ADAL" clId="{7EC3CE76-69BD-4C41-A3C6-C60AB79816CD}" dt="2022-05-17T22:23:31.852" v="19" actId="20577"/>
          <ac:spMkLst>
            <pc:docMk/>
            <pc:sldMk cId="2480004390" sldId="6259"/>
            <ac:spMk id="5" creationId="{1278FE3D-1C29-4149-AC01-D613B0CBE5A3}"/>
          </ac:spMkLst>
        </pc:spChg>
      </pc:sldChg>
    </pc:docChg>
  </pc:docChgLst>
  <pc:docChgLst>
    <pc:chgData name="Chris Edmonds" userId="S::chris.edmonds@taumataarowai.govt.nz::c834a4d6-fdc4-4f23-ad31-fd6e5a85eec3" providerId="AD" clId="Web-{D7017A20-45E2-F9CB-4128-0691435488C4}"/>
    <pc:docChg chg="mod modSld">
      <pc:chgData name="Chris Edmonds" userId="S::chris.edmonds@taumataarowai.govt.nz::c834a4d6-fdc4-4f23-ad31-fd6e5a85eec3" providerId="AD" clId="Web-{D7017A20-45E2-F9CB-4128-0691435488C4}" dt="2022-05-18T22:01:56.132" v="52"/>
      <pc:docMkLst>
        <pc:docMk/>
      </pc:docMkLst>
      <pc:sldChg chg="modCm">
        <pc:chgData name="Chris Edmonds" userId="S::chris.edmonds@taumataarowai.govt.nz::c834a4d6-fdc4-4f23-ad31-fd6e5a85eec3" providerId="AD" clId="Web-{D7017A20-45E2-F9CB-4128-0691435488C4}" dt="2022-05-18T21:52:17.384" v="49"/>
        <pc:sldMkLst>
          <pc:docMk/>
          <pc:sldMk cId="894673764" sldId="6129"/>
        </pc:sldMkLst>
      </pc:sldChg>
      <pc:sldChg chg="addCm delCm">
        <pc:chgData name="Chris Edmonds" userId="S::chris.edmonds@taumataarowai.govt.nz::c834a4d6-fdc4-4f23-ad31-fd6e5a85eec3" providerId="AD" clId="Web-{D7017A20-45E2-F9CB-4128-0691435488C4}" dt="2022-05-18T22:01:56.132" v="52"/>
        <pc:sldMkLst>
          <pc:docMk/>
          <pc:sldMk cId="1884369224" sldId="6130"/>
        </pc:sldMkLst>
      </pc:sldChg>
      <pc:sldChg chg="modSp modCm">
        <pc:chgData name="Chris Edmonds" userId="S::chris.edmonds@taumataarowai.govt.nz::c834a4d6-fdc4-4f23-ad31-fd6e5a85eec3" providerId="AD" clId="Web-{D7017A20-45E2-F9CB-4128-0691435488C4}" dt="2022-05-18T22:00:46.162" v="50"/>
        <pc:sldMkLst>
          <pc:docMk/>
          <pc:sldMk cId="4061903107" sldId="6150"/>
        </pc:sldMkLst>
        <pc:graphicFrameChg chg="mod modGraphic">
          <ac:chgData name="Chris Edmonds" userId="S::chris.edmonds@taumataarowai.govt.nz::c834a4d6-fdc4-4f23-ad31-fd6e5a85eec3" providerId="AD" clId="Web-{D7017A20-45E2-F9CB-4128-0691435488C4}" dt="2022-05-18T21:51:23.446" v="47"/>
          <ac:graphicFrameMkLst>
            <pc:docMk/>
            <pc:sldMk cId="4061903107" sldId="6150"/>
            <ac:graphicFrameMk id="4" creationId="{22074816-2240-4650-85A8-72F7F73E1424}"/>
          </ac:graphicFrameMkLst>
        </pc:graphicFrameChg>
      </pc:sldChg>
    </pc:docChg>
  </pc:docChgLst>
  <pc:docChgLst>
    <pc:chgData name="Loo Connor" userId="717d15c9-0217-4e18-8f42-53752f341878" providerId="ADAL" clId="{F61D0895-D10D-4261-8FF0-DD40F83BF94C}"/>
    <pc:docChg chg="undo custSel addSld delSld modSld sldOrd">
      <pc:chgData name="Loo Connor" userId="717d15c9-0217-4e18-8f42-53752f341878" providerId="ADAL" clId="{F61D0895-D10D-4261-8FF0-DD40F83BF94C}" dt="2022-05-23T21:41:20.672" v="1203" actId="20577"/>
      <pc:docMkLst>
        <pc:docMk/>
      </pc:docMkLst>
      <pc:sldChg chg="modSp add mod ord addCm delCm">
        <pc:chgData name="Loo Connor" userId="717d15c9-0217-4e18-8f42-53752f341878" providerId="ADAL" clId="{F61D0895-D10D-4261-8FF0-DD40F83BF94C}" dt="2022-05-23T21:31:59.534" v="1148" actId="20577"/>
        <pc:sldMkLst>
          <pc:docMk/>
          <pc:sldMk cId="0" sldId="257"/>
        </pc:sldMkLst>
        <pc:spChg chg="mod">
          <ac:chgData name="Loo Connor" userId="717d15c9-0217-4e18-8f42-53752f341878" providerId="ADAL" clId="{F61D0895-D10D-4261-8FF0-DD40F83BF94C}" dt="2022-05-23T21:31:59.534" v="1148" actId="20577"/>
          <ac:spMkLst>
            <pc:docMk/>
            <pc:sldMk cId="0" sldId="257"/>
            <ac:spMk id="14" creationId="{DE26D966-E749-F240-86B4-D313A39E3D7C}"/>
          </ac:spMkLst>
        </pc:spChg>
      </pc:sldChg>
      <pc:sldChg chg="modNotesTx">
        <pc:chgData name="Loo Connor" userId="717d15c9-0217-4e18-8f42-53752f341878" providerId="ADAL" clId="{F61D0895-D10D-4261-8FF0-DD40F83BF94C}" dt="2022-05-19T23:33:06.927" v="365"/>
        <pc:sldMkLst>
          <pc:docMk/>
          <pc:sldMk cId="3135820728" sldId="5908"/>
        </pc:sldMkLst>
      </pc:sldChg>
      <pc:sldChg chg="modSp mod modCm">
        <pc:chgData name="Loo Connor" userId="717d15c9-0217-4e18-8f42-53752f341878" providerId="ADAL" clId="{F61D0895-D10D-4261-8FF0-DD40F83BF94C}" dt="2022-05-20T04:23:17.944" v="1074" actId="20577"/>
        <pc:sldMkLst>
          <pc:docMk/>
          <pc:sldMk cId="2200614761" sldId="6093"/>
        </pc:sldMkLst>
        <pc:spChg chg="mod">
          <ac:chgData name="Loo Connor" userId="717d15c9-0217-4e18-8f42-53752f341878" providerId="ADAL" clId="{F61D0895-D10D-4261-8FF0-DD40F83BF94C}" dt="2022-05-20T04:23:17.944" v="1074" actId="20577"/>
          <ac:spMkLst>
            <pc:docMk/>
            <pc:sldMk cId="2200614761" sldId="6093"/>
            <ac:spMk id="4" creationId="{53EA5E68-50F3-4BF8-915B-DFB8590C9CAE}"/>
          </ac:spMkLst>
        </pc:spChg>
      </pc:sldChg>
      <pc:sldChg chg="modSp mod modNotesTx">
        <pc:chgData name="Loo Connor" userId="717d15c9-0217-4e18-8f42-53752f341878" providerId="ADAL" clId="{F61D0895-D10D-4261-8FF0-DD40F83BF94C}" dt="2022-05-19T23:33:35.690" v="366" actId="20577"/>
        <pc:sldMkLst>
          <pc:docMk/>
          <pc:sldMk cId="1854461932" sldId="6127"/>
        </pc:sldMkLst>
        <pc:spChg chg="mod">
          <ac:chgData name="Loo Connor" userId="717d15c9-0217-4e18-8f42-53752f341878" providerId="ADAL" clId="{F61D0895-D10D-4261-8FF0-DD40F83BF94C}" dt="2022-05-19T21:03:26.733" v="145" actId="20577"/>
          <ac:spMkLst>
            <pc:docMk/>
            <pc:sldMk cId="1854461932" sldId="6127"/>
            <ac:spMk id="3" creationId="{03DE31EF-9C15-47D9-B3B5-ECAE2A11D473}"/>
          </ac:spMkLst>
        </pc:spChg>
      </pc:sldChg>
      <pc:sldChg chg="modSp mod modNotesTx">
        <pc:chgData name="Loo Connor" userId="717d15c9-0217-4e18-8f42-53752f341878" providerId="ADAL" clId="{F61D0895-D10D-4261-8FF0-DD40F83BF94C}" dt="2022-05-20T04:22:44.638" v="1066" actId="20577"/>
        <pc:sldMkLst>
          <pc:docMk/>
          <pc:sldMk cId="894673764" sldId="6129"/>
        </pc:sldMkLst>
        <pc:spChg chg="mod">
          <ac:chgData name="Loo Connor" userId="717d15c9-0217-4e18-8f42-53752f341878" providerId="ADAL" clId="{F61D0895-D10D-4261-8FF0-DD40F83BF94C}" dt="2022-05-20T04:22:44.638" v="1066" actId="20577"/>
          <ac:spMkLst>
            <pc:docMk/>
            <pc:sldMk cId="894673764" sldId="6129"/>
            <ac:spMk id="3" creationId="{03DE31EF-9C15-47D9-B3B5-ECAE2A11D473}"/>
          </ac:spMkLst>
        </pc:spChg>
      </pc:sldChg>
      <pc:sldChg chg="modSp mod delCm">
        <pc:chgData name="Loo Connor" userId="717d15c9-0217-4e18-8f42-53752f341878" providerId="ADAL" clId="{F61D0895-D10D-4261-8FF0-DD40F83BF94C}" dt="2022-05-23T21:39:30.473" v="1191" actId="255"/>
        <pc:sldMkLst>
          <pc:docMk/>
          <pc:sldMk cId="1884369224" sldId="6130"/>
        </pc:sldMkLst>
        <pc:spChg chg="mod">
          <ac:chgData name="Loo Connor" userId="717d15c9-0217-4e18-8f42-53752f341878" providerId="ADAL" clId="{F61D0895-D10D-4261-8FF0-DD40F83BF94C}" dt="2022-05-23T21:39:30.473" v="1191" actId="255"/>
          <ac:spMkLst>
            <pc:docMk/>
            <pc:sldMk cId="1884369224" sldId="6130"/>
            <ac:spMk id="5" creationId="{FB860A2C-F2F0-39B3-8CF4-169659EEE49D}"/>
          </ac:spMkLst>
        </pc:spChg>
      </pc:sldChg>
      <pc:sldChg chg="addSp modSp mod modNotesTx">
        <pc:chgData name="Loo Connor" userId="717d15c9-0217-4e18-8f42-53752f341878" providerId="ADAL" clId="{F61D0895-D10D-4261-8FF0-DD40F83BF94C}" dt="2022-05-20T04:33:06.913" v="1119" actId="20577"/>
        <pc:sldMkLst>
          <pc:docMk/>
          <pc:sldMk cId="226447752" sldId="6135"/>
        </pc:sldMkLst>
        <pc:spChg chg="add mod">
          <ac:chgData name="Loo Connor" userId="717d15c9-0217-4e18-8f42-53752f341878" providerId="ADAL" clId="{F61D0895-D10D-4261-8FF0-DD40F83BF94C}" dt="2022-05-20T02:55:49.897" v="695" actId="20577"/>
          <ac:spMkLst>
            <pc:docMk/>
            <pc:sldMk cId="226447752" sldId="6135"/>
            <ac:spMk id="3" creationId="{8059BDBA-4E8D-4B3B-8EFC-4F66C86802BD}"/>
          </ac:spMkLst>
        </pc:spChg>
        <pc:picChg chg="mod">
          <ac:chgData name="Loo Connor" userId="717d15c9-0217-4e18-8f42-53752f341878" providerId="ADAL" clId="{F61D0895-D10D-4261-8FF0-DD40F83BF94C}" dt="2022-05-20T02:49:48.848" v="571" actId="1076"/>
          <ac:picMkLst>
            <pc:docMk/>
            <pc:sldMk cId="226447752" sldId="6135"/>
            <ac:picMk id="2" creationId="{8D5DCD02-0E25-4882-9D1A-0A8451A78591}"/>
          </ac:picMkLst>
        </pc:picChg>
      </pc:sldChg>
      <pc:sldChg chg="modSp mod ord">
        <pc:chgData name="Loo Connor" userId="717d15c9-0217-4e18-8f42-53752f341878" providerId="ADAL" clId="{F61D0895-D10D-4261-8FF0-DD40F83BF94C}" dt="2022-05-23T21:33:48.080" v="1156" actId="20577"/>
        <pc:sldMkLst>
          <pc:docMk/>
          <pc:sldMk cId="3989989995" sldId="6137"/>
        </pc:sldMkLst>
        <pc:spChg chg="mod">
          <ac:chgData name="Loo Connor" userId="717d15c9-0217-4e18-8f42-53752f341878" providerId="ADAL" clId="{F61D0895-D10D-4261-8FF0-DD40F83BF94C}" dt="2022-05-23T21:33:48.080" v="1156" actId="20577"/>
          <ac:spMkLst>
            <pc:docMk/>
            <pc:sldMk cId="3989989995" sldId="6137"/>
            <ac:spMk id="6" creationId="{49964CA5-E5E7-42B9-9AE4-9B748478EA9C}"/>
          </ac:spMkLst>
        </pc:spChg>
        <pc:picChg chg="mod">
          <ac:chgData name="Loo Connor" userId="717d15c9-0217-4e18-8f42-53752f341878" providerId="ADAL" clId="{F61D0895-D10D-4261-8FF0-DD40F83BF94C}" dt="2022-05-20T02:36:28.305" v="400" actId="14100"/>
          <ac:picMkLst>
            <pc:docMk/>
            <pc:sldMk cId="3989989995" sldId="6137"/>
            <ac:picMk id="4" creationId="{FE5AF188-7F61-411C-BA78-0BA7155AD5EF}"/>
          </ac:picMkLst>
        </pc:picChg>
      </pc:sldChg>
      <pc:sldChg chg="modSp mod">
        <pc:chgData name="Loo Connor" userId="717d15c9-0217-4e18-8f42-53752f341878" providerId="ADAL" clId="{F61D0895-D10D-4261-8FF0-DD40F83BF94C}" dt="2022-05-20T04:32:56.404" v="1116" actId="1036"/>
        <pc:sldMkLst>
          <pc:docMk/>
          <pc:sldMk cId="2749830712" sldId="6139"/>
        </pc:sldMkLst>
        <pc:spChg chg="mod">
          <ac:chgData name="Loo Connor" userId="717d15c9-0217-4e18-8f42-53752f341878" providerId="ADAL" clId="{F61D0895-D10D-4261-8FF0-DD40F83BF94C}" dt="2022-05-20T04:32:56.404" v="1116" actId="1036"/>
          <ac:spMkLst>
            <pc:docMk/>
            <pc:sldMk cId="2749830712" sldId="6139"/>
            <ac:spMk id="2" creationId="{0B2B8F6D-5BA7-411B-882B-97466105AA0F}"/>
          </ac:spMkLst>
        </pc:spChg>
      </pc:sldChg>
      <pc:sldChg chg="modSp mod">
        <pc:chgData name="Loo Connor" userId="717d15c9-0217-4e18-8f42-53752f341878" providerId="ADAL" clId="{F61D0895-D10D-4261-8FF0-DD40F83BF94C}" dt="2022-05-20T02:48:45.128" v="550" actId="1035"/>
        <pc:sldMkLst>
          <pc:docMk/>
          <pc:sldMk cId="1514527451" sldId="6142"/>
        </pc:sldMkLst>
        <pc:spChg chg="mod">
          <ac:chgData name="Loo Connor" userId="717d15c9-0217-4e18-8f42-53752f341878" providerId="ADAL" clId="{F61D0895-D10D-4261-8FF0-DD40F83BF94C}" dt="2022-05-20T02:48:39.089" v="532" actId="1035"/>
          <ac:spMkLst>
            <pc:docMk/>
            <pc:sldMk cId="1514527451" sldId="6142"/>
            <ac:spMk id="3" creationId="{2332EEA8-637A-4EDA-B423-7D5A24E1974A}"/>
          </ac:spMkLst>
        </pc:spChg>
        <pc:cxnChg chg="mod">
          <ac:chgData name="Loo Connor" userId="717d15c9-0217-4e18-8f42-53752f341878" providerId="ADAL" clId="{F61D0895-D10D-4261-8FF0-DD40F83BF94C}" dt="2022-05-20T02:48:45.128" v="550" actId="1035"/>
          <ac:cxnSpMkLst>
            <pc:docMk/>
            <pc:sldMk cId="1514527451" sldId="6142"/>
            <ac:cxnSpMk id="6" creationId="{98B0240B-51D4-49C1-AB3E-0D07A97C9F0C}"/>
          </ac:cxnSpMkLst>
        </pc:cxnChg>
      </pc:sldChg>
      <pc:sldChg chg="modSp mod modNotesTx">
        <pc:chgData name="Loo Connor" userId="717d15c9-0217-4e18-8f42-53752f341878" providerId="ADAL" clId="{F61D0895-D10D-4261-8FF0-DD40F83BF94C}" dt="2022-05-23T21:41:20.672" v="1203" actId="20577"/>
        <pc:sldMkLst>
          <pc:docMk/>
          <pc:sldMk cId="685597376" sldId="6146"/>
        </pc:sldMkLst>
        <pc:spChg chg="mod">
          <ac:chgData name="Loo Connor" userId="717d15c9-0217-4e18-8f42-53752f341878" providerId="ADAL" clId="{F61D0895-D10D-4261-8FF0-DD40F83BF94C}" dt="2022-05-23T21:41:20.672" v="1203" actId="20577"/>
          <ac:spMkLst>
            <pc:docMk/>
            <pc:sldMk cId="685597376" sldId="6146"/>
            <ac:spMk id="3" creationId="{03DE31EF-9C15-47D9-B3B5-ECAE2A11D473}"/>
          </ac:spMkLst>
        </pc:spChg>
      </pc:sldChg>
      <pc:sldChg chg="modSp del mod modCm">
        <pc:chgData name="Loo Connor" userId="717d15c9-0217-4e18-8f42-53752f341878" providerId="ADAL" clId="{F61D0895-D10D-4261-8FF0-DD40F83BF94C}" dt="2022-05-20T02:38:14.307" v="403" actId="47"/>
        <pc:sldMkLst>
          <pc:docMk/>
          <pc:sldMk cId="265838079" sldId="6147"/>
        </pc:sldMkLst>
        <pc:spChg chg="mod">
          <ac:chgData name="Loo Connor" userId="717d15c9-0217-4e18-8f42-53752f341878" providerId="ADAL" clId="{F61D0895-D10D-4261-8FF0-DD40F83BF94C}" dt="2022-05-18T02:46:38.573" v="88" actId="20577"/>
          <ac:spMkLst>
            <pc:docMk/>
            <pc:sldMk cId="265838079" sldId="6147"/>
            <ac:spMk id="3" creationId="{E331C749-BD11-4133-8B27-4455EB3CD822}"/>
          </ac:spMkLst>
        </pc:spChg>
      </pc:sldChg>
      <pc:sldChg chg="modSp mod modCm">
        <pc:chgData name="Loo Connor" userId="717d15c9-0217-4e18-8f42-53752f341878" providerId="ADAL" clId="{F61D0895-D10D-4261-8FF0-DD40F83BF94C}" dt="2022-05-23T21:34:59.221" v="1162" actId="404"/>
        <pc:sldMkLst>
          <pc:docMk/>
          <pc:sldMk cId="3050587914" sldId="6149"/>
        </pc:sldMkLst>
        <pc:spChg chg="mod">
          <ac:chgData name="Loo Connor" userId="717d15c9-0217-4e18-8f42-53752f341878" providerId="ADAL" clId="{F61D0895-D10D-4261-8FF0-DD40F83BF94C}" dt="2022-05-23T21:34:59.221" v="1162" actId="404"/>
          <ac:spMkLst>
            <pc:docMk/>
            <pc:sldMk cId="3050587914" sldId="6149"/>
            <ac:spMk id="3" creationId="{2332EEA8-637A-4EDA-B423-7D5A24E1974A}"/>
          </ac:spMkLst>
        </pc:spChg>
      </pc:sldChg>
      <pc:sldChg chg="modSp mod delCm modNotesTx">
        <pc:chgData name="Loo Connor" userId="717d15c9-0217-4e18-8f42-53752f341878" providerId="ADAL" clId="{F61D0895-D10D-4261-8FF0-DD40F83BF94C}" dt="2022-05-23T21:35:18.247" v="1164" actId="113"/>
        <pc:sldMkLst>
          <pc:docMk/>
          <pc:sldMk cId="4061903107" sldId="6150"/>
        </pc:sldMkLst>
        <pc:graphicFrameChg chg="modGraphic">
          <ac:chgData name="Loo Connor" userId="717d15c9-0217-4e18-8f42-53752f341878" providerId="ADAL" clId="{F61D0895-D10D-4261-8FF0-DD40F83BF94C}" dt="2022-05-23T21:35:18.247" v="1164" actId="113"/>
          <ac:graphicFrameMkLst>
            <pc:docMk/>
            <pc:sldMk cId="4061903107" sldId="6150"/>
            <ac:graphicFrameMk id="4" creationId="{22074816-2240-4650-85A8-72F7F73E1424}"/>
          </ac:graphicFrameMkLst>
        </pc:graphicFrameChg>
      </pc:sldChg>
      <pc:sldChg chg="addSp delSp modSp del mod">
        <pc:chgData name="Loo Connor" userId="717d15c9-0217-4e18-8f42-53752f341878" providerId="ADAL" clId="{F61D0895-D10D-4261-8FF0-DD40F83BF94C}" dt="2022-05-20T04:06:20.077" v="915" actId="47"/>
        <pc:sldMkLst>
          <pc:docMk/>
          <pc:sldMk cId="2263770688" sldId="6152"/>
        </pc:sldMkLst>
        <pc:spChg chg="mod">
          <ac:chgData name="Loo Connor" userId="717d15c9-0217-4e18-8f42-53752f341878" providerId="ADAL" clId="{F61D0895-D10D-4261-8FF0-DD40F83BF94C}" dt="2022-05-18T03:14:24.833" v="140" actId="1035"/>
          <ac:spMkLst>
            <pc:docMk/>
            <pc:sldMk cId="2263770688" sldId="6152"/>
            <ac:spMk id="8" creationId="{6048D355-F0D8-49C8-A2E4-36E5C15F2ECF}"/>
          </ac:spMkLst>
        </pc:spChg>
        <pc:spChg chg="mod">
          <ac:chgData name="Loo Connor" userId="717d15c9-0217-4e18-8f42-53752f341878" providerId="ADAL" clId="{F61D0895-D10D-4261-8FF0-DD40F83BF94C}" dt="2022-05-17T19:44:43.445" v="50" actId="1035"/>
          <ac:spMkLst>
            <pc:docMk/>
            <pc:sldMk cId="2263770688" sldId="6152"/>
            <ac:spMk id="12" creationId="{920DFF70-17FD-46EB-B6C0-6C304166457A}"/>
          </ac:spMkLst>
        </pc:spChg>
        <pc:picChg chg="del">
          <ac:chgData name="Loo Connor" userId="717d15c9-0217-4e18-8f42-53752f341878" providerId="ADAL" clId="{F61D0895-D10D-4261-8FF0-DD40F83BF94C}" dt="2022-05-17T19:44:01.117" v="0" actId="478"/>
          <ac:picMkLst>
            <pc:docMk/>
            <pc:sldMk cId="2263770688" sldId="6152"/>
            <ac:picMk id="3" creationId="{8019D163-B019-4887-A2E1-C97C97DC9318}"/>
          </ac:picMkLst>
        </pc:picChg>
        <pc:picChg chg="add mod ord">
          <ac:chgData name="Loo Connor" userId="717d15c9-0217-4e18-8f42-53752f341878" providerId="ADAL" clId="{F61D0895-D10D-4261-8FF0-DD40F83BF94C}" dt="2022-05-17T19:44:21.764" v="4" actId="1035"/>
          <ac:picMkLst>
            <pc:docMk/>
            <pc:sldMk cId="2263770688" sldId="6152"/>
            <ac:picMk id="7" creationId="{5E1A67E8-534E-414A-91D7-26FF6B55BE58}"/>
          </ac:picMkLst>
        </pc:picChg>
        <pc:picChg chg="mod">
          <ac:chgData name="Loo Connor" userId="717d15c9-0217-4e18-8f42-53752f341878" providerId="ADAL" clId="{F61D0895-D10D-4261-8FF0-DD40F83BF94C}" dt="2022-05-17T19:45:30.254" v="54" actId="1076"/>
          <ac:picMkLst>
            <pc:docMk/>
            <pc:sldMk cId="2263770688" sldId="6152"/>
            <ac:picMk id="11" creationId="{9C899A51-5780-40BB-85A4-66E9FDA1F157}"/>
          </ac:picMkLst>
        </pc:picChg>
      </pc:sldChg>
      <pc:sldChg chg="modSp mod">
        <pc:chgData name="Loo Connor" userId="717d15c9-0217-4e18-8f42-53752f341878" providerId="ADAL" clId="{F61D0895-D10D-4261-8FF0-DD40F83BF94C}" dt="2022-05-20T04:31:08.701" v="1095" actId="20577"/>
        <pc:sldMkLst>
          <pc:docMk/>
          <pc:sldMk cId="2082472718" sldId="6153"/>
        </pc:sldMkLst>
        <pc:spChg chg="mod">
          <ac:chgData name="Loo Connor" userId="717d15c9-0217-4e18-8f42-53752f341878" providerId="ADAL" clId="{F61D0895-D10D-4261-8FF0-DD40F83BF94C}" dt="2022-05-20T04:31:08.701" v="1095" actId="20577"/>
          <ac:spMkLst>
            <pc:docMk/>
            <pc:sldMk cId="2082472718" sldId="6153"/>
            <ac:spMk id="3" creationId="{03DE31EF-9C15-47D9-B3B5-ECAE2A11D473}"/>
          </ac:spMkLst>
        </pc:spChg>
      </pc:sldChg>
      <pc:sldChg chg="addSp delSp modSp mod">
        <pc:chgData name="Loo Connor" userId="717d15c9-0217-4e18-8f42-53752f341878" providerId="ADAL" clId="{F61D0895-D10D-4261-8FF0-DD40F83BF94C}" dt="2022-05-23T21:37:26.845" v="1190" actId="20577"/>
        <pc:sldMkLst>
          <pc:docMk/>
          <pc:sldMk cId="2480004390" sldId="6259"/>
        </pc:sldMkLst>
        <pc:spChg chg="mod">
          <ac:chgData name="Loo Connor" userId="717d15c9-0217-4e18-8f42-53752f341878" providerId="ADAL" clId="{F61D0895-D10D-4261-8FF0-DD40F83BF94C}" dt="2022-05-23T21:37:26.845" v="1190" actId="20577"/>
          <ac:spMkLst>
            <pc:docMk/>
            <pc:sldMk cId="2480004390" sldId="6259"/>
            <ac:spMk id="5" creationId="{1278FE3D-1C29-4149-AC01-D613B0CBE5A3}"/>
          </ac:spMkLst>
        </pc:spChg>
        <pc:picChg chg="add mod ord">
          <ac:chgData name="Loo Connor" userId="717d15c9-0217-4e18-8f42-53752f341878" providerId="ADAL" clId="{F61D0895-D10D-4261-8FF0-DD40F83BF94C}" dt="2022-05-20T04:07:37.990" v="921" actId="167"/>
          <ac:picMkLst>
            <pc:docMk/>
            <pc:sldMk cId="2480004390" sldId="6259"/>
            <ac:picMk id="3" creationId="{6F935CA1-3247-452A-B13C-B11BCFAA4CDA}"/>
          </ac:picMkLst>
        </pc:picChg>
        <pc:picChg chg="del">
          <ac:chgData name="Loo Connor" userId="717d15c9-0217-4e18-8f42-53752f341878" providerId="ADAL" clId="{F61D0895-D10D-4261-8FF0-DD40F83BF94C}" dt="2022-05-20T04:07:11.414" v="916" actId="478"/>
          <ac:picMkLst>
            <pc:docMk/>
            <pc:sldMk cId="2480004390" sldId="6259"/>
            <ac:picMk id="7" creationId="{B350A30E-D731-450C-87BB-BBE0880936C4}"/>
          </ac:picMkLst>
        </pc:picChg>
      </pc:sldChg>
      <pc:sldChg chg="modSp mod">
        <pc:chgData name="Loo Connor" userId="717d15c9-0217-4e18-8f42-53752f341878" providerId="ADAL" clId="{F61D0895-D10D-4261-8FF0-DD40F83BF94C}" dt="2022-05-20T02:44:25.121" v="447" actId="20577"/>
        <pc:sldMkLst>
          <pc:docMk/>
          <pc:sldMk cId="3032770714" sldId="6260"/>
        </pc:sldMkLst>
        <pc:spChg chg="mod">
          <ac:chgData name="Loo Connor" userId="717d15c9-0217-4e18-8f42-53752f341878" providerId="ADAL" clId="{F61D0895-D10D-4261-8FF0-DD40F83BF94C}" dt="2022-05-20T02:44:25.121" v="447" actId="20577"/>
          <ac:spMkLst>
            <pc:docMk/>
            <pc:sldMk cId="3032770714" sldId="6260"/>
            <ac:spMk id="10" creationId="{EA6F1CFB-F883-4AE2-98DF-5E15001C0DFB}"/>
          </ac:spMkLst>
        </pc:spChg>
      </pc:sldChg>
      <pc:sldChg chg="delSp modSp mod delCm modNotesTx">
        <pc:chgData name="Loo Connor" userId="717d15c9-0217-4e18-8f42-53752f341878" providerId="ADAL" clId="{F61D0895-D10D-4261-8FF0-DD40F83BF94C}" dt="2022-05-23T21:29:16.342" v="1131"/>
        <pc:sldMkLst>
          <pc:docMk/>
          <pc:sldMk cId="3653553530" sldId="6262"/>
        </pc:sldMkLst>
        <pc:spChg chg="del mod">
          <ac:chgData name="Loo Connor" userId="717d15c9-0217-4e18-8f42-53752f341878" providerId="ADAL" clId="{F61D0895-D10D-4261-8FF0-DD40F83BF94C}" dt="2022-05-19T23:34:11.137" v="370" actId="478"/>
          <ac:spMkLst>
            <pc:docMk/>
            <pc:sldMk cId="3653553530" sldId="6262"/>
            <ac:spMk id="11" creationId="{F2FAC378-BEF1-442D-8DC3-CDED4FAF9A64}"/>
          </ac:spMkLst>
        </pc:spChg>
        <pc:spChg chg="mod">
          <ac:chgData name="Loo Connor" userId="717d15c9-0217-4e18-8f42-53752f341878" providerId="ADAL" clId="{F61D0895-D10D-4261-8FF0-DD40F83BF94C}" dt="2022-05-19T23:15:48.417" v="321" actId="20577"/>
          <ac:spMkLst>
            <pc:docMk/>
            <pc:sldMk cId="3653553530" sldId="6262"/>
            <ac:spMk id="12" creationId="{B3D945E9-74BC-4CAA-9119-0F67B90FB2D4}"/>
          </ac:spMkLst>
        </pc:spChg>
        <pc:graphicFrameChg chg="mod">
          <ac:chgData name="Loo Connor" userId="717d15c9-0217-4e18-8f42-53752f341878" providerId="ADAL" clId="{F61D0895-D10D-4261-8FF0-DD40F83BF94C}" dt="2022-05-20T04:24:59.148" v="1076" actId="207"/>
          <ac:graphicFrameMkLst>
            <pc:docMk/>
            <pc:sldMk cId="3653553530" sldId="6262"/>
            <ac:graphicFrameMk id="4" creationId="{D87C7DE8-7262-454C-ABF4-E0583C64113C}"/>
          </ac:graphicFrameMkLst>
        </pc:graphicFrameChg>
        <pc:graphicFrameChg chg="mod">
          <ac:chgData name="Loo Connor" userId="717d15c9-0217-4e18-8f42-53752f341878" providerId="ADAL" clId="{F61D0895-D10D-4261-8FF0-DD40F83BF94C}" dt="2022-05-20T04:16:17.297" v="967" actId="207"/>
          <ac:graphicFrameMkLst>
            <pc:docMk/>
            <pc:sldMk cId="3653553530" sldId="6262"/>
            <ac:graphicFrameMk id="5" creationId="{D77D4987-20DF-470E-98E0-B4765323E8CC}"/>
          </ac:graphicFrameMkLst>
        </pc:graphicFrameChg>
      </pc:sldChg>
      <pc:sldChg chg="delCm">
        <pc:chgData name="Loo Connor" userId="717d15c9-0217-4e18-8f42-53752f341878" providerId="ADAL" clId="{F61D0895-D10D-4261-8FF0-DD40F83BF94C}" dt="2022-05-19T03:53:00.503" v="141"/>
        <pc:sldMkLst>
          <pc:docMk/>
          <pc:sldMk cId="4000542016" sldId="6263"/>
        </pc:sldMkLst>
      </pc:sldChg>
      <pc:sldChg chg="addSp delSp modSp mod delCm">
        <pc:chgData name="Loo Connor" userId="717d15c9-0217-4e18-8f42-53752f341878" providerId="ADAL" clId="{F61D0895-D10D-4261-8FF0-DD40F83BF94C}" dt="2022-05-20T04:20:10.743" v="990" actId="1076"/>
        <pc:sldMkLst>
          <pc:docMk/>
          <pc:sldMk cId="3954286981" sldId="6265"/>
        </pc:sldMkLst>
        <pc:spChg chg="mod">
          <ac:chgData name="Loo Connor" userId="717d15c9-0217-4e18-8f42-53752f341878" providerId="ADAL" clId="{F61D0895-D10D-4261-8FF0-DD40F83BF94C}" dt="2022-05-20T02:34:36.455" v="399" actId="20577"/>
          <ac:spMkLst>
            <pc:docMk/>
            <pc:sldMk cId="3954286981" sldId="6265"/>
            <ac:spMk id="6" creationId="{A813CCF5-01EF-4AFD-A9B9-EFBEA55298D4}"/>
          </ac:spMkLst>
        </pc:spChg>
        <pc:spChg chg="del mod">
          <ac:chgData name="Loo Connor" userId="717d15c9-0217-4e18-8f42-53752f341878" providerId="ADAL" clId="{F61D0895-D10D-4261-8FF0-DD40F83BF94C}" dt="2022-05-19T23:34:31.427" v="372" actId="478"/>
          <ac:spMkLst>
            <pc:docMk/>
            <pc:sldMk cId="3954286981" sldId="6265"/>
            <ac:spMk id="10" creationId="{667E7A54-FE2F-4EF0-8FDC-674D29FF33EA}"/>
          </ac:spMkLst>
        </pc:spChg>
        <pc:spChg chg="mod">
          <ac:chgData name="Loo Connor" userId="717d15c9-0217-4e18-8f42-53752f341878" providerId="ADAL" clId="{F61D0895-D10D-4261-8FF0-DD40F83BF94C}" dt="2022-05-19T23:16:26.970" v="361" actId="20577"/>
          <ac:spMkLst>
            <pc:docMk/>
            <pc:sldMk cId="3954286981" sldId="6265"/>
            <ac:spMk id="11" creationId="{8EA70A45-7AAB-4090-ABBA-811A49A99BAA}"/>
          </ac:spMkLst>
        </pc:spChg>
        <pc:spChg chg="add mod">
          <ac:chgData name="Loo Connor" userId="717d15c9-0217-4e18-8f42-53752f341878" providerId="ADAL" clId="{F61D0895-D10D-4261-8FF0-DD40F83BF94C}" dt="2022-05-20T04:17:47.668" v="976" actId="20577"/>
          <ac:spMkLst>
            <pc:docMk/>
            <pc:sldMk cId="3954286981" sldId="6265"/>
            <ac:spMk id="12" creationId="{F7218754-C9CD-485D-8D6A-70D9BE4FE643}"/>
          </ac:spMkLst>
        </pc:spChg>
        <pc:spChg chg="add mod">
          <ac:chgData name="Loo Connor" userId="717d15c9-0217-4e18-8f42-53752f341878" providerId="ADAL" clId="{F61D0895-D10D-4261-8FF0-DD40F83BF94C}" dt="2022-05-20T04:18:03.490" v="982" actId="20577"/>
          <ac:spMkLst>
            <pc:docMk/>
            <pc:sldMk cId="3954286981" sldId="6265"/>
            <ac:spMk id="13" creationId="{03BD2C04-7CF2-4A69-A16A-B34E675F5730}"/>
          </ac:spMkLst>
        </pc:spChg>
        <pc:graphicFrameChg chg="mod">
          <ac:chgData name="Loo Connor" userId="717d15c9-0217-4e18-8f42-53752f341878" providerId="ADAL" clId="{F61D0895-D10D-4261-8FF0-DD40F83BF94C}" dt="2022-05-20T04:19:47.801" v="988"/>
          <ac:graphicFrameMkLst>
            <pc:docMk/>
            <pc:sldMk cId="3954286981" sldId="6265"/>
            <ac:graphicFrameMk id="4" creationId="{D87C7DE8-7262-454C-ABF4-E0583C64113C}"/>
          </ac:graphicFrameMkLst>
        </pc:graphicFrameChg>
        <pc:graphicFrameChg chg="mod">
          <ac:chgData name="Loo Connor" userId="717d15c9-0217-4e18-8f42-53752f341878" providerId="ADAL" clId="{F61D0895-D10D-4261-8FF0-DD40F83BF94C}" dt="2022-05-20T04:20:10.743" v="990" actId="1076"/>
          <ac:graphicFrameMkLst>
            <pc:docMk/>
            <pc:sldMk cId="3954286981" sldId="6265"/>
            <ac:graphicFrameMk id="5" creationId="{D77D4987-20DF-470E-98E0-B4765323E8CC}"/>
          </ac:graphicFrameMkLst>
        </pc:graphicFrameChg>
        <pc:graphicFrameChg chg="add del mod">
          <ac:chgData name="Loo Connor" userId="717d15c9-0217-4e18-8f42-53752f341878" providerId="ADAL" clId="{F61D0895-D10D-4261-8FF0-DD40F83BF94C}" dt="2022-05-20T04:17:15.046" v="969"/>
          <ac:graphicFrameMkLst>
            <pc:docMk/>
            <pc:sldMk cId="3954286981" sldId="6265"/>
            <ac:graphicFrameMk id="10" creationId="{67188F27-585F-446E-B605-04BA4D9E5A5F}"/>
          </ac:graphicFrameMkLst>
        </pc:graphicFrameChg>
      </pc:sldChg>
      <pc:sldChg chg="modSp add">
        <pc:chgData name="Loo Connor" userId="717d15c9-0217-4e18-8f42-53752f341878" providerId="ADAL" clId="{F61D0895-D10D-4261-8FF0-DD40F83BF94C}" dt="2022-05-20T04:24:40.743" v="1075"/>
        <pc:sldMkLst>
          <pc:docMk/>
          <pc:sldMk cId="1047347840" sldId="6270"/>
        </pc:sldMkLst>
        <pc:graphicFrameChg chg="mod">
          <ac:chgData name="Loo Connor" userId="717d15c9-0217-4e18-8f42-53752f341878" providerId="ADAL" clId="{F61D0895-D10D-4261-8FF0-DD40F83BF94C}" dt="2022-05-20T04:24:40.743" v="1075"/>
          <ac:graphicFrameMkLst>
            <pc:docMk/>
            <pc:sldMk cId="1047347840" sldId="6270"/>
            <ac:graphicFrameMk id="4" creationId="{D87C7DE8-7262-454C-ABF4-E0583C64113C}"/>
          </ac:graphicFrameMkLst>
        </pc:graphicFrameChg>
      </pc:sldChg>
      <pc:sldChg chg="del">
        <pc:chgData name="Loo Connor" userId="717d15c9-0217-4e18-8f42-53752f341878" providerId="ADAL" clId="{F61D0895-D10D-4261-8FF0-DD40F83BF94C}" dt="2022-05-20T02:45:58.285" v="467" actId="2696"/>
        <pc:sldMkLst>
          <pc:docMk/>
          <pc:sldMk cId="2753906608" sldId="6270"/>
        </pc:sldMkLst>
      </pc:sldChg>
      <pc:sldChg chg="del">
        <pc:chgData name="Loo Connor" userId="717d15c9-0217-4e18-8f42-53752f341878" providerId="ADAL" clId="{F61D0895-D10D-4261-8FF0-DD40F83BF94C}" dt="2022-05-22T22:03:12.975" v="1121" actId="47"/>
        <pc:sldMkLst>
          <pc:docMk/>
          <pc:sldMk cId="2572174916" sldId="6272"/>
        </pc:sldMkLst>
      </pc:sldChg>
      <pc:sldChg chg="del">
        <pc:chgData name="Loo Connor" userId="717d15c9-0217-4e18-8f42-53752f341878" providerId="ADAL" clId="{F61D0895-D10D-4261-8FF0-DD40F83BF94C}" dt="2022-05-20T03:19:13.469" v="722" actId="47"/>
        <pc:sldMkLst>
          <pc:docMk/>
          <pc:sldMk cId="1995249905" sldId="6273"/>
        </pc:sldMkLst>
      </pc:sldChg>
      <pc:sldChg chg="del">
        <pc:chgData name="Loo Connor" userId="717d15c9-0217-4e18-8f42-53752f341878" providerId="ADAL" clId="{F61D0895-D10D-4261-8FF0-DD40F83BF94C}" dt="2022-05-20T03:19:44.417" v="746" actId="47"/>
        <pc:sldMkLst>
          <pc:docMk/>
          <pc:sldMk cId="1265192685" sldId="6274"/>
        </pc:sldMkLst>
      </pc:sldChg>
      <pc:sldChg chg="del">
        <pc:chgData name="Loo Connor" userId="717d15c9-0217-4e18-8f42-53752f341878" providerId="ADAL" clId="{F61D0895-D10D-4261-8FF0-DD40F83BF94C}" dt="2022-05-20T04:08:31.141" v="959" actId="47"/>
        <pc:sldMkLst>
          <pc:docMk/>
          <pc:sldMk cId="3208964243" sldId="6275"/>
        </pc:sldMkLst>
      </pc:sldChg>
      <pc:sldChg chg="add del">
        <pc:chgData name="Loo Connor" userId="717d15c9-0217-4e18-8f42-53752f341878" providerId="ADAL" clId="{F61D0895-D10D-4261-8FF0-DD40F83BF94C}" dt="2022-05-20T03:19:06.294" v="721"/>
        <pc:sldMkLst>
          <pc:docMk/>
          <pc:sldMk cId="1444844554" sldId="6276"/>
        </pc:sldMkLst>
      </pc:sldChg>
      <pc:sldChg chg="del">
        <pc:chgData name="Loo Connor" userId="717d15c9-0217-4e18-8f42-53752f341878" providerId="ADAL" clId="{F61D0895-D10D-4261-8FF0-DD40F83BF94C}" dt="2022-05-20T02:46:08.980" v="469" actId="47"/>
        <pc:sldMkLst>
          <pc:docMk/>
          <pc:sldMk cId="2960937393" sldId="6276"/>
        </pc:sldMkLst>
      </pc:sldChg>
      <pc:sldChg chg="modSp add mod">
        <pc:chgData name="Loo Connor" userId="717d15c9-0217-4e18-8f42-53752f341878" providerId="ADAL" clId="{F61D0895-D10D-4261-8FF0-DD40F83BF94C}" dt="2022-05-20T03:19:40.971" v="745" actId="20577"/>
        <pc:sldMkLst>
          <pc:docMk/>
          <pc:sldMk cId="3280670240" sldId="6276"/>
        </pc:sldMkLst>
        <pc:spChg chg="mod">
          <ac:chgData name="Loo Connor" userId="717d15c9-0217-4e18-8f42-53752f341878" providerId="ADAL" clId="{F61D0895-D10D-4261-8FF0-DD40F83BF94C}" dt="2022-05-20T03:19:40.971" v="745" actId="20577"/>
          <ac:spMkLst>
            <pc:docMk/>
            <pc:sldMk cId="3280670240" sldId="6276"/>
            <ac:spMk id="14" creationId="{DE26D966-E749-F240-86B4-D313A39E3D7C}"/>
          </ac:spMkLst>
        </pc:spChg>
      </pc:sldChg>
      <pc:sldChg chg="modSp add mod">
        <pc:chgData name="Loo Connor" userId="717d15c9-0217-4e18-8f42-53752f341878" providerId="ADAL" clId="{F61D0895-D10D-4261-8FF0-DD40F83BF94C}" dt="2022-05-20T04:08:26.836" v="958" actId="20577"/>
        <pc:sldMkLst>
          <pc:docMk/>
          <pc:sldMk cId="1357472591" sldId="6277"/>
        </pc:sldMkLst>
        <pc:spChg chg="mod">
          <ac:chgData name="Loo Connor" userId="717d15c9-0217-4e18-8f42-53752f341878" providerId="ADAL" clId="{F61D0895-D10D-4261-8FF0-DD40F83BF94C}" dt="2022-05-20T04:08:26.836" v="958" actId="20577"/>
          <ac:spMkLst>
            <pc:docMk/>
            <pc:sldMk cId="1357472591" sldId="6277"/>
            <ac:spMk id="14" creationId="{DE26D966-E749-F240-86B4-D313A39E3D7C}"/>
          </ac:spMkLst>
        </pc:spChg>
      </pc:sldChg>
      <pc:sldChg chg="modSp add mod">
        <pc:chgData name="Loo Connor" userId="717d15c9-0217-4e18-8f42-53752f341878" providerId="ADAL" clId="{F61D0895-D10D-4261-8FF0-DD40F83BF94C}" dt="2022-05-23T21:31:44.757" v="1147" actId="14100"/>
        <pc:sldMkLst>
          <pc:docMk/>
          <pc:sldMk cId="799600189" sldId="6278"/>
        </pc:sldMkLst>
        <pc:spChg chg="mod">
          <ac:chgData name="Loo Connor" userId="717d15c9-0217-4e18-8f42-53752f341878" providerId="ADAL" clId="{F61D0895-D10D-4261-8FF0-DD40F83BF94C}" dt="2022-05-23T21:31:44.757" v="1147" actId="14100"/>
          <ac:spMkLst>
            <pc:docMk/>
            <pc:sldMk cId="799600189" sldId="6278"/>
            <ac:spMk id="2" creationId="{3D6CA349-4605-435F-A3CD-0DBCFA59AA69}"/>
          </ac:spMkLst>
        </pc:spChg>
        <pc:spChg chg="mod">
          <ac:chgData name="Loo Connor" userId="717d15c9-0217-4e18-8f42-53752f341878" providerId="ADAL" clId="{F61D0895-D10D-4261-8FF0-DD40F83BF94C}" dt="2022-05-23T21:31:06.220" v="1137" actId="404"/>
          <ac:spMkLst>
            <pc:docMk/>
            <pc:sldMk cId="799600189" sldId="6278"/>
            <ac:spMk id="3" creationId="{E331C749-BD11-4133-8B27-4455EB3CD822}"/>
          </ac:spMkLst>
        </pc:spChg>
      </pc:sldChg>
    </pc:docChg>
  </pc:docChgLst>
  <pc:docChgLst>
    <pc:chgData name="Chris Edmonds" userId="S::chris.edmonds@taumataarowai.govt.nz::c834a4d6-fdc4-4f23-ad31-fd6e5a85eec3" providerId="AD" clId="Web-{E083E013-F285-C7B5-71FA-A04962AFB488}"/>
    <pc:docChg chg="modSld">
      <pc:chgData name="Chris Edmonds" userId="S::chris.edmonds@taumataarowai.govt.nz::c834a4d6-fdc4-4f23-ad31-fd6e5a85eec3" providerId="AD" clId="Web-{E083E013-F285-C7B5-71FA-A04962AFB488}" dt="2022-05-18T01:21:09.130" v="324" actId="20577"/>
      <pc:docMkLst>
        <pc:docMk/>
      </pc:docMkLst>
      <pc:sldChg chg="modSp modCm">
        <pc:chgData name="Chris Edmonds" userId="S::chris.edmonds@taumataarowai.govt.nz::c834a4d6-fdc4-4f23-ad31-fd6e5a85eec3" providerId="AD" clId="Web-{E083E013-F285-C7B5-71FA-A04962AFB488}" dt="2022-05-18T00:28:26.925" v="222" actId="20577"/>
        <pc:sldMkLst>
          <pc:docMk/>
          <pc:sldMk cId="894673764" sldId="6129"/>
        </pc:sldMkLst>
        <pc:spChg chg="mod">
          <ac:chgData name="Chris Edmonds" userId="S::chris.edmonds@taumataarowai.govt.nz::c834a4d6-fdc4-4f23-ad31-fd6e5a85eec3" providerId="AD" clId="Web-{E083E013-F285-C7B5-71FA-A04962AFB488}" dt="2022-05-18T00:28:26.925" v="222" actId="20577"/>
          <ac:spMkLst>
            <pc:docMk/>
            <pc:sldMk cId="894673764" sldId="6129"/>
            <ac:spMk id="3" creationId="{03DE31EF-9C15-47D9-B3B5-ECAE2A11D473}"/>
          </ac:spMkLst>
        </pc:spChg>
      </pc:sldChg>
      <pc:sldChg chg="modSp">
        <pc:chgData name="Chris Edmonds" userId="S::chris.edmonds@taumataarowai.govt.nz::c834a4d6-fdc4-4f23-ad31-fd6e5a85eec3" providerId="AD" clId="Web-{E083E013-F285-C7B5-71FA-A04962AFB488}" dt="2022-05-18T01:21:09.130" v="324" actId="20577"/>
        <pc:sldMkLst>
          <pc:docMk/>
          <pc:sldMk cId="1884369224" sldId="6130"/>
        </pc:sldMkLst>
        <pc:spChg chg="mod">
          <ac:chgData name="Chris Edmonds" userId="S::chris.edmonds@taumataarowai.govt.nz::c834a4d6-fdc4-4f23-ad31-fd6e5a85eec3" providerId="AD" clId="Web-{E083E013-F285-C7B5-71FA-A04962AFB488}" dt="2022-05-18T01:21:09.130" v="324" actId="20577"/>
          <ac:spMkLst>
            <pc:docMk/>
            <pc:sldMk cId="1884369224" sldId="6130"/>
            <ac:spMk id="5" creationId="{FB860A2C-F2F0-39B3-8CF4-169659EEE49D}"/>
          </ac:spMkLst>
        </pc:spChg>
      </pc:sldChg>
      <pc:sldChg chg="modSp">
        <pc:chgData name="Chris Edmonds" userId="S::chris.edmonds@taumataarowai.govt.nz::c834a4d6-fdc4-4f23-ad31-fd6e5a85eec3" providerId="AD" clId="Web-{E083E013-F285-C7B5-71FA-A04962AFB488}" dt="2022-05-18T00:31:27.805" v="306"/>
        <pc:sldMkLst>
          <pc:docMk/>
          <pc:sldMk cId="4061903107" sldId="6150"/>
        </pc:sldMkLst>
        <pc:graphicFrameChg chg="mod modGraphic">
          <ac:chgData name="Chris Edmonds" userId="S::chris.edmonds@taumataarowai.govt.nz::c834a4d6-fdc4-4f23-ad31-fd6e5a85eec3" providerId="AD" clId="Web-{E083E013-F285-C7B5-71FA-A04962AFB488}" dt="2022-05-18T00:31:27.805" v="306"/>
          <ac:graphicFrameMkLst>
            <pc:docMk/>
            <pc:sldMk cId="4061903107" sldId="6150"/>
            <ac:graphicFrameMk id="4" creationId="{22074816-2240-4650-85A8-72F7F73E1424}"/>
          </ac:graphicFrameMkLst>
        </pc:graphicFrameChg>
      </pc:sldChg>
    </pc:docChg>
  </pc:docChgLst>
  <pc:docChgLst>
    <pc:chgData name="Chris Edmonds" userId="S::chris.edmonds@taumataarowai.govt.nz::c834a4d6-fdc4-4f23-ad31-fd6e5a85eec3" providerId="AD" clId="Web-{9F7C094D-EC2E-CD8A-84E1-0747D861A906}"/>
    <pc:docChg chg="modSld">
      <pc:chgData name="Chris Edmonds" userId="S::chris.edmonds@taumataarowai.govt.nz::c834a4d6-fdc4-4f23-ad31-fd6e5a85eec3" providerId="AD" clId="Web-{9F7C094D-EC2E-CD8A-84E1-0747D861A906}" dt="2022-05-20T04:13:59.758" v="2" actId="20577"/>
      <pc:docMkLst>
        <pc:docMk/>
      </pc:docMkLst>
      <pc:sldChg chg="modSp">
        <pc:chgData name="Chris Edmonds" userId="S::chris.edmonds@taumataarowai.govt.nz::c834a4d6-fdc4-4f23-ad31-fd6e5a85eec3" providerId="AD" clId="Web-{9F7C094D-EC2E-CD8A-84E1-0747D861A906}" dt="2022-05-20T04:13:59.758" v="2" actId="20577"/>
        <pc:sldMkLst>
          <pc:docMk/>
          <pc:sldMk cId="1884369224" sldId="6130"/>
        </pc:sldMkLst>
        <pc:spChg chg="mod">
          <ac:chgData name="Chris Edmonds" userId="S::chris.edmonds@taumataarowai.govt.nz::c834a4d6-fdc4-4f23-ad31-fd6e5a85eec3" providerId="AD" clId="Web-{9F7C094D-EC2E-CD8A-84E1-0747D861A906}" dt="2022-05-20T04:13:59.758" v="2" actId="20577"/>
          <ac:spMkLst>
            <pc:docMk/>
            <pc:sldMk cId="1884369224" sldId="6130"/>
            <ac:spMk id="5" creationId="{FB860A2C-F2F0-39B3-8CF4-169659EEE49D}"/>
          </ac:spMkLst>
        </pc:spChg>
      </pc:sldChg>
    </pc:docChg>
  </pc:docChgLst>
  <pc:docChgLst>
    <pc:chgData name="Chris Edmonds" userId="S::chris.edmonds@taumataarowai.govt.nz::c834a4d6-fdc4-4f23-ad31-fd6e5a85eec3" providerId="AD" clId="Web-{936B0B16-E1BA-C728-C858-79230C9D6858}"/>
    <pc:docChg chg="modSld">
      <pc:chgData name="Chris Edmonds" userId="S::chris.edmonds@taumataarowai.govt.nz::c834a4d6-fdc4-4f23-ad31-fd6e5a85eec3" providerId="AD" clId="Web-{936B0B16-E1BA-C728-C858-79230C9D6858}" dt="2022-05-17T01:12:56.412" v="675" actId="20577"/>
      <pc:docMkLst>
        <pc:docMk/>
      </pc:docMkLst>
      <pc:sldChg chg="addSp modSp">
        <pc:chgData name="Chris Edmonds" userId="S::chris.edmonds@taumataarowai.govt.nz::c834a4d6-fdc4-4f23-ad31-fd6e5a85eec3" providerId="AD" clId="Web-{936B0B16-E1BA-C728-C858-79230C9D6858}" dt="2022-05-17T01:12:56.412" v="675" actId="20577"/>
        <pc:sldMkLst>
          <pc:docMk/>
          <pc:sldMk cId="1884369224" sldId="6130"/>
        </pc:sldMkLst>
        <pc:spChg chg="add mod">
          <ac:chgData name="Chris Edmonds" userId="S::chris.edmonds@taumataarowai.govt.nz::c834a4d6-fdc4-4f23-ad31-fd6e5a85eec3" providerId="AD" clId="Web-{936B0B16-E1BA-C728-C858-79230C9D6858}" dt="2022-05-17T00:44:18.226" v="396" actId="20577"/>
          <ac:spMkLst>
            <pc:docMk/>
            <pc:sldMk cId="1884369224" sldId="6130"/>
            <ac:spMk id="3" creationId="{8BC465BF-A1F4-C4D8-68D9-27BC8CAF7733}"/>
          </ac:spMkLst>
        </pc:spChg>
        <pc:spChg chg="add mod">
          <ac:chgData name="Chris Edmonds" userId="S::chris.edmonds@taumataarowai.govt.nz::c834a4d6-fdc4-4f23-ad31-fd6e5a85eec3" providerId="AD" clId="Web-{936B0B16-E1BA-C728-C858-79230C9D6858}" dt="2022-05-17T01:12:56.412" v="675" actId="20577"/>
          <ac:spMkLst>
            <pc:docMk/>
            <pc:sldMk cId="1884369224" sldId="6130"/>
            <ac:spMk id="5" creationId="{FB860A2C-F2F0-39B3-8CF4-169659EEE49D}"/>
          </ac:spMkLst>
        </pc:spChg>
      </pc:sldChg>
      <pc:sldChg chg="modSp modCm">
        <pc:chgData name="Chris Edmonds" userId="S::chris.edmonds@taumataarowai.govt.nz::c834a4d6-fdc4-4f23-ad31-fd6e5a85eec3" providerId="AD" clId="Web-{936B0B16-E1BA-C728-C858-79230C9D6858}" dt="2022-05-17T00:22:08.347" v="346" actId="20577"/>
        <pc:sldMkLst>
          <pc:docMk/>
          <pc:sldMk cId="3050587914" sldId="6149"/>
        </pc:sldMkLst>
        <pc:spChg chg="mod">
          <ac:chgData name="Chris Edmonds" userId="S::chris.edmonds@taumataarowai.govt.nz::c834a4d6-fdc4-4f23-ad31-fd6e5a85eec3" providerId="AD" clId="Web-{936B0B16-E1BA-C728-C858-79230C9D6858}" dt="2022-05-17T00:22:08.347" v="346" actId="20577"/>
          <ac:spMkLst>
            <pc:docMk/>
            <pc:sldMk cId="3050587914" sldId="6149"/>
            <ac:spMk id="3" creationId="{2332EEA8-637A-4EDA-B423-7D5A24E1974A}"/>
          </ac:spMkLst>
        </pc:spChg>
      </pc:sldChg>
      <pc:sldChg chg="modSp modNotes">
        <pc:chgData name="Chris Edmonds" userId="S::chris.edmonds@taumataarowai.govt.nz::c834a4d6-fdc4-4f23-ad31-fd6e5a85eec3" providerId="AD" clId="Web-{936B0B16-E1BA-C728-C858-79230C9D6858}" dt="2022-05-17T00:53:39.022" v="468"/>
        <pc:sldMkLst>
          <pc:docMk/>
          <pc:sldMk cId="4061903107" sldId="6150"/>
        </pc:sldMkLst>
        <pc:spChg chg="mod">
          <ac:chgData name="Chris Edmonds" userId="S::chris.edmonds@taumataarowai.govt.nz::c834a4d6-fdc4-4f23-ad31-fd6e5a85eec3" providerId="AD" clId="Web-{936B0B16-E1BA-C728-C858-79230C9D6858}" dt="2022-05-16T23:19:07.325" v="144" actId="20577"/>
          <ac:spMkLst>
            <pc:docMk/>
            <pc:sldMk cId="4061903107" sldId="6150"/>
            <ac:spMk id="2" creationId="{0B2B8F6D-5BA7-411B-882B-97466105AA0F}"/>
          </ac:spMkLst>
        </pc:spChg>
        <pc:graphicFrameChg chg="mod modGraphic">
          <ac:chgData name="Chris Edmonds" userId="S::chris.edmonds@taumataarowai.govt.nz::c834a4d6-fdc4-4f23-ad31-fd6e5a85eec3" providerId="AD" clId="Web-{936B0B16-E1BA-C728-C858-79230C9D6858}" dt="2022-05-17T00:53:39.022" v="468"/>
          <ac:graphicFrameMkLst>
            <pc:docMk/>
            <pc:sldMk cId="4061903107" sldId="6150"/>
            <ac:graphicFrameMk id="4" creationId="{22074816-2240-4650-85A8-72F7F73E1424}"/>
          </ac:graphicFrameMkLst>
        </pc:graphicFrameChg>
      </pc:sldChg>
      <pc:sldChg chg="modSp">
        <pc:chgData name="Chris Edmonds" userId="S::chris.edmonds@taumataarowai.govt.nz::c834a4d6-fdc4-4f23-ad31-fd6e5a85eec3" providerId="AD" clId="Web-{936B0B16-E1BA-C728-C858-79230C9D6858}" dt="2022-05-17T00:44:01.835" v="392" actId="1076"/>
        <pc:sldMkLst>
          <pc:docMk/>
          <pc:sldMk cId="2082472718" sldId="6153"/>
        </pc:sldMkLst>
        <pc:spChg chg="mod">
          <ac:chgData name="Chris Edmonds" userId="S::chris.edmonds@taumataarowai.govt.nz::c834a4d6-fdc4-4f23-ad31-fd6e5a85eec3" providerId="AD" clId="Web-{936B0B16-E1BA-C728-C858-79230C9D6858}" dt="2022-05-17T00:44:01.835" v="392" actId="1076"/>
          <ac:spMkLst>
            <pc:docMk/>
            <pc:sldMk cId="2082472718" sldId="6153"/>
            <ac:spMk id="3" creationId="{03DE31EF-9C15-47D9-B3B5-ECAE2A11D473}"/>
          </ac:spMkLst>
        </pc:spChg>
      </pc:sldChg>
    </pc:docChg>
  </pc:docChgLst>
  <pc:docChgLst>
    <pc:chgData name="Chris Edmonds" userId="S::chris.edmonds@taumataarowai.govt.nz::c834a4d6-fdc4-4f23-ad31-fd6e5a85eec3" providerId="AD" clId="Web-{17A24CE8-B06F-17E1-08E3-D2590B1F2C41}"/>
    <pc:docChg chg="modSld">
      <pc:chgData name="Chris Edmonds" userId="S::chris.edmonds@taumataarowai.govt.nz::c834a4d6-fdc4-4f23-ad31-fd6e5a85eec3" providerId="AD" clId="Web-{17A24CE8-B06F-17E1-08E3-D2590B1F2C41}" dt="2022-05-19T09:28:24.185" v="132"/>
      <pc:docMkLst>
        <pc:docMk/>
      </pc:docMkLst>
      <pc:sldChg chg="addCm">
        <pc:chgData name="Chris Edmonds" userId="S::chris.edmonds@taumataarowai.govt.nz::c834a4d6-fdc4-4f23-ad31-fd6e5a85eec3" providerId="AD" clId="Web-{17A24CE8-B06F-17E1-08E3-D2590B1F2C41}" dt="2022-05-19T09:28:24.185" v="132"/>
        <pc:sldMkLst>
          <pc:docMk/>
          <pc:sldMk cId="1884369224" sldId="6130"/>
        </pc:sldMkLst>
      </pc:sldChg>
      <pc:sldChg chg="modSp modCm modNotes">
        <pc:chgData name="Chris Edmonds" userId="S::chris.edmonds@taumataarowai.govt.nz::c834a4d6-fdc4-4f23-ad31-fd6e5a85eec3" providerId="AD" clId="Web-{17A24CE8-B06F-17E1-08E3-D2590B1F2C41}" dt="2022-05-19T09:25:25.385" v="131"/>
        <pc:sldMkLst>
          <pc:docMk/>
          <pc:sldMk cId="4061903107" sldId="6150"/>
        </pc:sldMkLst>
        <pc:graphicFrameChg chg="modGraphic">
          <ac:chgData name="Chris Edmonds" userId="S::chris.edmonds@taumataarowai.govt.nz::c834a4d6-fdc4-4f23-ad31-fd6e5a85eec3" providerId="AD" clId="Web-{17A24CE8-B06F-17E1-08E3-D2590B1F2C41}" dt="2022-05-19T09:22:31.850" v="6"/>
          <ac:graphicFrameMkLst>
            <pc:docMk/>
            <pc:sldMk cId="4061903107" sldId="6150"/>
            <ac:graphicFrameMk id="4" creationId="{22074816-2240-4650-85A8-72F7F73E1424}"/>
          </ac:graphicFrameMkLst>
        </pc:graphicFrameChg>
      </pc:sldChg>
    </pc:docChg>
  </pc:docChgLst>
  <pc:docChgLst>
    <pc:chgData name="Caroline Robertson" userId="b3a7495d-c6e2-4706-bc8c-570084f381c4" providerId="ADAL" clId="{9ADE7305-B23B-4A8E-8EC0-94A642546067}"/>
    <pc:docChg chg="undo custSel delSld modSld">
      <pc:chgData name="Caroline Robertson" userId="b3a7495d-c6e2-4706-bc8c-570084f381c4" providerId="ADAL" clId="{9ADE7305-B23B-4A8E-8EC0-94A642546067}" dt="2022-05-19T04:37:11.491" v="297" actId="33524"/>
      <pc:docMkLst>
        <pc:docMk/>
      </pc:docMkLst>
      <pc:sldChg chg="modNotesTx">
        <pc:chgData name="Caroline Robertson" userId="b3a7495d-c6e2-4706-bc8c-570084f381c4" providerId="ADAL" clId="{9ADE7305-B23B-4A8E-8EC0-94A642546067}" dt="2022-05-19T02:14:56.689" v="9" actId="20577"/>
        <pc:sldMkLst>
          <pc:docMk/>
          <pc:sldMk cId="3452291927" sldId="282"/>
        </pc:sldMkLst>
      </pc:sldChg>
      <pc:sldChg chg="modNotesTx">
        <pc:chgData name="Caroline Robertson" userId="b3a7495d-c6e2-4706-bc8c-570084f381c4" providerId="ADAL" clId="{9ADE7305-B23B-4A8E-8EC0-94A642546067}" dt="2022-05-19T02:15:48.344" v="10" actId="20577"/>
        <pc:sldMkLst>
          <pc:docMk/>
          <pc:sldMk cId="1854461932" sldId="6127"/>
        </pc:sldMkLst>
      </pc:sldChg>
      <pc:sldChg chg="delSp modSp del mod delCm">
        <pc:chgData name="Caroline Robertson" userId="b3a7495d-c6e2-4706-bc8c-570084f381c4" providerId="ADAL" clId="{9ADE7305-B23B-4A8E-8EC0-94A642546067}" dt="2022-05-19T04:33:46.549" v="279" actId="47"/>
        <pc:sldMkLst>
          <pc:docMk/>
          <pc:sldMk cId="3558171492" sldId="6255"/>
        </pc:sldMkLst>
        <pc:graphicFrameChg chg="mod">
          <ac:chgData name="Caroline Robertson" userId="b3a7495d-c6e2-4706-bc8c-570084f381c4" providerId="ADAL" clId="{9ADE7305-B23B-4A8E-8EC0-94A642546067}" dt="2022-05-19T04:33:28.333" v="277"/>
          <ac:graphicFrameMkLst>
            <pc:docMk/>
            <pc:sldMk cId="3558171492" sldId="6255"/>
            <ac:graphicFrameMk id="9" creationId="{E11E2E0E-2B14-40AD-9816-8E0B58CF36DC}"/>
          </ac:graphicFrameMkLst>
        </pc:graphicFrameChg>
        <pc:graphicFrameChg chg="mod">
          <ac:chgData name="Caroline Robertson" userId="b3a7495d-c6e2-4706-bc8c-570084f381c4" providerId="ADAL" clId="{9ADE7305-B23B-4A8E-8EC0-94A642546067}" dt="2022-05-19T04:32:24.252" v="267"/>
          <ac:graphicFrameMkLst>
            <pc:docMk/>
            <pc:sldMk cId="3558171492" sldId="6255"/>
            <ac:graphicFrameMk id="10" creationId="{66304338-F5B4-4541-BB77-1E81F167864B}"/>
          </ac:graphicFrameMkLst>
        </pc:graphicFrameChg>
        <pc:graphicFrameChg chg="del mod">
          <ac:chgData name="Caroline Robertson" userId="b3a7495d-c6e2-4706-bc8c-570084f381c4" providerId="ADAL" clId="{9ADE7305-B23B-4A8E-8EC0-94A642546067}" dt="2022-05-19T04:30:43.753" v="218" actId="478"/>
          <ac:graphicFrameMkLst>
            <pc:docMk/>
            <pc:sldMk cId="3558171492" sldId="6255"/>
            <ac:graphicFrameMk id="13" creationId="{7C5922E7-D867-4854-A72A-97150B3EF360}"/>
          </ac:graphicFrameMkLst>
        </pc:graphicFrameChg>
      </pc:sldChg>
      <pc:sldChg chg="modSp mod">
        <pc:chgData name="Caroline Robertson" userId="b3a7495d-c6e2-4706-bc8c-570084f381c4" providerId="ADAL" clId="{9ADE7305-B23B-4A8E-8EC0-94A642546067}" dt="2022-05-19T04:37:11.491" v="297" actId="33524"/>
        <pc:sldMkLst>
          <pc:docMk/>
          <pc:sldMk cId="2480004390" sldId="6259"/>
        </pc:sldMkLst>
        <pc:spChg chg="mod">
          <ac:chgData name="Caroline Robertson" userId="b3a7495d-c6e2-4706-bc8c-570084f381c4" providerId="ADAL" clId="{9ADE7305-B23B-4A8E-8EC0-94A642546067}" dt="2022-05-19T04:37:11.491" v="297" actId="33524"/>
          <ac:spMkLst>
            <pc:docMk/>
            <pc:sldMk cId="2480004390" sldId="6259"/>
            <ac:spMk id="5" creationId="{1278FE3D-1C29-4149-AC01-D613B0CBE5A3}"/>
          </ac:spMkLst>
        </pc:spChg>
      </pc:sldChg>
      <pc:sldChg chg="modSp mod delCm">
        <pc:chgData name="Caroline Robertson" userId="b3a7495d-c6e2-4706-bc8c-570084f381c4" providerId="ADAL" clId="{9ADE7305-B23B-4A8E-8EC0-94A642546067}" dt="2022-05-19T02:28:15.185" v="108"/>
        <pc:sldMkLst>
          <pc:docMk/>
          <pc:sldMk cId="3653553530" sldId="6262"/>
        </pc:sldMkLst>
        <pc:graphicFrameChg chg="mod">
          <ac:chgData name="Caroline Robertson" userId="b3a7495d-c6e2-4706-bc8c-570084f381c4" providerId="ADAL" clId="{9ADE7305-B23B-4A8E-8EC0-94A642546067}" dt="2022-05-19T02:27:22.550" v="90"/>
          <ac:graphicFrameMkLst>
            <pc:docMk/>
            <pc:sldMk cId="3653553530" sldId="6262"/>
            <ac:graphicFrameMk id="4" creationId="{D87C7DE8-7262-454C-ABF4-E0583C64113C}"/>
          </ac:graphicFrameMkLst>
        </pc:graphicFrameChg>
        <pc:graphicFrameChg chg="mod">
          <ac:chgData name="Caroline Robertson" userId="b3a7495d-c6e2-4706-bc8c-570084f381c4" providerId="ADAL" clId="{9ADE7305-B23B-4A8E-8EC0-94A642546067}" dt="2022-05-19T02:28:15.185" v="108"/>
          <ac:graphicFrameMkLst>
            <pc:docMk/>
            <pc:sldMk cId="3653553530" sldId="6262"/>
            <ac:graphicFrameMk id="5" creationId="{D77D4987-20DF-470E-98E0-B4765323E8CC}"/>
          </ac:graphicFrameMkLst>
        </pc:graphicFrameChg>
      </pc:sldChg>
      <pc:sldChg chg="modSp mod">
        <pc:chgData name="Caroline Robertson" userId="b3a7495d-c6e2-4706-bc8c-570084f381c4" providerId="ADAL" clId="{9ADE7305-B23B-4A8E-8EC0-94A642546067}" dt="2022-05-19T04:34:45.590" v="296" actId="14100"/>
        <pc:sldMkLst>
          <pc:docMk/>
          <pc:sldMk cId="4000542016" sldId="6263"/>
        </pc:sldMkLst>
        <pc:graphicFrameChg chg="mod">
          <ac:chgData name="Caroline Robertson" userId="b3a7495d-c6e2-4706-bc8c-570084f381c4" providerId="ADAL" clId="{9ADE7305-B23B-4A8E-8EC0-94A642546067}" dt="2022-05-19T04:34:31.416" v="291" actId="403"/>
          <ac:graphicFrameMkLst>
            <pc:docMk/>
            <pc:sldMk cId="4000542016" sldId="6263"/>
            <ac:graphicFrameMk id="6" creationId="{7C5922E7-D867-4854-A72A-97150B3EF360}"/>
          </ac:graphicFrameMkLst>
        </pc:graphicFrameChg>
        <pc:graphicFrameChg chg="mod">
          <ac:chgData name="Caroline Robertson" userId="b3a7495d-c6e2-4706-bc8c-570084f381c4" providerId="ADAL" clId="{9ADE7305-B23B-4A8E-8EC0-94A642546067}" dt="2022-05-19T04:34:45.590" v="296" actId="14100"/>
          <ac:graphicFrameMkLst>
            <pc:docMk/>
            <pc:sldMk cId="4000542016" sldId="6263"/>
            <ac:graphicFrameMk id="13" creationId="{7C5922E7-D867-4854-A72A-97150B3EF360}"/>
          </ac:graphicFrameMkLst>
        </pc:graphicFrameChg>
      </pc:sldChg>
    </pc:docChg>
  </pc:docChgLst>
  <pc:docChgLst>
    <pc:chgData name="Leanna Bruce" userId="756170ed-c8f0-41bc-81cd-ed65af0d83bb" providerId="ADAL" clId="{D0E067FE-8761-42C8-B5B9-647A3F550F75}"/>
    <pc:docChg chg="undo custSel modSld">
      <pc:chgData name="Leanna Bruce" userId="756170ed-c8f0-41bc-81cd-ed65af0d83bb" providerId="ADAL" clId="{D0E067FE-8761-42C8-B5B9-647A3F550F75}" dt="2022-05-23T21:51:17.069" v="389" actId="20577"/>
      <pc:docMkLst>
        <pc:docMk/>
      </pc:docMkLst>
      <pc:sldChg chg="modSp mod">
        <pc:chgData name="Leanna Bruce" userId="756170ed-c8f0-41bc-81cd-ed65af0d83bb" providerId="ADAL" clId="{D0E067FE-8761-42C8-B5B9-647A3F550F75}" dt="2022-05-23T21:51:17.069" v="389" actId="20577"/>
        <pc:sldMkLst>
          <pc:docMk/>
          <pc:sldMk cId="0" sldId="257"/>
        </pc:sldMkLst>
        <pc:spChg chg="mod">
          <ac:chgData name="Leanna Bruce" userId="756170ed-c8f0-41bc-81cd-ed65af0d83bb" providerId="ADAL" clId="{D0E067FE-8761-42C8-B5B9-647A3F550F75}" dt="2022-05-23T21:51:17.069" v="389" actId="20577"/>
          <ac:spMkLst>
            <pc:docMk/>
            <pc:sldMk cId="0" sldId="257"/>
            <ac:spMk id="14" creationId="{DE26D966-E749-F240-86B4-D313A39E3D7C}"/>
          </ac:spMkLst>
        </pc:spChg>
        <pc:picChg chg="mod">
          <ac:chgData name="Leanna Bruce" userId="756170ed-c8f0-41bc-81cd-ed65af0d83bb" providerId="ADAL" clId="{D0E067FE-8761-42C8-B5B9-647A3F550F75}" dt="2022-05-23T21:51:13.071" v="386" actId="1076"/>
          <ac:picMkLst>
            <pc:docMk/>
            <pc:sldMk cId="0" sldId="257"/>
            <ac:picMk id="10" creationId="{E7370416-E42F-EB4D-BE2E-9FC5CA9131E4}"/>
          </ac:picMkLst>
        </pc:picChg>
      </pc:sldChg>
      <pc:sldChg chg="modSp mod">
        <pc:chgData name="Leanna Bruce" userId="756170ed-c8f0-41bc-81cd-ed65af0d83bb" providerId="ADAL" clId="{D0E067FE-8761-42C8-B5B9-647A3F550F75}" dt="2022-05-19T23:34:43.838" v="384" actId="20577"/>
        <pc:sldMkLst>
          <pc:docMk/>
          <pc:sldMk cId="3452291927" sldId="282"/>
        </pc:sldMkLst>
        <pc:spChg chg="mod">
          <ac:chgData name="Leanna Bruce" userId="756170ed-c8f0-41bc-81cd-ed65af0d83bb" providerId="ADAL" clId="{D0E067FE-8761-42C8-B5B9-647A3F550F75}" dt="2022-05-19T23:34:43.838" v="384" actId="20577"/>
          <ac:spMkLst>
            <pc:docMk/>
            <pc:sldMk cId="3452291927" sldId="282"/>
            <ac:spMk id="4" creationId="{351F2321-808E-774B-AB03-6F9E6CEC874E}"/>
          </ac:spMkLst>
        </pc:spChg>
        <pc:picChg chg="mod">
          <ac:chgData name="Leanna Bruce" userId="756170ed-c8f0-41bc-81cd-ed65af0d83bb" providerId="ADAL" clId="{D0E067FE-8761-42C8-B5B9-647A3F550F75}" dt="2022-05-19T23:34:11.908" v="378" actId="1076"/>
          <ac:picMkLst>
            <pc:docMk/>
            <pc:sldMk cId="3452291927" sldId="282"/>
            <ac:picMk id="8" creationId="{DC293764-637C-2746-83FB-7F11A587C3AC}"/>
          </ac:picMkLst>
        </pc:picChg>
      </pc:sldChg>
      <pc:sldChg chg="delSp modSp mod delCm modCm">
        <pc:chgData name="Leanna Bruce" userId="756170ed-c8f0-41bc-81cd-ed65af0d83bb" providerId="ADAL" clId="{D0E067FE-8761-42C8-B5B9-647A3F550F75}" dt="2022-05-19T23:28:30.818" v="273" actId="113"/>
        <pc:sldMkLst>
          <pc:docMk/>
          <pc:sldMk cId="2200614761" sldId="6093"/>
        </pc:sldMkLst>
        <pc:spChg chg="mod">
          <ac:chgData name="Leanna Bruce" userId="756170ed-c8f0-41bc-81cd-ed65af0d83bb" providerId="ADAL" clId="{D0E067FE-8761-42C8-B5B9-647A3F550F75}" dt="2022-05-19T23:28:30.818" v="273" actId="113"/>
          <ac:spMkLst>
            <pc:docMk/>
            <pc:sldMk cId="2200614761" sldId="6093"/>
            <ac:spMk id="22" creationId="{520AE7F1-2E8F-4EAC-AE79-8B2060124000}"/>
          </ac:spMkLst>
        </pc:spChg>
        <pc:picChg chg="del">
          <ac:chgData name="Leanna Bruce" userId="756170ed-c8f0-41bc-81cd-ed65af0d83bb" providerId="ADAL" clId="{D0E067FE-8761-42C8-B5B9-647A3F550F75}" dt="2022-05-19T23:27:36.930" v="246" actId="478"/>
          <ac:picMkLst>
            <pc:docMk/>
            <pc:sldMk cId="2200614761" sldId="6093"/>
            <ac:picMk id="9" creationId="{BDE9165B-4FC2-4571-80E2-BCB54EB38C1B}"/>
          </ac:picMkLst>
        </pc:picChg>
      </pc:sldChg>
      <pc:sldChg chg="delCm">
        <pc:chgData name="Leanna Bruce" userId="756170ed-c8f0-41bc-81cd-ed65af0d83bb" providerId="ADAL" clId="{D0E067FE-8761-42C8-B5B9-647A3F550F75}" dt="2022-05-19T23:25:09.646" v="227"/>
        <pc:sldMkLst>
          <pc:docMk/>
          <pc:sldMk cId="894673764" sldId="6129"/>
        </pc:sldMkLst>
      </pc:sldChg>
      <pc:sldChg chg="modSp mod modCm">
        <pc:chgData name="Leanna Bruce" userId="756170ed-c8f0-41bc-81cd-ed65af0d83bb" providerId="ADAL" clId="{D0E067FE-8761-42C8-B5B9-647A3F550F75}" dt="2022-05-19T23:30:24.444" v="282" actId="1076"/>
        <pc:sldMkLst>
          <pc:docMk/>
          <pc:sldMk cId="1884369224" sldId="6130"/>
        </pc:sldMkLst>
        <pc:spChg chg="mod">
          <ac:chgData name="Leanna Bruce" userId="756170ed-c8f0-41bc-81cd-ed65af0d83bb" providerId="ADAL" clId="{D0E067FE-8761-42C8-B5B9-647A3F550F75}" dt="2022-05-19T23:30:24.444" v="282" actId="1076"/>
          <ac:spMkLst>
            <pc:docMk/>
            <pc:sldMk cId="1884369224" sldId="6130"/>
            <ac:spMk id="5" creationId="{FB860A2C-F2F0-39B3-8CF4-169659EEE49D}"/>
          </ac:spMkLst>
        </pc:spChg>
      </pc:sldChg>
      <pc:sldChg chg="modSp mod">
        <pc:chgData name="Leanna Bruce" userId="756170ed-c8f0-41bc-81cd-ed65af0d83bb" providerId="ADAL" clId="{D0E067FE-8761-42C8-B5B9-647A3F550F75}" dt="2022-05-19T23:30:39.639" v="283" actId="1076"/>
        <pc:sldMkLst>
          <pc:docMk/>
          <pc:sldMk cId="2749830712" sldId="6139"/>
        </pc:sldMkLst>
        <pc:spChg chg="mod">
          <ac:chgData name="Leanna Bruce" userId="756170ed-c8f0-41bc-81cd-ed65af0d83bb" providerId="ADAL" clId="{D0E067FE-8761-42C8-B5B9-647A3F550F75}" dt="2022-05-19T23:30:39.639" v="283" actId="1076"/>
          <ac:spMkLst>
            <pc:docMk/>
            <pc:sldMk cId="2749830712" sldId="6139"/>
            <ac:spMk id="2" creationId="{0B2B8F6D-5BA7-411B-882B-97466105AA0F}"/>
          </ac:spMkLst>
        </pc:spChg>
      </pc:sldChg>
      <pc:sldChg chg="delCm">
        <pc:chgData name="Leanna Bruce" userId="756170ed-c8f0-41bc-81cd-ed65af0d83bb" providerId="ADAL" clId="{D0E067FE-8761-42C8-B5B9-647A3F550F75}" dt="2022-05-19T23:21:23.559" v="216"/>
        <pc:sldMkLst>
          <pc:docMk/>
          <pc:sldMk cId="265838079" sldId="6147"/>
        </pc:sldMkLst>
      </pc:sldChg>
      <pc:sldChg chg="delCm">
        <pc:chgData name="Leanna Bruce" userId="756170ed-c8f0-41bc-81cd-ed65af0d83bb" providerId="ADAL" clId="{D0E067FE-8761-42C8-B5B9-647A3F550F75}" dt="2022-05-19T23:21:09.193" v="215"/>
        <pc:sldMkLst>
          <pc:docMk/>
          <pc:sldMk cId="3050587914" sldId="6149"/>
        </pc:sldMkLst>
      </pc:sldChg>
      <pc:sldChg chg="modSp mod modNotesTx">
        <pc:chgData name="Leanna Bruce" userId="756170ed-c8f0-41bc-81cd-ed65af0d83bb" providerId="ADAL" clId="{D0E067FE-8761-42C8-B5B9-647A3F550F75}" dt="2022-05-19T23:24:10.633" v="225" actId="6549"/>
        <pc:sldMkLst>
          <pc:docMk/>
          <pc:sldMk cId="4061903107" sldId="6150"/>
        </pc:sldMkLst>
        <pc:graphicFrameChg chg="modGraphic">
          <ac:chgData name="Leanna Bruce" userId="756170ed-c8f0-41bc-81cd-ed65af0d83bb" providerId="ADAL" clId="{D0E067FE-8761-42C8-B5B9-647A3F550F75}" dt="2022-05-19T23:23:22.514" v="224" actId="20577"/>
          <ac:graphicFrameMkLst>
            <pc:docMk/>
            <pc:sldMk cId="4061903107" sldId="6150"/>
            <ac:graphicFrameMk id="4" creationId="{22074816-2240-4650-85A8-72F7F73E1424}"/>
          </ac:graphicFrameMkLst>
        </pc:graphicFrameChg>
      </pc:sldChg>
      <pc:sldChg chg="modSp mod delCm">
        <pc:chgData name="Leanna Bruce" userId="756170ed-c8f0-41bc-81cd-ed65af0d83bb" providerId="ADAL" clId="{D0E067FE-8761-42C8-B5B9-647A3F550F75}" dt="2022-05-19T23:26:15.119" v="235"/>
        <pc:sldMkLst>
          <pc:docMk/>
          <pc:sldMk cId="2263770688" sldId="6152"/>
        </pc:sldMkLst>
        <pc:spChg chg="mod">
          <ac:chgData name="Leanna Bruce" userId="756170ed-c8f0-41bc-81cd-ed65af0d83bb" providerId="ADAL" clId="{D0E067FE-8761-42C8-B5B9-647A3F550F75}" dt="2022-05-19T23:25:49.960" v="234" actId="20577"/>
          <ac:spMkLst>
            <pc:docMk/>
            <pc:sldMk cId="2263770688" sldId="6152"/>
            <ac:spMk id="8" creationId="{6048D355-F0D8-49C8-A2E4-36E5C15F2ECF}"/>
          </ac:spMkLst>
        </pc:spChg>
      </pc:sldChg>
      <pc:sldChg chg="modSp mod delCm">
        <pc:chgData name="Leanna Bruce" userId="756170ed-c8f0-41bc-81cd-ed65af0d83bb" providerId="ADAL" clId="{D0E067FE-8761-42C8-B5B9-647A3F550F75}" dt="2022-05-19T23:29:14.071" v="275"/>
        <pc:sldMkLst>
          <pc:docMk/>
          <pc:sldMk cId="2082472718" sldId="6153"/>
        </pc:sldMkLst>
        <pc:spChg chg="mod">
          <ac:chgData name="Leanna Bruce" userId="756170ed-c8f0-41bc-81cd-ed65af0d83bb" providerId="ADAL" clId="{D0E067FE-8761-42C8-B5B9-647A3F550F75}" dt="2022-05-19T23:28:59.472" v="274" actId="1076"/>
          <ac:spMkLst>
            <pc:docMk/>
            <pc:sldMk cId="2082472718" sldId="6153"/>
            <ac:spMk id="3" creationId="{03DE31EF-9C15-47D9-B3B5-ECAE2A11D473}"/>
          </ac:spMkLst>
        </pc:spChg>
      </pc:sldChg>
      <pc:sldChg chg="modSp mod">
        <pc:chgData name="Leanna Bruce" userId="756170ed-c8f0-41bc-81cd-ed65af0d83bb" providerId="ADAL" clId="{D0E067FE-8761-42C8-B5B9-647A3F550F75}" dt="2022-05-19T23:26:58.199" v="245" actId="6549"/>
        <pc:sldMkLst>
          <pc:docMk/>
          <pc:sldMk cId="3032770714" sldId="6260"/>
        </pc:sldMkLst>
        <pc:spChg chg="mod">
          <ac:chgData name="Leanna Bruce" userId="756170ed-c8f0-41bc-81cd-ed65af0d83bb" providerId="ADAL" clId="{D0E067FE-8761-42C8-B5B9-647A3F550F75}" dt="2022-05-19T23:26:58.199" v="245" actId="6549"/>
          <ac:spMkLst>
            <pc:docMk/>
            <pc:sldMk cId="3032770714" sldId="6260"/>
            <ac:spMk id="10" creationId="{EA6F1CFB-F883-4AE2-98DF-5E15001C0DFB}"/>
          </ac:spMkLst>
        </pc:spChg>
      </pc:sldChg>
      <pc:sldChg chg="addSp modSp mod">
        <pc:chgData name="Leanna Bruce" userId="756170ed-c8f0-41bc-81cd-ed65af0d83bb" providerId="ADAL" clId="{D0E067FE-8761-42C8-B5B9-647A3F550F75}" dt="2022-05-19T23:10:30.095" v="77" actId="1076"/>
        <pc:sldMkLst>
          <pc:docMk/>
          <pc:sldMk cId="3653553530" sldId="6262"/>
        </pc:sldMkLst>
        <pc:spChg chg="mod">
          <ac:chgData name="Leanna Bruce" userId="756170ed-c8f0-41bc-81cd-ed65af0d83bb" providerId="ADAL" clId="{D0E067FE-8761-42C8-B5B9-647A3F550F75}" dt="2022-05-19T23:08:56.601" v="45" actId="1076"/>
          <ac:spMkLst>
            <pc:docMk/>
            <pc:sldMk cId="3653553530" sldId="6262"/>
            <ac:spMk id="7" creationId="{9D3BE8D1-A512-43C6-9696-6A339376340A}"/>
          </ac:spMkLst>
        </pc:spChg>
        <pc:spChg chg="mod">
          <ac:chgData name="Leanna Bruce" userId="756170ed-c8f0-41bc-81cd-ed65af0d83bb" providerId="ADAL" clId="{D0E067FE-8761-42C8-B5B9-647A3F550F75}" dt="2022-05-19T23:08:58.797" v="46" actId="1076"/>
          <ac:spMkLst>
            <pc:docMk/>
            <pc:sldMk cId="3653553530" sldId="6262"/>
            <ac:spMk id="8" creationId="{4EC93301-F212-4CBD-B179-DFF02E74DCE9}"/>
          </ac:spMkLst>
        </pc:spChg>
        <pc:spChg chg="mod">
          <ac:chgData name="Leanna Bruce" userId="756170ed-c8f0-41bc-81cd-ed65af0d83bb" providerId="ADAL" clId="{D0E067FE-8761-42C8-B5B9-647A3F550F75}" dt="2022-05-19T23:10:26.914" v="76" actId="1076"/>
          <ac:spMkLst>
            <pc:docMk/>
            <pc:sldMk cId="3653553530" sldId="6262"/>
            <ac:spMk id="9" creationId="{37625CF3-A74B-4E33-AF2B-85C574A9FD92}"/>
          </ac:spMkLst>
        </pc:spChg>
        <pc:spChg chg="mod">
          <ac:chgData name="Leanna Bruce" userId="756170ed-c8f0-41bc-81cd-ed65af0d83bb" providerId="ADAL" clId="{D0E067FE-8761-42C8-B5B9-647A3F550F75}" dt="2022-05-19T23:10:30.095" v="77" actId="1076"/>
          <ac:spMkLst>
            <pc:docMk/>
            <pc:sldMk cId="3653553530" sldId="6262"/>
            <ac:spMk id="10" creationId="{F6712227-6BB7-44F9-A5B9-BE291F151A07}"/>
          </ac:spMkLst>
        </pc:spChg>
        <pc:spChg chg="add mod">
          <ac:chgData name="Leanna Bruce" userId="756170ed-c8f0-41bc-81cd-ed65af0d83bb" providerId="ADAL" clId="{D0E067FE-8761-42C8-B5B9-647A3F550F75}" dt="2022-05-19T23:08:08.098" v="43" actId="20577"/>
          <ac:spMkLst>
            <pc:docMk/>
            <pc:sldMk cId="3653553530" sldId="6262"/>
            <ac:spMk id="12" creationId="{B3D945E9-74BC-4CAA-9119-0F67B90FB2D4}"/>
          </ac:spMkLst>
        </pc:spChg>
        <pc:graphicFrameChg chg="mod">
          <ac:chgData name="Leanna Bruce" userId="756170ed-c8f0-41bc-81cd-ed65af0d83bb" providerId="ADAL" clId="{D0E067FE-8761-42C8-B5B9-647A3F550F75}" dt="2022-05-19T23:09:03.216" v="47" actId="1076"/>
          <ac:graphicFrameMkLst>
            <pc:docMk/>
            <pc:sldMk cId="3653553530" sldId="6262"/>
            <ac:graphicFrameMk id="4" creationId="{D87C7DE8-7262-454C-ABF4-E0583C64113C}"/>
          </ac:graphicFrameMkLst>
        </pc:graphicFrameChg>
        <pc:graphicFrameChg chg="mod">
          <ac:chgData name="Leanna Bruce" userId="756170ed-c8f0-41bc-81cd-ed65af0d83bb" providerId="ADAL" clId="{D0E067FE-8761-42C8-B5B9-647A3F550F75}" dt="2022-05-19T23:09:07.772" v="48" actId="1076"/>
          <ac:graphicFrameMkLst>
            <pc:docMk/>
            <pc:sldMk cId="3653553530" sldId="6262"/>
            <ac:graphicFrameMk id="5" creationId="{D77D4987-20DF-470E-98E0-B4765323E8CC}"/>
          </ac:graphicFrameMkLst>
        </pc:graphicFrameChg>
      </pc:sldChg>
      <pc:sldChg chg="addSp modSp mod">
        <pc:chgData name="Leanna Bruce" userId="756170ed-c8f0-41bc-81cd-ed65af0d83bb" providerId="ADAL" clId="{D0E067FE-8761-42C8-B5B9-647A3F550F75}" dt="2022-05-19T23:14:01.719" v="91"/>
        <pc:sldMkLst>
          <pc:docMk/>
          <pc:sldMk cId="3954286981" sldId="6265"/>
        </pc:sldMkLst>
        <pc:spChg chg="mod">
          <ac:chgData name="Leanna Bruce" userId="756170ed-c8f0-41bc-81cd-ed65af0d83bb" providerId="ADAL" clId="{D0E067FE-8761-42C8-B5B9-647A3F550F75}" dt="2022-05-19T23:11:32.361" v="83" actId="1076"/>
          <ac:spMkLst>
            <pc:docMk/>
            <pc:sldMk cId="3954286981" sldId="6265"/>
            <ac:spMk id="6" creationId="{A813CCF5-01EF-4AFD-A9B9-EFBEA55298D4}"/>
          </ac:spMkLst>
        </pc:spChg>
        <pc:spChg chg="mod">
          <ac:chgData name="Leanna Bruce" userId="756170ed-c8f0-41bc-81cd-ed65af0d83bb" providerId="ADAL" clId="{D0E067FE-8761-42C8-B5B9-647A3F550F75}" dt="2022-05-19T23:12:03.054" v="87" actId="1076"/>
          <ac:spMkLst>
            <pc:docMk/>
            <pc:sldMk cId="3954286981" sldId="6265"/>
            <ac:spMk id="7" creationId="{9D3BE8D1-A512-43C6-9696-6A339376340A}"/>
          </ac:spMkLst>
        </pc:spChg>
        <pc:spChg chg="mod">
          <ac:chgData name="Leanna Bruce" userId="756170ed-c8f0-41bc-81cd-ed65af0d83bb" providerId="ADAL" clId="{D0E067FE-8761-42C8-B5B9-647A3F550F75}" dt="2022-05-19T23:10:03.972" v="72" actId="1076"/>
          <ac:spMkLst>
            <pc:docMk/>
            <pc:sldMk cId="3954286981" sldId="6265"/>
            <ac:spMk id="8" creationId="{4EC93301-F212-4CBD-B179-DFF02E74DCE9}"/>
          </ac:spMkLst>
        </pc:spChg>
        <pc:spChg chg="mod">
          <ac:chgData name="Leanna Bruce" userId="756170ed-c8f0-41bc-81cd-ed65af0d83bb" providerId="ADAL" clId="{D0E067FE-8761-42C8-B5B9-647A3F550F75}" dt="2022-05-19T23:11:29.634" v="82" actId="1076"/>
          <ac:spMkLst>
            <pc:docMk/>
            <pc:sldMk cId="3954286981" sldId="6265"/>
            <ac:spMk id="9" creationId="{D5FCB310-9BB5-4186-90E1-FA4865BB9998}"/>
          </ac:spMkLst>
        </pc:spChg>
        <pc:spChg chg="mod">
          <ac:chgData name="Leanna Bruce" userId="756170ed-c8f0-41bc-81cd-ed65af0d83bb" providerId="ADAL" clId="{D0E067FE-8761-42C8-B5B9-647A3F550F75}" dt="2022-05-19T23:11:41.681" v="84" actId="1076"/>
          <ac:spMkLst>
            <pc:docMk/>
            <pc:sldMk cId="3954286981" sldId="6265"/>
            <ac:spMk id="10" creationId="{667E7A54-FE2F-4EF0-8FDC-674D29FF33EA}"/>
          </ac:spMkLst>
        </pc:spChg>
        <pc:spChg chg="add mod">
          <ac:chgData name="Leanna Bruce" userId="756170ed-c8f0-41bc-81cd-ed65af0d83bb" providerId="ADAL" clId="{D0E067FE-8761-42C8-B5B9-647A3F550F75}" dt="2022-05-19T23:09:50.771" v="69" actId="6549"/>
          <ac:spMkLst>
            <pc:docMk/>
            <pc:sldMk cId="3954286981" sldId="6265"/>
            <ac:spMk id="11" creationId="{8EA70A45-7AAB-4090-ABBA-811A49A99BAA}"/>
          </ac:spMkLst>
        </pc:spChg>
        <pc:graphicFrameChg chg="mod">
          <ac:chgData name="Leanna Bruce" userId="756170ed-c8f0-41bc-81cd-ed65af0d83bb" providerId="ADAL" clId="{D0E067FE-8761-42C8-B5B9-647A3F550F75}" dt="2022-05-19T23:12:17.218" v="88" actId="207"/>
          <ac:graphicFrameMkLst>
            <pc:docMk/>
            <pc:sldMk cId="3954286981" sldId="6265"/>
            <ac:graphicFrameMk id="4" creationId="{D87C7DE8-7262-454C-ABF4-E0583C64113C}"/>
          </ac:graphicFrameMkLst>
        </pc:graphicFrameChg>
        <pc:graphicFrameChg chg="mod">
          <ac:chgData name="Leanna Bruce" userId="756170ed-c8f0-41bc-81cd-ed65af0d83bb" providerId="ADAL" clId="{D0E067FE-8761-42C8-B5B9-647A3F550F75}" dt="2022-05-19T23:14:01.719" v="91"/>
          <ac:graphicFrameMkLst>
            <pc:docMk/>
            <pc:sldMk cId="3954286981" sldId="6265"/>
            <ac:graphicFrameMk id="5" creationId="{D77D4987-20DF-470E-98E0-B4765323E8CC}"/>
          </ac:graphicFrameMkLst>
        </pc:graphicFrameChg>
      </pc:sldChg>
      <pc:sldChg chg="addSp modSp mod">
        <pc:chgData name="Leanna Bruce" userId="756170ed-c8f0-41bc-81cd-ed65af0d83bb" providerId="ADAL" clId="{D0E067FE-8761-42C8-B5B9-647A3F550F75}" dt="2022-05-19T23:19:26.337" v="214" actId="1076"/>
        <pc:sldMkLst>
          <pc:docMk/>
          <pc:sldMk cId="2753906608" sldId="6270"/>
        </pc:sldMkLst>
        <pc:spChg chg="add mod">
          <ac:chgData name="Leanna Bruce" userId="756170ed-c8f0-41bc-81cd-ed65af0d83bb" providerId="ADAL" clId="{D0E067FE-8761-42C8-B5B9-647A3F550F75}" dt="2022-05-19T23:18:42.869" v="203" actId="6549"/>
          <ac:spMkLst>
            <pc:docMk/>
            <pc:sldMk cId="2753906608" sldId="6270"/>
            <ac:spMk id="8" creationId="{D8961E9B-F4EF-42CF-979A-94B3D6F48353}"/>
          </ac:spMkLst>
        </pc:spChg>
        <pc:spChg chg="mod">
          <ac:chgData name="Leanna Bruce" userId="756170ed-c8f0-41bc-81cd-ed65af0d83bb" providerId="ADAL" clId="{D0E067FE-8761-42C8-B5B9-647A3F550F75}" dt="2022-05-19T23:18:59.552" v="208" actId="255"/>
          <ac:spMkLst>
            <pc:docMk/>
            <pc:sldMk cId="2753906608" sldId="6270"/>
            <ac:spMk id="9" creationId="{44539010-F66B-4A3E-843F-6C9956D9CF2E}"/>
          </ac:spMkLst>
        </pc:spChg>
        <pc:spChg chg="mod">
          <ac:chgData name="Leanna Bruce" userId="756170ed-c8f0-41bc-81cd-ed65af0d83bb" providerId="ADAL" clId="{D0E067FE-8761-42C8-B5B9-647A3F550F75}" dt="2022-05-19T23:19:14.419" v="211" actId="1076"/>
          <ac:spMkLst>
            <pc:docMk/>
            <pc:sldMk cId="2753906608" sldId="6270"/>
            <ac:spMk id="10" creationId="{29A59507-8EA7-4217-A9B4-479286D14C69}"/>
          </ac:spMkLst>
        </pc:spChg>
        <pc:graphicFrameChg chg="mod">
          <ac:chgData name="Leanna Bruce" userId="756170ed-c8f0-41bc-81cd-ed65af0d83bb" providerId="ADAL" clId="{D0E067FE-8761-42C8-B5B9-647A3F550F75}" dt="2022-05-19T23:19:22.479" v="213" actId="1076"/>
          <ac:graphicFrameMkLst>
            <pc:docMk/>
            <pc:sldMk cId="2753906608" sldId="6270"/>
            <ac:graphicFrameMk id="4" creationId="{D87C7DE8-7262-454C-ABF4-E0583C64113C}"/>
          </ac:graphicFrameMkLst>
        </pc:graphicFrameChg>
        <pc:graphicFrameChg chg="mod">
          <ac:chgData name="Leanna Bruce" userId="756170ed-c8f0-41bc-81cd-ed65af0d83bb" providerId="ADAL" clId="{D0E067FE-8761-42C8-B5B9-647A3F550F75}" dt="2022-05-19T23:19:26.337" v="214" actId="1076"/>
          <ac:graphicFrameMkLst>
            <pc:docMk/>
            <pc:sldMk cId="2753906608" sldId="6270"/>
            <ac:graphicFrameMk id="5" creationId="{D77D4987-20DF-470E-98E0-B4765323E8CC}"/>
          </ac:graphicFrameMkLst>
        </pc:graphicFrameChg>
      </pc:sldChg>
      <pc:sldChg chg="modSp mod">
        <pc:chgData name="Leanna Bruce" userId="756170ed-c8f0-41bc-81cd-ed65af0d83bb" providerId="ADAL" clId="{D0E067FE-8761-42C8-B5B9-647A3F550F75}" dt="2022-05-19T23:13:34.148" v="90" actId="108"/>
        <pc:sldMkLst>
          <pc:docMk/>
          <pc:sldMk cId="534796" sldId="6271"/>
        </pc:sldMkLst>
        <pc:spChg chg="mod">
          <ac:chgData name="Leanna Bruce" userId="756170ed-c8f0-41bc-81cd-ed65af0d83bb" providerId="ADAL" clId="{D0E067FE-8761-42C8-B5B9-647A3F550F75}" dt="2022-05-19T23:13:34.148" v="90" actId="108"/>
          <ac:spMkLst>
            <pc:docMk/>
            <pc:sldMk cId="534796" sldId="6271"/>
            <ac:spMk id="2" creationId="{5811D41C-A603-4712-93F5-A40C64C5DFA9}"/>
          </ac:spMkLst>
        </pc:spChg>
      </pc:sldChg>
    </pc:docChg>
  </pc:docChgLst>
  <pc:docChgLst>
    <pc:chgData name="Michael Howden" userId="7c36e12f-5f06-4f55-b90a-cad93d3c92a7" providerId="ADAL" clId="{990BF67B-CBFB-4A62-8162-30A6D92C46CF}"/>
    <pc:docChg chg="undo custSel addSld delSld modSld sldOrd">
      <pc:chgData name="Michael Howden" userId="7c36e12f-5f06-4f55-b90a-cad93d3c92a7" providerId="ADAL" clId="{990BF67B-CBFB-4A62-8162-30A6D92C46CF}" dt="2022-05-20T03:00:42.020" v="2696"/>
      <pc:docMkLst>
        <pc:docMk/>
      </pc:docMkLst>
      <pc:sldChg chg="modSp mod modNotesTx">
        <pc:chgData name="Michael Howden" userId="7c36e12f-5f06-4f55-b90a-cad93d3c92a7" providerId="ADAL" clId="{990BF67B-CBFB-4A62-8162-30A6D92C46CF}" dt="2022-05-19T07:05:58.659" v="2502" actId="20577"/>
        <pc:sldMkLst>
          <pc:docMk/>
          <pc:sldMk cId="1854461932" sldId="6127"/>
        </pc:sldMkLst>
        <pc:spChg chg="mod">
          <ac:chgData name="Michael Howden" userId="7c36e12f-5f06-4f55-b90a-cad93d3c92a7" providerId="ADAL" clId="{990BF67B-CBFB-4A62-8162-30A6D92C46CF}" dt="2022-05-19T07:05:27.974" v="2446" actId="20577"/>
          <ac:spMkLst>
            <pc:docMk/>
            <pc:sldMk cId="1854461932" sldId="6127"/>
            <ac:spMk id="3" creationId="{03DE31EF-9C15-47D9-B3B5-ECAE2A11D473}"/>
          </ac:spMkLst>
        </pc:spChg>
      </pc:sldChg>
      <pc:sldChg chg="addSp modSp add del mod ord">
        <pc:chgData name="Michael Howden" userId="7c36e12f-5f06-4f55-b90a-cad93d3c92a7" providerId="ADAL" clId="{990BF67B-CBFB-4A62-8162-30A6D92C46CF}" dt="2022-05-19T06:13:31.706" v="1030" actId="47"/>
        <pc:sldMkLst>
          <pc:docMk/>
          <pc:sldMk cId="1486788253" sldId="6247"/>
        </pc:sldMkLst>
        <pc:spChg chg="add mod">
          <ac:chgData name="Michael Howden" userId="7c36e12f-5f06-4f55-b90a-cad93d3c92a7" providerId="ADAL" clId="{990BF67B-CBFB-4A62-8162-30A6D92C46CF}" dt="2022-05-19T00:39:24.932" v="597" actId="1076"/>
          <ac:spMkLst>
            <pc:docMk/>
            <pc:sldMk cId="1486788253" sldId="6247"/>
            <ac:spMk id="3" creationId="{7BF2BEF6-CA9E-4C15-BCC8-1D9D99EB81B2}"/>
          </ac:spMkLst>
        </pc:spChg>
        <pc:spChg chg="add mod">
          <ac:chgData name="Michael Howden" userId="7c36e12f-5f06-4f55-b90a-cad93d3c92a7" providerId="ADAL" clId="{990BF67B-CBFB-4A62-8162-30A6D92C46CF}" dt="2022-05-19T00:39:30.511" v="600" actId="20577"/>
          <ac:spMkLst>
            <pc:docMk/>
            <pc:sldMk cId="1486788253" sldId="6247"/>
            <ac:spMk id="6" creationId="{624D4E0E-182B-415F-BDDD-78CC98E1A4EB}"/>
          </ac:spMkLst>
        </pc:spChg>
      </pc:sldChg>
      <pc:sldChg chg="addSp delSp modSp mod delAnim modCm">
        <pc:chgData name="Michael Howden" userId="7c36e12f-5f06-4f55-b90a-cad93d3c92a7" providerId="ADAL" clId="{990BF67B-CBFB-4A62-8162-30A6D92C46CF}" dt="2022-05-19T00:33:08.874" v="496" actId="27918"/>
        <pc:sldMkLst>
          <pc:docMk/>
          <pc:sldMk cId="3558171492" sldId="6255"/>
        </pc:sldMkLst>
        <pc:spChg chg="del">
          <ac:chgData name="Michael Howden" userId="7c36e12f-5f06-4f55-b90a-cad93d3c92a7" providerId="ADAL" clId="{990BF67B-CBFB-4A62-8162-30A6D92C46CF}" dt="2022-05-18T23:17:30.221" v="143" actId="478"/>
          <ac:spMkLst>
            <pc:docMk/>
            <pc:sldMk cId="3558171492" sldId="6255"/>
            <ac:spMk id="2" creationId="{66C1EB91-0576-42E4-A97B-8B6098F8A55C}"/>
          </ac:spMkLst>
        </pc:spChg>
        <pc:spChg chg="del mod">
          <ac:chgData name="Michael Howden" userId="7c36e12f-5f06-4f55-b90a-cad93d3c92a7" providerId="ADAL" clId="{990BF67B-CBFB-4A62-8162-30A6D92C46CF}" dt="2022-05-18T21:28:50.877" v="48"/>
          <ac:spMkLst>
            <pc:docMk/>
            <pc:sldMk cId="3558171492" sldId="6255"/>
            <ac:spMk id="6" creationId="{9AB5910E-3E27-44FC-ACF7-B843734AA1FE}"/>
          </ac:spMkLst>
        </pc:spChg>
        <pc:spChg chg="del mod">
          <ac:chgData name="Michael Howden" userId="7c36e12f-5f06-4f55-b90a-cad93d3c92a7" providerId="ADAL" clId="{990BF67B-CBFB-4A62-8162-30A6D92C46CF}" dt="2022-05-18T23:27:47.757" v="235" actId="478"/>
          <ac:spMkLst>
            <pc:docMk/>
            <pc:sldMk cId="3558171492" sldId="6255"/>
            <ac:spMk id="7" creationId="{076ADE83-09B4-4FA6-AA55-10DF5B43FE72}"/>
          </ac:spMkLst>
        </pc:spChg>
        <pc:spChg chg="add del mod">
          <ac:chgData name="Michael Howden" userId="7c36e12f-5f06-4f55-b90a-cad93d3c92a7" providerId="ADAL" clId="{990BF67B-CBFB-4A62-8162-30A6D92C46CF}" dt="2022-05-18T23:17:32.434" v="145" actId="478"/>
          <ac:spMkLst>
            <pc:docMk/>
            <pc:sldMk cId="3558171492" sldId="6255"/>
            <ac:spMk id="11" creationId="{41272F9E-8371-45EF-8A37-18B678D62DC7}"/>
          </ac:spMkLst>
        </pc:spChg>
        <pc:graphicFrameChg chg="del mod">
          <ac:chgData name="Michael Howden" userId="7c36e12f-5f06-4f55-b90a-cad93d3c92a7" providerId="ADAL" clId="{990BF67B-CBFB-4A62-8162-30A6D92C46CF}" dt="2022-05-19T00:22:07.249" v="474" actId="478"/>
          <ac:graphicFrameMkLst>
            <pc:docMk/>
            <pc:sldMk cId="3558171492" sldId="6255"/>
            <ac:graphicFrameMk id="4" creationId="{D87C7DE8-7262-454C-ABF4-E0583C64113C}"/>
          </ac:graphicFrameMkLst>
        </pc:graphicFrameChg>
        <pc:graphicFrameChg chg="del mod">
          <ac:chgData name="Michael Howden" userId="7c36e12f-5f06-4f55-b90a-cad93d3c92a7" providerId="ADAL" clId="{990BF67B-CBFB-4A62-8162-30A6D92C46CF}" dt="2022-05-19T00:22:10.390" v="475" actId="478"/>
          <ac:graphicFrameMkLst>
            <pc:docMk/>
            <pc:sldMk cId="3558171492" sldId="6255"/>
            <ac:graphicFrameMk id="5" creationId="{D77D4987-20DF-470E-98E0-B4765323E8CC}"/>
          </ac:graphicFrameMkLst>
        </pc:graphicFrameChg>
        <pc:graphicFrameChg chg="add mod">
          <ac:chgData name="Michael Howden" userId="7c36e12f-5f06-4f55-b90a-cad93d3c92a7" providerId="ADAL" clId="{990BF67B-CBFB-4A62-8162-30A6D92C46CF}" dt="2022-05-18T23:27:15.796" v="228" actId="14100"/>
          <ac:graphicFrameMkLst>
            <pc:docMk/>
            <pc:sldMk cId="3558171492" sldId="6255"/>
            <ac:graphicFrameMk id="8" creationId="{47BF6A9A-05F3-4844-A481-1BD1E52ED33F}"/>
          </ac:graphicFrameMkLst>
        </pc:graphicFrameChg>
        <pc:graphicFrameChg chg="add mod">
          <ac:chgData name="Michael Howden" userId="7c36e12f-5f06-4f55-b90a-cad93d3c92a7" providerId="ADAL" clId="{990BF67B-CBFB-4A62-8162-30A6D92C46CF}" dt="2022-05-19T00:24:10.119" v="481" actId="1076"/>
          <ac:graphicFrameMkLst>
            <pc:docMk/>
            <pc:sldMk cId="3558171492" sldId="6255"/>
            <ac:graphicFrameMk id="9" creationId="{E11E2E0E-2B14-40AD-9816-8E0B58CF36DC}"/>
          </ac:graphicFrameMkLst>
        </pc:graphicFrameChg>
        <pc:graphicFrameChg chg="add mod">
          <ac:chgData name="Michael Howden" userId="7c36e12f-5f06-4f55-b90a-cad93d3c92a7" providerId="ADAL" clId="{990BF67B-CBFB-4A62-8162-30A6D92C46CF}" dt="2022-05-19T00:24:06.112" v="480"/>
          <ac:graphicFrameMkLst>
            <pc:docMk/>
            <pc:sldMk cId="3558171492" sldId="6255"/>
            <ac:graphicFrameMk id="10" creationId="{66304338-F5B4-4541-BB77-1E81F167864B}"/>
          </ac:graphicFrameMkLst>
        </pc:graphicFrameChg>
        <pc:graphicFrameChg chg="add del mod">
          <ac:chgData name="Michael Howden" userId="7c36e12f-5f06-4f55-b90a-cad93d3c92a7" providerId="ADAL" clId="{990BF67B-CBFB-4A62-8162-30A6D92C46CF}" dt="2022-05-18T23:22:24.934" v="199"/>
          <ac:graphicFrameMkLst>
            <pc:docMk/>
            <pc:sldMk cId="3558171492" sldId="6255"/>
            <ac:graphicFrameMk id="12" creationId="{BC1D9370-5E2B-4E69-9EB0-55B8B1300ECD}"/>
          </ac:graphicFrameMkLst>
        </pc:graphicFrameChg>
        <pc:graphicFrameChg chg="add mod">
          <ac:chgData name="Michael Howden" userId="7c36e12f-5f06-4f55-b90a-cad93d3c92a7" providerId="ADAL" clId="{990BF67B-CBFB-4A62-8162-30A6D92C46CF}" dt="2022-05-19T00:08:38.786" v="320" actId="1076"/>
          <ac:graphicFrameMkLst>
            <pc:docMk/>
            <pc:sldMk cId="3558171492" sldId="6255"/>
            <ac:graphicFrameMk id="13" creationId="{7C5922E7-D867-4854-A72A-97150B3EF360}"/>
          </ac:graphicFrameMkLst>
        </pc:graphicFrameChg>
      </pc:sldChg>
      <pc:sldChg chg="modSp del">
        <pc:chgData name="Michael Howden" userId="7c36e12f-5f06-4f55-b90a-cad93d3c92a7" providerId="ADAL" clId="{990BF67B-CBFB-4A62-8162-30A6D92C46CF}" dt="2022-05-19T21:02:32.136" v="2503" actId="47"/>
        <pc:sldMkLst>
          <pc:docMk/>
          <pc:sldMk cId="1293865669" sldId="6256"/>
        </pc:sldMkLst>
        <pc:graphicFrameChg chg="mod">
          <ac:chgData name="Michael Howden" userId="7c36e12f-5f06-4f55-b90a-cad93d3c92a7" providerId="ADAL" clId="{990BF67B-CBFB-4A62-8162-30A6D92C46CF}" dt="2022-05-18T21:30:30.646" v="78"/>
          <ac:graphicFrameMkLst>
            <pc:docMk/>
            <pc:sldMk cId="1293865669" sldId="6256"/>
            <ac:graphicFrameMk id="8" creationId="{7C5922E7-D867-4854-A72A-97150B3EF360}"/>
          </ac:graphicFrameMkLst>
        </pc:graphicFrameChg>
      </pc:sldChg>
      <pc:sldChg chg="addSp delSp modSp del mod ord delAnim modNotesTx">
        <pc:chgData name="Michael Howden" userId="7c36e12f-5f06-4f55-b90a-cad93d3c92a7" providerId="ADAL" clId="{990BF67B-CBFB-4A62-8162-30A6D92C46CF}" dt="2022-05-19T06:27:16.108" v="1180" actId="47"/>
        <pc:sldMkLst>
          <pc:docMk/>
          <pc:sldMk cId="4179437596" sldId="6257"/>
        </pc:sldMkLst>
        <pc:spChg chg="del mod">
          <ac:chgData name="Michael Howden" userId="7c36e12f-5f06-4f55-b90a-cad93d3c92a7" providerId="ADAL" clId="{990BF67B-CBFB-4A62-8162-30A6D92C46CF}" dt="2022-05-19T05:43:56.250" v="874" actId="478"/>
          <ac:spMkLst>
            <pc:docMk/>
            <pc:sldMk cId="4179437596" sldId="6257"/>
            <ac:spMk id="2" creationId="{66C1EB91-0576-42E4-A97B-8B6098F8A55C}"/>
          </ac:spMkLst>
        </pc:spChg>
        <pc:spChg chg="del">
          <ac:chgData name="Michael Howden" userId="7c36e12f-5f06-4f55-b90a-cad93d3c92a7" providerId="ADAL" clId="{990BF67B-CBFB-4A62-8162-30A6D92C46CF}" dt="2022-05-19T00:40:06.529" v="601" actId="478"/>
          <ac:spMkLst>
            <pc:docMk/>
            <pc:sldMk cId="4179437596" sldId="6257"/>
            <ac:spMk id="6" creationId="{9AB5910E-3E27-44FC-ACF7-B843734AA1FE}"/>
          </ac:spMkLst>
        </pc:spChg>
        <pc:spChg chg="del">
          <ac:chgData name="Michael Howden" userId="7c36e12f-5f06-4f55-b90a-cad93d3c92a7" providerId="ADAL" clId="{990BF67B-CBFB-4A62-8162-30A6D92C46CF}" dt="2022-05-19T00:40:08.829" v="602" actId="478"/>
          <ac:spMkLst>
            <pc:docMk/>
            <pc:sldMk cId="4179437596" sldId="6257"/>
            <ac:spMk id="7" creationId="{076ADE83-09B4-4FA6-AA55-10DF5B43FE72}"/>
          </ac:spMkLst>
        </pc:spChg>
        <pc:spChg chg="add del mod">
          <ac:chgData name="Michael Howden" userId="7c36e12f-5f06-4f55-b90a-cad93d3c92a7" providerId="ADAL" clId="{990BF67B-CBFB-4A62-8162-30A6D92C46CF}" dt="2022-05-19T05:43:52.783" v="873"/>
          <ac:spMkLst>
            <pc:docMk/>
            <pc:sldMk cId="4179437596" sldId="6257"/>
            <ac:spMk id="8" creationId="{E8DB93F5-E276-46D4-846F-0164A2A71EF5}"/>
          </ac:spMkLst>
        </pc:spChg>
        <pc:spChg chg="add mod">
          <ac:chgData name="Michael Howden" userId="7c36e12f-5f06-4f55-b90a-cad93d3c92a7" providerId="ADAL" clId="{990BF67B-CBFB-4A62-8162-30A6D92C46CF}" dt="2022-05-19T06:18:42.013" v="1105" actId="1037"/>
          <ac:spMkLst>
            <pc:docMk/>
            <pc:sldMk cId="4179437596" sldId="6257"/>
            <ac:spMk id="9" creationId="{44539010-F66B-4A3E-843F-6C9956D9CF2E}"/>
          </ac:spMkLst>
        </pc:spChg>
        <pc:spChg chg="add mod">
          <ac:chgData name="Michael Howden" userId="7c36e12f-5f06-4f55-b90a-cad93d3c92a7" providerId="ADAL" clId="{990BF67B-CBFB-4A62-8162-30A6D92C46CF}" dt="2022-05-19T05:45:42.195" v="904" actId="255"/>
          <ac:spMkLst>
            <pc:docMk/>
            <pc:sldMk cId="4179437596" sldId="6257"/>
            <ac:spMk id="10" creationId="{29A59507-8EA7-4217-A9B4-479286D14C69}"/>
          </ac:spMkLst>
        </pc:spChg>
        <pc:spChg chg="add mod">
          <ac:chgData name="Michael Howden" userId="7c36e12f-5f06-4f55-b90a-cad93d3c92a7" providerId="ADAL" clId="{990BF67B-CBFB-4A62-8162-30A6D92C46CF}" dt="2022-05-19T06:21:28.772" v="1129" actId="1076"/>
          <ac:spMkLst>
            <pc:docMk/>
            <pc:sldMk cId="4179437596" sldId="6257"/>
            <ac:spMk id="11" creationId="{08BF9714-FFCF-40F5-9A40-08F7C781F539}"/>
          </ac:spMkLst>
        </pc:spChg>
        <pc:spChg chg="add mod">
          <ac:chgData name="Michael Howden" userId="7c36e12f-5f06-4f55-b90a-cad93d3c92a7" providerId="ADAL" clId="{990BF67B-CBFB-4A62-8162-30A6D92C46CF}" dt="2022-05-19T06:21:25.554" v="1128" actId="1076"/>
          <ac:spMkLst>
            <pc:docMk/>
            <pc:sldMk cId="4179437596" sldId="6257"/>
            <ac:spMk id="12" creationId="{8817C974-0008-4E60-84CF-712376690382}"/>
          </ac:spMkLst>
        </pc:spChg>
        <pc:graphicFrameChg chg="mod">
          <ac:chgData name="Michael Howden" userId="7c36e12f-5f06-4f55-b90a-cad93d3c92a7" providerId="ADAL" clId="{990BF67B-CBFB-4A62-8162-30A6D92C46CF}" dt="2022-05-19T06:23:22.112" v="1149"/>
          <ac:graphicFrameMkLst>
            <pc:docMk/>
            <pc:sldMk cId="4179437596" sldId="6257"/>
            <ac:graphicFrameMk id="4" creationId="{D87C7DE8-7262-454C-ABF4-E0583C64113C}"/>
          </ac:graphicFrameMkLst>
        </pc:graphicFrameChg>
        <pc:graphicFrameChg chg="mod">
          <ac:chgData name="Michael Howden" userId="7c36e12f-5f06-4f55-b90a-cad93d3c92a7" providerId="ADAL" clId="{990BF67B-CBFB-4A62-8162-30A6D92C46CF}" dt="2022-05-19T06:24:06.523" v="1155" actId="14100"/>
          <ac:graphicFrameMkLst>
            <pc:docMk/>
            <pc:sldMk cId="4179437596" sldId="6257"/>
            <ac:graphicFrameMk id="5" creationId="{D77D4987-20DF-470E-98E0-B4765323E8CC}"/>
          </ac:graphicFrameMkLst>
        </pc:graphicFrameChg>
      </pc:sldChg>
      <pc:sldChg chg="del">
        <pc:chgData name="Michael Howden" userId="7c36e12f-5f06-4f55-b90a-cad93d3c92a7" providerId="ADAL" clId="{990BF67B-CBFB-4A62-8162-30A6D92C46CF}" dt="2022-05-19T21:02:32.136" v="2503" actId="47"/>
        <pc:sldMkLst>
          <pc:docMk/>
          <pc:sldMk cId="1235845238" sldId="6258"/>
        </pc:sldMkLst>
      </pc:sldChg>
      <pc:sldChg chg="delSp add del mod ord">
        <pc:chgData name="Michael Howden" userId="7c36e12f-5f06-4f55-b90a-cad93d3c92a7" providerId="ADAL" clId="{990BF67B-CBFB-4A62-8162-30A6D92C46CF}" dt="2022-05-19T00:38:00.718" v="576" actId="47"/>
        <pc:sldMkLst>
          <pc:docMk/>
          <pc:sldMk cId="3935397872" sldId="6261"/>
        </pc:sldMkLst>
        <pc:graphicFrameChg chg="del">
          <ac:chgData name="Michael Howden" userId="7c36e12f-5f06-4f55-b90a-cad93d3c92a7" providerId="ADAL" clId="{990BF67B-CBFB-4A62-8162-30A6D92C46CF}" dt="2022-05-19T00:09:13.107" v="324" actId="478"/>
          <ac:graphicFrameMkLst>
            <pc:docMk/>
            <pc:sldMk cId="3935397872" sldId="6261"/>
            <ac:graphicFrameMk id="9" creationId="{E11E2E0E-2B14-40AD-9816-8E0B58CF36DC}"/>
          </ac:graphicFrameMkLst>
        </pc:graphicFrameChg>
        <pc:graphicFrameChg chg="del">
          <ac:chgData name="Michael Howden" userId="7c36e12f-5f06-4f55-b90a-cad93d3c92a7" providerId="ADAL" clId="{990BF67B-CBFB-4A62-8162-30A6D92C46CF}" dt="2022-05-19T00:09:13.107" v="324" actId="478"/>
          <ac:graphicFrameMkLst>
            <pc:docMk/>
            <pc:sldMk cId="3935397872" sldId="6261"/>
            <ac:graphicFrameMk id="10" creationId="{66304338-F5B4-4541-BB77-1E81F167864B}"/>
          </ac:graphicFrameMkLst>
        </pc:graphicFrameChg>
        <pc:graphicFrameChg chg="del">
          <ac:chgData name="Michael Howden" userId="7c36e12f-5f06-4f55-b90a-cad93d3c92a7" providerId="ADAL" clId="{990BF67B-CBFB-4A62-8162-30A6D92C46CF}" dt="2022-05-19T00:12:08.652" v="325" actId="478"/>
          <ac:graphicFrameMkLst>
            <pc:docMk/>
            <pc:sldMk cId="3935397872" sldId="6261"/>
            <ac:graphicFrameMk id="13" creationId="{7C5922E7-D867-4854-A72A-97150B3EF360}"/>
          </ac:graphicFrameMkLst>
        </pc:graphicFrameChg>
      </pc:sldChg>
      <pc:sldChg chg="addSp delSp modSp add mod ord modNotesTx">
        <pc:chgData name="Michael Howden" userId="7c36e12f-5f06-4f55-b90a-cad93d3c92a7" providerId="ADAL" clId="{990BF67B-CBFB-4A62-8162-30A6D92C46CF}" dt="2022-05-19T21:09:18.245" v="2653" actId="113"/>
        <pc:sldMkLst>
          <pc:docMk/>
          <pc:sldMk cId="3653553530" sldId="6262"/>
        </pc:sldMkLst>
        <pc:spChg chg="add del mod">
          <ac:chgData name="Michael Howden" userId="7c36e12f-5f06-4f55-b90a-cad93d3c92a7" providerId="ADAL" clId="{990BF67B-CBFB-4A62-8162-30A6D92C46CF}" dt="2022-05-19T05:21:41.708" v="715" actId="478"/>
          <ac:spMkLst>
            <pc:docMk/>
            <pc:sldMk cId="3653553530" sldId="6262"/>
            <ac:spMk id="3" creationId="{335FCE77-4A10-413B-BCB9-12546B2D3B69}"/>
          </ac:spMkLst>
        </pc:spChg>
        <pc:spChg chg="add del mod">
          <ac:chgData name="Michael Howden" userId="7c36e12f-5f06-4f55-b90a-cad93d3c92a7" providerId="ADAL" clId="{990BF67B-CBFB-4A62-8162-30A6D92C46CF}" dt="2022-05-19T05:21:34.358" v="712" actId="478"/>
          <ac:spMkLst>
            <pc:docMk/>
            <pc:sldMk cId="3653553530" sldId="6262"/>
            <ac:spMk id="6" creationId="{E94868DB-D708-47E9-8572-27B707639DE4}"/>
          </ac:spMkLst>
        </pc:spChg>
        <pc:spChg chg="add mod">
          <ac:chgData name="Michael Howden" userId="7c36e12f-5f06-4f55-b90a-cad93d3c92a7" providerId="ADAL" clId="{990BF67B-CBFB-4A62-8162-30A6D92C46CF}" dt="2022-05-19T05:26:14.017" v="787" actId="1035"/>
          <ac:spMkLst>
            <pc:docMk/>
            <pc:sldMk cId="3653553530" sldId="6262"/>
            <ac:spMk id="7" creationId="{9D3BE8D1-A512-43C6-9696-6A339376340A}"/>
          </ac:spMkLst>
        </pc:spChg>
        <pc:spChg chg="add mod">
          <ac:chgData name="Michael Howden" userId="7c36e12f-5f06-4f55-b90a-cad93d3c92a7" providerId="ADAL" clId="{990BF67B-CBFB-4A62-8162-30A6D92C46CF}" dt="2022-05-19T05:44:55.018" v="888" actId="20577"/>
          <ac:spMkLst>
            <pc:docMk/>
            <pc:sldMk cId="3653553530" sldId="6262"/>
            <ac:spMk id="8" creationId="{4EC93301-F212-4CBD-B179-DFF02E74DCE9}"/>
          </ac:spMkLst>
        </pc:spChg>
        <pc:spChg chg="add mod">
          <ac:chgData name="Michael Howden" userId="7c36e12f-5f06-4f55-b90a-cad93d3c92a7" providerId="ADAL" clId="{990BF67B-CBFB-4A62-8162-30A6D92C46CF}" dt="2022-05-19T06:15:21.586" v="1050" actId="1076"/>
          <ac:spMkLst>
            <pc:docMk/>
            <pc:sldMk cId="3653553530" sldId="6262"/>
            <ac:spMk id="9" creationId="{37625CF3-A74B-4E33-AF2B-85C574A9FD92}"/>
          </ac:spMkLst>
        </pc:spChg>
        <pc:spChg chg="add mod">
          <ac:chgData name="Michael Howden" userId="7c36e12f-5f06-4f55-b90a-cad93d3c92a7" providerId="ADAL" clId="{990BF67B-CBFB-4A62-8162-30A6D92C46CF}" dt="2022-05-19T06:25:35.876" v="1167" actId="20577"/>
          <ac:spMkLst>
            <pc:docMk/>
            <pc:sldMk cId="3653553530" sldId="6262"/>
            <ac:spMk id="10" creationId="{F6712227-6BB7-44F9-A5B9-BE291F151A07}"/>
          </ac:spMkLst>
        </pc:spChg>
        <pc:spChg chg="add mod">
          <ac:chgData name="Michael Howden" userId="7c36e12f-5f06-4f55-b90a-cad93d3c92a7" providerId="ADAL" clId="{990BF67B-CBFB-4A62-8162-30A6D92C46CF}" dt="2022-05-19T21:09:18.245" v="2653" actId="113"/>
          <ac:spMkLst>
            <pc:docMk/>
            <pc:sldMk cId="3653553530" sldId="6262"/>
            <ac:spMk id="11" creationId="{F2FAC378-BEF1-442D-8DC3-CDED4FAF9A64}"/>
          </ac:spMkLst>
        </pc:spChg>
        <pc:graphicFrameChg chg="mod">
          <ac:chgData name="Michael Howden" userId="7c36e12f-5f06-4f55-b90a-cad93d3c92a7" providerId="ADAL" clId="{990BF67B-CBFB-4A62-8162-30A6D92C46CF}" dt="2022-05-19T21:06:29.722" v="2527" actId="14100"/>
          <ac:graphicFrameMkLst>
            <pc:docMk/>
            <pc:sldMk cId="3653553530" sldId="6262"/>
            <ac:graphicFrameMk id="4" creationId="{D87C7DE8-7262-454C-ABF4-E0583C64113C}"/>
          </ac:graphicFrameMkLst>
        </pc:graphicFrameChg>
        <pc:graphicFrameChg chg="mod">
          <ac:chgData name="Michael Howden" userId="7c36e12f-5f06-4f55-b90a-cad93d3c92a7" providerId="ADAL" clId="{990BF67B-CBFB-4A62-8162-30A6D92C46CF}" dt="2022-05-19T21:05:05.245" v="2518" actId="14100"/>
          <ac:graphicFrameMkLst>
            <pc:docMk/>
            <pc:sldMk cId="3653553530" sldId="6262"/>
            <ac:graphicFrameMk id="5" creationId="{D77D4987-20DF-470E-98E0-B4765323E8CC}"/>
          </ac:graphicFrameMkLst>
        </pc:graphicFrameChg>
        <pc:graphicFrameChg chg="del">
          <ac:chgData name="Michael Howden" userId="7c36e12f-5f06-4f55-b90a-cad93d3c92a7" providerId="ADAL" clId="{990BF67B-CBFB-4A62-8162-30A6D92C46CF}" dt="2022-05-19T00:21:37.822" v="468" actId="478"/>
          <ac:graphicFrameMkLst>
            <pc:docMk/>
            <pc:sldMk cId="3653553530" sldId="6262"/>
            <ac:graphicFrameMk id="8" creationId="{47BF6A9A-05F3-4844-A481-1BD1E52ED33F}"/>
          </ac:graphicFrameMkLst>
        </pc:graphicFrameChg>
        <pc:graphicFrameChg chg="del">
          <ac:chgData name="Michael Howden" userId="7c36e12f-5f06-4f55-b90a-cad93d3c92a7" providerId="ADAL" clId="{990BF67B-CBFB-4A62-8162-30A6D92C46CF}" dt="2022-05-19T00:21:42.348" v="470" actId="478"/>
          <ac:graphicFrameMkLst>
            <pc:docMk/>
            <pc:sldMk cId="3653553530" sldId="6262"/>
            <ac:graphicFrameMk id="9" creationId="{E11E2E0E-2B14-40AD-9816-8E0B58CF36DC}"/>
          </ac:graphicFrameMkLst>
        </pc:graphicFrameChg>
        <pc:graphicFrameChg chg="del">
          <ac:chgData name="Michael Howden" userId="7c36e12f-5f06-4f55-b90a-cad93d3c92a7" providerId="ADAL" clId="{990BF67B-CBFB-4A62-8162-30A6D92C46CF}" dt="2022-05-19T00:21:40.577" v="469" actId="478"/>
          <ac:graphicFrameMkLst>
            <pc:docMk/>
            <pc:sldMk cId="3653553530" sldId="6262"/>
            <ac:graphicFrameMk id="10" creationId="{66304338-F5B4-4541-BB77-1E81F167864B}"/>
          </ac:graphicFrameMkLst>
        </pc:graphicFrameChg>
        <pc:graphicFrameChg chg="del">
          <ac:chgData name="Michael Howden" userId="7c36e12f-5f06-4f55-b90a-cad93d3c92a7" providerId="ADAL" clId="{990BF67B-CBFB-4A62-8162-30A6D92C46CF}" dt="2022-05-19T00:21:44.120" v="471" actId="478"/>
          <ac:graphicFrameMkLst>
            <pc:docMk/>
            <pc:sldMk cId="3653553530" sldId="6262"/>
            <ac:graphicFrameMk id="13" creationId="{7C5922E7-D867-4854-A72A-97150B3EF360}"/>
          </ac:graphicFrameMkLst>
        </pc:graphicFrameChg>
      </pc:sldChg>
      <pc:sldChg chg="addSp delSp modSp add del mod">
        <pc:chgData name="Michael Howden" userId="7c36e12f-5f06-4f55-b90a-cad93d3c92a7" providerId="ADAL" clId="{990BF67B-CBFB-4A62-8162-30A6D92C46CF}" dt="2022-05-19T05:42:39.384" v="857" actId="47"/>
        <pc:sldMkLst>
          <pc:docMk/>
          <pc:sldMk cId="4000542016" sldId="6263"/>
        </pc:sldMkLst>
        <pc:graphicFrameChg chg="add mod">
          <ac:chgData name="Michael Howden" userId="7c36e12f-5f06-4f55-b90a-cad93d3c92a7" providerId="ADAL" clId="{990BF67B-CBFB-4A62-8162-30A6D92C46CF}" dt="2022-05-19T00:25:05.020" v="493" actId="1076"/>
          <ac:graphicFrameMkLst>
            <pc:docMk/>
            <pc:sldMk cId="4000542016" sldId="6263"/>
            <ac:graphicFrameMk id="6" creationId="{7C5922E7-D867-4854-A72A-97150B3EF360}"/>
          </ac:graphicFrameMkLst>
        </pc:graphicFrameChg>
        <pc:graphicFrameChg chg="del">
          <ac:chgData name="Michael Howden" userId="7c36e12f-5f06-4f55-b90a-cad93d3c92a7" providerId="ADAL" clId="{990BF67B-CBFB-4A62-8162-30A6D92C46CF}" dt="2022-05-19T00:38:45.533" v="584" actId="478"/>
          <ac:graphicFrameMkLst>
            <pc:docMk/>
            <pc:sldMk cId="4000542016" sldId="6263"/>
            <ac:graphicFrameMk id="8" creationId="{47BF6A9A-05F3-4844-A481-1BD1E52ED33F}"/>
          </ac:graphicFrameMkLst>
        </pc:graphicFrameChg>
        <pc:graphicFrameChg chg="del">
          <ac:chgData name="Michael Howden" userId="7c36e12f-5f06-4f55-b90a-cad93d3c92a7" providerId="ADAL" clId="{990BF67B-CBFB-4A62-8162-30A6D92C46CF}" dt="2022-05-19T00:25:01.559" v="490" actId="478"/>
          <ac:graphicFrameMkLst>
            <pc:docMk/>
            <pc:sldMk cId="4000542016" sldId="6263"/>
            <ac:graphicFrameMk id="9" creationId="{E11E2E0E-2B14-40AD-9816-8E0B58CF36DC}"/>
          </ac:graphicFrameMkLst>
        </pc:graphicFrameChg>
        <pc:graphicFrameChg chg="del mod">
          <ac:chgData name="Michael Howden" userId="7c36e12f-5f06-4f55-b90a-cad93d3c92a7" providerId="ADAL" clId="{990BF67B-CBFB-4A62-8162-30A6D92C46CF}" dt="2022-05-19T00:25:03.049" v="492" actId="478"/>
          <ac:graphicFrameMkLst>
            <pc:docMk/>
            <pc:sldMk cId="4000542016" sldId="6263"/>
            <ac:graphicFrameMk id="10" creationId="{66304338-F5B4-4541-BB77-1E81F167864B}"/>
          </ac:graphicFrameMkLst>
        </pc:graphicFrameChg>
        <pc:graphicFrameChg chg="mod">
          <ac:chgData name="Michael Howden" userId="7c36e12f-5f06-4f55-b90a-cad93d3c92a7" providerId="ADAL" clId="{990BF67B-CBFB-4A62-8162-30A6D92C46CF}" dt="2022-05-19T00:38:42.102" v="583" actId="20577"/>
          <ac:graphicFrameMkLst>
            <pc:docMk/>
            <pc:sldMk cId="4000542016" sldId="6263"/>
            <ac:graphicFrameMk id="13" creationId="{7C5922E7-D867-4854-A72A-97150B3EF360}"/>
          </ac:graphicFrameMkLst>
        </pc:graphicFrameChg>
      </pc:sldChg>
      <pc:sldChg chg="modSp add del mod modNotesTx">
        <pc:chgData name="Michael Howden" userId="7c36e12f-5f06-4f55-b90a-cad93d3c92a7" providerId="ADAL" clId="{990BF67B-CBFB-4A62-8162-30A6D92C46CF}" dt="2022-05-19T05:59:37.698" v="964" actId="47"/>
        <pc:sldMkLst>
          <pc:docMk/>
          <pc:sldMk cId="2530991751" sldId="6264"/>
        </pc:sldMkLst>
        <pc:spChg chg="mod">
          <ac:chgData name="Michael Howden" userId="7c36e12f-5f06-4f55-b90a-cad93d3c92a7" providerId="ADAL" clId="{990BF67B-CBFB-4A62-8162-30A6D92C46CF}" dt="2022-05-19T00:56:48.824" v="680" actId="14100"/>
          <ac:spMkLst>
            <pc:docMk/>
            <pc:sldMk cId="2530991751" sldId="6264"/>
            <ac:spMk id="2" creationId="{5811D41C-A603-4712-93F5-A40C64C5DFA9}"/>
          </ac:spMkLst>
        </pc:spChg>
      </pc:sldChg>
      <pc:sldChg chg="addSp modSp add mod modNotesTx">
        <pc:chgData name="Michael Howden" userId="7c36e12f-5f06-4f55-b90a-cad93d3c92a7" providerId="ADAL" clId="{990BF67B-CBFB-4A62-8162-30A6D92C46CF}" dt="2022-05-20T03:00:42.020" v="2696"/>
        <pc:sldMkLst>
          <pc:docMk/>
          <pc:sldMk cId="3954286981" sldId="6265"/>
        </pc:sldMkLst>
        <pc:spChg chg="add mod">
          <ac:chgData name="Michael Howden" userId="7c36e12f-5f06-4f55-b90a-cad93d3c92a7" providerId="ADAL" clId="{990BF67B-CBFB-4A62-8162-30A6D92C46CF}" dt="2022-05-19T06:15:37.660" v="1058" actId="1076"/>
          <ac:spMkLst>
            <pc:docMk/>
            <pc:sldMk cId="3954286981" sldId="6265"/>
            <ac:spMk id="6" creationId="{A813CCF5-01EF-4AFD-A9B9-EFBEA55298D4}"/>
          </ac:spMkLst>
        </pc:spChg>
        <pc:spChg chg="mod">
          <ac:chgData name="Michael Howden" userId="7c36e12f-5f06-4f55-b90a-cad93d3c92a7" providerId="ADAL" clId="{990BF67B-CBFB-4A62-8162-30A6D92C46CF}" dt="2022-05-19T05:29:13.969" v="804"/>
          <ac:spMkLst>
            <pc:docMk/>
            <pc:sldMk cId="3954286981" sldId="6265"/>
            <ac:spMk id="7" creationId="{9D3BE8D1-A512-43C6-9696-6A339376340A}"/>
          </ac:spMkLst>
        </pc:spChg>
        <pc:spChg chg="mod">
          <ac:chgData name="Michael Howden" userId="7c36e12f-5f06-4f55-b90a-cad93d3c92a7" providerId="ADAL" clId="{990BF67B-CBFB-4A62-8162-30A6D92C46CF}" dt="2022-05-19T05:42:25.333" v="855" actId="14100"/>
          <ac:spMkLst>
            <pc:docMk/>
            <pc:sldMk cId="3954286981" sldId="6265"/>
            <ac:spMk id="8" creationId="{4EC93301-F212-4CBD-B179-DFF02E74DCE9}"/>
          </ac:spMkLst>
        </pc:spChg>
        <pc:spChg chg="add mod">
          <ac:chgData name="Michael Howden" userId="7c36e12f-5f06-4f55-b90a-cad93d3c92a7" providerId="ADAL" clId="{990BF67B-CBFB-4A62-8162-30A6D92C46CF}" dt="2022-05-19T06:15:44.403" v="1062" actId="20577"/>
          <ac:spMkLst>
            <pc:docMk/>
            <pc:sldMk cId="3954286981" sldId="6265"/>
            <ac:spMk id="9" creationId="{D5FCB310-9BB5-4186-90E1-FA4865BB9998}"/>
          </ac:spMkLst>
        </pc:spChg>
        <pc:spChg chg="add mod">
          <ac:chgData name="Michael Howden" userId="7c36e12f-5f06-4f55-b90a-cad93d3c92a7" providerId="ADAL" clId="{990BF67B-CBFB-4A62-8162-30A6D92C46CF}" dt="2022-05-19T21:08:44.533" v="2634" actId="20577"/>
          <ac:spMkLst>
            <pc:docMk/>
            <pc:sldMk cId="3954286981" sldId="6265"/>
            <ac:spMk id="10" creationId="{667E7A54-FE2F-4EF0-8FDC-674D29FF33EA}"/>
          </ac:spMkLst>
        </pc:spChg>
        <pc:graphicFrameChg chg="mod">
          <ac:chgData name="Michael Howden" userId="7c36e12f-5f06-4f55-b90a-cad93d3c92a7" providerId="ADAL" clId="{990BF67B-CBFB-4A62-8162-30A6D92C46CF}" dt="2022-05-20T03:00:42.020" v="2696"/>
          <ac:graphicFrameMkLst>
            <pc:docMk/>
            <pc:sldMk cId="3954286981" sldId="6265"/>
            <ac:graphicFrameMk id="4" creationId="{D87C7DE8-7262-454C-ABF4-E0583C64113C}"/>
          </ac:graphicFrameMkLst>
        </pc:graphicFrameChg>
        <pc:graphicFrameChg chg="mod">
          <ac:chgData name="Michael Howden" userId="7c36e12f-5f06-4f55-b90a-cad93d3c92a7" providerId="ADAL" clId="{990BF67B-CBFB-4A62-8162-30A6D92C46CF}" dt="2022-05-20T00:49:46.424" v="2689"/>
          <ac:graphicFrameMkLst>
            <pc:docMk/>
            <pc:sldMk cId="3954286981" sldId="6265"/>
            <ac:graphicFrameMk id="5" creationId="{D77D4987-20DF-470E-98E0-B4765323E8CC}"/>
          </ac:graphicFrameMkLst>
        </pc:graphicFrameChg>
      </pc:sldChg>
      <pc:sldChg chg="addSp delSp modSp add del mod">
        <pc:chgData name="Michael Howden" userId="7c36e12f-5f06-4f55-b90a-cad93d3c92a7" providerId="ADAL" clId="{990BF67B-CBFB-4A62-8162-30A6D92C46CF}" dt="2022-05-19T21:22:06.600" v="2664" actId="47"/>
        <pc:sldMkLst>
          <pc:docMk/>
          <pc:sldMk cId="1988589421" sldId="6266"/>
        </pc:sldMkLst>
        <pc:graphicFrameChg chg="add mod">
          <ac:chgData name="Michael Howden" userId="7c36e12f-5f06-4f55-b90a-cad93d3c92a7" providerId="ADAL" clId="{990BF67B-CBFB-4A62-8162-30A6D92C46CF}" dt="2022-05-19T06:13:28.319" v="1029"/>
          <ac:graphicFrameMkLst>
            <pc:docMk/>
            <pc:sldMk cId="1988589421" sldId="6266"/>
            <ac:graphicFrameMk id="5" creationId="{DBA68688-B0A1-46DE-984A-2F737A0494C2}"/>
          </ac:graphicFrameMkLst>
        </pc:graphicFrameChg>
        <pc:graphicFrameChg chg="del">
          <ac:chgData name="Michael Howden" userId="7c36e12f-5f06-4f55-b90a-cad93d3c92a7" providerId="ADAL" clId="{990BF67B-CBFB-4A62-8162-30A6D92C46CF}" dt="2022-05-19T06:02:30.672" v="983" actId="478"/>
          <ac:graphicFrameMkLst>
            <pc:docMk/>
            <pc:sldMk cId="1988589421" sldId="6266"/>
            <ac:graphicFrameMk id="7" creationId="{DBA68688-B0A1-46DE-984A-2F737A0494C2}"/>
          </ac:graphicFrameMkLst>
        </pc:graphicFrameChg>
        <pc:picChg chg="add del mod">
          <ac:chgData name="Michael Howden" userId="7c36e12f-5f06-4f55-b90a-cad93d3c92a7" providerId="ADAL" clId="{990BF67B-CBFB-4A62-8162-30A6D92C46CF}" dt="2022-05-19T06:07:07.995" v="1003" actId="478"/>
          <ac:picMkLst>
            <pc:docMk/>
            <pc:sldMk cId="1988589421" sldId="6266"/>
            <ac:picMk id="4" creationId="{08C2497D-F5BB-4D31-BFEB-663F7F3CE24D}"/>
          </ac:picMkLst>
        </pc:picChg>
        <pc:picChg chg="add mod">
          <ac:chgData name="Michael Howden" userId="7c36e12f-5f06-4f55-b90a-cad93d3c92a7" providerId="ADAL" clId="{990BF67B-CBFB-4A62-8162-30A6D92C46CF}" dt="2022-05-19T06:07:56.168" v="1021" actId="1076"/>
          <ac:picMkLst>
            <pc:docMk/>
            <pc:sldMk cId="1988589421" sldId="6266"/>
            <ac:picMk id="9" creationId="{6B0AA99C-2747-4426-A1C4-93E94F25FEBC}"/>
          </ac:picMkLst>
        </pc:picChg>
        <pc:picChg chg="add del mod">
          <ac:chgData name="Michael Howden" userId="7c36e12f-5f06-4f55-b90a-cad93d3c92a7" providerId="ADAL" clId="{990BF67B-CBFB-4A62-8162-30A6D92C46CF}" dt="2022-05-19T06:07:08.822" v="1004" actId="478"/>
          <ac:picMkLst>
            <pc:docMk/>
            <pc:sldMk cId="1988589421" sldId="6266"/>
            <ac:picMk id="11" creationId="{8B92ABB7-B92C-4047-B6D5-BD5285255185}"/>
          </ac:picMkLst>
        </pc:picChg>
        <pc:picChg chg="add del mod">
          <ac:chgData name="Michael Howden" userId="7c36e12f-5f06-4f55-b90a-cad93d3c92a7" providerId="ADAL" clId="{990BF67B-CBFB-4A62-8162-30A6D92C46CF}" dt="2022-05-19T06:07:53.699" v="1020" actId="478"/>
          <ac:picMkLst>
            <pc:docMk/>
            <pc:sldMk cId="1988589421" sldId="6266"/>
            <ac:picMk id="13" creationId="{3CAD7F73-60B6-46E9-A7BC-19BFC80CFA39}"/>
          </ac:picMkLst>
        </pc:picChg>
        <pc:picChg chg="add mod">
          <ac:chgData name="Michael Howden" userId="7c36e12f-5f06-4f55-b90a-cad93d3c92a7" providerId="ADAL" clId="{990BF67B-CBFB-4A62-8162-30A6D92C46CF}" dt="2022-05-19T06:07:59.117" v="1022" actId="1076"/>
          <ac:picMkLst>
            <pc:docMk/>
            <pc:sldMk cId="1988589421" sldId="6266"/>
            <ac:picMk id="15" creationId="{4CA723AA-4176-4ADE-A365-092D11BE9E5D}"/>
          </ac:picMkLst>
        </pc:picChg>
      </pc:sldChg>
      <pc:sldChg chg="add del mod">
        <pc:chgData name="Michael Howden" userId="7c36e12f-5f06-4f55-b90a-cad93d3c92a7" providerId="ADAL" clId="{990BF67B-CBFB-4A62-8162-30A6D92C46CF}" dt="2022-05-19T06:01:53.291" v="977"/>
        <pc:sldMkLst>
          <pc:docMk/>
          <pc:sldMk cId="3949298934" sldId="6266"/>
        </pc:sldMkLst>
      </pc:sldChg>
      <pc:sldChg chg="add del">
        <pc:chgData name="Michael Howden" userId="7c36e12f-5f06-4f55-b90a-cad93d3c92a7" providerId="ADAL" clId="{990BF67B-CBFB-4A62-8162-30A6D92C46CF}" dt="2022-05-19T06:27:16.108" v="1180" actId="47"/>
        <pc:sldMkLst>
          <pc:docMk/>
          <pc:sldMk cId="69397039" sldId="6267"/>
        </pc:sldMkLst>
      </pc:sldChg>
      <pc:sldChg chg="add del">
        <pc:chgData name="Michael Howden" userId="7c36e12f-5f06-4f55-b90a-cad93d3c92a7" providerId="ADAL" clId="{990BF67B-CBFB-4A62-8162-30A6D92C46CF}" dt="2022-05-19T06:13:31.706" v="1030" actId="47"/>
        <pc:sldMkLst>
          <pc:docMk/>
          <pc:sldMk cId="2903632280" sldId="6267"/>
        </pc:sldMkLst>
      </pc:sldChg>
      <pc:sldChg chg="add del">
        <pc:chgData name="Michael Howden" userId="7c36e12f-5f06-4f55-b90a-cad93d3c92a7" providerId="ADAL" clId="{990BF67B-CBFB-4A62-8162-30A6D92C46CF}" dt="2022-05-19T06:27:16.108" v="1180" actId="47"/>
        <pc:sldMkLst>
          <pc:docMk/>
          <pc:sldMk cId="961862408" sldId="6268"/>
        </pc:sldMkLst>
      </pc:sldChg>
      <pc:sldChg chg="add del">
        <pc:chgData name="Michael Howden" userId="7c36e12f-5f06-4f55-b90a-cad93d3c92a7" providerId="ADAL" clId="{990BF67B-CBFB-4A62-8162-30A6D92C46CF}" dt="2022-05-19T06:27:16.108" v="1180" actId="47"/>
        <pc:sldMkLst>
          <pc:docMk/>
          <pc:sldMk cId="4104244602" sldId="6269"/>
        </pc:sldMkLst>
      </pc:sldChg>
      <pc:sldChg chg="modSp mod">
        <pc:chgData name="Michael Howden" userId="7c36e12f-5f06-4f55-b90a-cad93d3c92a7" providerId="ADAL" clId="{990BF67B-CBFB-4A62-8162-30A6D92C46CF}" dt="2022-05-20T02:59:10.593" v="2694" actId="20577"/>
        <pc:sldMkLst>
          <pc:docMk/>
          <pc:sldMk cId="1047347840" sldId="6270"/>
        </pc:sldMkLst>
        <pc:spChg chg="mod">
          <ac:chgData name="Michael Howden" userId="7c36e12f-5f06-4f55-b90a-cad93d3c92a7" providerId="ADAL" clId="{990BF67B-CBFB-4A62-8162-30A6D92C46CF}" dt="2022-05-20T02:59:10.593" v="2694" actId="20577"/>
          <ac:spMkLst>
            <pc:docMk/>
            <pc:sldMk cId="1047347840" sldId="6270"/>
            <ac:spMk id="11" creationId="{08BF9714-FFCF-40F5-9A40-08F7C781F539}"/>
          </ac:spMkLst>
        </pc:spChg>
      </pc:sldChg>
      <pc:sldChg chg="modSp add mod modNotesTx">
        <pc:chgData name="Michael Howden" userId="7c36e12f-5f06-4f55-b90a-cad93d3c92a7" providerId="ADAL" clId="{990BF67B-CBFB-4A62-8162-30A6D92C46CF}" dt="2022-05-20T00:46:53.482" v="2677"/>
        <pc:sldMkLst>
          <pc:docMk/>
          <pc:sldMk cId="2753906608" sldId="6270"/>
        </pc:sldMkLst>
        <pc:spChg chg="mod">
          <ac:chgData name="Michael Howden" userId="7c36e12f-5f06-4f55-b90a-cad93d3c92a7" providerId="ADAL" clId="{990BF67B-CBFB-4A62-8162-30A6D92C46CF}" dt="2022-05-19T06:27:26.564" v="1181" actId="14100"/>
          <ac:spMkLst>
            <pc:docMk/>
            <pc:sldMk cId="2753906608" sldId="6270"/>
            <ac:spMk id="9" creationId="{44539010-F66B-4A3E-843F-6C9956D9CF2E}"/>
          </ac:spMkLst>
        </pc:spChg>
        <pc:spChg chg="mod">
          <ac:chgData name="Michael Howden" userId="7c36e12f-5f06-4f55-b90a-cad93d3c92a7" providerId="ADAL" clId="{990BF67B-CBFB-4A62-8162-30A6D92C46CF}" dt="2022-05-19T06:59:52.267" v="2117" actId="20577"/>
          <ac:spMkLst>
            <pc:docMk/>
            <pc:sldMk cId="2753906608" sldId="6270"/>
            <ac:spMk id="12" creationId="{8817C974-0008-4E60-84CF-712376690382}"/>
          </ac:spMkLst>
        </pc:spChg>
        <pc:graphicFrameChg chg="mod">
          <ac:chgData name="Michael Howden" userId="7c36e12f-5f06-4f55-b90a-cad93d3c92a7" providerId="ADAL" clId="{990BF67B-CBFB-4A62-8162-30A6D92C46CF}" dt="2022-05-20T00:46:53.482" v="2677"/>
          <ac:graphicFrameMkLst>
            <pc:docMk/>
            <pc:sldMk cId="2753906608" sldId="6270"/>
            <ac:graphicFrameMk id="5" creationId="{D77D4987-20DF-470E-98E0-B4765323E8CC}"/>
          </ac:graphicFrameMkLst>
        </pc:graphicFrameChg>
      </pc:sldChg>
      <pc:sldChg chg="modSp add mod ord">
        <pc:chgData name="Michael Howden" userId="7c36e12f-5f06-4f55-b90a-cad93d3c92a7" providerId="ADAL" clId="{990BF67B-CBFB-4A62-8162-30A6D92C46CF}" dt="2022-05-20T00:51:39.300" v="2692" actId="207"/>
        <pc:sldMkLst>
          <pc:docMk/>
          <pc:sldMk cId="534796" sldId="6271"/>
        </pc:sldMkLst>
        <pc:graphicFrameChg chg="mod">
          <ac:chgData name="Michael Howden" userId="7c36e12f-5f06-4f55-b90a-cad93d3c92a7" providerId="ADAL" clId="{990BF67B-CBFB-4A62-8162-30A6D92C46CF}" dt="2022-05-20T00:48:14.089" v="2684"/>
          <ac:graphicFrameMkLst>
            <pc:docMk/>
            <pc:sldMk cId="534796" sldId="6271"/>
            <ac:graphicFrameMk id="5" creationId="{DBA68688-B0A1-46DE-984A-2F737A0494C2}"/>
          </ac:graphicFrameMkLst>
        </pc:graphicFrameChg>
        <pc:picChg chg="mod">
          <ac:chgData name="Michael Howden" userId="7c36e12f-5f06-4f55-b90a-cad93d3c92a7" providerId="ADAL" clId="{990BF67B-CBFB-4A62-8162-30A6D92C46CF}" dt="2022-05-20T00:51:39.300" v="2692" actId="207"/>
          <ac:picMkLst>
            <pc:docMk/>
            <pc:sldMk cId="534796" sldId="6271"/>
            <ac:picMk id="9" creationId="{6B0AA99C-2747-4426-A1C4-93E94F25FEBC}"/>
          </ac:picMkLst>
        </pc:picChg>
        <pc:picChg chg="mod">
          <ac:chgData name="Michael Howden" userId="7c36e12f-5f06-4f55-b90a-cad93d3c92a7" providerId="ADAL" clId="{990BF67B-CBFB-4A62-8162-30A6D92C46CF}" dt="2022-05-20T00:51:20.712" v="2691" actId="207"/>
          <ac:picMkLst>
            <pc:docMk/>
            <pc:sldMk cId="534796" sldId="6271"/>
            <ac:picMk id="15" creationId="{4CA723AA-4176-4ADE-A365-092D11BE9E5D}"/>
          </ac:picMkLst>
        </pc:picChg>
      </pc:sldChg>
      <pc:sldChg chg="add del">
        <pc:chgData name="Michael Howden" userId="7c36e12f-5f06-4f55-b90a-cad93d3c92a7" providerId="ADAL" clId="{990BF67B-CBFB-4A62-8162-30A6D92C46CF}" dt="2022-05-19T21:09:48.977" v="2655"/>
        <pc:sldMkLst>
          <pc:docMk/>
          <pc:sldMk cId="2746911893" sldId="6271"/>
        </pc:sldMkLst>
      </pc:sldChg>
    </pc:docChg>
  </pc:docChgLst>
  <pc:docChgLst>
    <pc:chgData name="Chris Edmonds" userId="S::chris.edmonds@taumataarowai.govt.nz::c834a4d6-fdc4-4f23-ad31-fd6e5a85eec3" providerId="AD" clId="Web-{69BC3E95-A709-F33E-9FBD-F893F3FBE045}"/>
    <pc:docChg chg="modSld">
      <pc:chgData name="Chris Edmonds" userId="S::chris.edmonds@taumataarowai.govt.nz::c834a4d6-fdc4-4f23-ad31-fd6e5a85eec3" providerId="AD" clId="Web-{69BC3E95-A709-F33E-9FBD-F893F3FBE045}" dt="2022-05-17T05:08:57.852" v="269"/>
      <pc:docMkLst>
        <pc:docMk/>
      </pc:docMkLst>
      <pc:sldChg chg="modSp modCm">
        <pc:chgData name="Chris Edmonds" userId="S::chris.edmonds@taumataarowai.govt.nz::c834a4d6-fdc4-4f23-ad31-fd6e5a85eec3" providerId="AD" clId="Web-{69BC3E95-A709-F33E-9FBD-F893F3FBE045}" dt="2022-05-17T04:53:14.284" v="131" actId="20577"/>
        <pc:sldMkLst>
          <pc:docMk/>
          <pc:sldMk cId="894673764" sldId="6129"/>
        </pc:sldMkLst>
        <pc:spChg chg="mod">
          <ac:chgData name="Chris Edmonds" userId="S::chris.edmonds@taumataarowai.govt.nz::c834a4d6-fdc4-4f23-ad31-fd6e5a85eec3" providerId="AD" clId="Web-{69BC3E95-A709-F33E-9FBD-F893F3FBE045}" dt="2022-05-17T04:53:14.284" v="131" actId="20577"/>
          <ac:spMkLst>
            <pc:docMk/>
            <pc:sldMk cId="894673764" sldId="6129"/>
            <ac:spMk id="3" creationId="{03DE31EF-9C15-47D9-B3B5-ECAE2A11D473}"/>
          </ac:spMkLst>
        </pc:spChg>
      </pc:sldChg>
      <pc:sldChg chg="modSp">
        <pc:chgData name="Chris Edmonds" userId="S::chris.edmonds@taumataarowai.govt.nz::c834a4d6-fdc4-4f23-ad31-fd6e5a85eec3" providerId="AD" clId="Web-{69BC3E95-A709-F33E-9FBD-F893F3FBE045}" dt="2022-05-17T05:03:36.892" v="187" actId="20577"/>
        <pc:sldMkLst>
          <pc:docMk/>
          <pc:sldMk cId="1884369224" sldId="6130"/>
        </pc:sldMkLst>
        <pc:spChg chg="mod">
          <ac:chgData name="Chris Edmonds" userId="S::chris.edmonds@taumataarowai.govt.nz::c834a4d6-fdc4-4f23-ad31-fd6e5a85eec3" providerId="AD" clId="Web-{69BC3E95-A709-F33E-9FBD-F893F3FBE045}" dt="2022-05-17T05:03:36.892" v="187" actId="20577"/>
          <ac:spMkLst>
            <pc:docMk/>
            <pc:sldMk cId="1884369224" sldId="6130"/>
            <ac:spMk id="5" creationId="{FB860A2C-F2F0-39B3-8CF4-169659EEE49D}"/>
          </ac:spMkLst>
        </pc:spChg>
      </pc:sldChg>
      <pc:sldChg chg="modSp">
        <pc:chgData name="Chris Edmonds" userId="S::chris.edmonds@taumataarowai.govt.nz::c834a4d6-fdc4-4f23-ad31-fd6e5a85eec3" providerId="AD" clId="Web-{69BC3E95-A709-F33E-9FBD-F893F3FBE045}" dt="2022-05-17T05:08:57.852" v="269"/>
        <pc:sldMkLst>
          <pc:docMk/>
          <pc:sldMk cId="4061903107" sldId="6150"/>
        </pc:sldMkLst>
        <pc:graphicFrameChg chg="mod modGraphic">
          <ac:chgData name="Chris Edmonds" userId="S::chris.edmonds@taumataarowai.govt.nz::c834a4d6-fdc4-4f23-ad31-fd6e5a85eec3" providerId="AD" clId="Web-{69BC3E95-A709-F33E-9FBD-F893F3FBE045}" dt="2022-05-17T05:08:57.852" v="269"/>
          <ac:graphicFrameMkLst>
            <pc:docMk/>
            <pc:sldMk cId="4061903107" sldId="6150"/>
            <ac:graphicFrameMk id="4" creationId="{22074816-2240-4650-85A8-72F7F73E1424}"/>
          </ac:graphicFrameMkLst>
        </pc:graphicFrameChg>
      </pc:sldChg>
    </pc:docChg>
  </pc:docChgLst>
  <pc:docChgLst>
    <pc:chgData name="Chris Edmonds" userId="S::chris.edmonds@taumataarowai.govt.nz::c834a4d6-fdc4-4f23-ad31-fd6e5a85eec3" providerId="AD" clId="Web-{B12DAF28-36F6-3D50-D6EB-6D7171292AE7}"/>
    <pc:docChg chg="modSld">
      <pc:chgData name="Chris Edmonds" userId="S::chris.edmonds@taumataarowai.govt.nz::c834a4d6-fdc4-4f23-ad31-fd6e5a85eec3" providerId="AD" clId="Web-{B12DAF28-36F6-3D50-D6EB-6D7171292AE7}" dt="2022-05-20T04:34:54.119" v="83" actId="20577"/>
      <pc:docMkLst>
        <pc:docMk/>
      </pc:docMkLst>
      <pc:sldChg chg="modSp">
        <pc:chgData name="Chris Edmonds" userId="S::chris.edmonds@taumataarowai.govt.nz::c834a4d6-fdc4-4f23-ad31-fd6e5a85eec3" providerId="AD" clId="Web-{B12DAF28-36F6-3D50-D6EB-6D7171292AE7}" dt="2022-05-20T04:23:23.101" v="80" actId="20577"/>
        <pc:sldMkLst>
          <pc:docMk/>
          <pc:sldMk cId="1884369224" sldId="6130"/>
        </pc:sldMkLst>
        <pc:spChg chg="mod">
          <ac:chgData name="Chris Edmonds" userId="S::chris.edmonds@taumataarowai.govt.nz::c834a4d6-fdc4-4f23-ad31-fd6e5a85eec3" providerId="AD" clId="Web-{B12DAF28-36F6-3D50-D6EB-6D7171292AE7}" dt="2022-05-20T04:23:23.101" v="80" actId="20577"/>
          <ac:spMkLst>
            <pc:docMk/>
            <pc:sldMk cId="1884369224" sldId="6130"/>
            <ac:spMk id="5" creationId="{FB860A2C-F2F0-39B3-8CF4-169659EEE49D}"/>
          </ac:spMkLst>
        </pc:spChg>
      </pc:sldChg>
      <pc:sldChg chg="modSp">
        <pc:chgData name="Chris Edmonds" userId="S::chris.edmonds@taumataarowai.govt.nz::c834a4d6-fdc4-4f23-ad31-fd6e5a85eec3" providerId="AD" clId="Web-{B12DAF28-36F6-3D50-D6EB-6D7171292AE7}" dt="2022-05-20T04:34:54.119" v="83" actId="20577"/>
        <pc:sldMkLst>
          <pc:docMk/>
          <pc:sldMk cId="2082472718" sldId="6153"/>
        </pc:sldMkLst>
        <pc:spChg chg="mod">
          <ac:chgData name="Chris Edmonds" userId="S::chris.edmonds@taumataarowai.govt.nz::c834a4d6-fdc4-4f23-ad31-fd6e5a85eec3" providerId="AD" clId="Web-{B12DAF28-36F6-3D50-D6EB-6D7171292AE7}" dt="2022-05-20T04:34:54.119" v="83" actId="20577"/>
          <ac:spMkLst>
            <pc:docMk/>
            <pc:sldMk cId="2082472718" sldId="6153"/>
            <ac:spMk id="3" creationId="{03DE31EF-9C15-47D9-B3B5-ECAE2A11D473}"/>
          </ac:spMkLst>
        </pc:spChg>
      </pc:sldChg>
    </pc:docChg>
  </pc:docChgLst>
  <pc:docChgLst>
    <pc:chgData name="Natasha Peers" userId="S::natasha.peers@taumataarowai.govt.nz::ec43524c-173a-4153-a1e6-f28ea4b72702" providerId="AD" clId="Web-{5D460FC5-682F-A539-4851-05AFFD28C452}"/>
    <pc:docChg chg="modSld">
      <pc:chgData name="Natasha Peers" userId="S::natasha.peers@taumataarowai.govt.nz::ec43524c-173a-4153-a1e6-f28ea4b72702" providerId="AD" clId="Web-{5D460FC5-682F-A539-4851-05AFFD28C452}" dt="2022-05-23T21:26:44.040" v="294"/>
      <pc:docMkLst>
        <pc:docMk/>
      </pc:docMkLst>
      <pc:sldChg chg="modSp modCm">
        <pc:chgData name="Natasha Peers" userId="S::natasha.peers@taumataarowai.govt.nz::ec43524c-173a-4153-a1e6-f28ea4b72702" providerId="AD" clId="Web-{5D460FC5-682F-A539-4851-05AFFD28C452}" dt="2022-05-23T21:18:24.013" v="51" actId="20577"/>
        <pc:sldMkLst>
          <pc:docMk/>
          <pc:sldMk cId="0" sldId="257"/>
        </pc:sldMkLst>
        <pc:spChg chg="mod">
          <ac:chgData name="Natasha Peers" userId="S::natasha.peers@taumataarowai.govt.nz::ec43524c-173a-4153-a1e6-f28ea4b72702" providerId="AD" clId="Web-{5D460FC5-682F-A539-4851-05AFFD28C452}" dt="2022-05-23T21:18:24.013" v="51" actId="20577"/>
          <ac:spMkLst>
            <pc:docMk/>
            <pc:sldMk cId="0" sldId="257"/>
            <ac:spMk id="14" creationId="{DE26D966-E749-F240-86B4-D313A39E3D7C}"/>
          </ac:spMkLst>
        </pc:spChg>
      </pc:sldChg>
      <pc:sldChg chg="modSp">
        <pc:chgData name="Natasha Peers" userId="S::natasha.peers@taumataarowai.govt.nz::ec43524c-173a-4153-a1e6-f28ea4b72702" providerId="AD" clId="Web-{5D460FC5-682F-A539-4851-05AFFD28C452}" dt="2022-05-23T21:17:40.622" v="19" actId="20577"/>
        <pc:sldMkLst>
          <pc:docMk/>
          <pc:sldMk cId="745160580" sldId="5922"/>
        </pc:sldMkLst>
        <pc:spChg chg="mod">
          <ac:chgData name="Natasha Peers" userId="S::natasha.peers@taumataarowai.govt.nz::ec43524c-173a-4153-a1e6-f28ea4b72702" providerId="AD" clId="Web-{5D460FC5-682F-A539-4851-05AFFD28C452}" dt="2022-05-23T21:17:40.622" v="19" actId="20577"/>
          <ac:spMkLst>
            <pc:docMk/>
            <pc:sldMk cId="745160580" sldId="5922"/>
            <ac:spMk id="4" creationId="{BEC4C174-BA63-42C7-A008-F0AA12DB2FDA}"/>
          </ac:spMkLst>
        </pc:spChg>
      </pc:sldChg>
      <pc:sldChg chg="modSp">
        <pc:chgData name="Natasha Peers" userId="S::natasha.peers@taumataarowai.govt.nz::ec43524c-173a-4153-a1e6-f28ea4b72702" providerId="AD" clId="Web-{5D460FC5-682F-A539-4851-05AFFD28C452}" dt="2022-05-23T21:19:26.468" v="66" actId="20577"/>
        <pc:sldMkLst>
          <pc:docMk/>
          <pc:sldMk cId="3990319636" sldId="6126"/>
        </pc:sldMkLst>
        <pc:spChg chg="mod">
          <ac:chgData name="Natasha Peers" userId="S::natasha.peers@taumataarowai.govt.nz::ec43524c-173a-4153-a1e6-f28ea4b72702" providerId="AD" clId="Web-{5D460FC5-682F-A539-4851-05AFFD28C452}" dt="2022-05-23T21:19:26.468" v="66" actId="20577"/>
          <ac:spMkLst>
            <pc:docMk/>
            <pc:sldMk cId="3990319636" sldId="6126"/>
            <ac:spMk id="3" creationId="{E331C749-BD11-4133-8B27-4455EB3CD822}"/>
          </ac:spMkLst>
        </pc:spChg>
      </pc:sldChg>
      <pc:sldChg chg="modSp">
        <pc:chgData name="Natasha Peers" userId="S::natasha.peers@taumataarowai.govt.nz::ec43524c-173a-4153-a1e6-f28ea4b72702" providerId="AD" clId="Web-{5D460FC5-682F-A539-4851-05AFFD28C452}" dt="2022-05-23T21:24:07.412" v="241" actId="20577"/>
        <pc:sldMkLst>
          <pc:docMk/>
          <pc:sldMk cId="894673764" sldId="6129"/>
        </pc:sldMkLst>
        <pc:spChg chg="mod">
          <ac:chgData name="Natasha Peers" userId="S::natasha.peers@taumataarowai.govt.nz::ec43524c-173a-4153-a1e6-f28ea4b72702" providerId="AD" clId="Web-{5D460FC5-682F-A539-4851-05AFFD28C452}" dt="2022-05-23T21:24:07.412" v="241" actId="20577"/>
          <ac:spMkLst>
            <pc:docMk/>
            <pc:sldMk cId="894673764" sldId="6129"/>
            <ac:spMk id="3" creationId="{03DE31EF-9C15-47D9-B3B5-ECAE2A11D473}"/>
          </ac:spMkLst>
        </pc:spChg>
      </pc:sldChg>
      <pc:sldChg chg="modSp">
        <pc:chgData name="Natasha Peers" userId="S::natasha.peers@taumataarowai.govt.nz::ec43524c-173a-4153-a1e6-f28ea4b72702" providerId="AD" clId="Web-{5D460FC5-682F-A539-4851-05AFFD28C452}" dt="2022-05-23T21:25:23.929" v="271" actId="20577"/>
        <pc:sldMkLst>
          <pc:docMk/>
          <pc:sldMk cId="1884369224" sldId="6130"/>
        </pc:sldMkLst>
        <pc:spChg chg="mod">
          <ac:chgData name="Natasha Peers" userId="S::natasha.peers@taumataarowai.govt.nz::ec43524c-173a-4153-a1e6-f28ea4b72702" providerId="AD" clId="Web-{5D460FC5-682F-A539-4851-05AFFD28C452}" dt="2022-05-23T21:25:23.929" v="271" actId="20577"/>
          <ac:spMkLst>
            <pc:docMk/>
            <pc:sldMk cId="1884369224" sldId="6130"/>
            <ac:spMk id="5" creationId="{FB860A2C-F2F0-39B3-8CF4-169659EEE49D}"/>
          </ac:spMkLst>
        </pc:spChg>
      </pc:sldChg>
      <pc:sldChg chg="modSp">
        <pc:chgData name="Natasha Peers" userId="S::natasha.peers@taumataarowai.govt.nz::ec43524c-173a-4153-a1e6-f28ea4b72702" providerId="AD" clId="Web-{5D460FC5-682F-A539-4851-05AFFD28C452}" dt="2022-05-23T21:26:28.915" v="293" actId="20577"/>
        <pc:sldMkLst>
          <pc:docMk/>
          <pc:sldMk cId="685597376" sldId="6146"/>
        </pc:sldMkLst>
        <pc:spChg chg="mod">
          <ac:chgData name="Natasha Peers" userId="S::natasha.peers@taumataarowai.govt.nz::ec43524c-173a-4153-a1e6-f28ea4b72702" providerId="AD" clId="Web-{5D460FC5-682F-A539-4851-05AFFD28C452}" dt="2022-05-23T21:26:28.915" v="293" actId="20577"/>
          <ac:spMkLst>
            <pc:docMk/>
            <pc:sldMk cId="685597376" sldId="6146"/>
            <ac:spMk id="3" creationId="{03DE31EF-9C15-47D9-B3B5-ECAE2A11D473}"/>
          </ac:spMkLst>
        </pc:spChg>
      </pc:sldChg>
      <pc:sldChg chg="modSp">
        <pc:chgData name="Natasha Peers" userId="S::natasha.peers@taumataarowai.govt.nz::ec43524c-173a-4153-a1e6-f28ea4b72702" providerId="AD" clId="Web-{5D460FC5-682F-A539-4851-05AFFD28C452}" dt="2022-05-23T21:19:39.703" v="74" actId="20577"/>
        <pc:sldMkLst>
          <pc:docMk/>
          <pc:sldMk cId="3050587914" sldId="6149"/>
        </pc:sldMkLst>
        <pc:spChg chg="mod">
          <ac:chgData name="Natasha Peers" userId="S::natasha.peers@taumataarowai.govt.nz::ec43524c-173a-4153-a1e6-f28ea4b72702" providerId="AD" clId="Web-{5D460FC5-682F-A539-4851-05AFFD28C452}" dt="2022-05-23T21:19:39.703" v="74" actId="20577"/>
          <ac:spMkLst>
            <pc:docMk/>
            <pc:sldMk cId="3050587914" sldId="6149"/>
            <ac:spMk id="3" creationId="{2332EEA8-637A-4EDA-B423-7D5A24E1974A}"/>
          </ac:spMkLst>
        </pc:spChg>
      </pc:sldChg>
      <pc:sldChg chg="modSp">
        <pc:chgData name="Natasha Peers" userId="S::natasha.peers@taumataarowai.govt.nz::ec43524c-173a-4153-a1e6-f28ea4b72702" providerId="AD" clId="Web-{5D460FC5-682F-A539-4851-05AFFD28C452}" dt="2022-05-23T21:23:39.177" v="228"/>
        <pc:sldMkLst>
          <pc:docMk/>
          <pc:sldMk cId="4061903107" sldId="6150"/>
        </pc:sldMkLst>
        <pc:graphicFrameChg chg="mod modGraphic">
          <ac:chgData name="Natasha Peers" userId="S::natasha.peers@taumataarowai.govt.nz::ec43524c-173a-4153-a1e6-f28ea4b72702" providerId="AD" clId="Web-{5D460FC5-682F-A539-4851-05AFFD28C452}" dt="2022-05-23T21:23:39.177" v="228"/>
          <ac:graphicFrameMkLst>
            <pc:docMk/>
            <pc:sldMk cId="4061903107" sldId="6150"/>
            <ac:graphicFrameMk id="4" creationId="{22074816-2240-4650-85A8-72F7F73E1424}"/>
          </ac:graphicFrameMkLst>
        </pc:graphicFrameChg>
      </pc:sldChg>
      <pc:sldChg chg="modSp">
        <pc:chgData name="Natasha Peers" userId="S::natasha.peers@taumataarowai.govt.nz::ec43524c-173a-4153-a1e6-f28ea4b72702" providerId="AD" clId="Web-{5D460FC5-682F-A539-4851-05AFFD28C452}" dt="2022-05-23T21:24:29.209" v="265" actId="20577"/>
        <pc:sldMkLst>
          <pc:docMk/>
          <pc:sldMk cId="2480004390" sldId="6259"/>
        </pc:sldMkLst>
        <pc:spChg chg="mod">
          <ac:chgData name="Natasha Peers" userId="S::natasha.peers@taumataarowai.govt.nz::ec43524c-173a-4153-a1e6-f28ea4b72702" providerId="AD" clId="Web-{5D460FC5-682F-A539-4851-05AFFD28C452}" dt="2022-05-23T21:24:29.209" v="265" actId="20577"/>
          <ac:spMkLst>
            <pc:docMk/>
            <pc:sldMk cId="2480004390" sldId="6259"/>
            <ac:spMk id="5" creationId="{1278FE3D-1C29-4149-AC01-D613B0CBE5A3}"/>
          </ac:spMkLst>
        </pc:spChg>
      </pc:sldChg>
      <pc:sldChg chg="modSp">
        <pc:chgData name="Natasha Peers" userId="S::natasha.peers@taumataarowai.govt.nz::ec43524c-173a-4153-a1e6-f28ea4b72702" providerId="AD" clId="Web-{5D460FC5-682F-A539-4851-05AFFD28C452}" dt="2022-05-23T21:24:49.069" v="269" actId="20577"/>
        <pc:sldMkLst>
          <pc:docMk/>
          <pc:sldMk cId="3032770714" sldId="6260"/>
        </pc:sldMkLst>
        <pc:spChg chg="mod">
          <ac:chgData name="Natasha Peers" userId="S::natasha.peers@taumataarowai.govt.nz::ec43524c-173a-4153-a1e6-f28ea4b72702" providerId="AD" clId="Web-{5D460FC5-682F-A539-4851-05AFFD28C452}" dt="2022-05-23T21:24:49.069" v="269" actId="20577"/>
          <ac:spMkLst>
            <pc:docMk/>
            <pc:sldMk cId="3032770714" sldId="6260"/>
            <ac:spMk id="8" creationId="{6048D355-F0D8-49C8-A2E4-36E5C15F2ECF}"/>
          </ac:spMkLst>
        </pc:spChg>
      </pc:sldChg>
      <pc:sldChg chg="modCm">
        <pc:chgData name="Natasha Peers" userId="S::natasha.peers@taumataarowai.govt.nz::ec43524c-173a-4153-a1e6-f28ea4b72702" providerId="AD" clId="Web-{5D460FC5-682F-A539-4851-05AFFD28C452}" dt="2022-05-23T21:26:44.040" v="294"/>
        <pc:sldMkLst>
          <pc:docMk/>
          <pc:sldMk cId="3653553530" sldId="6262"/>
        </pc:sldMkLst>
      </pc:sldChg>
      <pc:sldChg chg="modSp">
        <pc:chgData name="Natasha Peers" userId="S::natasha.peers@taumataarowai.govt.nz::ec43524c-173a-4153-a1e6-f28ea4b72702" providerId="AD" clId="Web-{5D460FC5-682F-A539-4851-05AFFD28C452}" dt="2022-05-23T21:17:26.434" v="13" actId="1076"/>
        <pc:sldMkLst>
          <pc:docMk/>
          <pc:sldMk cId="799600189" sldId="6278"/>
        </pc:sldMkLst>
        <pc:spChg chg="mod">
          <ac:chgData name="Natasha Peers" userId="S::natasha.peers@taumataarowai.govt.nz::ec43524c-173a-4153-a1e6-f28ea4b72702" providerId="AD" clId="Web-{5D460FC5-682F-A539-4851-05AFFD28C452}" dt="2022-05-23T21:17:26.434" v="13" actId="1076"/>
          <ac:spMkLst>
            <pc:docMk/>
            <pc:sldMk cId="799600189" sldId="6278"/>
            <ac:spMk id="3" creationId="{E331C749-BD11-4133-8B27-4455EB3CD822}"/>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taumataarowai.sharepoint.com/sites/DMS_DataResearchAndInsights/Data%20Analysis%20and%20Insights/Projects/Analysis/Supply%20Register.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taumataarowai.sharepoint.com/sites/DMS_DataResearchAndInsights/Data%20Analysis%20and%20Insights/Projects/Analysis/Supply%20Registe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taumataarowai.sharepoint.com/sites/DMS_DataResearchAndInsights/Data%20Analysis%20and%20Insights/Projects/Analysis/Supply%20Register.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taumataarowai.sharepoint.com/sites/DMS_DataResearchAndInsights/Data%20Analysis%20and%20Insights/Projects/Analysis/Supply%20Register.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taumataarowai.sharepoint.com/sites/DMS_DataResearchAndInsights/Data%20Analysis%20and%20Insights/Projects/Analysis/Supply%20Register.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oleObject" Target="https://taumataarowai.sharepoint.com/sites/DMS_DataResearchAndInsights/Data%20Analysis%20and%20Insights/Projects/Analysis/Supply%20Register.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https://taumataarowai.sharepoint.com/sites/DMS_DataResearchAndInsights/Data%20Analysis%20and%20Insights/Projects/Analysis/Supply%20Registe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13420282202127E-2"/>
          <c:y val="0"/>
          <c:w val="0.52513576947706686"/>
          <c:h val="1"/>
        </c:manualLayout>
      </c:layout>
      <c:pieChart>
        <c:varyColors val="1"/>
        <c:ser>
          <c:idx val="0"/>
          <c:order val="0"/>
          <c:spPr>
            <a:ln w="19050">
              <a:solidFill>
                <a:schemeClr val="bg1"/>
              </a:solidFill>
            </a:ln>
            <a:effectLst/>
            <a:scene3d>
              <a:camera prst="orthographicFront"/>
              <a:lightRig rig="threePt" dir="t">
                <a:rot lat="0" lon="0" rev="1200000"/>
              </a:lightRig>
            </a:scene3d>
          </c:spPr>
          <c:dPt>
            <c:idx val="0"/>
            <c:bubble3D val="0"/>
            <c:spPr>
              <a:solidFill>
                <a:srgbClr val="F15A22"/>
              </a:solidFill>
              <a:ln w="19050">
                <a:solidFill>
                  <a:schemeClr val="bg1"/>
                </a:solidFill>
              </a:ln>
              <a:effectLst/>
              <a:scene3d>
                <a:camera prst="orthographicFront"/>
                <a:lightRig rig="threePt" dir="t">
                  <a:rot lat="0" lon="0" rev="1200000"/>
                </a:lightRig>
              </a:scene3d>
            </c:spPr>
            <c:extLst>
              <c:ext xmlns:c16="http://schemas.microsoft.com/office/drawing/2014/chart" uri="{C3380CC4-5D6E-409C-BE32-E72D297353CC}">
                <c16:uniqueId val="{00000001-BF05-4EB3-AC74-CAF7A233B52A}"/>
              </c:ext>
            </c:extLst>
          </c:dPt>
          <c:dPt>
            <c:idx val="1"/>
            <c:bubble3D val="0"/>
            <c:spPr>
              <a:solidFill>
                <a:srgbClr val="00ABBD"/>
              </a:solidFill>
              <a:ln w="19050">
                <a:solidFill>
                  <a:schemeClr val="bg1"/>
                </a:solidFill>
              </a:ln>
              <a:effectLst/>
              <a:scene3d>
                <a:camera prst="orthographicFront"/>
                <a:lightRig rig="threePt" dir="t">
                  <a:rot lat="0" lon="0" rev="1200000"/>
                </a:lightRig>
              </a:scene3d>
            </c:spPr>
            <c:extLst>
              <c:ext xmlns:c16="http://schemas.microsoft.com/office/drawing/2014/chart" uri="{C3380CC4-5D6E-409C-BE32-E72D297353CC}">
                <c16:uniqueId val="{00000003-BF05-4EB3-AC74-CAF7A233B52A}"/>
              </c:ext>
            </c:extLst>
          </c:dPt>
          <c:dPt>
            <c:idx val="2"/>
            <c:bubble3D val="0"/>
            <c:spPr>
              <a:solidFill>
                <a:srgbClr val="94D6DA"/>
              </a:solidFill>
              <a:ln w="19050">
                <a:solidFill>
                  <a:schemeClr val="bg1"/>
                </a:solidFill>
              </a:ln>
              <a:effectLst/>
              <a:scene3d>
                <a:camera prst="orthographicFront"/>
                <a:lightRig rig="threePt" dir="t">
                  <a:rot lat="0" lon="0" rev="1200000"/>
                </a:lightRig>
              </a:scene3d>
            </c:spPr>
            <c:extLst>
              <c:ext xmlns:c16="http://schemas.microsoft.com/office/drawing/2014/chart" uri="{C3380CC4-5D6E-409C-BE32-E72D297353CC}">
                <c16:uniqueId val="{00000005-BF05-4EB3-AC74-CAF7A233B52A}"/>
              </c:ext>
            </c:extLst>
          </c:dPt>
          <c:dPt>
            <c:idx val="3"/>
            <c:bubble3D val="0"/>
            <c:spPr>
              <a:solidFill>
                <a:srgbClr val="FFE3AB"/>
              </a:solidFill>
              <a:ln w="19050">
                <a:solidFill>
                  <a:schemeClr val="bg1"/>
                </a:solidFill>
              </a:ln>
              <a:effectLst/>
              <a:scene3d>
                <a:camera prst="orthographicFront"/>
                <a:lightRig rig="threePt" dir="t">
                  <a:rot lat="0" lon="0" rev="1200000"/>
                </a:lightRig>
              </a:scene3d>
            </c:spPr>
            <c:extLst>
              <c:ext xmlns:c16="http://schemas.microsoft.com/office/drawing/2014/chart" uri="{C3380CC4-5D6E-409C-BE32-E72D297353CC}">
                <c16:uniqueId val="{00000007-BF05-4EB3-AC74-CAF7A233B52A}"/>
              </c:ext>
            </c:extLst>
          </c:dPt>
          <c:dPt>
            <c:idx val="4"/>
            <c:bubble3D val="0"/>
            <c:spPr>
              <a:solidFill>
                <a:srgbClr val="07435C"/>
              </a:solidFill>
              <a:ln w="19050">
                <a:solidFill>
                  <a:schemeClr val="bg1"/>
                </a:solidFill>
              </a:ln>
              <a:effectLst/>
              <a:scene3d>
                <a:camera prst="orthographicFront"/>
                <a:lightRig rig="threePt" dir="t">
                  <a:rot lat="0" lon="0" rev="1200000"/>
                </a:lightRig>
              </a:scene3d>
            </c:spPr>
            <c:extLst>
              <c:ext xmlns:c16="http://schemas.microsoft.com/office/drawing/2014/chart" uri="{C3380CC4-5D6E-409C-BE32-E72D297353CC}">
                <c16:uniqueId val="{00000009-BF05-4EB3-AC74-CAF7A233B52A}"/>
              </c:ext>
            </c:extLst>
          </c:dPt>
          <c:dLbls>
            <c:dLbl>
              <c:idx val="0"/>
              <c:layout>
                <c:manualLayout>
                  <c:x val="2.527055432456593E-2"/>
                  <c:y val="-6.2530555555555638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05-4EB3-AC74-CAF7A233B52A}"/>
                </c:ext>
              </c:extLst>
            </c:dLbl>
            <c:dLbl>
              <c:idx val="1"/>
              <c:layout>
                <c:manualLayout>
                  <c:x val="3.9441488934951655E-2"/>
                  <c:y val="-3.5428333333333333E-2"/>
                </c:manualLayout>
              </c:layout>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46665"/>
                        <a:gd name="adj2" fmla="val -126230"/>
                      </a:avLst>
                    </a:prstGeom>
                  </c15:spPr>
                </c:ext>
                <c:ext xmlns:c16="http://schemas.microsoft.com/office/drawing/2014/chart" uri="{C3380CC4-5D6E-409C-BE32-E72D297353CC}">
                  <c16:uniqueId val="{00000003-BF05-4EB3-AC74-CAF7A233B52A}"/>
                </c:ext>
              </c:extLst>
            </c:dLbl>
            <c:dLbl>
              <c:idx val="2"/>
              <c:layout>
                <c:manualLayout>
                  <c:x val="-9.4512914693152955E-2"/>
                  <c:y val="-2.439333333333346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05-4EB3-AC74-CAF7A233B52A}"/>
                </c:ext>
              </c:extLst>
            </c:dLbl>
            <c:dLbl>
              <c:idx val="3"/>
              <c:layout>
                <c:manualLayout>
                  <c:x val="-8.2225342004971797E-3"/>
                  <c:y val="-0.28374805555555555"/>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6.7593817424576319E-2"/>
                      <c:h val="0.13681416666666668"/>
                    </c:manualLayout>
                  </c15:layout>
                </c:ext>
                <c:ext xmlns:c16="http://schemas.microsoft.com/office/drawing/2014/chart" uri="{C3380CC4-5D6E-409C-BE32-E72D297353CC}">
                  <c16:uniqueId val="{00000007-BF05-4EB3-AC74-CAF7A233B52A}"/>
                </c:ext>
              </c:extLst>
            </c:dLbl>
            <c:dLbl>
              <c:idx val="4"/>
              <c:layout>
                <c:manualLayout>
                  <c:x val="-5.1512172209523338E-2"/>
                  <c:y val="1.4994444444444283E-3"/>
                </c:manualLayout>
              </c:layout>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9659"/>
                        <a:gd name="adj2" fmla="val 167154"/>
                      </a:avLst>
                    </a:prstGeom>
                  </c15:spPr>
                </c:ext>
                <c:ext xmlns:c16="http://schemas.microsoft.com/office/drawing/2014/chart" uri="{C3380CC4-5D6E-409C-BE32-E72D297353CC}">
                  <c16:uniqueId val="{00000009-BF05-4EB3-AC74-CAF7A233B52A}"/>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Charts!$E$23:$E$27</c:f>
              <c:strCache>
                <c:ptCount val="5"/>
                <c:pt idx="0">
                  <c:v>Council</c:v>
                </c:pt>
                <c:pt idx="1">
                  <c:v>Government Agency</c:v>
                </c:pt>
                <c:pt idx="2">
                  <c:v>Kainga</c:v>
                </c:pt>
                <c:pt idx="3">
                  <c:v>Other</c:v>
                </c:pt>
                <c:pt idx="4">
                  <c:v>Water Carrier</c:v>
                </c:pt>
              </c:strCache>
            </c:strRef>
          </c:cat>
          <c:val>
            <c:numRef>
              <c:f>Charts!$F$23:$F$27</c:f>
              <c:numCache>
                <c:formatCode>General</c:formatCode>
                <c:ptCount val="5"/>
                <c:pt idx="0">
                  <c:v>534</c:v>
                </c:pt>
                <c:pt idx="1">
                  <c:v>484</c:v>
                </c:pt>
                <c:pt idx="2">
                  <c:v>156</c:v>
                </c:pt>
                <c:pt idx="3">
                  <c:v>512</c:v>
                </c:pt>
                <c:pt idx="4">
                  <c:v>284</c:v>
                </c:pt>
              </c:numCache>
            </c:numRef>
          </c:val>
          <c:extLst>
            <c:ext xmlns:c16="http://schemas.microsoft.com/office/drawing/2014/chart" uri="{C3380CC4-5D6E-409C-BE32-E72D297353CC}">
              <c16:uniqueId val="{0000000A-BF05-4EB3-AC74-CAF7A233B52A}"/>
            </c:ext>
          </c:extLst>
        </c:ser>
        <c:dLbls>
          <c:showLegendKey val="0"/>
          <c:showVal val="0"/>
          <c:showCatName val="0"/>
          <c:showSerName val="0"/>
          <c:showPercent val="0"/>
          <c:showBubbleSize val="0"/>
          <c:showLeaderLines val="0"/>
        </c:dLbls>
        <c:firstSliceAng val="0"/>
      </c:pieChart>
      <c:spPr>
        <a:noFill/>
        <a:ln>
          <a:solidFill>
            <a:schemeClr val="bg1"/>
          </a:solidFill>
        </a:ln>
        <a:effectLst/>
      </c:spPr>
    </c:plotArea>
    <c:legend>
      <c:legendPos val="r"/>
      <c:layout>
        <c:manualLayout>
          <c:xMode val="edge"/>
          <c:yMode val="edge"/>
          <c:x val="0.61096507756232565"/>
          <c:y val="0.22699222222222223"/>
          <c:w val="0.32490777303048557"/>
          <c:h val="0.5530708333333332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46945084850741E-2"/>
          <c:y val="0"/>
          <c:w val="0.74736442640534984"/>
          <c:h val="1"/>
        </c:manualLayout>
      </c:layout>
      <c:pieChart>
        <c:varyColors val="1"/>
        <c:ser>
          <c:idx val="0"/>
          <c:order val="0"/>
          <c:spPr>
            <a:ln w="19050">
              <a:solidFill>
                <a:schemeClr val="bg1"/>
              </a:solidFill>
            </a:ln>
            <a:effectLst/>
          </c:spPr>
          <c:dPt>
            <c:idx val="0"/>
            <c:bubble3D val="0"/>
            <c:spPr>
              <a:solidFill>
                <a:srgbClr val="F15A22"/>
              </a:solidFill>
              <a:ln w="19050">
                <a:solidFill>
                  <a:schemeClr val="bg1"/>
                </a:solidFill>
              </a:ln>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1-DF84-42FB-8C93-DF0D2E99EC4C}"/>
              </c:ext>
            </c:extLst>
          </c:dPt>
          <c:dPt>
            <c:idx val="1"/>
            <c:bubble3D val="0"/>
            <c:spPr>
              <a:solidFill>
                <a:srgbClr val="00ABC5"/>
              </a:solidFill>
              <a:ln w="19050">
                <a:solidFill>
                  <a:schemeClr val="bg1"/>
                </a:solidFill>
              </a:ln>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3-DF84-42FB-8C93-DF0D2E99EC4C}"/>
              </c:ext>
            </c:extLst>
          </c:dPt>
          <c:dPt>
            <c:idx val="2"/>
            <c:bubble3D val="0"/>
            <c:spPr>
              <a:solidFill>
                <a:srgbClr val="94D6DA"/>
              </a:solidFill>
              <a:ln w="19050">
                <a:solidFill>
                  <a:schemeClr val="bg1"/>
                </a:solidFill>
              </a:ln>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5-DF84-42FB-8C93-DF0D2E99EC4C}"/>
              </c:ext>
            </c:extLst>
          </c:dPt>
          <c:dPt>
            <c:idx val="3"/>
            <c:bubble3D val="0"/>
            <c:spPr>
              <a:solidFill>
                <a:srgbClr val="E2DAD3"/>
              </a:solidFill>
              <a:ln w="19050">
                <a:solidFill>
                  <a:schemeClr val="bg1"/>
                </a:solidFill>
              </a:ln>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7-DF84-42FB-8C93-DF0D2E99EC4C}"/>
              </c:ext>
            </c:extLst>
          </c:dPt>
          <c:dPt>
            <c:idx val="4"/>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w="19050">
                <a:solidFill>
                  <a:schemeClr val="bg1"/>
                </a:solidFill>
              </a:ln>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9-DF84-42FB-8C93-DF0D2E99EC4C}"/>
              </c:ext>
            </c:extLst>
          </c:dPt>
          <c:dLbls>
            <c:dLbl>
              <c:idx val="0"/>
              <c:layout>
                <c:manualLayout>
                  <c:x val="0.72424819296554799"/>
                  <c:y val="-0.23636111111111111"/>
                </c:manualLayout>
              </c:layout>
              <c:numFmt formatCode="0.00%" sourceLinked="0"/>
              <c:spPr>
                <a:xfrm>
                  <a:off x="4282385" y="135285"/>
                  <a:ext cx="803192" cy="457671"/>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81635"/>
                        <a:gd name="adj2" fmla="val 43763"/>
                      </a:avLst>
                    </a:prstGeom>
                  </c15:spPr>
                  <c15:layout>
                    <c:manualLayout>
                      <c:w val="0.13880004997674836"/>
                      <c:h val="0.12713093172149706"/>
                    </c:manualLayout>
                  </c15:layout>
                </c:ext>
                <c:ext xmlns:c16="http://schemas.microsoft.com/office/drawing/2014/chart" uri="{C3380CC4-5D6E-409C-BE32-E72D297353CC}">
                  <c16:uniqueId val="{00000001-DF84-42FB-8C93-DF0D2E99EC4C}"/>
                </c:ext>
              </c:extLst>
            </c:dLbl>
            <c:dLbl>
              <c:idx val="1"/>
              <c:layout>
                <c:manualLayout>
                  <c:x val="4.8784011449721436E-2"/>
                  <c:y val="-0.1683011111111111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F84-42FB-8C93-DF0D2E99EC4C}"/>
                </c:ext>
              </c:extLst>
            </c:dLbl>
            <c:dLbl>
              <c:idx val="2"/>
              <c:layout>
                <c:manualLayout>
                  <c:x val="0.11849207085707515"/>
                  <c:y val="-2.42897222222222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F84-42FB-8C93-DF0D2E99EC4C}"/>
                </c:ext>
              </c:extLst>
            </c:dLbl>
            <c:dLbl>
              <c:idx val="3"/>
              <c:layout>
                <c:manualLayout>
                  <c:x val="0.13208014735882734"/>
                  <c:y val="8.021763888888888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8.1465383238883846E-2"/>
                      <c:h val="0.11477499999999999"/>
                    </c:manualLayout>
                  </c15:layout>
                </c:ext>
                <c:ext xmlns:c16="http://schemas.microsoft.com/office/drawing/2014/chart" uri="{C3380CC4-5D6E-409C-BE32-E72D297353CC}">
                  <c16:uniqueId val="{00000007-DF84-42FB-8C93-DF0D2E99EC4C}"/>
                </c:ext>
              </c:extLst>
            </c:dLbl>
            <c:dLbl>
              <c:idx val="4"/>
              <c:layout>
                <c:manualLayout>
                  <c:x val="5.8133741718712655E-2"/>
                  <c:y val="0.18546750000000001"/>
                </c:manualLayout>
              </c:layout>
              <c:numFmt formatCode="0.00%" sourceLinked="0"/>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97281"/>
                        <a:gd name="adj2" fmla="val -193808"/>
                      </a:avLst>
                    </a:prstGeom>
                  </c15:spPr>
                </c:ext>
                <c:ext xmlns:c16="http://schemas.microsoft.com/office/drawing/2014/chart" uri="{C3380CC4-5D6E-409C-BE32-E72D297353CC}">
                  <c16:uniqueId val="{00000009-DF84-42FB-8C93-DF0D2E99EC4C}"/>
                </c:ext>
              </c:extLst>
            </c:dLbl>
            <c:numFmt formatCode="0.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Charts!$E$23:$E$27</c:f>
              <c:strCache>
                <c:ptCount val="5"/>
                <c:pt idx="0">
                  <c:v>Council</c:v>
                </c:pt>
                <c:pt idx="1">
                  <c:v>Government Agency</c:v>
                </c:pt>
                <c:pt idx="2">
                  <c:v>Kainga</c:v>
                </c:pt>
                <c:pt idx="3">
                  <c:v>Other</c:v>
                </c:pt>
                <c:pt idx="4">
                  <c:v>Water Carrier</c:v>
                </c:pt>
              </c:strCache>
            </c:strRef>
          </c:cat>
          <c:val>
            <c:numRef>
              <c:f>Charts!$G$23:$G$27</c:f>
              <c:numCache>
                <c:formatCode>General</c:formatCode>
                <c:ptCount val="5"/>
                <c:pt idx="0">
                  <c:v>4204404</c:v>
                </c:pt>
                <c:pt idx="1">
                  <c:v>70581</c:v>
                </c:pt>
                <c:pt idx="2">
                  <c:v>15409</c:v>
                </c:pt>
                <c:pt idx="3">
                  <c:v>81976</c:v>
                </c:pt>
                <c:pt idx="4">
                  <c:v>0</c:v>
                </c:pt>
              </c:numCache>
            </c:numRef>
          </c:val>
          <c:extLst>
            <c:ext xmlns:c16="http://schemas.microsoft.com/office/drawing/2014/chart" uri="{C3380CC4-5D6E-409C-BE32-E72D297353CC}">
              <c16:uniqueId val="{0000000A-DF84-42FB-8C93-DF0D2E99EC4C}"/>
            </c:ext>
          </c:extLst>
        </c:ser>
        <c:dLbls>
          <c:showLegendKey val="0"/>
          <c:showVal val="0"/>
          <c:showCatName val="0"/>
          <c:showSerName val="0"/>
          <c:showPercent val="0"/>
          <c:showBubbleSize val="0"/>
          <c:showLeaderLines val="0"/>
        </c:dLbls>
        <c:firstSliceAng val="11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93202772730335E-3"/>
          <c:y val="0"/>
          <c:w val="0.63016292337248025"/>
          <c:h val="1"/>
        </c:manualLayout>
      </c:layout>
      <c:pieChart>
        <c:varyColors val="1"/>
        <c:ser>
          <c:idx val="0"/>
          <c:order val="0"/>
          <c:spPr>
            <a:ln w="19050">
              <a:solidFill>
                <a:schemeClr val="bg1"/>
              </a:solidFill>
            </a:ln>
            <a:effectLst/>
          </c:spPr>
          <c:dPt>
            <c:idx val="0"/>
            <c:bubble3D val="0"/>
            <c:spPr>
              <a:solidFill>
                <a:srgbClr val="00ABBD"/>
              </a:solidFill>
              <a:ln w="19050">
                <a:solidFill>
                  <a:schemeClr val="bg1"/>
                </a:solidFill>
              </a:ln>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4-9049-4A3F-9531-F1A0E2367FCD}"/>
              </c:ext>
            </c:extLst>
          </c:dPt>
          <c:dPt>
            <c:idx val="1"/>
            <c:bubble3D val="0"/>
            <c:spPr>
              <a:solidFill>
                <a:srgbClr val="94D6DA"/>
              </a:solidFill>
              <a:ln w="19050">
                <a:solidFill>
                  <a:schemeClr val="bg1"/>
                </a:solidFill>
              </a:ln>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5-9049-4A3F-9531-F1A0E2367FCD}"/>
              </c:ext>
            </c:extLst>
          </c:dPt>
          <c:dPt>
            <c:idx val="2"/>
            <c:bubble3D val="0"/>
            <c:spPr>
              <a:solidFill>
                <a:srgbClr val="679438"/>
              </a:solidFill>
              <a:ln w="19050">
                <a:solidFill>
                  <a:schemeClr val="bg1"/>
                </a:solidFill>
              </a:ln>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3-9049-4A3F-9531-F1A0E2367FCD}"/>
              </c:ext>
            </c:extLst>
          </c:dPt>
          <c:dLbls>
            <c:dLbl>
              <c:idx val="0"/>
              <c:delete val="1"/>
              <c:extLst>
                <c:ext xmlns:c15="http://schemas.microsoft.com/office/drawing/2012/chart" uri="{CE6537A1-D6FC-4f65-9D91-7224C49458BB}"/>
                <c:ext xmlns:c16="http://schemas.microsoft.com/office/drawing/2014/chart" uri="{C3380CC4-5D6E-409C-BE32-E72D297353CC}">
                  <c16:uniqueId val="{00000004-9049-4A3F-9531-F1A0E2367FCD}"/>
                </c:ext>
              </c:extLst>
            </c:dLbl>
            <c:dLbl>
              <c:idx val="1"/>
              <c:layout>
                <c:manualLayout>
                  <c:x val="-0.17043573140472359"/>
                  <c:y val="2.116666666666666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049-4A3F-9531-F1A0E2367FCD}"/>
                </c:ext>
              </c:extLst>
            </c:dLbl>
            <c:dLbl>
              <c:idx val="2"/>
              <c:layout>
                <c:manualLayout>
                  <c:x val="0.17414085600047838"/>
                  <c:y val="-0.84666666666666668"/>
                </c:manualLayout>
              </c:layout>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24588"/>
                        <a:gd name="adj2" fmla="val -42234"/>
                      </a:avLst>
                    </a:prstGeom>
                  </c15:spPr>
                </c:ext>
                <c:ext xmlns:c16="http://schemas.microsoft.com/office/drawing/2014/chart" uri="{C3380CC4-5D6E-409C-BE32-E72D297353CC}">
                  <c16:uniqueId val="{00000003-9049-4A3F-9531-F1A0E2367FC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Charts!$E$34:$E$36</c:f>
              <c:strCache>
                <c:ptCount val="3"/>
                <c:pt idx="0">
                  <c:v>To Invite</c:v>
                </c:pt>
                <c:pt idx="1">
                  <c:v>In Progress</c:v>
                </c:pt>
                <c:pt idx="2">
                  <c:v>Registered</c:v>
                </c:pt>
              </c:strCache>
            </c:strRef>
          </c:cat>
          <c:val>
            <c:numRef>
              <c:f>Charts!$F$34:$F$36</c:f>
              <c:numCache>
                <c:formatCode>General</c:formatCode>
                <c:ptCount val="3"/>
                <c:pt idx="0">
                  <c:v>0</c:v>
                </c:pt>
                <c:pt idx="1">
                  <c:v>24</c:v>
                </c:pt>
                <c:pt idx="2">
                  <c:v>510</c:v>
                </c:pt>
              </c:numCache>
            </c:numRef>
          </c:val>
          <c:extLst>
            <c:ext xmlns:c16="http://schemas.microsoft.com/office/drawing/2014/chart" uri="{C3380CC4-5D6E-409C-BE32-E72D297353CC}">
              <c16:uniqueId val="{00000002-9049-4A3F-9531-F1A0E2367FCD}"/>
            </c:ext>
          </c:extLst>
        </c:ser>
        <c:dLbls>
          <c:showLegendKey val="0"/>
          <c:showVal val="0"/>
          <c:showCatName val="0"/>
          <c:showSerName val="0"/>
          <c:showPercent val="0"/>
          <c:showBubbleSize val="0"/>
          <c:showLeaderLines val="0"/>
        </c:dLbls>
        <c:firstSliceAng val="342"/>
      </c:pieChart>
      <c:spPr>
        <a:noFill/>
        <a:ln>
          <a:noFill/>
        </a:ln>
        <a:effectLst/>
      </c:spPr>
    </c:plotArea>
    <c:legend>
      <c:legendPos val="r"/>
      <c:layout>
        <c:manualLayout>
          <c:xMode val="edge"/>
          <c:yMode val="edge"/>
          <c:x val="0.65184840497303576"/>
          <c:y val="0.42194999999999999"/>
          <c:w val="0.11472874549440804"/>
          <c:h val="0.19137750000000001"/>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46945084850741E-2"/>
          <c:y val="0"/>
          <c:w val="0.74736442640534984"/>
          <c:h val="1"/>
        </c:manualLayout>
      </c:layout>
      <c:pieChart>
        <c:varyColors val="1"/>
        <c:ser>
          <c:idx val="0"/>
          <c:order val="0"/>
          <c:spPr>
            <a:ln w="19050">
              <a:solidFill>
                <a:schemeClr val="bg1"/>
              </a:solidFill>
            </a:ln>
            <a:effectLst/>
          </c:spPr>
          <c:dPt>
            <c:idx val="0"/>
            <c:bubble3D val="0"/>
            <c:spPr>
              <a:solidFill>
                <a:srgbClr val="025D6A"/>
              </a:solidFill>
              <a:ln w="19050">
                <a:solidFill>
                  <a:schemeClr val="bg1"/>
                </a:solidFill>
              </a:ln>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1-DF84-42FB-8C93-DF0D2E99EC4C}"/>
              </c:ext>
            </c:extLst>
          </c:dPt>
          <c:dPt>
            <c:idx val="1"/>
            <c:bubble3D val="0"/>
            <c:spPr>
              <a:solidFill>
                <a:srgbClr val="94D6DA"/>
              </a:solidFill>
              <a:ln w="19050">
                <a:solidFill>
                  <a:schemeClr val="bg1"/>
                </a:solidFill>
              </a:ln>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3-DF84-42FB-8C93-DF0D2E99EC4C}"/>
              </c:ext>
            </c:extLst>
          </c:dPt>
          <c:dPt>
            <c:idx val="2"/>
            <c:bubble3D val="0"/>
            <c:spPr>
              <a:solidFill>
                <a:srgbClr val="679438"/>
              </a:solidFill>
              <a:ln w="19050">
                <a:solidFill>
                  <a:schemeClr val="bg1"/>
                </a:solidFill>
              </a:ln>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5-DF84-42FB-8C93-DF0D2E99EC4C}"/>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9050">
                <a:solidFill>
                  <a:schemeClr val="bg1"/>
                </a:solidFill>
              </a:ln>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7-DF84-42FB-8C93-DF0D2E99EC4C}"/>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19050">
                <a:solidFill>
                  <a:schemeClr val="bg1"/>
                </a:solidFill>
              </a:ln>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9-DF84-42FB-8C93-DF0D2E99EC4C}"/>
              </c:ext>
            </c:extLst>
          </c:dPt>
          <c:dLbls>
            <c:dLbl>
              <c:idx val="0"/>
              <c:layout>
                <c:manualLayout>
                  <c:x val="9.6942708708655775E-2"/>
                  <c:y val="-0.21166666666666667"/>
                </c:manualLayout>
              </c:layout>
              <c:numFmt formatCode="0%" sourceLinked="0"/>
              <c:spPr>
                <a:xfrm>
                  <a:off x="4422085" y="186085"/>
                  <a:ext cx="803192" cy="457671"/>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94442"/>
                        <a:gd name="adj2" fmla="val 43762"/>
                      </a:avLst>
                    </a:prstGeom>
                  </c15:spPr>
                  <c15:layout>
                    <c:manualLayout>
                      <c:w val="0.13880004997674836"/>
                      <c:h val="0.12713093172149706"/>
                    </c:manualLayout>
                  </c15:layout>
                </c:ext>
                <c:ext xmlns:c16="http://schemas.microsoft.com/office/drawing/2014/chart" uri="{C3380CC4-5D6E-409C-BE32-E72D297353CC}">
                  <c16:uniqueId val="{00000001-DF84-42FB-8C93-DF0D2E99EC4C}"/>
                </c:ext>
              </c:extLst>
            </c:dLbl>
            <c:dLbl>
              <c:idx val="1"/>
              <c:layout>
                <c:manualLayout>
                  <c:x val="0.12340351333776071"/>
                  <c:y val="-0.20357888888888889"/>
                </c:manualLayout>
              </c:layout>
              <c:numFmt formatCode="0%" sourceLinked="0"/>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89501"/>
                        <a:gd name="adj2" fmla="val -6327"/>
                      </a:avLst>
                    </a:prstGeom>
                  </c15:spPr>
                </c:ext>
                <c:ext xmlns:c16="http://schemas.microsoft.com/office/drawing/2014/chart" uri="{C3380CC4-5D6E-409C-BE32-E72D297353CC}">
                  <c16:uniqueId val="{00000003-DF84-42FB-8C93-DF0D2E99EC4C}"/>
                </c:ext>
              </c:extLst>
            </c:dLbl>
            <c:dLbl>
              <c:idx val="2"/>
              <c:layout>
                <c:manualLayout>
                  <c:x val="0.11190799716107185"/>
                  <c:y val="4.0472222222222141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F84-42FB-8C93-DF0D2E99EC4C}"/>
                </c:ext>
              </c:extLst>
            </c:dLbl>
            <c:dLbl>
              <c:idx val="3"/>
              <c:layout>
                <c:manualLayout>
                  <c:x val="0.12878811051082545"/>
                  <c:y val="0.126078611111111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F84-42FB-8C93-DF0D2E99EC4C}"/>
                </c:ext>
              </c:extLst>
            </c:dLbl>
            <c:dLbl>
              <c:idx val="4"/>
              <c:layout>
                <c:manualLayout>
                  <c:x val="6.0328432950713974E-2"/>
                  <c:y val="0.19605083333333334"/>
                </c:manualLayout>
              </c:layout>
              <c:numFmt formatCode="0%" sourceLinked="0"/>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1784"/>
                        <a:gd name="adj2" fmla="val -201492"/>
                      </a:avLst>
                    </a:prstGeom>
                  </c15:spPr>
                </c:ext>
                <c:ext xmlns:c16="http://schemas.microsoft.com/office/drawing/2014/chart" uri="{C3380CC4-5D6E-409C-BE32-E72D297353CC}">
                  <c16:uniqueId val="{00000009-DF84-42FB-8C93-DF0D2E99EC4C}"/>
                </c:ext>
              </c:extLst>
            </c:dLbl>
            <c:numFmt formatCode="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Charts!$E$45:$E$47</c:f>
              <c:strCache>
                <c:ptCount val="3"/>
                <c:pt idx="0">
                  <c:v>To Invite</c:v>
                </c:pt>
                <c:pt idx="1">
                  <c:v>In Progress</c:v>
                </c:pt>
                <c:pt idx="2">
                  <c:v>Registered</c:v>
                </c:pt>
              </c:strCache>
            </c:strRef>
          </c:cat>
          <c:val>
            <c:numRef>
              <c:f>Charts!$F$45:$F$47</c:f>
              <c:numCache>
                <c:formatCode>General</c:formatCode>
                <c:ptCount val="3"/>
                <c:pt idx="0">
                  <c:v>767</c:v>
                </c:pt>
                <c:pt idx="1">
                  <c:v>524</c:v>
                </c:pt>
                <c:pt idx="2">
                  <c:v>145</c:v>
                </c:pt>
              </c:numCache>
            </c:numRef>
          </c:val>
          <c:extLst>
            <c:ext xmlns:c16="http://schemas.microsoft.com/office/drawing/2014/chart" uri="{C3380CC4-5D6E-409C-BE32-E72D297353CC}">
              <c16:uniqueId val="{0000000A-DF84-42FB-8C93-DF0D2E99EC4C}"/>
            </c:ext>
          </c:extLst>
        </c:ser>
        <c:dLbls>
          <c:showLegendKey val="0"/>
          <c:showVal val="0"/>
          <c:showCatName val="0"/>
          <c:showSerName val="0"/>
          <c:showPercent val="0"/>
          <c:showBubbleSize val="0"/>
          <c:showLeaderLines val="0"/>
        </c:dLbls>
        <c:firstSliceAng val="3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64201189332525E-2"/>
          <c:y val="8.9292622453753898E-2"/>
          <c:w val="0.91743655904620636"/>
          <c:h val="0.77709973753280848"/>
        </c:manualLayout>
      </c:layout>
      <c:barChart>
        <c:barDir val="col"/>
        <c:grouping val="clustered"/>
        <c:varyColors val="0"/>
        <c:ser>
          <c:idx val="1"/>
          <c:order val="0"/>
          <c:tx>
            <c:strRef>
              <c:f>Charts!$E$109</c:f>
              <c:strCache>
                <c:ptCount val="1"/>
                <c:pt idx="0">
                  <c:v>Number of Supplies</c:v>
                </c:pt>
              </c:strCache>
            </c:strRef>
          </c:tx>
          <c:spPr>
            <a:solidFill>
              <a:srgbClr val="00B1E3"/>
            </a:solidFill>
            <a:ln>
              <a:noFill/>
            </a:ln>
            <a:effectLst/>
          </c:spPr>
          <c:invertIfNegative val="0"/>
          <c:cat>
            <c:numRef>
              <c:f>Charts!$F$108:$AD$108</c:f>
              <c:numCache>
                <c:formatCode>General</c:formatCode>
                <c:ptCount val="25"/>
                <c:pt idx="0">
                  <c:v>0</c:v>
                </c:pt>
                <c:pt idx="1">
                  <c:v>25</c:v>
                </c:pt>
                <c:pt idx="2">
                  <c:v>50</c:v>
                </c:pt>
                <c:pt idx="3">
                  <c:v>75</c:v>
                </c:pt>
                <c:pt idx="4">
                  <c:v>100</c:v>
                </c:pt>
                <c:pt idx="5">
                  <c:v>200</c:v>
                </c:pt>
                <c:pt idx="6">
                  <c:v>300</c:v>
                </c:pt>
                <c:pt idx="7">
                  <c:v>400</c:v>
                </c:pt>
                <c:pt idx="8">
                  <c:v>500</c:v>
                </c:pt>
                <c:pt idx="9">
                  <c:v>600</c:v>
                </c:pt>
                <c:pt idx="10">
                  <c:v>700</c:v>
                </c:pt>
                <c:pt idx="11">
                  <c:v>800</c:v>
                </c:pt>
                <c:pt idx="12">
                  <c:v>900</c:v>
                </c:pt>
                <c:pt idx="13">
                  <c:v>1000</c:v>
                </c:pt>
                <c:pt idx="14">
                  <c:v>2000</c:v>
                </c:pt>
                <c:pt idx="15">
                  <c:v>3000</c:v>
                </c:pt>
                <c:pt idx="16">
                  <c:v>4000</c:v>
                </c:pt>
                <c:pt idx="17">
                  <c:v>5000</c:v>
                </c:pt>
                <c:pt idx="18">
                  <c:v>6000</c:v>
                </c:pt>
                <c:pt idx="19">
                  <c:v>7000</c:v>
                </c:pt>
                <c:pt idx="20">
                  <c:v>8000</c:v>
                </c:pt>
                <c:pt idx="21">
                  <c:v>9000</c:v>
                </c:pt>
                <c:pt idx="22">
                  <c:v>10000</c:v>
                </c:pt>
                <c:pt idx="23">
                  <c:v>100000</c:v>
                </c:pt>
                <c:pt idx="24">
                  <c:v>1000000</c:v>
                </c:pt>
              </c:numCache>
            </c:numRef>
          </c:cat>
          <c:val>
            <c:numRef>
              <c:f>Charts!$F$109:$AD$109</c:f>
              <c:numCache>
                <c:formatCode>General</c:formatCode>
                <c:ptCount val="25"/>
                <c:pt idx="0">
                  <c:v>291</c:v>
                </c:pt>
                <c:pt idx="1">
                  <c:v>221</c:v>
                </c:pt>
                <c:pt idx="2">
                  <c:v>304</c:v>
                </c:pt>
                <c:pt idx="3">
                  <c:v>212</c:v>
                </c:pt>
                <c:pt idx="4">
                  <c:v>223</c:v>
                </c:pt>
                <c:pt idx="5">
                  <c:v>228</c:v>
                </c:pt>
                <c:pt idx="6">
                  <c:v>107</c:v>
                </c:pt>
                <c:pt idx="7">
                  <c:v>58</c:v>
                </c:pt>
                <c:pt idx="8">
                  <c:v>44</c:v>
                </c:pt>
                <c:pt idx="9">
                  <c:v>24</c:v>
                </c:pt>
                <c:pt idx="10">
                  <c:v>12</c:v>
                </c:pt>
                <c:pt idx="11">
                  <c:v>19</c:v>
                </c:pt>
                <c:pt idx="12">
                  <c:v>10</c:v>
                </c:pt>
                <c:pt idx="13">
                  <c:v>13</c:v>
                </c:pt>
                <c:pt idx="14">
                  <c:v>53</c:v>
                </c:pt>
                <c:pt idx="15">
                  <c:v>36</c:v>
                </c:pt>
                <c:pt idx="16">
                  <c:v>17</c:v>
                </c:pt>
                <c:pt idx="17">
                  <c:v>28</c:v>
                </c:pt>
                <c:pt idx="18">
                  <c:v>9</c:v>
                </c:pt>
                <c:pt idx="19">
                  <c:v>8</c:v>
                </c:pt>
                <c:pt idx="20">
                  <c:v>7</c:v>
                </c:pt>
                <c:pt idx="21">
                  <c:v>5</c:v>
                </c:pt>
                <c:pt idx="22">
                  <c:v>34</c:v>
                </c:pt>
                <c:pt idx="23">
                  <c:v>5</c:v>
                </c:pt>
                <c:pt idx="24">
                  <c:v>1</c:v>
                </c:pt>
              </c:numCache>
            </c:numRef>
          </c:val>
          <c:extLst>
            <c:ext xmlns:c16="http://schemas.microsoft.com/office/drawing/2014/chart" uri="{C3380CC4-5D6E-409C-BE32-E72D297353CC}">
              <c16:uniqueId val="{00000000-AAB4-427F-A4B6-AD7FB9E1DE26}"/>
            </c:ext>
          </c:extLst>
        </c:ser>
        <c:ser>
          <c:idx val="2"/>
          <c:order val="1"/>
          <c:tx>
            <c:strRef>
              <c:f>Charts!$E$110</c:f>
              <c:strCache>
                <c:ptCount val="1"/>
                <c:pt idx="0">
                  <c:v>Pad</c:v>
                </c:pt>
              </c:strCache>
            </c:strRef>
          </c:tx>
          <c:spPr>
            <a:solidFill>
              <a:schemeClr val="accent3"/>
            </a:solidFill>
            <a:ln>
              <a:noFill/>
            </a:ln>
            <a:effectLst/>
          </c:spPr>
          <c:invertIfNegative val="0"/>
          <c:cat>
            <c:numRef>
              <c:f>Charts!$F$108:$AD$108</c:f>
              <c:numCache>
                <c:formatCode>General</c:formatCode>
                <c:ptCount val="25"/>
                <c:pt idx="0">
                  <c:v>0</c:v>
                </c:pt>
                <c:pt idx="1">
                  <c:v>25</c:v>
                </c:pt>
                <c:pt idx="2">
                  <c:v>50</c:v>
                </c:pt>
                <c:pt idx="3">
                  <c:v>75</c:v>
                </c:pt>
                <c:pt idx="4">
                  <c:v>100</c:v>
                </c:pt>
                <c:pt idx="5">
                  <c:v>200</c:v>
                </c:pt>
                <c:pt idx="6">
                  <c:v>300</c:v>
                </c:pt>
                <c:pt idx="7">
                  <c:v>400</c:v>
                </c:pt>
                <c:pt idx="8">
                  <c:v>500</c:v>
                </c:pt>
                <c:pt idx="9">
                  <c:v>600</c:v>
                </c:pt>
                <c:pt idx="10">
                  <c:v>700</c:v>
                </c:pt>
                <c:pt idx="11">
                  <c:v>800</c:v>
                </c:pt>
                <c:pt idx="12">
                  <c:v>900</c:v>
                </c:pt>
                <c:pt idx="13">
                  <c:v>1000</c:v>
                </c:pt>
                <c:pt idx="14">
                  <c:v>2000</c:v>
                </c:pt>
                <c:pt idx="15">
                  <c:v>3000</c:v>
                </c:pt>
                <c:pt idx="16">
                  <c:v>4000</c:v>
                </c:pt>
                <c:pt idx="17">
                  <c:v>5000</c:v>
                </c:pt>
                <c:pt idx="18">
                  <c:v>6000</c:v>
                </c:pt>
                <c:pt idx="19">
                  <c:v>7000</c:v>
                </c:pt>
                <c:pt idx="20">
                  <c:v>8000</c:v>
                </c:pt>
                <c:pt idx="21">
                  <c:v>9000</c:v>
                </c:pt>
                <c:pt idx="22">
                  <c:v>10000</c:v>
                </c:pt>
                <c:pt idx="23">
                  <c:v>100000</c:v>
                </c:pt>
                <c:pt idx="24">
                  <c:v>1000000</c:v>
                </c:pt>
              </c:numCache>
            </c:numRef>
          </c:cat>
          <c:val>
            <c:numRef>
              <c:f>Charts!$F$110:$AD$110</c:f>
              <c:numCache>
                <c:formatCode>General</c:formatCode>
                <c:ptCount val="25"/>
              </c:numCache>
            </c:numRef>
          </c:val>
          <c:extLst>
            <c:ext xmlns:c16="http://schemas.microsoft.com/office/drawing/2014/chart" uri="{C3380CC4-5D6E-409C-BE32-E72D297353CC}">
              <c16:uniqueId val="{00000001-AAB4-427F-A4B6-AD7FB9E1DE26}"/>
            </c:ext>
          </c:extLst>
        </c:ser>
        <c:ser>
          <c:idx val="3"/>
          <c:order val="2"/>
          <c:tx>
            <c:strRef>
              <c:f>Charts!$E$111</c:f>
              <c:strCache>
                <c:ptCount val="1"/>
                <c:pt idx="0">
                  <c:v>Pad</c:v>
                </c:pt>
              </c:strCache>
            </c:strRef>
          </c:tx>
          <c:spPr>
            <a:solidFill>
              <a:schemeClr val="accent4"/>
            </a:solidFill>
            <a:ln>
              <a:noFill/>
            </a:ln>
            <a:effectLst/>
          </c:spPr>
          <c:invertIfNegative val="0"/>
          <c:cat>
            <c:numRef>
              <c:f>Charts!$F$108:$AD$108</c:f>
              <c:numCache>
                <c:formatCode>General</c:formatCode>
                <c:ptCount val="25"/>
                <c:pt idx="0">
                  <c:v>0</c:v>
                </c:pt>
                <c:pt idx="1">
                  <c:v>25</c:v>
                </c:pt>
                <c:pt idx="2">
                  <c:v>50</c:v>
                </c:pt>
                <c:pt idx="3">
                  <c:v>75</c:v>
                </c:pt>
                <c:pt idx="4">
                  <c:v>100</c:v>
                </c:pt>
                <c:pt idx="5">
                  <c:v>200</c:v>
                </c:pt>
                <c:pt idx="6">
                  <c:v>300</c:v>
                </c:pt>
                <c:pt idx="7">
                  <c:v>400</c:v>
                </c:pt>
                <c:pt idx="8">
                  <c:v>500</c:v>
                </c:pt>
                <c:pt idx="9">
                  <c:v>600</c:v>
                </c:pt>
                <c:pt idx="10">
                  <c:v>700</c:v>
                </c:pt>
                <c:pt idx="11">
                  <c:v>800</c:v>
                </c:pt>
                <c:pt idx="12">
                  <c:v>900</c:v>
                </c:pt>
                <c:pt idx="13">
                  <c:v>1000</c:v>
                </c:pt>
                <c:pt idx="14">
                  <c:v>2000</c:v>
                </c:pt>
                <c:pt idx="15">
                  <c:v>3000</c:v>
                </c:pt>
                <c:pt idx="16">
                  <c:v>4000</c:v>
                </c:pt>
                <c:pt idx="17">
                  <c:v>5000</c:v>
                </c:pt>
                <c:pt idx="18">
                  <c:v>6000</c:v>
                </c:pt>
                <c:pt idx="19">
                  <c:v>7000</c:v>
                </c:pt>
                <c:pt idx="20">
                  <c:v>8000</c:v>
                </c:pt>
                <c:pt idx="21">
                  <c:v>9000</c:v>
                </c:pt>
                <c:pt idx="22">
                  <c:v>10000</c:v>
                </c:pt>
                <c:pt idx="23">
                  <c:v>100000</c:v>
                </c:pt>
                <c:pt idx="24">
                  <c:v>1000000</c:v>
                </c:pt>
              </c:numCache>
            </c:numRef>
          </c:cat>
          <c:val>
            <c:numRef>
              <c:f>Charts!$F$111:$AD$111</c:f>
              <c:numCache>
                <c:formatCode>General</c:formatCode>
                <c:ptCount val="25"/>
              </c:numCache>
            </c:numRef>
          </c:val>
          <c:extLst>
            <c:ext xmlns:c16="http://schemas.microsoft.com/office/drawing/2014/chart" uri="{C3380CC4-5D6E-409C-BE32-E72D297353CC}">
              <c16:uniqueId val="{00000002-AAB4-427F-A4B6-AD7FB9E1DE26}"/>
            </c:ext>
          </c:extLst>
        </c:ser>
        <c:dLbls>
          <c:showLegendKey val="0"/>
          <c:showVal val="0"/>
          <c:showCatName val="0"/>
          <c:showSerName val="0"/>
          <c:showPercent val="0"/>
          <c:showBubbleSize val="0"/>
        </c:dLbls>
        <c:gapWidth val="0"/>
        <c:axId val="1896849327"/>
        <c:axId val="1896842255"/>
      </c:barChart>
      <c:barChart>
        <c:barDir val="col"/>
        <c:grouping val="clustered"/>
        <c:varyColors val="0"/>
        <c:ser>
          <c:idx val="4"/>
          <c:order val="3"/>
          <c:tx>
            <c:strRef>
              <c:f>Charts!$E$112</c:f>
              <c:strCache>
                <c:ptCount val="1"/>
                <c:pt idx="0">
                  <c:v>Population Served</c:v>
                </c:pt>
              </c:strCache>
            </c:strRef>
          </c:tx>
          <c:spPr>
            <a:solidFill>
              <a:srgbClr val="92D050"/>
            </a:solidFill>
            <a:ln>
              <a:noFill/>
            </a:ln>
            <a:effectLst/>
          </c:spPr>
          <c:invertIfNegative val="0"/>
          <c:cat>
            <c:numRef>
              <c:f>Charts!$F$108:$AD$108</c:f>
              <c:numCache>
                <c:formatCode>General</c:formatCode>
                <c:ptCount val="25"/>
                <c:pt idx="0">
                  <c:v>0</c:v>
                </c:pt>
                <c:pt idx="1">
                  <c:v>25</c:v>
                </c:pt>
                <c:pt idx="2">
                  <c:v>50</c:v>
                </c:pt>
                <c:pt idx="3">
                  <c:v>75</c:v>
                </c:pt>
                <c:pt idx="4">
                  <c:v>100</c:v>
                </c:pt>
                <c:pt idx="5">
                  <c:v>200</c:v>
                </c:pt>
                <c:pt idx="6">
                  <c:v>300</c:v>
                </c:pt>
                <c:pt idx="7">
                  <c:v>400</c:v>
                </c:pt>
                <c:pt idx="8">
                  <c:v>500</c:v>
                </c:pt>
                <c:pt idx="9">
                  <c:v>600</c:v>
                </c:pt>
                <c:pt idx="10">
                  <c:v>700</c:v>
                </c:pt>
                <c:pt idx="11">
                  <c:v>800</c:v>
                </c:pt>
                <c:pt idx="12">
                  <c:v>900</c:v>
                </c:pt>
                <c:pt idx="13">
                  <c:v>1000</c:v>
                </c:pt>
                <c:pt idx="14">
                  <c:v>2000</c:v>
                </c:pt>
                <c:pt idx="15">
                  <c:v>3000</c:v>
                </c:pt>
                <c:pt idx="16">
                  <c:v>4000</c:v>
                </c:pt>
                <c:pt idx="17">
                  <c:v>5000</c:v>
                </c:pt>
                <c:pt idx="18">
                  <c:v>6000</c:v>
                </c:pt>
                <c:pt idx="19">
                  <c:v>7000</c:v>
                </c:pt>
                <c:pt idx="20">
                  <c:v>8000</c:v>
                </c:pt>
                <c:pt idx="21">
                  <c:v>9000</c:v>
                </c:pt>
                <c:pt idx="22">
                  <c:v>10000</c:v>
                </c:pt>
                <c:pt idx="23">
                  <c:v>100000</c:v>
                </c:pt>
                <c:pt idx="24">
                  <c:v>1000000</c:v>
                </c:pt>
              </c:numCache>
            </c:numRef>
          </c:cat>
          <c:val>
            <c:numRef>
              <c:f>Charts!$F$112:$AD$112</c:f>
              <c:numCache>
                <c:formatCode>General</c:formatCode>
                <c:ptCount val="25"/>
                <c:pt idx="0">
                  <c:v>0</c:v>
                </c:pt>
                <c:pt idx="1">
                  <c:v>2863</c:v>
                </c:pt>
                <c:pt idx="2">
                  <c:v>10307</c:v>
                </c:pt>
                <c:pt idx="3">
                  <c:v>12285</c:v>
                </c:pt>
                <c:pt idx="4">
                  <c:v>20314</c:v>
                </c:pt>
                <c:pt idx="5">
                  <c:v>34618</c:v>
                </c:pt>
                <c:pt idx="6">
                  <c:v>27261</c:v>
                </c:pt>
                <c:pt idx="7">
                  <c:v>21193</c:v>
                </c:pt>
                <c:pt idx="8">
                  <c:v>20529</c:v>
                </c:pt>
                <c:pt idx="9">
                  <c:v>13456</c:v>
                </c:pt>
                <c:pt idx="10">
                  <c:v>7975</c:v>
                </c:pt>
                <c:pt idx="11">
                  <c:v>14596</c:v>
                </c:pt>
                <c:pt idx="12">
                  <c:v>8709</c:v>
                </c:pt>
                <c:pt idx="13">
                  <c:v>12580</c:v>
                </c:pt>
                <c:pt idx="14">
                  <c:v>78423</c:v>
                </c:pt>
                <c:pt idx="15">
                  <c:v>90757</c:v>
                </c:pt>
                <c:pt idx="16">
                  <c:v>61815</c:v>
                </c:pt>
                <c:pt idx="17">
                  <c:v>128366</c:v>
                </c:pt>
                <c:pt idx="18">
                  <c:v>50341</c:v>
                </c:pt>
                <c:pt idx="19">
                  <c:v>54015</c:v>
                </c:pt>
                <c:pt idx="20">
                  <c:v>51579</c:v>
                </c:pt>
                <c:pt idx="21">
                  <c:v>42740</c:v>
                </c:pt>
                <c:pt idx="22">
                  <c:v>1057807</c:v>
                </c:pt>
                <c:pt idx="23">
                  <c:v>1174467</c:v>
                </c:pt>
                <c:pt idx="24">
                  <c:v>1373739</c:v>
                </c:pt>
              </c:numCache>
            </c:numRef>
          </c:val>
          <c:extLst>
            <c:ext xmlns:c16="http://schemas.microsoft.com/office/drawing/2014/chart" uri="{C3380CC4-5D6E-409C-BE32-E72D297353CC}">
              <c16:uniqueId val="{00000003-AAB4-427F-A4B6-AD7FB9E1DE26}"/>
            </c:ext>
          </c:extLst>
        </c:ser>
        <c:dLbls>
          <c:showLegendKey val="0"/>
          <c:showVal val="0"/>
          <c:showCatName val="0"/>
          <c:showSerName val="0"/>
          <c:showPercent val="0"/>
          <c:showBubbleSize val="0"/>
        </c:dLbls>
        <c:gapWidth val="200"/>
        <c:axId val="338037312"/>
        <c:axId val="338018592"/>
      </c:barChart>
      <c:catAx>
        <c:axId val="1896849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6842255"/>
        <c:crosses val="autoZero"/>
        <c:auto val="1"/>
        <c:lblAlgn val="ctr"/>
        <c:lblOffset val="100"/>
        <c:noMultiLvlLbl val="0"/>
      </c:catAx>
      <c:valAx>
        <c:axId val="18968422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6849327"/>
        <c:crosses val="autoZero"/>
        <c:crossBetween val="between"/>
      </c:valAx>
      <c:valAx>
        <c:axId val="338018592"/>
        <c:scaling>
          <c:orientation val="minMax"/>
          <c:max val="1400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8037312"/>
        <c:crosses val="max"/>
        <c:crossBetween val="between"/>
      </c:valAx>
      <c:catAx>
        <c:axId val="338037312"/>
        <c:scaling>
          <c:orientation val="minMax"/>
        </c:scaling>
        <c:delete val="1"/>
        <c:axPos val="b"/>
        <c:numFmt formatCode="General" sourceLinked="1"/>
        <c:majorTickMark val="out"/>
        <c:minorTickMark val="none"/>
        <c:tickLblPos val="nextTo"/>
        <c:crossAx val="338018592"/>
        <c:crosses val="autoZero"/>
        <c:auto val="1"/>
        <c:lblAlgn val="ctr"/>
        <c:lblOffset val="100"/>
        <c:noMultiLvlLbl val="0"/>
      </c:catAx>
      <c:spPr>
        <a:noFill/>
        <a:ln>
          <a:noFill/>
        </a:ln>
        <a:effectLst/>
      </c:spPr>
    </c:plotArea>
    <c:legend>
      <c:legendPos val="b"/>
      <c:legendEntry>
        <c:idx val="1"/>
        <c:delete val="1"/>
      </c:legendEntry>
      <c:legendEntry>
        <c:idx val="2"/>
        <c:delete val="1"/>
      </c:legendEntry>
      <c:layout>
        <c:manualLayout>
          <c:xMode val="edge"/>
          <c:yMode val="edge"/>
          <c:x val="9.5064927036676045E-2"/>
          <c:y val="0.91760346693951389"/>
          <c:w val="0.76162479431188324"/>
          <c:h val="8.2396533060486082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875302060330279E-2"/>
          <c:y val="6.6572222222222224E-3"/>
          <c:w val="0.46880648148148146"/>
          <c:h val="0.98449361111111111"/>
        </c:manualLayout>
      </c:layout>
      <c:pieChart>
        <c:varyColors val="1"/>
        <c:ser>
          <c:idx val="0"/>
          <c:order val="0"/>
          <c:dPt>
            <c:idx val="0"/>
            <c:bubble3D val="0"/>
            <c:spPr>
              <a:solidFill>
                <a:srgbClr val="F15A22"/>
              </a:solidFill>
              <a:ln w="19050">
                <a:solidFill>
                  <a:srgbClr val="F15A22"/>
                </a:solidFill>
              </a:ln>
              <a:effectLst/>
            </c:spPr>
            <c:extLst>
              <c:ext xmlns:c16="http://schemas.microsoft.com/office/drawing/2014/chart" uri="{C3380CC4-5D6E-409C-BE32-E72D297353CC}">
                <c16:uniqueId val="{00000001-BF05-4EB3-AC74-CAF7A233B52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BF05-4EB3-AC74-CAF7A233B52A}"/>
              </c:ext>
            </c:extLst>
          </c:dPt>
          <c:dPt>
            <c:idx val="2"/>
            <c:bubble3D val="0"/>
            <c:spPr>
              <a:solidFill>
                <a:srgbClr val="94D6DA"/>
              </a:solidFill>
              <a:ln w="19050">
                <a:solidFill>
                  <a:schemeClr val="lt1"/>
                </a:solidFill>
              </a:ln>
              <a:effectLst/>
            </c:spPr>
            <c:extLst>
              <c:ext xmlns:c16="http://schemas.microsoft.com/office/drawing/2014/chart" uri="{C3380CC4-5D6E-409C-BE32-E72D297353CC}">
                <c16:uniqueId val="{00000005-BF05-4EB3-AC74-CAF7A233B52A}"/>
              </c:ext>
            </c:extLst>
          </c:dPt>
          <c:dPt>
            <c:idx val="3"/>
            <c:bubble3D val="0"/>
            <c:spPr>
              <a:solidFill>
                <a:srgbClr val="FFE3AB"/>
              </a:solidFill>
              <a:ln w="19050">
                <a:solidFill>
                  <a:schemeClr val="lt1"/>
                </a:solidFill>
              </a:ln>
              <a:effectLst/>
            </c:spPr>
            <c:extLst>
              <c:ext xmlns:c16="http://schemas.microsoft.com/office/drawing/2014/chart" uri="{C3380CC4-5D6E-409C-BE32-E72D297353CC}">
                <c16:uniqueId val="{00000007-BF05-4EB3-AC74-CAF7A233B52A}"/>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BF05-4EB3-AC74-CAF7A233B52A}"/>
              </c:ext>
            </c:extLst>
          </c:dPt>
          <c:dPt>
            <c:idx val="5"/>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03EA-494A-B782-B36C3AF4E02D}"/>
              </c:ext>
            </c:extLst>
          </c:dPt>
          <c:dLbls>
            <c:dLbl>
              <c:idx val="0"/>
              <c:layout>
                <c:manualLayout>
                  <c:x val="4.0849709650316373E-3"/>
                  <c:y val="0.2293055555555554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F05-4EB3-AC74-CAF7A233B52A}"/>
                </c:ext>
              </c:extLst>
            </c:dLbl>
            <c:dLbl>
              <c:idx val="1"/>
              <c:layout>
                <c:manualLayout>
                  <c:x val="0.17311929493232608"/>
                  <c:y val="-0.1352313888888888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F05-4EB3-AC74-CAF7A233B52A}"/>
                </c:ext>
              </c:extLst>
            </c:dLbl>
            <c:dLbl>
              <c:idx val="2"/>
              <c:layout>
                <c:manualLayout>
                  <c:x val="-2.2517900559880441E-3"/>
                  <c:y val="2.351861111111104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F05-4EB3-AC74-CAF7A233B52A}"/>
                </c:ext>
              </c:extLst>
            </c:dLbl>
            <c:dLbl>
              <c:idx val="3"/>
              <c:layout>
                <c:manualLayout>
                  <c:x val="-9.2806564901766874E-3"/>
                  <c:y val="-0.1401141666666667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F05-4EB3-AC74-CAF7A233B52A}"/>
                </c:ext>
              </c:extLst>
            </c:dLbl>
            <c:dLbl>
              <c:idx val="4"/>
              <c:layout>
                <c:manualLayout>
                  <c:x val="3.4799580647319937E-2"/>
                  <c:y val="-0.2663472222222222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F05-4EB3-AC74-CAF7A233B52A}"/>
                </c:ext>
              </c:extLst>
            </c:dLbl>
            <c:dLbl>
              <c:idx val="5"/>
              <c:layout>
                <c:manualLayout>
                  <c:x val="-4.9725512356281303E-2"/>
                  <c:y val="-0.40663472222222224"/>
                </c:manualLayout>
              </c:layout>
              <c:numFmt formatCode="0.0%" sourceLinked="0"/>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51329"/>
                        <a:gd name="adj2" fmla="val 100971"/>
                      </a:avLst>
                    </a:prstGeom>
                    <a:noFill/>
                    <a:ln>
                      <a:noFill/>
                    </a:ln>
                  </c15:spPr>
                </c:ext>
                <c:ext xmlns:c16="http://schemas.microsoft.com/office/drawing/2014/chart" uri="{C3380CC4-5D6E-409C-BE32-E72D297353CC}">
                  <c16:uniqueId val="{00000001-03EA-494A-B782-B36C3AF4E02D}"/>
                </c:ext>
              </c:extLst>
            </c:dLbl>
            <c:numFmt formatCode="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Charts!$E$51:$E$56</c:f>
              <c:strCache>
                <c:ptCount val="6"/>
                <c:pt idx="0">
                  <c:v>Council</c:v>
                </c:pt>
                <c:pt idx="1">
                  <c:v>Government Agency</c:v>
                </c:pt>
                <c:pt idx="2">
                  <c:v>Kainga</c:v>
                </c:pt>
                <c:pt idx="3">
                  <c:v>Other</c:v>
                </c:pt>
                <c:pt idx="4">
                  <c:v>Water Carrier</c:v>
                </c:pt>
                <c:pt idx="5">
                  <c:v>Unregistered</c:v>
                </c:pt>
              </c:strCache>
            </c:strRef>
          </c:cat>
          <c:val>
            <c:numRef>
              <c:f>Charts!$F$51:$F$56</c:f>
              <c:numCache>
                <c:formatCode>General</c:formatCode>
                <c:ptCount val="6"/>
                <c:pt idx="0">
                  <c:v>534</c:v>
                </c:pt>
                <c:pt idx="1">
                  <c:v>484</c:v>
                </c:pt>
                <c:pt idx="2">
                  <c:v>156</c:v>
                </c:pt>
                <c:pt idx="3">
                  <c:v>512</c:v>
                </c:pt>
                <c:pt idx="4">
                  <c:v>284</c:v>
                </c:pt>
                <c:pt idx="5">
                  <c:v>75000</c:v>
                </c:pt>
              </c:numCache>
            </c:numRef>
          </c:val>
          <c:extLst>
            <c:ext xmlns:c16="http://schemas.microsoft.com/office/drawing/2014/chart" uri="{C3380CC4-5D6E-409C-BE32-E72D297353CC}">
              <c16:uniqueId val="{0000000A-BF05-4EB3-AC74-CAF7A233B52A}"/>
            </c:ext>
          </c:extLst>
        </c:ser>
        <c:dLbls>
          <c:showLegendKey val="0"/>
          <c:showVal val="0"/>
          <c:showCatName val="0"/>
          <c:showSerName val="0"/>
          <c:showPercent val="0"/>
          <c:showBubbleSize val="0"/>
          <c:showLeaderLines val="0"/>
        </c:dLbls>
        <c:firstSliceAng val="270"/>
      </c:pieChart>
      <c:spPr>
        <a:noFill/>
        <a:ln>
          <a:noFill/>
        </a:ln>
        <a:effectLst/>
      </c:spPr>
    </c:plotArea>
    <c:legend>
      <c:legendPos val="r"/>
      <c:legendEntry>
        <c:idx val="5"/>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5778168132666136"/>
          <c:y val="0.1785336111111111"/>
          <c:w val="0.34145965465364986"/>
          <c:h val="0.7267492911447223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82314261165372"/>
          <c:y val="0"/>
          <c:w val="0.56276192814182247"/>
          <c:h val="0.99847222222222209"/>
        </c:manualLayout>
      </c:layout>
      <c:pieChart>
        <c:varyColors val="1"/>
        <c:ser>
          <c:idx val="0"/>
          <c:order val="0"/>
          <c:dPt>
            <c:idx val="0"/>
            <c:bubble3D val="0"/>
            <c:spPr>
              <a:solidFill>
                <a:srgbClr val="F15A22"/>
              </a:solidFill>
              <a:ln w="19050">
                <a:solidFill>
                  <a:schemeClr val="lt1"/>
                </a:solidFill>
              </a:ln>
              <a:effectLst/>
            </c:spPr>
            <c:extLst>
              <c:ext xmlns:c16="http://schemas.microsoft.com/office/drawing/2014/chart" uri="{C3380CC4-5D6E-409C-BE32-E72D297353CC}">
                <c16:uniqueId val="{00000001-DF84-42FB-8C93-DF0D2E99EC4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DF84-42FB-8C93-DF0D2E99EC4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DF84-42FB-8C93-DF0D2E99EC4C}"/>
              </c:ext>
            </c:extLst>
          </c:dPt>
          <c:dPt>
            <c:idx val="3"/>
            <c:bubble3D val="0"/>
            <c:spPr>
              <a:solidFill>
                <a:srgbClr val="FFE3AB"/>
              </a:solidFill>
              <a:ln w="19050">
                <a:solidFill>
                  <a:schemeClr val="lt1"/>
                </a:solidFill>
              </a:ln>
              <a:effectLst/>
            </c:spPr>
            <c:extLst>
              <c:ext xmlns:c16="http://schemas.microsoft.com/office/drawing/2014/chart" uri="{C3380CC4-5D6E-409C-BE32-E72D297353CC}">
                <c16:uniqueId val="{00000007-DF84-42FB-8C93-DF0D2E99EC4C}"/>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DF84-42FB-8C93-DF0D2E99EC4C}"/>
              </c:ext>
            </c:extLst>
          </c:dPt>
          <c:dPt>
            <c:idx val="5"/>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2-42F8-433F-92AD-2B8639BD99D0}"/>
              </c:ext>
            </c:extLst>
          </c:dPt>
          <c:dLbls>
            <c:dLbl>
              <c:idx val="0"/>
              <c:layout>
                <c:manualLayout>
                  <c:x val="1.363521253134093E-2"/>
                  <c:y val="-0.37694305555555557"/>
                </c:manualLayout>
              </c:layout>
              <c:numFmt formatCode="0.0%" sourceLinked="0"/>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99662"/>
                        <a:gd name="adj2" fmla="val 105416"/>
                      </a:avLst>
                    </a:prstGeom>
                    <a:noFill/>
                    <a:ln>
                      <a:noFill/>
                    </a:ln>
                  </c15:spPr>
                </c:ext>
                <c:ext xmlns:c16="http://schemas.microsoft.com/office/drawing/2014/chart" uri="{C3380CC4-5D6E-409C-BE32-E72D297353CC}">
                  <c16:uniqueId val="{00000001-DF84-42FB-8C93-DF0D2E99EC4C}"/>
                </c:ext>
              </c:extLst>
            </c:dLbl>
            <c:dLbl>
              <c:idx val="1"/>
              <c:layout>
                <c:manualLayout>
                  <c:x val="7.85323639656864E-2"/>
                  <c:y val="-0.19968513888888886"/>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5653962583750516"/>
                      <c:h val="0.17052861111111112"/>
                    </c:manualLayout>
                  </c15:layout>
                </c:ext>
                <c:ext xmlns:c16="http://schemas.microsoft.com/office/drawing/2014/chart" uri="{C3380CC4-5D6E-409C-BE32-E72D297353CC}">
                  <c16:uniqueId val="{00000003-DF84-42FB-8C93-DF0D2E99EC4C}"/>
                </c:ext>
              </c:extLst>
            </c:dLbl>
            <c:dLbl>
              <c:idx val="2"/>
              <c:layout>
                <c:manualLayout>
                  <c:x val="0.14661081901503525"/>
                  <c:y val="-6.282555555555559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F84-42FB-8C93-DF0D2E99EC4C}"/>
                </c:ext>
              </c:extLst>
            </c:dLbl>
            <c:dLbl>
              <c:idx val="3"/>
              <c:layout>
                <c:manualLayout>
                  <c:x val="0.15096123367965586"/>
                  <c:y val="6.67144444444444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F84-42FB-8C93-DF0D2E99EC4C}"/>
                </c:ext>
              </c:extLst>
            </c:dLbl>
            <c:dLbl>
              <c:idx val="4"/>
              <c:layout>
                <c:manualLayout>
                  <c:x val="6.2361701592412611E-2"/>
                  <c:y val="0.208938055555555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F84-42FB-8C93-DF0D2E99EC4C}"/>
                </c:ext>
              </c:extLst>
            </c:dLbl>
            <c:dLbl>
              <c:idx val="5"/>
              <c:layout>
                <c:manualLayout>
                  <c:x val="6.4406262316252003E-2"/>
                  <c:y val="0.19755555555555557"/>
                </c:manualLayout>
              </c:layout>
              <c:numFmt formatCode="0.0%" sourceLinked="0"/>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12100"/>
                        <a:gd name="adj2" fmla="val -111458"/>
                      </a:avLst>
                    </a:prstGeom>
                    <a:noFill/>
                    <a:ln>
                      <a:noFill/>
                    </a:ln>
                  </c15:spPr>
                </c:ext>
                <c:ext xmlns:c16="http://schemas.microsoft.com/office/drawing/2014/chart" uri="{C3380CC4-5D6E-409C-BE32-E72D297353CC}">
                  <c16:uniqueId val="{00000002-42F8-433F-92AD-2B8639BD99D0}"/>
                </c:ext>
              </c:extLst>
            </c:dLbl>
            <c:numFmt formatCode="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Charts!$E$51:$E$56</c:f>
              <c:strCache>
                <c:ptCount val="6"/>
                <c:pt idx="0">
                  <c:v>Council</c:v>
                </c:pt>
                <c:pt idx="1">
                  <c:v>Government Agency</c:v>
                </c:pt>
                <c:pt idx="2">
                  <c:v>Kainga</c:v>
                </c:pt>
                <c:pt idx="3">
                  <c:v>Other</c:v>
                </c:pt>
                <c:pt idx="4">
                  <c:v>Water Carrier</c:v>
                </c:pt>
                <c:pt idx="5">
                  <c:v>Unregistered</c:v>
                </c:pt>
              </c:strCache>
            </c:strRef>
          </c:cat>
          <c:val>
            <c:numRef>
              <c:f>Charts!$G$51:$G$56</c:f>
              <c:numCache>
                <c:formatCode>General</c:formatCode>
                <c:ptCount val="6"/>
                <c:pt idx="0">
                  <c:v>4204404</c:v>
                </c:pt>
                <c:pt idx="1">
                  <c:v>70581</c:v>
                </c:pt>
                <c:pt idx="2">
                  <c:v>15409</c:v>
                </c:pt>
                <c:pt idx="3">
                  <c:v>81976</c:v>
                </c:pt>
                <c:pt idx="4">
                  <c:v>0</c:v>
                </c:pt>
                <c:pt idx="5">
                  <c:v>500000</c:v>
                </c:pt>
              </c:numCache>
            </c:numRef>
          </c:val>
          <c:extLst>
            <c:ext xmlns:c16="http://schemas.microsoft.com/office/drawing/2014/chart" uri="{C3380CC4-5D6E-409C-BE32-E72D297353CC}">
              <c16:uniqueId val="{0000000A-DF84-42FB-8C93-DF0D2E99EC4C}"/>
            </c:ext>
          </c:extLst>
        </c:ser>
        <c:dLbls>
          <c:showLegendKey val="0"/>
          <c:showVal val="0"/>
          <c:showCatName val="0"/>
          <c:showSerName val="0"/>
          <c:showPercent val="0"/>
          <c:showBubbleSize val="0"/>
          <c:showLeaderLines val="0"/>
        </c:dLbls>
        <c:firstSliceAng val="11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0.31076</cdr:x>
      <cdr:y>0.53702</cdr:y>
    </cdr:from>
    <cdr:to>
      <cdr:x>0.5</cdr:x>
      <cdr:y>0.81924</cdr:y>
    </cdr:to>
    <cdr:sp macro="" textlink="">
      <cdr:nvSpPr>
        <cdr:cNvPr id="2" name="TextBox 1">
          <a:extLst xmlns:a="http://schemas.openxmlformats.org/drawingml/2006/main">
            <a:ext uri="{FF2B5EF4-FFF2-40B4-BE49-F238E27FC236}">
              <a16:creationId xmlns:a16="http://schemas.microsoft.com/office/drawing/2014/main" id="{A65C55EC-CC0C-45DB-B921-88171AB17FF9}"/>
            </a:ext>
          </a:extLst>
        </cdr:cNvPr>
        <cdr:cNvSpPr txBox="1"/>
      </cdr:nvSpPr>
      <cdr:spPr>
        <a:xfrm xmlns:a="http://schemas.openxmlformats.org/drawingml/2006/main">
          <a:off x="1501541" y="173994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NZ" sz="28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0.31076</cdr:x>
      <cdr:y>0.53702</cdr:y>
    </cdr:from>
    <cdr:to>
      <cdr:x>0.5</cdr:x>
      <cdr:y>0.81924</cdr:y>
    </cdr:to>
    <cdr:sp macro="" textlink="">
      <cdr:nvSpPr>
        <cdr:cNvPr id="2" name="TextBox 1">
          <a:extLst xmlns:a="http://schemas.openxmlformats.org/drawingml/2006/main">
            <a:ext uri="{FF2B5EF4-FFF2-40B4-BE49-F238E27FC236}">
              <a16:creationId xmlns:a16="http://schemas.microsoft.com/office/drawing/2014/main" id="{A65C55EC-CC0C-45DB-B921-88171AB17FF9}"/>
            </a:ext>
          </a:extLst>
        </cdr:cNvPr>
        <cdr:cNvSpPr txBox="1"/>
      </cdr:nvSpPr>
      <cdr:spPr>
        <a:xfrm xmlns:a="http://schemas.openxmlformats.org/drawingml/2006/main">
          <a:off x="1501541" y="173994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NZ" sz="28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734" y="1"/>
            <a:ext cx="3037840" cy="466972"/>
          </a:xfrm>
          <a:prstGeom prst="rect">
            <a:avLst/>
          </a:prstGeom>
        </p:spPr>
        <p:txBody>
          <a:bodyPr vert="horz" lIns="91440" tIns="45720" rIns="91440" bIns="45720" rtlCol="0"/>
          <a:lstStyle>
            <a:lvl1pPr algn="r">
              <a:defRPr sz="1200"/>
            </a:lvl1pPr>
          </a:lstStyle>
          <a:p>
            <a:fld id="{D88E7FEA-D29B-754F-BEA8-BF391B13FEA8}" type="datetimeFigureOut">
              <a:rPr lang="en-US" smtClean="0"/>
              <a:t>5/23/2022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4"/>
            <a:ext cx="5608320" cy="3660456"/>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429"/>
            <a:ext cx="3037840" cy="4669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29429"/>
            <a:ext cx="3037840" cy="466971"/>
          </a:xfrm>
          <a:prstGeom prst="rect">
            <a:avLst/>
          </a:prstGeom>
        </p:spPr>
        <p:txBody>
          <a:bodyPr vert="horz" lIns="91440" tIns="45720" rIns="91440" bIns="45720" rtlCol="0" anchor="b"/>
          <a:lstStyle>
            <a:lvl1pPr algn="r">
              <a:defRPr sz="1200"/>
            </a:lvl1pPr>
          </a:lstStyle>
          <a:p>
            <a:fld id="{8C18E7B5-397D-E340-A3B7-DFDFBFBFBC6D}" type="slidenum">
              <a:rPr lang="en-US" smtClean="0"/>
              <a:t>‹#›</a:t>
            </a:fld>
            <a:endParaRPr lang="en-US"/>
          </a:p>
        </p:txBody>
      </p:sp>
    </p:spTree>
    <p:extLst>
      <p:ext uri="{BB962C8B-B14F-4D97-AF65-F5344CB8AC3E}">
        <p14:creationId xmlns:p14="http://schemas.microsoft.com/office/powerpoint/2010/main" val="143688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965">
              <a:lnSpc>
                <a:spcPct val="107000"/>
              </a:lnSpc>
              <a:spcAft>
                <a:spcPts val="800"/>
              </a:spcAft>
            </a:pPr>
            <a:r>
              <a:rPr lang="en-NZ" err="1">
                <a:effectLst/>
                <a:latin typeface="Calibri" panose="020F0502020204030204" pitchFamily="34" charset="0"/>
                <a:ea typeface="Calibri" panose="020F0502020204030204" pitchFamily="34" charset="0"/>
                <a:cs typeface="Arial" panose="020B0604020202020204" pitchFamily="34" charset="0"/>
              </a:rPr>
              <a:t>Tēnā</a:t>
            </a:r>
            <a:r>
              <a:rPr lang="en-NZ">
                <a:effectLst/>
                <a:latin typeface="Calibri" panose="020F0502020204030204" pitchFamily="34" charset="0"/>
                <a:ea typeface="Calibri" panose="020F0502020204030204" pitchFamily="34" charset="0"/>
                <a:cs typeface="Arial" panose="020B0604020202020204" pitchFamily="34" charset="0"/>
              </a:rPr>
              <a:t> koutou </a:t>
            </a:r>
            <a:r>
              <a:rPr lang="en-NZ" err="1">
                <a:effectLst/>
                <a:latin typeface="Calibri" panose="020F0502020204030204" pitchFamily="34" charset="0"/>
                <a:ea typeface="Calibri" panose="020F0502020204030204" pitchFamily="34" charset="0"/>
                <a:cs typeface="Arial" panose="020B0604020202020204" pitchFamily="34" charset="0"/>
              </a:rPr>
              <a:t>katoa</a:t>
            </a:r>
            <a:endParaRPr lang="en-NZ">
              <a:effectLst/>
              <a:latin typeface="Calibri" panose="020F0502020204030204" pitchFamily="34" charset="0"/>
              <a:ea typeface="Calibri" panose="020F0502020204030204" pitchFamily="34" charset="0"/>
              <a:cs typeface="Arial" panose="020B0604020202020204" pitchFamily="34" charset="0"/>
            </a:endParaRPr>
          </a:p>
          <a:p>
            <a:pPr marL="227965">
              <a:lnSpc>
                <a:spcPct val="107000"/>
              </a:lnSpc>
              <a:spcAft>
                <a:spcPts val="800"/>
              </a:spcAft>
            </a:pPr>
            <a:r>
              <a:rPr lang="en-NZ" err="1">
                <a:effectLst/>
                <a:latin typeface="Calibri" panose="020F0502020204030204" pitchFamily="34" charset="0"/>
                <a:ea typeface="Calibri" panose="020F0502020204030204" pitchFamily="34" charset="0"/>
                <a:cs typeface="Arial" panose="020B0604020202020204" pitchFamily="34" charset="0"/>
              </a:rPr>
              <a:t>Nō</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Ingarangi</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ōku</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tipuna</a:t>
            </a:r>
            <a:r>
              <a:rPr lang="en-NZ">
                <a:effectLst/>
                <a:latin typeface="Calibri" panose="020F0502020204030204" pitchFamily="34" charset="0"/>
                <a:ea typeface="Calibri" panose="020F0502020204030204" pitchFamily="34" charset="0"/>
                <a:cs typeface="Arial" panose="020B0604020202020204" pitchFamily="34" charset="0"/>
              </a:rPr>
              <a:t>.</a:t>
            </a:r>
          </a:p>
          <a:p>
            <a:pPr marL="227965">
              <a:lnSpc>
                <a:spcPct val="107000"/>
              </a:lnSpc>
              <a:spcAft>
                <a:spcPts val="800"/>
              </a:spcAft>
            </a:pPr>
            <a:r>
              <a:rPr lang="en-NZ">
                <a:effectLst/>
                <a:latin typeface="Calibri" panose="020F0502020204030204" pitchFamily="34" charset="0"/>
                <a:ea typeface="Calibri" panose="020F0502020204030204" pitchFamily="34" charset="0"/>
                <a:cs typeface="Arial" panose="020B0604020202020204" pitchFamily="34" charset="0"/>
              </a:rPr>
              <a:t>I </a:t>
            </a:r>
            <a:r>
              <a:rPr lang="en-NZ" err="1">
                <a:effectLst/>
                <a:latin typeface="Calibri" panose="020F0502020204030204" pitchFamily="34" charset="0"/>
                <a:ea typeface="Calibri" panose="020F0502020204030204" pitchFamily="34" charset="0"/>
                <a:cs typeface="Arial" panose="020B0604020202020204" pitchFamily="34" charset="0"/>
              </a:rPr>
              <a:t>whānau</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mai</a:t>
            </a:r>
            <a:r>
              <a:rPr lang="en-NZ">
                <a:effectLst/>
                <a:latin typeface="Calibri" panose="020F0502020204030204" pitchFamily="34" charset="0"/>
                <a:ea typeface="Calibri" panose="020F0502020204030204" pitchFamily="34" charset="0"/>
                <a:cs typeface="Arial" panose="020B0604020202020204" pitchFamily="34" charset="0"/>
              </a:rPr>
              <a:t> ahau </a:t>
            </a:r>
            <a:r>
              <a:rPr lang="en-NZ" err="1">
                <a:effectLst/>
                <a:latin typeface="Calibri" panose="020F0502020204030204" pitchFamily="34" charset="0"/>
                <a:ea typeface="Calibri" panose="020F0502020204030204" pitchFamily="34" charset="0"/>
                <a:cs typeface="Arial" panose="020B0604020202020204" pitchFamily="34" charset="0"/>
              </a:rPr>
              <a:t>i</a:t>
            </a:r>
            <a:r>
              <a:rPr lang="en-NZ">
                <a:effectLst/>
                <a:latin typeface="Calibri" panose="020F0502020204030204" pitchFamily="34" charset="0"/>
                <a:ea typeface="Calibri" panose="020F0502020204030204" pitchFamily="34" charset="0"/>
                <a:cs typeface="Arial" panose="020B0604020202020204" pitchFamily="34" charset="0"/>
              </a:rPr>
              <a:t> Ghana, Africa.</a:t>
            </a:r>
          </a:p>
          <a:p>
            <a:pPr marL="227965">
              <a:lnSpc>
                <a:spcPct val="107000"/>
              </a:lnSpc>
              <a:spcAft>
                <a:spcPts val="800"/>
              </a:spcAft>
            </a:pPr>
            <a:r>
              <a:rPr lang="en-NZ" err="1">
                <a:effectLst/>
                <a:latin typeface="Calibri" panose="020F0502020204030204" pitchFamily="34" charset="0"/>
                <a:ea typeface="Calibri" panose="020F0502020204030204" pitchFamily="34" charset="0"/>
                <a:cs typeface="Arial" panose="020B0604020202020204" pitchFamily="34" charset="0"/>
              </a:rPr>
              <a:t>Heoi</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i</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tipu</a:t>
            </a:r>
            <a:r>
              <a:rPr lang="en-NZ">
                <a:effectLst/>
                <a:latin typeface="Calibri" panose="020F0502020204030204" pitchFamily="34" charset="0"/>
                <a:ea typeface="Calibri" panose="020F0502020204030204" pitchFamily="34" charset="0"/>
                <a:cs typeface="Arial" panose="020B0604020202020204" pitchFamily="34" charset="0"/>
              </a:rPr>
              <a:t> ai ahau </a:t>
            </a:r>
            <a:r>
              <a:rPr lang="en-NZ" err="1">
                <a:effectLst/>
                <a:latin typeface="Calibri" panose="020F0502020204030204" pitchFamily="34" charset="0"/>
                <a:ea typeface="Calibri" panose="020F0502020204030204" pitchFamily="34" charset="0"/>
                <a:cs typeface="Arial" panose="020B0604020202020204" pitchFamily="34" charset="0"/>
              </a:rPr>
              <a:t>i</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raro</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i</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te</a:t>
            </a:r>
            <a:r>
              <a:rPr lang="en-NZ">
                <a:effectLst/>
                <a:latin typeface="Calibri" panose="020F0502020204030204" pitchFamily="34" charset="0"/>
                <a:ea typeface="Calibri" panose="020F0502020204030204" pitchFamily="34" charset="0"/>
                <a:cs typeface="Arial" panose="020B0604020202020204" pitchFamily="34" charset="0"/>
              </a:rPr>
              <a:t> maru o Taranaki </a:t>
            </a:r>
            <a:r>
              <a:rPr lang="en-NZ" err="1">
                <a:effectLst/>
                <a:latin typeface="Calibri" panose="020F0502020204030204" pitchFamily="34" charset="0"/>
                <a:ea typeface="Calibri" panose="020F0502020204030204" pitchFamily="34" charset="0"/>
                <a:cs typeface="Arial" panose="020B0604020202020204" pitchFamily="34" charset="0"/>
              </a:rPr>
              <a:t>Maunga</a:t>
            </a:r>
            <a:r>
              <a:rPr lang="en-NZ">
                <a:effectLst/>
                <a:latin typeface="Calibri" panose="020F0502020204030204" pitchFamily="34" charset="0"/>
                <a:ea typeface="Calibri" panose="020F0502020204030204" pitchFamily="34" charset="0"/>
                <a:cs typeface="Arial" panose="020B0604020202020204" pitchFamily="34" charset="0"/>
              </a:rPr>
              <a:t>,</a:t>
            </a:r>
          </a:p>
          <a:p>
            <a:pPr marL="227965">
              <a:lnSpc>
                <a:spcPct val="107000"/>
              </a:lnSpc>
              <a:spcAft>
                <a:spcPts val="800"/>
              </a:spcAft>
            </a:pPr>
            <a:r>
              <a:rPr lang="en-NZ">
                <a:effectLst/>
                <a:latin typeface="Calibri" panose="020F0502020204030204" pitchFamily="34" charset="0"/>
                <a:ea typeface="Calibri" panose="020F0502020204030204" pitchFamily="34" charset="0"/>
                <a:cs typeface="Arial" panose="020B0604020202020204" pitchFamily="34" charset="0"/>
              </a:rPr>
              <a:t>Ki </a:t>
            </a:r>
            <a:r>
              <a:rPr lang="en-NZ" err="1">
                <a:effectLst/>
                <a:latin typeface="Calibri" panose="020F0502020204030204" pitchFamily="34" charset="0"/>
                <a:ea typeface="Calibri" panose="020F0502020204030204" pitchFamily="34" charset="0"/>
                <a:cs typeface="Arial" panose="020B0604020202020204" pitchFamily="34" charset="0"/>
              </a:rPr>
              <a:t>te</a:t>
            </a:r>
            <a:r>
              <a:rPr lang="en-NZ">
                <a:effectLst/>
                <a:latin typeface="Calibri" panose="020F0502020204030204" pitchFamily="34" charset="0"/>
                <a:ea typeface="Calibri" panose="020F0502020204030204" pitchFamily="34" charset="0"/>
                <a:cs typeface="Arial" panose="020B0604020202020204" pitchFamily="34" charset="0"/>
              </a:rPr>
              <a:t> taha o </a:t>
            </a:r>
            <a:r>
              <a:rPr lang="en-NZ" err="1">
                <a:effectLst/>
                <a:latin typeface="Calibri" panose="020F0502020204030204" pitchFamily="34" charset="0"/>
                <a:ea typeface="Calibri" panose="020F0502020204030204" pitchFamily="34" charset="0"/>
                <a:cs typeface="Arial" panose="020B0604020202020204" pitchFamily="34" charset="0"/>
              </a:rPr>
              <a:t>Waiongana</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iti</a:t>
            </a:r>
            <a:r>
              <a:rPr lang="en-NZ">
                <a:effectLst/>
                <a:latin typeface="Calibri" panose="020F0502020204030204" pitchFamily="34" charset="0"/>
                <a:ea typeface="Calibri" panose="020F0502020204030204" pitchFamily="34" charset="0"/>
                <a:cs typeface="Arial" panose="020B0604020202020204" pitchFamily="34" charset="0"/>
              </a:rPr>
              <a:t> awa, </a:t>
            </a:r>
            <a:r>
              <a:rPr lang="en-NZ" err="1">
                <a:effectLst/>
                <a:latin typeface="Calibri" panose="020F0502020204030204" pitchFamily="34" charset="0"/>
                <a:ea typeface="Calibri" panose="020F0502020204030204" pitchFamily="34" charset="0"/>
                <a:cs typeface="Arial" panose="020B0604020202020204" pitchFamily="34" charset="0"/>
              </a:rPr>
              <a:t>i</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raro</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i</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te</a:t>
            </a:r>
            <a:r>
              <a:rPr lang="en-NZ">
                <a:effectLst/>
                <a:latin typeface="Calibri" panose="020F0502020204030204" pitchFamily="34" charset="0"/>
                <a:ea typeface="Calibri" panose="020F0502020204030204" pitchFamily="34" charset="0"/>
                <a:cs typeface="Arial" panose="020B0604020202020204" pitchFamily="34" charset="0"/>
              </a:rPr>
              <a:t> mana o Te </a:t>
            </a:r>
            <a:r>
              <a:rPr lang="en-NZ" err="1">
                <a:effectLst/>
                <a:latin typeface="Calibri" panose="020F0502020204030204" pitchFamily="34" charset="0"/>
                <a:ea typeface="Calibri" panose="020F0502020204030204" pitchFamily="34" charset="0"/>
                <a:cs typeface="Arial" panose="020B0604020202020204" pitchFamily="34" charset="0"/>
              </a:rPr>
              <a:t>Atiawa</a:t>
            </a:r>
            <a:r>
              <a:rPr lang="en-NZ">
                <a:effectLst/>
                <a:latin typeface="Calibri" panose="020F0502020204030204" pitchFamily="34" charset="0"/>
                <a:ea typeface="Calibri" panose="020F0502020204030204" pitchFamily="34" charset="0"/>
                <a:cs typeface="Arial" panose="020B0604020202020204" pitchFamily="34" charset="0"/>
              </a:rPr>
              <a:t>.</a:t>
            </a:r>
          </a:p>
          <a:p>
            <a:pPr marL="227965">
              <a:lnSpc>
                <a:spcPct val="107000"/>
              </a:lnSpc>
              <a:spcAft>
                <a:spcPts val="800"/>
              </a:spcAft>
            </a:pPr>
            <a:r>
              <a:rPr lang="en-NZ">
                <a:effectLst/>
                <a:latin typeface="Calibri" panose="020F0502020204030204" pitchFamily="34" charset="0"/>
                <a:ea typeface="Calibri" panose="020F0502020204030204" pitchFamily="34" charset="0"/>
                <a:cs typeface="Arial" panose="020B0604020202020204" pitchFamily="34" charset="0"/>
              </a:rPr>
              <a:t>Kei Te Whanganui-a-Tara au e </a:t>
            </a:r>
            <a:r>
              <a:rPr lang="en-NZ" err="1">
                <a:effectLst/>
                <a:latin typeface="Calibri" panose="020F0502020204030204" pitchFamily="34" charset="0"/>
                <a:ea typeface="Calibri" panose="020F0502020204030204" pitchFamily="34" charset="0"/>
                <a:cs typeface="Arial" panose="020B0604020202020204" pitchFamily="34" charset="0"/>
              </a:rPr>
              <a:t>noho</a:t>
            </a:r>
            <a:r>
              <a:rPr lang="en-NZ">
                <a:effectLst/>
                <a:latin typeface="Calibri" panose="020F0502020204030204" pitchFamily="34" charset="0"/>
                <a:ea typeface="Calibri" panose="020F0502020204030204" pitchFamily="34" charset="0"/>
                <a:cs typeface="Arial" panose="020B0604020202020204" pitchFamily="34" charset="0"/>
              </a:rPr>
              <a:t> ana </a:t>
            </a:r>
            <a:r>
              <a:rPr lang="en-NZ" err="1">
                <a:effectLst/>
                <a:latin typeface="Calibri" panose="020F0502020204030204" pitchFamily="34" charset="0"/>
                <a:ea typeface="Calibri" panose="020F0502020204030204" pitchFamily="34" charset="0"/>
                <a:cs typeface="Arial" panose="020B0604020202020204" pitchFamily="34" charset="0"/>
              </a:rPr>
              <a:t>ināianei</a:t>
            </a:r>
            <a:r>
              <a:rPr lang="en-NZ">
                <a:effectLst/>
                <a:latin typeface="Calibri" panose="020F0502020204030204" pitchFamily="34" charset="0"/>
                <a:ea typeface="Calibri" panose="020F0502020204030204" pitchFamily="34" charset="0"/>
                <a:cs typeface="Arial" panose="020B0604020202020204" pitchFamily="34" charset="0"/>
              </a:rPr>
              <a:t> me </a:t>
            </a:r>
            <a:r>
              <a:rPr lang="en-NZ" err="1">
                <a:effectLst/>
                <a:latin typeface="Calibri" panose="020F0502020204030204" pitchFamily="34" charset="0"/>
                <a:ea typeface="Calibri" panose="020F0502020204030204" pitchFamily="34" charset="0"/>
                <a:cs typeface="Arial" panose="020B0604020202020204" pitchFamily="34" charset="0"/>
              </a:rPr>
              <a:t>taku</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hoa</a:t>
            </a:r>
            <a:r>
              <a:rPr lang="en-NZ">
                <a:effectLst/>
                <a:latin typeface="Calibri" panose="020F0502020204030204" pitchFamily="34" charset="0"/>
                <a:ea typeface="Calibri" panose="020F0502020204030204" pitchFamily="34" charset="0"/>
                <a:cs typeface="Arial" panose="020B0604020202020204" pitchFamily="34" charset="0"/>
              </a:rPr>
              <a:t> Rangatira, Maggie.</a:t>
            </a:r>
          </a:p>
          <a:p>
            <a:pPr marL="227965">
              <a:lnSpc>
                <a:spcPct val="107000"/>
              </a:lnSpc>
              <a:spcAft>
                <a:spcPts val="800"/>
              </a:spcAft>
            </a:pPr>
            <a:r>
              <a:rPr lang="en-NZ">
                <a:effectLst/>
                <a:latin typeface="Calibri" panose="020F0502020204030204" pitchFamily="34" charset="0"/>
                <a:ea typeface="Calibri" panose="020F0502020204030204" pitchFamily="34" charset="0"/>
                <a:cs typeface="Arial" panose="020B0604020202020204" pitchFamily="34" charset="0"/>
              </a:rPr>
              <a:t>Ko </a:t>
            </a:r>
            <a:r>
              <a:rPr lang="en-NZ" err="1">
                <a:effectLst/>
                <a:latin typeface="Calibri" panose="020F0502020204030204" pitchFamily="34" charset="0"/>
                <a:ea typeface="Calibri" panose="020F0502020204030204" pitchFamily="34" charset="0"/>
                <a:cs typeface="Arial" panose="020B0604020202020204" pitchFamily="34" charset="0"/>
              </a:rPr>
              <a:t>wai</a:t>
            </a:r>
            <a:r>
              <a:rPr lang="en-NZ">
                <a:effectLst/>
                <a:latin typeface="Calibri" panose="020F0502020204030204" pitchFamily="34" charset="0"/>
                <a:ea typeface="Calibri" panose="020F0502020204030204" pitchFamily="34" charset="0"/>
                <a:cs typeface="Arial" panose="020B0604020202020204" pitchFamily="34" charset="0"/>
              </a:rPr>
              <a:t> ahau? Ko Bill Bayfield, </a:t>
            </a:r>
            <a:r>
              <a:rPr lang="en-NZ" err="1">
                <a:effectLst/>
                <a:latin typeface="Calibri" panose="020F0502020204030204" pitchFamily="34" charset="0"/>
                <a:ea typeface="Calibri" panose="020F0502020204030204" pitchFamily="34" charset="0"/>
                <a:cs typeface="Arial" panose="020B0604020202020204" pitchFamily="34" charset="0"/>
              </a:rPr>
              <a:t>te</a:t>
            </a:r>
            <a:r>
              <a:rPr lang="en-NZ">
                <a:effectLst/>
                <a:latin typeface="Calibri" panose="020F0502020204030204" pitchFamily="34" charset="0"/>
                <a:ea typeface="Calibri" panose="020F0502020204030204" pitchFamily="34" charset="0"/>
                <a:cs typeface="Arial" panose="020B0604020202020204" pitchFamily="34" charset="0"/>
              </a:rPr>
              <a:t> Tumu </a:t>
            </a:r>
            <a:r>
              <a:rPr lang="en-NZ" err="1">
                <a:effectLst/>
                <a:latin typeface="Calibri" panose="020F0502020204030204" pitchFamily="34" charset="0"/>
                <a:ea typeface="Calibri" panose="020F0502020204030204" pitchFamily="34" charset="0"/>
                <a:cs typeface="Arial" panose="020B0604020202020204" pitchFamily="34" charset="0"/>
              </a:rPr>
              <a:t>Whakarae</a:t>
            </a:r>
            <a:r>
              <a:rPr lang="en-NZ">
                <a:effectLst/>
                <a:latin typeface="Calibri" panose="020F0502020204030204" pitchFamily="34" charset="0"/>
                <a:ea typeface="Calibri" panose="020F0502020204030204" pitchFamily="34" charset="0"/>
                <a:cs typeface="Arial" panose="020B0604020202020204" pitchFamily="34" charset="0"/>
              </a:rPr>
              <a:t> o Taumata Arowai.</a:t>
            </a:r>
          </a:p>
          <a:p>
            <a:pPr marL="227965">
              <a:lnSpc>
                <a:spcPct val="107000"/>
              </a:lnSpc>
              <a:spcAft>
                <a:spcPts val="800"/>
              </a:spcAft>
            </a:pPr>
            <a:endParaRPr lang="en-NZ">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NZ">
                <a:effectLst/>
                <a:latin typeface="Calibri" panose="020F0502020204030204" pitchFamily="34" charset="0"/>
                <a:ea typeface="Calibri" panose="020F0502020204030204" pitchFamily="34" charset="0"/>
                <a:cs typeface="Arial" panose="020B0604020202020204" pitchFamily="34" charset="0"/>
              </a:rPr>
              <a:t>Kia </a:t>
            </a:r>
            <a:r>
              <a:rPr lang="en-NZ" err="1">
                <a:effectLst/>
                <a:latin typeface="Calibri" panose="020F0502020204030204" pitchFamily="34" charset="0"/>
                <a:ea typeface="Calibri" panose="020F0502020204030204" pitchFamily="34" charset="0"/>
                <a:cs typeface="Arial" panose="020B0604020202020204" pitchFamily="34" charset="0"/>
              </a:rPr>
              <a:t>ora</a:t>
            </a:r>
            <a:r>
              <a:rPr lang="en-NZ">
                <a:effectLst/>
                <a:latin typeface="Calibri" panose="020F0502020204030204" pitchFamily="34" charset="0"/>
                <a:ea typeface="Calibri" panose="020F0502020204030204" pitchFamily="34" charset="0"/>
                <a:cs typeface="Arial" panose="020B0604020202020204" pitchFamily="34" charset="0"/>
              </a:rPr>
              <a:t>, I’m Bill Bayfield, the Chief Executive of Taumata Arowai, the new water services regulator for Aotearoa</a:t>
            </a:r>
          </a:p>
          <a:p>
            <a:pPr marL="342900" lvl="0" indent="-342900">
              <a:lnSpc>
                <a:spcPct val="107000"/>
              </a:lnSpc>
              <a:buFont typeface="Symbol" panose="05050102010706020507" pitchFamily="18" charset="2"/>
              <a:buChar char=""/>
            </a:pPr>
            <a:r>
              <a:rPr lang="en-NZ">
                <a:effectLst/>
                <a:latin typeface="Calibri" panose="020F0502020204030204" pitchFamily="34" charset="0"/>
                <a:ea typeface="Calibri" panose="020F0502020204030204" pitchFamily="34" charset="0"/>
                <a:cs typeface="Arial" panose="020B0604020202020204" pitchFamily="34" charset="0"/>
              </a:rPr>
              <a:t>It’s a pleasure to have this opportunity to speak to you today</a:t>
            </a:r>
          </a:p>
          <a:p>
            <a:pPr marL="342900" lvl="0" indent="-342900">
              <a:lnSpc>
                <a:spcPct val="107000"/>
              </a:lnSpc>
              <a:buFont typeface="Symbol" panose="05050102010706020507" pitchFamily="18" charset="2"/>
              <a:buChar char=""/>
            </a:pPr>
            <a:r>
              <a:rPr lang="en-NZ">
                <a:effectLst/>
                <a:latin typeface="Calibri" panose="020F0502020204030204" pitchFamily="34" charset="0"/>
                <a:ea typeface="Calibri" panose="020F0502020204030204" pitchFamily="34" charset="0"/>
                <a:cs typeface="Arial" panose="020B0604020202020204" pitchFamily="34" charset="0"/>
              </a:rPr>
              <a:t>This is a significant moment in time</a:t>
            </a:r>
          </a:p>
          <a:p>
            <a:pPr marL="342900" lvl="0" indent="-342900">
              <a:lnSpc>
                <a:spcPct val="107000"/>
              </a:lnSpc>
              <a:buFont typeface="Symbol" panose="05050102010706020507" pitchFamily="18" charset="2"/>
              <a:buChar char=""/>
            </a:pPr>
            <a:r>
              <a:rPr lang="en-NZ">
                <a:effectLst/>
                <a:latin typeface="Calibri" panose="020F0502020204030204" pitchFamily="34" charset="0"/>
                <a:ea typeface="Calibri" panose="020F0502020204030204" pitchFamily="34" charset="0"/>
                <a:cs typeface="Arial" panose="020B0604020202020204" pitchFamily="34" charset="0"/>
              </a:rPr>
              <a:t>I’ve spent the bulk of my career in local and central government working with the water services sector and in environmental management. </a:t>
            </a:r>
          </a:p>
          <a:p>
            <a:pPr marL="342900" lvl="0" indent="-342900">
              <a:lnSpc>
                <a:spcPct val="107000"/>
              </a:lnSpc>
              <a:buFont typeface="Symbol" panose="05050102010706020507" pitchFamily="18" charset="2"/>
              <a:buChar char=""/>
            </a:pPr>
            <a:r>
              <a:rPr lang="en-NZ">
                <a:effectLst/>
                <a:latin typeface="Calibri" panose="020F0502020204030204" pitchFamily="34" charset="0"/>
                <a:ea typeface="Calibri" panose="020F0502020204030204" pitchFamily="34" charset="0"/>
                <a:cs typeface="Arial" panose="020B0604020202020204" pitchFamily="34" charset="0"/>
              </a:rPr>
              <a:t>What I’ve seen is that critical three waters services can often be taken for granted – out of sight out of mind.</a:t>
            </a:r>
          </a:p>
          <a:p>
            <a:pPr marL="342900" lvl="0" indent="-342900">
              <a:lnSpc>
                <a:spcPct val="107000"/>
              </a:lnSpc>
              <a:spcAft>
                <a:spcPts val="800"/>
              </a:spcAft>
              <a:buFont typeface="Symbol" panose="05050102010706020507" pitchFamily="18" charset="2"/>
              <a:buChar char=""/>
            </a:pPr>
            <a:r>
              <a:rPr lang="en-NZ">
                <a:effectLst/>
                <a:latin typeface="Calibri" panose="020F0502020204030204" pitchFamily="34" charset="0"/>
                <a:ea typeface="Calibri" panose="020F0502020204030204" pitchFamily="34" charset="0"/>
                <a:cs typeface="Arial" panose="020B0604020202020204" pitchFamily="34" charset="0"/>
              </a:rPr>
              <a:t>As a sector – It’s our chance to lift the performance and shine a light on these critical services - as a CE of a dedicated water services regulator - it’s a huge privilege to play a role in this. </a:t>
            </a:r>
          </a:p>
          <a:p>
            <a:endParaRPr lang="en-NZ"/>
          </a:p>
        </p:txBody>
      </p:sp>
      <p:sp>
        <p:nvSpPr>
          <p:cNvPr id="4" name="Slide Number Placeholder 3"/>
          <p:cNvSpPr>
            <a:spLocks noGrp="1"/>
          </p:cNvSpPr>
          <p:nvPr>
            <p:ph type="sldNum" sz="quarter" idx="5"/>
          </p:nvPr>
        </p:nvSpPr>
        <p:spPr/>
        <p:txBody>
          <a:bodyPr/>
          <a:lstStyle/>
          <a:p>
            <a:fld id="{8C18E7B5-397D-E340-A3B7-DFDFBFBFBC6D}" type="slidenum">
              <a:rPr lang="en-US" smtClean="0"/>
              <a:t>1</a:t>
            </a:fld>
            <a:endParaRPr lang="en-US"/>
          </a:p>
        </p:txBody>
      </p:sp>
    </p:spTree>
    <p:extLst>
      <p:ext uri="{BB962C8B-B14F-4D97-AF65-F5344CB8AC3E}">
        <p14:creationId xmlns:p14="http://schemas.microsoft.com/office/powerpoint/2010/main" val="791689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Thanks for your support</a:t>
            </a: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85385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marL="342900" lvl="0" indent="-342900">
              <a:lnSpc>
                <a:spcPct val="107000"/>
              </a:lnSpc>
              <a:buFont typeface="Symbol" panose="05050102010706020507" pitchFamily="18" charset="2"/>
              <a:buChar char=""/>
            </a:pPr>
            <a:endParaRPr lang="en-NZ"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11778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3790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fontAlgn="base"/>
            <a:r>
              <a:rPr lang="en-NZ">
                <a:effectLst/>
                <a:ea typeface="Calibri"/>
                <a:cs typeface="Calibri"/>
              </a:rPr>
              <a:t> </a:t>
            </a:r>
            <a:r>
              <a:rPr lang="en-NZ">
                <a:ea typeface="Times New Roman" panose="02020603050405020304" pitchFamily="18" charset="0"/>
                <a:cs typeface="Calibri"/>
              </a:rPr>
              <a:t>Plan is for the commencement of standards/rules/aesthetic values to be aligned: i.e. coming into force on the same date, even though they will be made on slightly different dates.</a:t>
            </a:r>
          </a:p>
          <a:p>
            <a:pPr fontAlgn="base"/>
            <a:endParaRPr lang="en-NZ">
              <a:effectLst/>
              <a:ea typeface="Times New Roman" panose="02020603050405020304" pitchFamily="18" charset="0"/>
              <a:cs typeface="Calibri"/>
            </a:endParaRPr>
          </a:p>
          <a:p>
            <a:pPr fontAlgn="base"/>
            <a:r>
              <a:rPr lang="en-NZ" b="1">
                <a:effectLst/>
                <a:ea typeface="Times New Roman" panose="02020603050405020304" pitchFamily="18" charset="0"/>
                <a:cs typeface="Calibri"/>
              </a:rPr>
              <a:t>Ash comment: </a:t>
            </a:r>
            <a:r>
              <a:rPr lang="en-US">
                <a:effectLst/>
              </a:rPr>
              <a:t>The specific timeframes here are still subject to Cabinet decisions (scheduled to be considered in early June). There's a risk about </a:t>
            </a:r>
            <a:r>
              <a:rPr lang="en-US" err="1">
                <a:effectLst/>
              </a:rPr>
              <a:t>publicising</a:t>
            </a:r>
            <a:r>
              <a:rPr lang="en-US">
                <a:effectLst/>
              </a:rPr>
              <a:t> them before that happens, especially if DIA isn’t aware and comfortable with that. Bill's call ultimately, but an alternative would be to indicate that the standards/rules/values will come into effect later in the year on a date still TBC</a:t>
            </a:r>
          </a:p>
          <a:p>
            <a:pPr marL="0" marR="0" lvl="0" indent="0" algn="l" defTabSz="914400" rtl="0" eaLnBrk="1" fontAlgn="base" latinLnBrk="0" hangingPunct="1">
              <a:lnSpc>
                <a:spcPct val="100000"/>
              </a:lnSpc>
              <a:spcBef>
                <a:spcPts val="0"/>
              </a:spcBef>
              <a:spcAft>
                <a:spcPts val="0"/>
              </a:spcAft>
              <a:buClrTx/>
              <a:buSzTx/>
              <a:buFontTx/>
              <a:buNone/>
              <a:tabLst/>
              <a:defRPr/>
            </a:pPr>
            <a:r>
              <a:rPr lang="en-US">
                <a:effectLst/>
              </a:rPr>
              <a:t>Can also safely say that the plan is for the commencement of standards/rules/values to be aligned: i.e. coming into force on the same date, even though they will be made on slightly different dates</a:t>
            </a:r>
          </a:p>
          <a:p>
            <a:pPr fontAlgn="base"/>
            <a:endParaRPr lang="en-NZ">
              <a:effectLst/>
              <a:ea typeface="Times New Roman" panose="02020603050405020304" pitchFamily="18"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603740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239208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C18E7B5-397D-E340-A3B7-DFDFBFBFBC6D}" type="slidenum">
              <a:rPr lang="en-US" smtClean="0"/>
              <a:t>17</a:t>
            </a:fld>
            <a:endParaRPr lang="en-US"/>
          </a:p>
        </p:txBody>
      </p:sp>
    </p:spTree>
    <p:extLst>
      <p:ext uri="{BB962C8B-B14F-4D97-AF65-F5344CB8AC3E}">
        <p14:creationId xmlns:p14="http://schemas.microsoft.com/office/powerpoint/2010/main" val="380500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C18E7B5-397D-E340-A3B7-DFDFBFBFBC6D}" type="slidenum">
              <a:rPr lang="en-US" smtClean="0"/>
              <a:t>18</a:t>
            </a:fld>
            <a:endParaRPr lang="en-US"/>
          </a:p>
        </p:txBody>
      </p:sp>
    </p:spTree>
    <p:extLst>
      <p:ext uri="{BB962C8B-B14F-4D97-AF65-F5344CB8AC3E}">
        <p14:creationId xmlns:p14="http://schemas.microsoft.com/office/powerpoint/2010/main" val="3812342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C18E7B5-397D-E340-A3B7-DFDFBFBFBC6D}" type="slidenum">
              <a:rPr lang="en-US" smtClean="0"/>
              <a:t>19</a:t>
            </a:fld>
            <a:endParaRPr lang="en-US"/>
          </a:p>
        </p:txBody>
      </p:sp>
    </p:spTree>
    <p:extLst>
      <p:ext uri="{BB962C8B-B14F-4D97-AF65-F5344CB8AC3E}">
        <p14:creationId xmlns:p14="http://schemas.microsoft.com/office/powerpoint/2010/main" val="2004257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lvl="0"/>
            <a:endParaRPr lang="en-US" b="1"/>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60034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Assuming 75K unregistered serving 500K people </a:t>
            </a:r>
          </a:p>
          <a:p>
            <a:r>
              <a:rPr lang="en-NZ"/>
              <a:t>NOTE: The absolute population served by councils is the same, the % population reduces, as the total population served by supplies increases</a:t>
            </a:r>
          </a:p>
          <a:p>
            <a:endParaRPr lang="en-NZ"/>
          </a:p>
        </p:txBody>
      </p:sp>
      <p:sp>
        <p:nvSpPr>
          <p:cNvPr id="4" name="Slide Number Placeholder 3"/>
          <p:cNvSpPr>
            <a:spLocks noGrp="1"/>
          </p:cNvSpPr>
          <p:nvPr>
            <p:ph type="sldNum" sz="quarter" idx="5"/>
          </p:nvPr>
        </p:nvSpPr>
        <p:spPr/>
        <p:txBody>
          <a:bodyPr/>
          <a:lstStyle/>
          <a:p>
            <a:fld id="{8C18E7B5-397D-E340-A3B7-DFDFBFBFBC6D}" type="slidenum">
              <a:rPr lang="en-US" smtClean="0"/>
              <a:t>22</a:t>
            </a:fld>
            <a:endParaRPr lang="en-US"/>
          </a:p>
        </p:txBody>
      </p:sp>
    </p:spTree>
    <p:extLst>
      <p:ext uri="{BB962C8B-B14F-4D97-AF65-F5344CB8AC3E}">
        <p14:creationId xmlns:p14="http://schemas.microsoft.com/office/powerpoint/2010/main" val="4807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965">
              <a:lnSpc>
                <a:spcPct val="115000"/>
              </a:lnSpc>
              <a:spcAft>
                <a:spcPts val="800"/>
              </a:spcAft>
            </a:pPr>
            <a:r>
              <a:rPr lang="en-NZ" err="1">
                <a:effectLst/>
                <a:latin typeface="Calibri" panose="020F0502020204030204" pitchFamily="34" charset="0"/>
                <a:ea typeface="Calibri" panose="020F0502020204030204" pitchFamily="34" charset="0"/>
                <a:cs typeface="Arial" panose="020B0604020202020204" pitchFamily="34" charset="0"/>
              </a:rPr>
              <a:t>Tēnā</a:t>
            </a:r>
            <a:r>
              <a:rPr lang="en-NZ">
                <a:effectLst/>
                <a:latin typeface="Calibri" panose="020F0502020204030204" pitchFamily="34" charset="0"/>
                <a:ea typeface="Calibri" panose="020F0502020204030204" pitchFamily="34" charset="0"/>
                <a:cs typeface="Arial" panose="020B0604020202020204" pitchFamily="34" charset="0"/>
              </a:rPr>
              <a:t> koutou </a:t>
            </a:r>
            <a:r>
              <a:rPr lang="en-NZ" err="1">
                <a:effectLst/>
                <a:latin typeface="Calibri" panose="020F0502020204030204" pitchFamily="34" charset="0"/>
                <a:ea typeface="Calibri" panose="020F0502020204030204" pitchFamily="34" charset="0"/>
                <a:cs typeface="Arial" panose="020B0604020202020204" pitchFamily="34" charset="0"/>
              </a:rPr>
              <a:t>katoa</a:t>
            </a:r>
            <a:endParaRPr lang="en-NZ">
              <a:effectLst/>
              <a:latin typeface="Calibri" panose="020F0502020204030204" pitchFamily="34" charset="0"/>
              <a:ea typeface="Calibri" panose="020F0502020204030204" pitchFamily="34" charset="0"/>
              <a:cs typeface="Arial" panose="020B0604020202020204" pitchFamily="34" charset="0"/>
            </a:endParaRPr>
          </a:p>
          <a:p>
            <a:pPr marL="227965">
              <a:lnSpc>
                <a:spcPct val="115000"/>
              </a:lnSpc>
              <a:spcAft>
                <a:spcPts val="800"/>
              </a:spcAft>
            </a:pPr>
            <a:r>
              <a:rPr lang="en-NZ" err="1">
                <a:effectLst/>
                <a:latin typeface="Calibri" panose="020F0502020204030204" pitchFamily="34" charset="0"/>
                <a:ea typeface="Calibri" panose="020F0502020204030204" pitchFamily="34" charset="0"/>
                <a:cs typeface="Arial" panose="020B0604020202020204" pitchFamily="34" charset="0"/>
              </a:rPr>
              <a:t>Nō</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Ingarangi</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ōku</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tipuna</a:t>
            </a:r>
            <a:r>
              <a:rPr lang="en-NZ">
                <a:effectLst/>
                <a:latin typeface="Calibri" panose="020F0502020204030204" pitchFamily="34" charset="0"/>
                <a:ea typeface="Calibri" panose="020F0502020204030204" pitchFamily="34" charset="0"/>
                <a:cs typeface="Arial" panose="020B0604020202020204" pitchFamily="34" charset="0"/>
              </a:rPr>
              <a:t>.</a:t>
            </a:r>
          </a:p>
          <a:p>
            <a:pPr marL="227965">
              <a:lnSpc>
                <a:spcPct val="115000"/>
              </a:lnSpc>
              <a:spcAft>
                <a:spcPts val="800"/>
              </a:spcAft>
            </a:pPr>
            <a:r>
              <a:rPr lang="en-NZ">
                <a:effectLst/>
                <a:latin typeface="Calibri" panose="020F0502020204030204" pitchFamily="34" charset="0"/>
                <a:ea typeface="Calibri" panose="020F0502020204030204" pitchFamily="34" charset="0"/>
                <a:cs typeface="Arial" panose="020B0604020202020204" pitchFamily="34" charset="0"/>
              </a:rPr>
              <a:t>I whānau </a:t>
            </a:r>
            <a:r>
              <a:rPr lang="en-NZ" err="1">
                <a:effectLst/>
                <a:latin typeface="Calibri" panose="020F0502020204030204" pitchFamily="34" charset="0"/>
                <a:ea typeface="Calibri" panose="020F0502020204030204" pitchFamily="34" charset="0"/>
                <a:cs typeface="Arial" panose="020B0604020202020204" pitchFamily="34" charset="0"/>
              </a:rPr>
              <a:t>mai</a:t>
            </a:r>
            <a:r>
              <a:rPr lang="en-NZ">
                <a:effectLst/>
                <a:latin typeface="Calibri" panose="020F0502020204030204" pitchFamily="34" charset="0"/>
                <a:ea typeface="Calibri" panose="020F0502020204030204" pitchFamily="34" charset="0"/>
                <a:cs typeface="Arial" panose="020B0604020202020204" pitchFamily="34" charset="0"/>
              </a:rPr>
              <a:t> ahau </a:t>
            </a:r>
            <a:r>
              <a:rPr lang="en-NZ" err="1">
                <a:effectLst/>
                <a:latin typeface="Calibri" panose="020F0502020204030204" pitchFamily="34" charset="0"/>
                <a:ea typeface="Calibri" panose="020F0502020204030204" pitchFamily="34" charset="0"/>
                <a:cs typeface="Arial" panose="020B0604020202020204" pitchFamily="34" charset="0"/>
              </a:rPr>
              <a:t>i</a:t>
            </a:r>
            <a:r>
              <a:rPr lang="en-NZ">
                <a:effectLst/>
                <a:latin typeface="Calibri" panose="020F0502020204030204" pitchFamily="34" charset="0"/>
                <a:ea typeface="Calibri" panose="020F0502020204030204" pitchFamily="34" charset="0"/>
                <a:cs typeface="Arial" panose="020B0604020202020204" pitchFamily="34" charset="0"/>
              </a:rPr>
              <a:t> Ghana, Africa.</a:t>
            </a:r>
          </a:p>
          <a:p>
            <a:pPr marL="227965">
              <a:lnSpc>
                <a:spcPct val="115000"/>
              </a:lnSpc>
              <a:spcAft>
                <a:spcPts val="800"/>
              </a:spcAft>
            </a:pPr>
            <a:r>
              <a:rPr lang="en-NZ" err="1">
                <a:effectLst/>
                <a:latin typeface="Calibri" panose="020F0502020204030204" pitchFamily="34" charset="0"/>
                <a:ea typeface="Calibri" panose="020F0502020204030204" pitchFamily="34" charset="0"/>
                <a:cs typeface="Arial" panose="020B0604020202020204" pitchFamily="34" charset="0"/>
              </a:rPr>
              <a:t>Heoi</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i</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tipu</a:t>
            </a:r>
            <a:r>
              <a:rPr lang="en-NZ">
                <a:effectLst/>
                <a:latin typeface="Calibri" panose="020F0502020204030204" pitchFamily="34" charset="0"/>
                <a:ea typeface="Calibri" panose="020F0502020204030204" pitchFamily="34" charset="0"/>
                <a:cs typeface="Arial" panose="020B0604020202020204" pitchFamily="34" charset="0"/>
              </a:rPr>
              <a:t> ai ahau </a:t>
            </a:r>
            <a:r>
              <a:rPr lang="en-NZ" err="1">
                <a:effectLst/>
                <a:latin typeface="Calibri" panose="020F0502020204030204" pitchFamily="34" charset="0"/>
                <a:ea typeface="Calibri" panose="020F0502020204030204" pitchFamily="34" charset="0"/>
                <a:cs typeface="Arial" panose="020B0604020202020204" pitchFamily="34" charset="0"/>
              </a:rPr>
              <a:t>i</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raro</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i</a:t>
            </a:r>
            <a:r>
              <a:rPr lang="en-NZ">
                <a:effectLst/>
                <a:latin typeface="Calibri" panose="020F0502020204030204" pitchFamily="34" charset="0"/>
                <a:ea typeface="Calibri" panose="020F0502020204030204" pitchFamily="34" charset="0"/>
                <a:cs typeface="Arial" panose="020B0604020202020204" pitchFamily="34" charset="0"/>
              </a:rPr>
              <a:t> te maru o Taranaki </a:t>
            </a:r>
            <a:r>
              <a:rPr lang="en-NZ" err="1">
                <a:effectLst/>
                <a:latin typeface="Calibri" panose="020F0502020204030204" pitchFamily="34" charset="0"/>
                <a:ea typeface="Calibri" panose="020F0502020204030204" pitchFamily="34" charset="0"/>
                <a:cs typeface="Arial" panose="020B0604020202020204" pitchFamily="34" charset="0"/>
              </a:rPr>
              <a:t>Maunga</a:t>
            </a:r>
            <a:r>
              <a:rPr lang="en-NZ">
                <a:effectLst/>
                <a:latin typeface="Calibri" panose="020F0502020204030204" pitchFamily="34" charset="0"/>
                <a:ea typeface="Calibri" panose="020F0502020204030204" pitchFamily="34" charset="0"/>
                <a:cs typeface="Arial" panose="020B0604020202020204" pitchFamily="34" charset="0"/>
              </a:rPr>
              <a:t>,</a:t>
            </a:r>
          </a:p>
          <a:p>
            <a:pPr marL="227965">
              <a:lnSpc>
                <a:spcPct val="115000"/>
              </a:lnSpc>
              <a:spcAft>
                <a:spcPts val="800"/>
              </a:spcAft>
            </a:pPr>
            <a:r>
              <a:rPr lang="en-NZ">
                <a:effectLst/>
                <a:latin typeface="Calibri" panose="020F0502020204030204" pitchFamily="34" charset="0"/>
                <a:ea typeface="Calibri" panose="020F0502020204030204" pitchFamily="34" charset="0"/>
                <a:cs typeface="Arial" panose="020B0604020202020204" pitchFamily="34" charset="0"/>
              </a:rPr>
              <a:t>Ki te taha o </a:t>
            </a:r>
            <a:r>
              <a:rPr lang="en-NZ" err="1">
                <a:effectLst/>
                <a:latin typeface="Calibri" panose="020F0502020204030204" pitchFamily="34" charset="0"/>
                <a:ea typeface="Calibri" panose="020F0502020204030204" pitchFamily="34" charset="0"/>
                <a:cs typeface="Arial" panose="020B0604020202020204" pitchFamily="34" charset="0"/>
              </a:rPr>
              <a:t>Waiongana</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iti</a:t>
            </a:r>
            <a:r>
              <a:rPr lang="en-NZ">
                <a:effectLst/>
                <a:latin typeface="Calibri" panose="020F0502020204030204" pitchFamily="34" charset="0"/>
                <a:ea typeface="Calibri" panose="020F0502020204030204" pitchFamily="34" charset="0"/>
                <a:cs typeface="Arial" panose="020B0604020202020204" pitchFamily="34" charset="0"/>
              </a:rPr>
              <a:t> awa, </a:t>
            </a:r>
            <a:r>
              <a:rPr lang="en-NZ" err="1">
                <a:effectLst/>
                <a:latin typeface="Calibri" panose="020F0502020204030204" pitchFamily="34" charset="0"/>
                <a:ea typeface="Calibri" panose="020F0502020204030204" pitchFamily="34" charset="0"/>
                <a:cs typeface="Arial" panose="020B0604020202020204" pitchFamily="34" charset="0"/>
              </a:rPr>
              <a:t>i</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raro</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i</a:t>
            </a:r>
            <a:r>
              <a:rPr lang="en-NZ">
                <a:effectLst/>
                <a:latin typeface="Calibri" panose="020F0502020204030204" pitchFamily="34" charset="0"/>
                <a:ea typeface="Calibri" panose="020F0502020204030204" pitchFamily="34" charset="0"/>
                <a:cs typeface="Arial" panose="020B0604020202020204" pitchFamily="34" charset="0"/>
              </a:rPr>
              <a:t> te mana o Te </a:t>
            </a:r>
            <a:r>
              <a:rPr lang="en-NZ" err="1">
                <a:effectLst/>
                <a:latin typeface="Calibri" panose="020F0502020204030204" pitchFamily="34" charset="0"/>
                <a:ea typeface="Calibri" panose="020F0502020204030204" pitchFamily="34" charset="0"/>
                <a:cs typeface="Arial" panose="020B0604020202020204" pitchFamily="34" charset="0"/>
              </a:rPr>
              <a:t>Atiawa</a:t>
            </a:r>
            <a:r>
              <a:rPr lang="en-NZ">
                <a:effectLst/>
                <a:latin typeface="Calibri" panose="020F0502020204030204" pitchFamily="34" charset="0"/>
                <a:ea typeface="Calibri" panose="020F0502020204030204" pitchFamily="34" charset="0"/>
                <a:cs typeface="Arial" panose="020B0604020202020204" pitchFamily="34" charset="0"/>
              </a:rPr>
              <a:t>.</a:t>
            </a:r>
          </a:p>
          <a:p>
            <a:pPr marL="227965">
              <a:lnSpc>
                <a:spcPct val="115000"/>
              </a:lnSpc>
              <a:spcAft>
                <a:spcPts val="800"/>
              </a:spcAft>
            </a:pPr>
            <a:r>
              <a:rPr lang="en-NZ">
                <a:effectLst/>
                <a:latin typeface="Calibri" panose="020F0502020204030204" pitchFamily="34" charset="0"/>
                <a:ea typeface="Calibri" panose="020F0502020204030204" pitchFamily="34" charset="0"/>
                <a:cs typeface="Arial" panose="020B0604020202020204" pitchFamily="34" charset="0"/>
              </a:rPr>
              <a:t>Kei Te Whanganui-a-Tara au e </a:t>
            </a:r>
            <a:r>
              <a:rPr lang="en-NZ" err="1">
                <a:effectLst/>
                <a:latin typeface="Calibri" panose="020F0502020204030204" pitchFamily="34" charset="0"/>
                <a:ea typeface="Calibri" panose="020F0502020204030204" pitchFamily="34" charset="0"/>
                <a:cs typeface="Arial" panose="020B0604020202020204" pitchFamily="34" charset="0"/>
              </a:rPr>
              <a:t>noho</a:t>
            </a:r>
            <a:r>
              <a:rPr lang="en-NZ">
                <a:effectLst/>
                <a:latin typeface="Calibri" panose="020F0502020204030204" pitchFamily="34" charset="0"/>
                <a:ea typeface="Calibri" panose="020F0502020204030204" pitchFamily="34" charset="0"/>
                <a:cs typeface="Arial" panose="020B0604020202020204" pitchFamily="34" charset="0"/>
              </a:rPr>
              <a:t> ana </a:t>
            </a:r>
            <a:r>
              <a:rPr lang="en-NZ" err="1">
                <a:effectLst/>
                <a:latin typeface="Calibri" panose="020F0502020204030204" pitchFamily="34" charset="0"/>
                <a:ea typeface="Calibri" panose="020F0502020204030204" pitchFamily="34" charset="0"/>
                <a:cs typeface="Arial" panose="020B0604020202020204" pitchFamily="34" charset="0"/>
              </a:rPr>
              <a:t>ināianei</a:t>
            </a:r>
            <a:r>
              <a:rPr lang="en-NZ">
                <a:effectLst/>
                <a:latin typeface="Calibri" panose="020F0502020204030204" pitchFamily="34" charset="0"/>
                <a:ea typeface="Calibri" panose="020F0502020204030204" pitchFamily="34" charset="0"/>
                <a:cs typeface="Arial" panose="020B0604020202020204" pitchFamily="34" charset="0"/>
              </a:rPr>
              <a:t> me </a:t>
            </a:r>
            <a:r>
              <a:rPr lang="en-NZ" err="1">
                <a:effectLst/>
                <a:latin typeface="Calibri" panose="020F0502020204030204" pitchFamily="34" charset="0"/>
                <a:ea typeface="Calibri" panose="020F0502020204030204" pitchFamily="34" charset="0"/>
                <a:cs typeface="Arial" panose="020B0604020202020204" pitchFamily="34" charset="0"/>
              </a:rPr>
              <a:t>taku</a:t>
            </a:r>
            <a:r>
              <a:rPr lang="en-NZ">
                <a:effectLst/>
                <a:latin typeface="Calibri" panose="020F0502020204030204" pitchFamily="34" charset="0"/>
                <a:ea typeface="Calibri" panose="020F0502020204030204" pitchFamily="34" charset="0"/>
                <a:cs typeface="Arial" panose="020B0604020202020204" pitchFamily="34" charset="0"/>
              </a:rPr>
              <a:t> </a:t>
            </a:r>
            <a:r>
              <a:rPr lang="en-NZ" err="1">
                <a:effectLst/>
                <a:latin typeface="Calibri" panose="020F0502020204030204" pitchFamily="34" charset="0"/>
                <a:ea typeface="Calibri" panose="020F0502020204030204" pitchFamily="34" charset="0"/>
                <a:cs typeface="Arial" panose="020B0604020202020204" pitchFamily="34" charset="0"/>
              </a:rPr>
              <a:t>hoa</a:t>
            </a:r>
            <a:r>
              <a:rPr lang="en-NZ">
                <a:effectLst/>
                <a:latin typeface="Calibri" panose="020F0502020204030204" pitchFamily="34" charset="0"/>
                <a:ea typeface="Calibri" panose="020F0502020204030204" pitchFamily="34" charset="0"/>
                <a:cs typeface="Arial" panose="020B0604020202020204" pitchFamily="34" charset="0"/>
              </a:rPr>
              <a:t> Rangatira, Maggie.</a:t>
            </a:r>
          </a:p>
          <a:p>
            <a:pPr marL="227965">
              <a:lnSpc>
                <a:spcPct val="115000"/>
              </a:lnSpc>
              <a:spcAft>
                <a:spcPts val="800"/>
              </a:spcAft>
            </a:pPr>
            <a:r>
              <a:rPr lang="en-NZ">
                <a:effectLst/>
                <a:latin typeface="Calibri" panose="020F0502020204030204" pitchFamily="34" charset="0"/>
                <a:ea typeface="Calibri" panose="020F0502020204030204" pitchFamily="34" charset="0"/>
                <a:cs typeface="Arial" panose="020B0604020202020204" pitchFamily="34" charset="0"/>
              </a:rPr>
              <a:t>Ko wai ahau? Ko Bill Bayfield, te Tumu </a:t>
            </a:r>
            <a:r>
              <a:rPr lang="en-NZ" err="1">
                <a:effectLst/>
                <a:latin typeface="Calibri" panose="020F0502020204030204" pitchFamily="34" charset="0"/>
                <a:ea typeface="Calibri" panose="020F0502020204030204" pitchFamily="34" charset="0"/>
                <a:cs typeface="Arial" panose="020B0604020202020204" pitchFamily="34" charset="0"/>
              </a:rPr>
              <a:t>Whakarae</a:t>
            </a:r>
            <a:r>
              <a:rPr lang="en-NZ">
                <a:effectLst/>
                <a:latin typeface="Calibri" panose="020F0502020204030204" pitchFamily="34" charset="0"/>
                <a:ea typeface="Calibri" panose="020F0502020204030204" pitchFamily="34" charset="0"/>
                <a:cs typeface="Arial" panose="020B0604020202020204" pitchFamily="34" charset="0"/>
              </a:rPr>
              <a:t> o Taumata Arowai.</a:t>
            </a:r>
          </a:p>
          <a:p>
            <a:pPr marL="227965">
              <a:lnSpc>
                <a:spcPct val="115000"/>
              </a:lnSpc>
              <a:spcAft>
                <a:spcPts val="800"/>
              </a:spcAft>
            </a:pPr>
            <a:endParaRPr lang="en-NZ">
              <a:latin typeface="Calibri" panose="020F0502020204030204" pitchFamily="34" charset="0"/>
              <a:ea typeface="Calibri" panose="020F0502020204030204" pitchFamily="34" charset="0"/>
              <a:cs typeface="Arial" panose="020B0604020202020204" pitchFamily="34" charset="0"/>
            </a:endParaRPr>
          </a:p>
          <a:p>
            <a:pPr marL="227965">
              <a:lnSpc>
                <a:spcPct val="115000"/>
              </a:lnSpc>
              <a:spcAft>
                <a:spcPts val="800"/>
              </a:spcAft>
            </a:pPr>
            <a:r>
              <a:rPr lang="en-NZ">
                <a:effectLst/>
                <a:highlight>
                  <a:srgbClr val="FFFF00"/>
                </a:highlight>
                <a:latin typeface="Calibri" panose="020F0502020204030204" pitchFamily="34" charset="0"/>
                <a:ea typeface="Calibri" panose="020F0502020204030204" pitchFamily="34" charset="0"/>
                <a:cs typeface="Arial" panose="020B0604020202020204" pitchFamily="34" charset="0"/>
              </a:rPr>
              <a:t>It’s a pleasure to be here</a:t>
            </a:r>
          </a:p>
          <a:p>
            <a:pPr marL="0" indent="0">
              <a:buFont typeface="Arial" panose="020B0604020202020204" pitchFamily="34" charset="0"/>
              <a:buNone/>
            </a:pPr>
            <a:endParaRPr lang="en-NZ">
              <a:cs typeface="Calibri"/>
            </a:endParaRPr>
          </a:p>
        </p:txBody>
      </p:sp>
      <p:sp>
        <p:nvSpPr>
          <p:cNvPr id="4" name="Slide Number Placeholder 3"/>
          <p:cNvSpPr>
            <a:spLocks noGrp="1"/>
          </p:cNvSpPr>
          <p:nvPr>
            <p:ph type="sldNum" sz="quarter" idx="5"/>
          </p:nvPr>
        </p:nvSpPr>
        <p:spPr/>
        <p:txBody>
          <a:bodyPr/>
          <a:lstStyle/>
          <a:p>
            <a:fld id="{8C18E7B5-397D-E340-A3B7-DFDFBFBFBC6D}" type="slidenum">
              <a:rPr lang="en-US" smtClean="0"/>
              <a:t>2</a:t>
            </a:fld>
            <a:endParaRPr lang="en-US"/>
          </a:p>
        </p:txBody>
      </p:sp>
    </p:spTree>
    <p:extLst>
      <p:ext uri="{BB962C8B-B14F-4D97-AF65-F5344CB8AC3E}">
        <p14:creationId xmlns:p14="http://schemas.microsoft.com/office/powerpoint/2010/main" val="2756567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marL="342900" lvl="0" indent="-342900">
              <a:spcBef>
                <a:spcPts val="600"/>
              </a:spcBef>
              <a:spcAft>
                <a:spcPts val="600"/>
              </a:spcAft>
              <a:buFont typeface="+mj-lt"/>
              <a:buAutoNum type="arabicPeriod"/>
            </a:pPr>
            <a:r>
              <a:rPr lang="en-NZ">
                <a:effectLst/>
                <a:latin typeface="Calibri" panose="020F0502020204030204" pitchFamily="34" charset="0"/>
                <a:ea typeface="Calibri" panose="020F0502020204030204" pitchFamily="34" charset="0"/>
                <a:cs typeface="Times New Roman" panose="02020603050405020304" pitchFamily="18" charset="0"/>
              </a:rPr>
              <a:t>the Three Waters Rural Supplies Technical Working Group Working Group (Rural Group) was established, comprising members with experience in rural supplies and rural marae and papakāinga drinking water schemes. The Rural Group was tasked with identifying </a:t>
            </a:r>
            <a:r>
              <a:rPr lang="en-US" b="1">
                <a:effectLst/>
                <a:latin typeface="Calibri" panose="020F0502020204030204" pitchFamily="34" charset="0"/>
                <a:ea typeface="Calibri" panose="020F0502020204030204" pitchFamily="34" charset="0"/>
                <a:cs typeface="Calibri" panose="020F0502020204030204" pitchFamily="34" charset="0"/>
              </a:rPr>
              <a:t>advice to support policy development related to rural drinking water supplies</a:t>
            </a:r>
            <a:r>
              <a:rPr lang="en-US">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spcAft>
                <a:spcPts val="600"/>
              </a:spcAft>
              <a:buFont typeface="+mj-lt"/>
              <a:buAutoNum type="arabicPeriod"/>
            </a:pPr>
            <a:r>
              <a:rPr lang="en-NZ">
                <a:effectLst/>
                <a:latin typeface="Calibri" panose="020F0502020204030204" pitchFamily="34" charset="0"/>
                <a:ea typeface="Calibri" panose="020F0502020204030204" pitchFamily="34" charset="0"/>
                <a:cs typeface="Times New Roman" panose="02020603050405020304" pitchFamily="18" charset="0"/>
              </a:rPr>
              <a:t>The Rural Group have engaged constructively as a group on the challenge and continue to believe strongly that transformational change in New Zealand's approach to management of the Three Waters is required.</a:t>
            </a:r>
          </a:p>
          <a:p>
            <a:pPr marL="342900" lvl="0" indent="-342900">
              <a:spcBef>
                <a:spcPts val="600"/>
              </a:spcBef>
              <a:spcAft>
                <a:spcPts val="600"/>
              </a:spcAft>
              <a:buFont typeface="+mj-lt"/>
              <a:buAutoNum type="arabicPeriod"/>
            </a:pPr>
            <a:r>
              <a:rPr lang="en-NZ">
                <a:effectLst/>
                <a:latin typeface="Calibri" panose="020F0502020204030204" pitchFamily="34" charset="0"/>
                <a:ea typeface="Calibri" panose="020F0502020204030204" pitchFamily="34" charset="0"/>
                <a:cs typeface="Times New Roman" panose="02020603050405020304" pitchFamily="18" charset="0"/>
              </a:rPr>
              <a:t>Recommendations have been made that the Rural Group believe will result in the new approach more successfully addressing many of the concerns raised in relation to rural supplies and rural marae and papakāinga drinking water schemes.</a:t>
            </a:r>
          </a:p>
          <a:p>
            <a:pPr marL="342900" lvl="0" indent="-342900">
              <a:spcBef>
                <a:spcPts val="600"/>
              </a:spcBef>
              <a:spcAft>
                <a:spcPts val="600"/>
              </a:spcAft>
              <a:buFont typeface="+mj-lt"/>
              <a:buAutoNum type="arabicPeriod"/>
            </a:pPr>
            <a:endParaRPr lang="en-NZ">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15821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marL="342900" lvl="0" indent="-342900">
              <a:spcBef>
                <a:spcPts val="600"/>
              </a:spcBef>
              <a:spcAft>
                <a:spcPts val="600"/>
              </a:spcAft>
              <a:buFont typeface="+mj-lt"/>
              <a:buAutoNum type="arabicPeriod"/>
            </a:pP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72074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241420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r>
              <a:rPr lang="en-US" b="1">
                <a:cs typeface="Calibri"/>
              </a:rPr>
              <a:t>Stay in touch with us and your representative organizations</a:t>
            </a:r>
          </a:p>
          <a:p>
            <a:pPr lvl="0"/>
            <a:r>
              <a:rPr lang="en-US" b="1">
                <a:cs typeface="Calibri"/>
              </a:rPr>
              <a:t>Maybe take a test or two over the coming years.</a:t>
            </a: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15631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93113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marL="342900" lvl="0" indent="-342900">
              <a:lnSpc>
                <a:spcPct val="107000"/>
              </a:lnSpc>
              <a:buFont typeface="Symbol" panose="05050102010706020507" pitchFamily="18" charset="2"/>
              <a:buChar char=""/>
            </a:pPr>
            <a:r>
              <a:rPr lang="en-NZ" b="0" i="0" err="1">
                <a:solidFill>
                  <a:srgbClr val="4A4C4C"/>
                </a:solidFill>
                <a:effectLst/>
                <a:latin typeface="NationalBook"/>
              </a:rPr>
              <a:t>Ngā</a:t>
            </a:r>
            <a:r>
              <a:rPr lang="en-NZ" b="0" i="0">
                <a:solidFill>
                  <a:srgbClr val="4A4C4C"/>
                </a:solidFill>
                <a:effectLst/>
                <a:latin typeface="NationalBook"/>
              </a:rPr>
              <a:t> mihi </a:t>
            </a:r>
            <a:r>
              <a:rPr lang="en-NZ" b="0" i="0" err="1">
                <a:solidFill>
                  <a:srgbClr val="4A4C4C"/>
                </a:solidFill>
                <a:effectLst/>
                <a:latin typeface="NationalBook"/>
              </a:rPr>
              <a:t>maioha</a:t>
            </a:r>
            <a:r>
              <a:rPr lang="en-NZ" b="0" i="0">
                <a:solidFill>
                  <a:srgbClr val="4A4C4C"/>
                </a:solidFill>
                <a:effectLst/>
                <a:latin typeface="NationalBook"/>
              </a:rPr>
              <a:t> – thanks with appreciation</a:t>
            </a:r>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210853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r>
              <a:rPr lang="en-US" b="0">
                <a:cs typeface="Calibri"/>
              </a:rPr>
              <a:t>Still feels like we’re building a plane while flying it</a:t>
            </a: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58293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marL="0" lvl="0" indent="0">
              <a:buSzPct val="100000"/>
              <a:buFont typeface="Arial" pitchFamily="34"/>
              <a:buNone/>
            </a:pPr>
            <a:endParaRPr lang="en-US" b="1"/>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08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Bill</a:t>
            </a:r>
          </a:p>
          <a:p>
            <a:pPr marL="171450" indent="-171450">
              <a:buFont typeface="Arial"/>
              <a:buChar char="•"/>
            </a:pPr>
            <a:r>
              <a:rPr lang="en-US"/>
              <a:t>Any highlights from the workshop yesterday</a:t>
            </a:r>
          </a:p>
          <a:p>
            <a:pPr marL="171450" indent="-171450">
              <a:buFont typeface="Arial"/>
              <a:buChar char="•"/>
            </a:pPr>
            <a:endParaRPr lang="en-US"/>
          </a:p>
          <a:p>
            <a:pPr marL="171450" indent="-171450">
              <a:buFont typeface="Arial"/>
              <a:buChar char="•"/>
            </a:pPr>
            <a:r>
              <a:rPr lang="en-US">
                <a:highlight>
                  <a:srgbClr val="FFFF00"/>
                </a:highlight>
              </a:rPr>
              <a:t>Before the plane Duty of care slide</a:t>
            </a:r>
            <a:r>
              <a:rPr lang="en-US"/>
              <a:t>.</a:t>
            </a:r>
            <a:endParaRPr lang="en-US">
              <a:cs typeface="Calibri"/>
            </a:endParaRPr>
          </a:p>
        </p:txBody>
      </p:sp>
      <p:sp>
        <p:nvSpPr>
          <p:cNvPr id="4" name="Slide Number Placeholder 3"/>
          <p:cNvSpPr>
            <a:spLocks noGrp="1"/>
          </p:cNvSpPr>
          <p:nvPr>
            <p:ph type="sldNum" sz="quarter" idx="5"/>
          </p:nvPr>
        </p:nvSpPr>
        <p:spPr/>
        <p:txBody>
          <a:bodyPr/>
          <a:lstStyle/>
          <a:p>
            <a:fld id="{8C18E7B5-397D-E340-A3B7-DFDFBFBFBC6D}" type="slidenum">
              <a:rPr lang="en-US" smtClean="0"/>
              <a:t>5</a:t>
            </a:fld>
            <a:endParaRPr lang="en-US"/>
          </a:p>
        </p:txBody>
      </p:sp>
    </p:spTree>
    <p:extLst>
      <p:ext uri="{BB962C8B-B14F-4D97-AF65-F5344CB8AC3E}">
        <p14:creationId xmlns:p14="http://schemas.microsoft.com/office/powerpoint/2010/main" val="3753406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marL="171450" lvl="0" indent="-171450">
              <a:buFont typeface="Arial" panose="020B0604020202020204" pitchFamily="34" charset="0"/>
              <a:buChar char="•"/>
            </a:pPr>
            <a:endParaRPr lang="en-US" b="0">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10511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a:solidFill>
                  <a:schemeClr val="tx1"/>
                </a:solidFill>
              </a:rPr>
              <a:t>NOTES FOR BILL: </a:t>
            </a:r>
          </a:p>
          <a:p>
            <a:r>
              <a:rPr lang="en-NZ" sz="1200">
                <a:solidFill>
                  <a:schemeClr val="tx1"/>
                </a:solidFill>
              </a:rPr>
              <a:t>There are 1969 supplies in our register.</a:t>
            </a:r>
          </a:p>
          <a:p>
            <a:r>
              <a:rPr lang="en-NZ" sz="1200">
                <a:solidFill>
                  <a:schemeClr val="tx1"/>
                </a:solidFill>
              </a:rPr>
              <a:t>27% (533) of these are council supplies</a:t>
            </a:r>
          </a:p>
          <a:p>
            <a:r>
              <a:rPr lang="en-NZ" sz="1200">
                <a:solidFill>
                  <a:schemeClr val="tx1"/>
                </a:solidFill>
              </a:rPr>
              <a:t>These council supplies serve 96% of the population served by registered supplies (83% of total pop)</a:t>
            </a:r>
          </a:p>
        </p:txBody>
      </p:sp>
      <p:sp>
        <p:nvSpPr>
          <p:cNvPr id="4" name="Slide Number Placeholder 3"/>
          <p:cNvSpPr>
            <a:spLocks noGrp="1"/>
          </p:cNvSpPr>
          <p:nvPr>
            <p:ph type="sldNum" sz="quarter" idx="5"/>
          </p:nvPr>
        </p:nvSpPr>
        <p:spPr/>
        <p:txBody>
          <a:bodyPr/>
          <a:lstStyle/>
          <a:p>
            <a:fld id="{8C18E7B5-397D-E340-A3B7-DFDFBFBFBC6D}" type="slidenum">
              <a:rPr lang="en-US" smtClean="0"/>
              <a:t>8</a:t>
            </a:fld>
            <a:endParaRPr lang="en-US"/>
          </a:p>
        </p:txBody>
      </p:sp>
    </p:spTree>
    <p:extLst>
      <p:ext uri="{BB962C8B-B14F-4D97-AF65-F5344CB8AC3E}">
        <p14:creationId xmlns:p14="http://schemas.microsoft.com/office/powerpoint/2010/main" val="1644151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Of those 534 council supplies, 95% have completed your registration in Hinekōrako 26 supplies remaining from 11 suppliers:</a:t>
            </a:r>
          </a:p>
          <a:p>
            <a:r>
              <a:rPr lang="en-NZ" b="0" i="0" u="none" strike="noStrike">
                <a:solidFill>
                  <a:srgbClr val="000000"/>
                </a:solidFill>
                <a:effectLst/>
              </a:rPr>
              <a:t>Queenstown Lakes District Council, South Waikato District Council, Waitaki District Council, Hutt City Council Horowhenua District Council, Auckland Council</a:t>
            </a:r>
            <a:r>
              <a:rPr lang="en-NZ"/>
              <a:t> </a:t>
            </a:r>
            <a:r>
              <a:rPr lang="en-NZ" b="0" i="0" u="none" strike="noStrike">
                <a:solidFill>
                  <a:srgbClr val="000000"/>
                </a:solidFill>
                <a:effectLst/>
              </a:rPr>
              <a:t>Manawatu District Council, Central Hawke's Bay District Council, Whanganui District Council, VEOLIA WATER SERVICES (ANZ) PTY LTD, Tauranga City Council</a:t>
            </a:r>
            <a:r>
              <a:rPr lang="en-NZ"/>
              <a:t> </a:t>
            </a:r>
          </a:p>
          <a:p>
            <a:r>
              <a:rPr lang="en-US">
                <a:solidFill>
                  <a:schemeClr val="tx1"/>
                </a:solidFill>
              </a:rPr>
              <a:t>NOTE: THIS INCLUDES ALL COUNCIL SUPPLIES – meaning councils have been GOOD at registering ALL of their supplies (only 12council supplies &gt;500 and 11 council supplies &gt; 750 are not registered)</a:t>
            </a:r>
          </a:p>
          <a:p>
            <a:r>
              <a:rPr lang="en-NZ"/>
              <a:t>Of the 534 Council Supplies 286 (54%) are &lt;500; 319 (60%) are &lt;750 </a:t>
            </a:r>
          </a:p>
          <a:p>
            <a:r>
              <a:rPr lang="en-NZ"/>
              <a:t>Of the 1436 Non Council 34 (2%) &gt; 500; 27 (2%) are &lt;750</a:t>
            </a:r>
          </a:p>
          <a:p>
            <a:pPr marL="0" marR="0" lvl="0" indent="0" algn="l" defTabSz="914400" rtl="0" eaLnBrk="1" fontAlgn="auto" latinLnBrk="0" hangingPunct="1">
              <a:lnSpc>
                <a:spcPct val="100000"/>
              </a:lnSpc>
              <a:spcBef>
                <a:spcPts val="0"/>
              </a:spcBef>
              <a:spcAft>
                <a:spcPts val="0"/>
              </a:spcAft>
              <a:buClrTx/>
              <a:buSzTx/>
              <a:buFontTx/>
              <a:buNone/>
              <a:tabLst/>
              <a:defRPr/>
            </a:pPr>
            <a:r>
              <a:rPr lang="en-NZ"/>
              <a:t>Of the 952  Non Council / Non Gov 17 (2%) &gt; 500; 14 (1%) are &lt;750</a:t>
            </a:r>
          </a:p>
          <a:p>
            <a:pPr marL="0" marR="0" lvl="0" indent="0" algn="l" defTabSz="914400" rtl="0" eaLnBrk="1" fontAlgn="auto" latinLnBrk="0" hangingPunct="1">
              <a:lnSpc>
                <a:spcPct val="100000"/>
              </a:lnSpc>
              <a:spcBef>
                <a:spcPts val="0"/>
              </a:spcBef>
              <a:spcAft>
                <a:spcPts val="0"/>
              </a:spcAft>
              <a:buClrTx/>
              <a:buSzTx/>
              <a:buFontTx/>
              <a:buNone/>
              <a:tabLst/>
              <a:defRPr/>
            </a:pPr>
            <a:r>
              <a:rPr lang="en-NZ"/>
              <a:t>53% To Invite means that we’re still not sure who 53% of the REGISTERED supplies are!</a:t>
            </a:r>
          </a:p>
          <a:p>
            <a:endParaRPr lang="en-NZ"/>
          </a:p>
          <a:p>
            <a:endParaRPr lang="en-NZ"/>
          </a:p>
        </p:txBody>
      </p:sp>
      <p:sp>
        <p:nvSpPr>
          <p:cNvPr id="4" name="Slide Number Placeholder 3"/>
          <p:cNvSpPr>
            <a:spLocks noGrp="1"/>
          </p:cNvSpPr>
          <p:nvPr>
            <p:ph type="sldNum" sz="quarter" idx="5"/>
          </p:nvPr>
        </p:nvSpPr>
        <p:spPr/>
        <p:txBody>
          <a:bodyPr/>
          <a:lstStyle/>
          <a:p>
            <a:fld id="{8C18E7B5-397D-E340-A3B7-DFDFBFBFBC6D}" type="slidenum">
              <a:rPr lang="en-US" smtClean="0"/>
              <a:t>9</a:t>
            </a:fld>
            <a:endParaRPr lang="en-US"/>
          </a:p>
        </p:txBody>
      </p:sp>
    </p:spTree>
    <p:extLst>
      <p:ext uri="{BB962C8B-B14F-4D97-AF65-F5344CB8AC3E}">
        <p14:creationId xmlns:p14="http://schemas.microsoft.com/office/powerpoint/2010/main" val="95580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C18E7B5-397D-E340-A3B7-DFDFBFBFBC6D}" type="slidenum">
              <a:rPr lang="en-US" smtClean="0"/>
              <a:t>10</a:t>
            </a:fld>
            <a:endParaRPr lang="en-US"/>
          </a:p>
        </p:txBody>
      </p:sp>
    </p:spTree>
    <p:extLst>
      <p:ext uri="{BB962C8B-B14F-4D97-AF65-F5344CB8AC3E}">
        <p14:creationId xmlns:p14="http://schemas.microsoft.com/office/powerpoint/2010/main" val="142617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707299" y="535849"/>
            <a:ext cx="10783750" cy="8483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08875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B7B7058-D5A3-40B1-A879-2CD2FE8AE87D}"/>
              </a:ext>
            </a:extLst>
          </p:cNvPr>
          <p:cNvSpPr txBox="1"/>
          <p:nvPr userDrawn="1"/>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NZ" sz="1200">
                <a:solidFill>
                  <a:schemeClr val="bg1"/>
                </a:solidFill>
                <a:effectLst/>
                <a:latin typeface="+mj-lt"/>
                <a:ea typeface="Times New Roman" panose="02020603050405020304" pitchFamily="18" charset="0"/>
                <a:cs typeface="Times New Roman" panose="02020603050405020304" pitchFamily="18" charset="0"/>
              </a:rPr>
              <a:t>Unclassified</a:t>
            </a:r>
            <a:endParaRPr lang="en-NZ" sz="110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022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707299" y="535849"/>
            <a:ext cx="10783750" cy="8483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97793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baseline="0">
                <a:solidFill>
                  <a:srgbClr val="00ABC5"/>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extLst>
      <p:ext uri="{BB962C8B-B14F-4D97-AF65-F5344CB8AC3E}">
        <p14:creationId xmlns:p14="http://schemas.microsoft.com/office/powerpoint/2010/main" val="573687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
        <p:nvSpPr>
          <p:cNvPr id="5" name="Text Box 1">
            <a:extLst>
              <a:ext uri="{FF2B5EF4-FFF2-40B4-BE49-F238E27FC236}">
                <a16:creationId xmlns:a16="http://schemas.microsoft.com/office/drawing/2014/main" id="{8BD4F383-4957-4921-84FC-9F8CB35F8551}"/>
              </a:ext>
            </a:extLst>
          </p:cNvPr>
          <p:cNvSpPr txBox="1"/>
          <p:nvPr userDrawn="1"/>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NZ" sz="1200">
                <a:solidFill>
                  <a:schemeClr val="bg1"/>
                </a:solidFill>
                <a:effectLst/>
                <a:latin typeface="+mj-lt"/>
                <a:ea typeface="Times New Roman" panose="02020603050405020304" pitchFamily="18" charset="0"/>
                <a:cs typeface="Times New Roman" panose="02020603050405020304" pitchFamily="18" charset="0"/>
              </a:rPr>
              <a:t>Unclassified</a:t>
            </a:r>
            <a:endParaRPr lang="en-NZ" sz="1100">
              <a:solidFill>
                <a:schemeClr val="bg1"/>
              </a:solidFill>
              <a:effectLst/>
              <a:latin typeface="+mj-lt"/>
              <a:ea typeface="Calibri" panose="020F0502020204030204" pitchFamily="34" charset="0"/>
              <a:cs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3197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Tree>
    <p:extLst>
      <p:ext uri="{BB962C8B-B14F-4D97-AF65-F5344CB8AC3E}">
        <p14:creationId xmlns:p14="http://schemas.microsoft.com/office/powerpoint/2010/main" val="2231546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14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baseline="0">
                <a:solidFill>
                  <a:srgbClr val="00ABC5"/>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extLst>
      <p:ext uri="{BB962C8B-B14F-4D97-AF65-F5344CB8AC3E}">
        <p14:creationId xmlns:p14="http://schemas.microsoft.com/office/powerpoint/2010/main" val="264646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2410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Tree>
    <p:extLst>
      <p:ext uri="{BB962C8B-B14F-4D97-AF65-F5344CB8AC3E}">
        <p14:creationId xmlns:p14="http://schemas.microsoft.com/office/powerpoint/2010/main" val="418131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6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707299" y="535849"/>
            <a:ext cx="10783750" cy="848360"/>
          </a:xfrm>
          <a:prstGeom prst="rect">
            <a:avLst/>
          </a:prstGeom>
        </p:spPr>
        <p:txBody>
          <a:bodyPr wrap="square" lIns="0" tIns="0" rIns="0" bIns="0">
            <a:spAutoFit/>
          </a:bodyPr>
          <a:lstStyle>
            <a:lvl1pPr>
              <a:defRPr b="0" i="0">
                <a:solidFill>
                  <a:schemeClr val="tx1"/>
                </a:solidFill>
              </a:defRPr>
            </a:lvl1pPr>
          </a:lstStyle>
          <a:p>
            <a:r>
              <a:rPr lang="en-US"/>
              <a:t>Click to edit Master title style</a:t>
            </a:r>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5212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baseline="0">
                <a:solidFill>
                  <a:srgbClr val="00ABC5"/>
                </a:solidFill>
                <a:latin typeface="Calibri"/>
                <a:cs typeface="Calibri"/>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11384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r>
              <a:rPr lang="en-US"/>
              <a:t>Click to edit Master title style</a:t>
            </a:r>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4665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r>
              <a:rPr lang="en-US"/>
              <a:t>Click to edit Master title style</a:t>
            </a:r>
            <a:endParaRPr/>
          </a:p>
        </p:txBody>
      </p:sp>
      <p:sp>
        <p:nvSpPr>
          <p:cNvPr id="5" name="Text Box 1">
            <a:extLst>
              <a:ext uri="{FF2B5EF4-FFF2-40B4-BE49-F238E27FC236}">
                <a16:creationId xmlns:a16="http://schemas.microsoft.com/office/drawing/2014/main" id="{8BD4F383-4957-4921-84FC-9F8CB35F8551}"/>
              </a:ext>
            </a:extLst>
          </p:cNvPr>
          <p:cNvSpPr txBox="1"/>
          <p:nvPr userDrawn="1"/>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NZ" sz="1200">
                <a:solidFill>
                  <a:schemeClr val="bg1"/>
                </a:solidFill>
                <a:effectLst/>
                <a:latin typeface="+mj-lt"/>
                <a:ea typeface="Times New Roman" panose="02020603050405020304" pitchFamily="18" charset="0"/>
                <a:cs typeface="Times New Roman" panose="02020603050405020304" pitchFamily="18" charset="0"/>
              </a:rPr>
              <a:t>Unclassified</a:t>
            </a:r>
            <a:endParaRPr lang="en-NZ" sz="110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6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bg object 26"/>
          <p:cNvSpPr/>
          <p:nvPr/>
        </p:nvSpPr>
        <p:spPr>
          <a:xfrm>
            <a:off x="11323804" y="1124149"/>
            <a:ext cx="568960" cy="0"/>
          </a:xfrm>
          <a:custGeom>
            <a:avLst/>
            <a:gdLst/>
            <a:ahLst/>
            <a:cxnLst/>
            <a:rect l="l" t="t" r="r" b="b"/>
            <a:pathLst>
              <a:path w="568959">
                <a:moveTo>
                  <a:pt x="568794" y="0"/>
                </a:moveTo>
                <a:lnTo>
                  <a:pt x="0" y="0"/>
                </a:lnTo>
              </a:path>
            </a:pathLst>
          </a:custGeom>
          <a:ln w="12700">
            <a:solidFill>
              <a:schemeClr val="accent1">
                <a:lumMod val="50000"/>
              </a:schemeClr>
            </a:solidFill>
          </a:ln>
        </p:spPr>
        <p:txBody>
          <a:bodyPr wrap="square" lIns="0" tIns="0" rIns="0" bIns="0" rtlCol="0"/>
          <a:lstStyle/>
          <a:p>
            <a:endParaRPr/>
          </a:p>
        </p:txBody>
      </p:sp>
      <p:sp>
        <p:nvSpPr>
          <p:cNvPr id="2" name="Holder 2"/>
          <p:cNvSpPr>
            <a:spLocks noGrp="1"/>
          </p:cNvSpPr>
          <p:nvPr>
            <p:ph type="title"/>
          </p:nvPr>
        </p:nvSpPr>
        <p:spPr>
          <a:xfrm>
            <a:off x="707299" y="535849"/>
            <a:ext cx="9287373" cy="848360"/>
          </a:xfrm>
          <a:prstGeom prst="rect">
            <a:avLst/>
          </a:prstGeom>
        </p:spPr>
        <p:txBody>
          <a:bodyPr wrap="square" lIns="0" tIns="0" rIns="0" bIns="0">
            <a:spAutoFit/>
          </a:bodyPr>
          <a:lstStyle>
            <a:lvl1pPr>
              <a:defRPr sz="5400" b="1" i="0">
                <a:solidFill>
                  <a:srgbClr val="005A83"/>
                </a:solidFill>
                <a:latin typeface="Calibri"/>
                <a:cs typeface="Calibri"/>
              </a:defRPr>
            </a:lvl1pPr>
          </a:lstStyle>
          <a:p>
            <a:endParaRPr/>
          </a:p>
        </p:txBody>
      </p:sp>
      <p:sp>
        <p:nvSpPr>
          <p:cNvPr id="3" name="Holder 3"/>
          <p:cNvSpPr>
            <a:spLocks noGrp="1"/>
          </p:cNvSpPr>
          <p:nvPr>
            <p:ph type="body" idx="1"/>
          </p:nvPr>
        </p:nvSpPr>
        <p:spPr>
          <a:xfrm>
            <a:off x="719998" y="2492999"/>
            <a:ext cx="9287373" cy="3116579"/>
          </a:xfrm>
          <a:prstGeom prst="rect">
            <a:avLst/>
          </a:prstGeom>
        </p:spPr>
        <p:txBody>
          <a:bodyPr wrap="square" lIns="0" tIns="0" rIns="0" bIns="0">
            <a:spAutoFit/>
          </a:bodyPr>
          <a:lstStyle>
            <a:lvl1pPr>
              <a:defRPr b="0" i="0">
                <a:solidFill>
                  <a:schemeClr val="tx1"/>
                </a:solidFill>
              </a:defRPr>
            </a:lvl1pPr>
          </a:lstStyle>
          <a:p>
            <a:endParaRPr/>
          </a:p>
        </p:txBody>
      </p:sp>
      <p:pic>
        <p:nvPicPr>
          <p:cNvPr id="28" name="Picture 27" descr="Shape, arrow&#10;&#10;Description automatically generated">
            <a:extLst>
              <a:ext uri="{FF2B5EF4-FFF2-40B4-BE49-F238E27FC236}">
                <a16:creationId xmlns:a16="http://schemas.microsoft.com/office/drawing/2014/main" id="{D4F18F41-29B9-D74D-90DB-3A8F1FE549B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11664" y="311403"/>
            <a:ext cx="1181100" cy="609600"/>
          </a:xfrm>
          <a:prstGeom prst="rect">
            <a:avLst/>
          </a:prstGeom>
        </p:spPr>
      </p:pic>
      <p:pic>
        <p:nvPicPr>
          <p:cNvPr id="5" name="Picture 4" descr="A view of the earth from space&#10;&#10;Description automatically generated with low confidence">
            <a:extLst>
              <a:ext uri="{FF2B5EF4-FFF2-40B4-BE49-F238E27FC236}">
                <a16:creationId xmlns:a16="http://schemas.microsoft.com/office/drawing/2014/main" id="{274E982F-404A-C749-930F-FCFB9C5248C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96600" y="4622800"/>
            <a:ext cx="1295400" cy="2235200"/>
          </a:xfrm>
          <a:prstGeom prst="rect">
            <a:avLst/>
          </a:prstGeom>
        </p:spPr>
      </p:pic>
    </p:spTree>
    <p:extLst>
      <p:ext uri="{BB962C8B-B14F-4D97-AF65-F5344CB8AC3E}">
        <p14:creationId xmlns:p14="http://schemas.microsoft.com/office/powerpoint/2010/main" val="3162026892"/>
      </p:ext>
    </p:extLst>
  </p:cSld>
  <p:clrMap bg1="lt1" tx1="dk1" bg2="lt2" tx2="dk2" accent1="accent1" accent2="accent2" accent3="accent3" accent4="accent4" accent5="accent5" accent6="accent6" hlink="hlink" folHlink="folHlink"/>
  <p:sldLayoutIdLst>
    <p:sldLayoutId id="2147483667" r:id="rId1"/>
    <p:sldLayoutId id="2147483690" r:id="rId2"/>
    <p:sldLayoutId id="2147483669" r:id="rId3"/>
    <p:sldLayoutId id="2147483670" r:id="rId4"/>
    <p:sldLayoutId id="2147483671" r:id="rId5"/>
  </p:sldLayoutIdLst>
  <p:hf hdr="0" ftr="0" dt="0"/>
  <p:txStyles>
    <p:titleStyle>
      <a:lvl1pPr>
        <a:defRPr cap="none" baseline="0">
          <a:solidFill>
            <a:srgbClr val="00ABC5"/>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bg object 26"/>
          <p:cNvSpPr/>
          <p:nvPr/>
        </p:nvSpPr>
        <p:spPr>
          <a:xfrm>
            <a:off x="11323804" y="1124149"/>
            <a:ext cx="568960" cy="0"/>
          </a:xfrm>
          <a:custGeom>
            <a:avLst/>
            <a:gdLst/>
            <a:ahLst/>
            <a:cxnLst/>
            <a:rect l="l" t="t" r="r" b="b"/>
            <a:pathLst>
              <a:path w="568959">
                <a:moveTo>
                  <a:pt x="568794" y="0"/>
                </a:moveTo>
                <a:lnTo>
                  <a:pt x="0" y="0"/>
                </a:lnTo>
              </a:path>
            </a:pathLst>
          </a:custGeom>
          <a:ln w="12700">
            <a:solidFill>
              <a:schemeClr val="accent1">
                <a:lumMod val="50000"/>
              </a:schemeClr>
            </a:solidFill>
          </a:ln>
        </p:spPr>
        <p:txBody>
          <a:bodyPr wrap="square" lIns="0" tIns="0" rIns="0" bIns="0" rtlCol="0"/>
          <a:lstStyle/>
          <a:p>
            <a:endParaRPr/>
          </a:p>
        </p:txBody>
      </p:sp>
      <p:sp>
        <p:nvSpPr>
          <p:cNvPr id="2" name="Holder 2"/>
          <p:cNvSpPr>
            <a:spLocks noGrp="1"/>
          </p:cNvSpPr>
          <p:nvPr>
            <p:ph type="title"/>
          </p:nvPr>
        </p:nvSpPr>
        <p:spPr>
          <a:xfrm>
            <a:off x="707299" y="535849"/>
            <a:ext cx="9287373" cy="848360"/>
          </a:xfrm>
          <a:prstGeom prst="rect">
            <a:avLst/>
          </a:prstGeom>
        </p:spPr>
        <p:txBody>
          <a:bodyPr wrap="square" lIns="0" tIns="0" rIns="0" bIns="0">
            <a:spAutoFit/>
          </a:bodyPr>
          <a:lstStyle>
            <a:lvl1pPr>
              <a:defRPr sz="5400" b="1" i="0">
                <a:solidFill>
                  <a:srgbClr val="005A83"/>
                </a:solidFill>
                <a:latin typeface="Calibri"/>
                <a:cs typeface="Calibri"/>
              </a:defRPr>
            </a:lvl1pPr>
          </a:lstStyle>
          <a:p>
            <a:endParaRPr/>
          </a:p>
        </p:txBody>
      </p:sp>
      <p:sp>
        <p:nvSpPr>
          <p:cNvPr id="3" name="Holder 3"/>
          <p:cNvSpPr>
            <a:spLocks noGrp="1"/>
          </p:cNvSpPr>
          <p:nvPr>
            <p:ph type="body" idx="1"/>
          </p:nvPr>
        </p:nvSpPr>
        <p:spPr>
          <a:xfrm>
            <a:off x="719998" y="2492999"/>
            <a:ext cx="9287373" cy="3116579"/>
          </a:xfrm>
          <a:prstGeom prst="rect">
            <a:avLst/>
          </a:prstGeom>
        </p:spPr>
        <p:txBody>
          <a:bodyPr wrap="square" lIns="0" tIns="0" rIns="0" bIns="0">
            <a:spAutoFit/>
          </a:bodyPr>
          <a:lstStyle>
            <a:lvl1pPr>
              <a:defRPr b="0" i="0">
                <a:solidFill>
                  <a:schemeClr val="tx1"/>
                </a:solidFill>
              </a:defRPr>
            </a:lvl1pPr>
          </a:lstStyle>
          <a:p>
            <a:endParaRPr/>
          </a:p>
        </p:txBody>
      </p:sp>
      <p:pic>
        <p:nvPicPr>
          <p:cNvPr id="27" name="Picture 26" descr="A picture containing text&#10;&#10;Description automatically generated">
            <a:extLst>
              <a:ext uri="{FF2B5EF4-FFF2-40B4-BE49-F238E27FC236}">
                <a16:creationId xmlns:a16="http://schemas.microsoft.com/office/drawing/2014/main" id="{B364A7FA-9D0B-2A41-84A8-F4C85E0D59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60000" y="3361020"/>
            <a:ext cx="2032000" cy="3492500"/>
          </a:xfrm>
          <a:prstGeom prst="rect">
            <a:avLst/>
          </a:prstGeom>
        </p:spPr>
      </p:pic>
      <p:pic>
        <p:nvPicPr>
          <p:cNvPr id="28" name="Picture 27" descr="Shape, arrow&#10;&#10;Description automatically generated">
            <a:extLst>
              <a:ext uri="{FF2B5EF4-FFF2-40B4-BE49-F238E27FC236}">
                <a16:creationId xmlns:a16="http://schemas.microsoft.com/office/drawing/2014/main" id="{D4F18F41-29B9-D74D-90DB-3A8F1FE549B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11664" y="311403"/>
            <a:ext cx="1181100" cy="609600"/>
          </a:xfrm>
          <a:prstGeom prst="rect">
            <a:avLst/>
          </a:prstGeom>
        </p:spPr>
      </p:pic>
    </p:spTree>
    <p:extLst>
      <p:ext uri="{BB962C8B-B14F-4D97-AF65-F5344CB8AC3E}">
        <p14:creationId xmlns:p14="http://schemas.microsoft.com/office/powerpoint/2010/main" val="3625117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eaLnBrk="1" hangingPunct="1">
        <a:defRPr cap="none" baseline="0">
          <a:solidFill>
            <a:srgbClr val="00ABC5"/>
          </a:solidFill>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bg object 26"/>
          <p:cNvSpPr/>
          <p:nvPr/>
        </p:nvSpPr>
        <p:spPr>
          <a:xfrm>
            <a:off x="11323804" y="1124149"/>
            <a:ext cx="568960" cy="0"/>
          </a:xfrm>
          <a:custGeom>
            <a:avLst/>
            <a:gdLst/>
            <a:ahLst/>
            <a:cxnLst/>
            <a:rect l="l" t="t" r="r" b="b"/>
            <a:pathLst>
              <a:path w="568959">
                <a:moveTo>
                  <a:pt x="568794" y="0"/>
                </a:moveTo>
                <a:lnTo>
                  <a:pt x="0" y="0"/>
                </a:lnTo>
              </a:path>
            </a:pathLst>
          </a:custGeom>
          <a:ln w="12700">
            <a:solidFill>
              <a:schemeClr val="accent1">
                <a:lumMod val="50000"/>
              </a:schemeClr>
            </a:solidFill>
          </a:ln>
        </p:spPr>
        <p:txBody>
          <a:bodyPr wrap="square" lIns="0" tIns="0" rIns="0" bIns="0" rtlCol="0"/>
          <a:lstStyle/>
          <a:p>
            <a:endParaRPr/>
          </a:p>
        </p:txBody>
      </p:sp>
      <p:sp>
        <p:nvSpPr>
          <p:cNvPr id="2" name="Holder 2"/>
          <p:cNvSpPr>
            <a:spLocks noGrp="1"/>
          </p:cNvSpPr>
          <p:nvPr>
            <p:ph type="title"/>
          </p:nvPr>
        </p:nvSpPr>
        <p:spPr>
          <a:xfrm>
            <a:off x="707299" y="535849"/>
            <a:ext cx="9287373" cy="848360"/>
          </a:xfrm>
          <a:prstGeom prst="rect">
            <a:avLst/>
          </a:prstGeom>
        </p:spPr>
        <p:txBody>
          <a:bodyPr wrap="square" lIns="0" tIns="0" rIns="0" bIns="0">
            <a:spAutoFit/>
          </a:bodyPr>
          <a:lstStyle>
            <a:lvl1pPr>
              <a:defRPr sz="5400" b="1" i="0">
                <a:solidFill>
                  <a:srgbClr val="005A83"/>
                </a:solidFill>
                <a:latin typeface="Calibri"/>
                <a:cs typeface="Calibri"/>
              </a:defRPr>
            </a:lvl1pPr>
          </a:lstStyle>
          <a:p>
            <a:endParaRPr/>
          </a:p>
        </p:txBody>
      </p:sp>
      <p:sp>
        <p:nvSpPr>
          <p:cNvPr id="3" name="Holder 3"/>
          <p:cNvSpPr>
            <a:spLocks noGrp="1"/>
          </p:cNvSpPr>
          <p:nvPr>
            <p:ph type="body" idx="1"/>
          </p:nvPr>
        </p:nvSpPr>
        <p:spPr>
          <a:xfrm>
            <a:off x="719998" y="2492999"/>
            <a:ext cx="9287373" cy="3116579"/>
          </a:xfrm>
          <a:prstGeom prst="rect">
            <a:avLst/>
          </a:prstGeom>
        </p:spPr>
        <p:txBody>
          <a:bodyPr wrap="square" lIns="0" tIns="0" rIns="0" bIns="0">
            <a:spAutoFit/>
          </a:bodyPr>
          <a:lstStyle>
            <a:lvl1pPr>
              <a:defRPr b="0" i="0">
                <a:solidFill>
                  <a:schemeClr val="tx1"/>
                </a:solidFill>
              </a:defRPr>
            </a:lvl1pPr>
          </a:lstStyle>
          <a:p>
            <a:endParaRPr/>
          </a:p>
        </p:txBody>
      </p:sp>
      <p:pic>
        <p:nvPicPr>
          <p:cNvPr id="27" name="Picture 26" descr="A picture containing text&#10;&#10;Description automatically generated">
            <a:extLst>
              <a:ext uri="{FF2B5EF4-FFF2-40B4-BE49-F238E27FC236}">
                <a16:creationId xmlns:a16="http://schemas.microsoft.com/office/drawing/2014/main" id="{B364A7FA-9D0B-2A41-84A8-F4C85E0D594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60000" y="3361020"/>
            <a:ext cx="2032000" cy="3492500"/>
          </a:xfrm>
          <a:prstGeom prst="rect">
            <a:avLst/>
          </a:prstGeom>
        </p:spPr>
      </p:pic>
      <p:pic>
        <p:nvPicPr>
          <p:cNvPr id="28" name="Picture 27" descr="Shape, arrow&#10;&#10;Description automatically generated">
            <a:extLst>
              <a:ext uri="{FF2B5EF4-FFF2-40B4-BE49-F238E27FC236}">
                <a16:creationId xmlns:a16="http://schemas.microsoft.com/office/drawing/2014/main" id="{D4F18F41-29B9-D74D-90DB-3A8F1FE549B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11664" y="311403"/>
            <a:ext cx="1181100" cy="609600"/>
          </a:xfrm>
          <a:prstGeom prst="rect">
            <a:avLst/>
          </a:prstGeom>
        </p:spPr>
      </p:pic>
    </p:spTree>
    <p:extLst>
      <p:ext uri="{BB962C8B-B14F-4D97-AF65-F5344CB8AC3E}">
        <p14:creationId xmlns:p14="http://schemas.microsoft.com/office/powerpoint/2010/main" val="39285951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8" r:id="rId3"/>
    <p:sldLayoutId id="2147483687" r:id="rId4"/>
    <p:sldLayoutId id="2147483688" r:id="rId5"/>
    <p:sldLayoutId id="2147483689" r:id="rId6"/>
  </p:sldLayoutIdLst>
  <p:hf hdr="0" ftr="0" dt="0"/>
  <p:txStyles>
    <p:titleStyle>
      <a:lvl1pPr>
        <a:defRPr cap="none" baseline="0">
          <a:solidFill>
            <a:srgbClr val="00ABC5"/>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12.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fish&#10;&#10;Description automatically generated with low confidence">
            <a:extLst>
              <a:ext uri="{FF2B5EF4-FFF2-40B4-BE49-F238E27FC236}">
                <a16:creationId xmlns:a16="http://schemas.microsoft.com/office/drawing/2014/main" id="{DC293764-637C-2746-83FB-7F11A587C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253"/>
            <a:ext cx="12192000" cy="6858000"/>
          </a:xfrm>
          <a:prstGeom prst="rect">
            <a:avLst/>
          </a:prstGeom>
        </p:spPr>
      </p:pic>
      <p:sp>
        <p:nvSpPr>
          <p:cNvPr id="4" name="object 2">
            <a:extLst>
              <a:ext uri="{FF2B5EF4-FFF2-40B4-BE49-F238E27FC236}">
                <a16:creationId xmlns:a16="http://schemas.microsoft.com/office/drawing/2014/main" id="{351F2321-808E-774B-AB03-6F9E6CEC874E}"/>
              </a:ext>
            </a:extLst>
          </p:cNvPr>
          <p:cNvSpPr txBox="1">
            <a:spLocks/>
          </p:cNvSpPr>
          <p:nvPr/>
        </p:nvSpPr>
        <p:spPr>
          <a:xfrm>
            <a:off x="611291" y="956454"/>
            <a:ext cx="11275910" cy="1102994"/>
          </a:xfrm>
          <a:prstGeom prst="rect">
            <a:avLst/>
          </a:prstGeom>
        </p:spPr>
        <p:txBody>
          <a:bodyPr vert="horz" wrap="square" lIns="0" tIns="130175" rIns="0" bIns="0" rtlCol="0">
            <a:spAutoFit/>
          </a:bodyPr>
          <a:lstStyle>
            <a:lvl1pPr>
              <a:defRPr sz="5400" b="1" i="0">
                <a:solidFill>
                  <a:srgbClr val="005A83"/>
                </a:solidFill>
                <a:latin typeface="Calibri"/>
                <a:ea typeface="+mj-ea"/>
                <a:cs typeface="Calibri"/>
              </a:defRPr>
            </a:lvl1pPr>
          </a:lstStyle>
          <a:p>
            <a:pPr marL="12700" marR="5080">
              <a:lnSpc>
                <a:spcPts val="0"/>
              </a:lnSpc>
            </a:pPr>
            <a:r>
              <a:rPr lang="en-NZ" sz="4600" kern="0"/>
              <a:t>Water New Zealand Conference</a:t>
            </a:r>
          </a:p>
          <a:p>
            <a:pPr marL="12700" marR="5080">
              <a:lnSpc>
                <a:spcPts val="3500"/>
              </a:lnSpc>
              <a:spcBef>
                <a:spcPts val="4000"/>
              </a:spcBef>
            </a:pPr>
            <a:r>
              <a:rPr lang="en-NZ" sz="3600" kern="0"/>
              <a:t>Bill Bayfield  |  Chief Executive                             26 May 2022</a:t>
            </a:r>
            <a:endParaRPr lang="en-NZ" sz="4000"/>
          </a:p>
        </p:txBody>
      </p:sp>
      <p:pic>
        <p:nvPicPr>
          <p:cNvPr id="10" name="Picture 9" descr="Shape, arrow&#10;&#10;Description automatically generated">
            <a:extLst>
              <a:ext uri="{FF2B5EF4-FFF2-40B4-BE49-F238E27FC236}">
                <a16:creationId xmlns:a16="http://schemas.microsoft.com/office/drawing/2014/main" id="{72640D39-0601-9D4A-ABC3-1F9E93A211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304800"/>
            <a:ext cx="1952667" cy="1004229"/>
          </a:xfrm>
          <a:prstGeom prst="rect">
            <a:avLst/>
          </a:prstGeom>
        </p:spPr>
      </p:pic>
    </p:spTree>
    <p:extLst>
      <p:ext uri="{BB962C8B-B14F-4D97-AF65-F5344CB8AC3E}">
        <p14:creationId xmlns:p14="http://schemas.microsoft.com/office/powerpoint/2010/main" val="345229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170B39-F5F2-4647-B31E-0DCDA6A29EBA}"/>
              </a:ext>
            </a:extLst>
          </p:cNvPr>
          <p:cNvSpPr/>
          <p:nvPr/>
        </p:nvSpPr>
        <p:spPr>
          <a:xfrm>
            <a:off x="8658224" y="3305175"/>
            <a:ext cx="3533775" cy="3552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5811D41C-A603-4712-93F5-A40C64C5DFA9}"/>
              </a:ext>
            </a:extLst>
          </p:cNvPr>
          <p:cNvSpPr>
            <a:spLocks noGrp="1"/>
          </p:cNvSpPr>
          <p:nvPr>
            <p:ph type="title"/>
          </p:nvPr>
        </p:nvSpPr>
        <p:spPr>
          <a:xfrm>
            <a:off x="707299" y="535849"/>
            <a:ext cx="9287373" cy="615553"/>
          </a:xfrm>
        </p:spPr>
        <p:txBody>
          <a:bodyPr/>
          <a:lstStyle/>
          <a:p>
            <a:pPr marL="12700">
              <a:spcBef>
                <a:spcPts val="100"/>
              </a:spcBef>
            </a:pPr>
            <a:r>
              <a:rPr lang="en-NZ" sz="4000" spc="-5">
                <a:solidFill>
                  <a:srgbClr val="005A83"/>
                </a:solidFill>
              </a:rPr>
              <a:t>Chasing the long tail…</a:t>
            </a:r>
          </a:p>
        </p:txBody>
      </p:sp>
      <p:graphicFrame>
        <p:nvGraphicFramePr>
          <p:cNvPr id="5" name="Chart 4">
            <a:extLst>
              <a:ext uri="{FF2B5EF4-FFF2-40B4-BE49-F238E27FC236}">
                <a16:creationId xmlns:a16="http://schemas.microsoft.com/office/drawing/2014/main" id="{DBA68688-B0A1-46DE-984A-2F737A0494C2}"/>
              </a:ext>
            </a:extLst>
          </p:cNvPr>
          <p:cNvGraphicFramePr>
            <a:graphicFrameLocks/>
          </p:cNvGraphicFramePr>
          <p:nvPr>
            <p:extLst>
              <p:ext uri="{D42A27DB-BD31-4B8C-83A1-F6EECF244321}">
                <p14:modId xmlns:p14="http://schemas.microsoft.com/office/powerpoint/2010/main" val="3510872190"/>
              </p:ext>
            </p:extLst>
          </p:nvPr>
        </p:nvGraphicFramePr>
        <p:xfrm>
          <a:off x="304768" y="1268730"/>
          <a:ext cx="11582463" cy="5394960"/>
        </p:xfrm>
        <a:graphic>
          <a:graphicData uri="http://schemas.openxmlformats.org/drawingml/2006/chart">
            <c:chart xmlns:c="http://schemas.openxmlformats.org/drawingml/2006/chart" xmlns:r="http://schemas.openxmlformats.org/officeDocument/2006/relationships" r:id="rId3"/>
          </a:graphicData>
        </a:graphic>
      </p:graphicFrame>
      <p:pic>
        <p:nvPicPr>
          <p:cNvPr id="9" name="Graphic 8">
            <a:extLst>
              <a:ext uri="{FF2B5EF4-FFF2-40B4-BE49-F238E27FC236}">
                <a16:creationId xmlns:a16="http://schemas.microsoft.com/office/drawing/2014/main" id="{6B0AA99C-2747-4426-A1C4-93E94F25FE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9295" y="1715679"/>
            <a:ext cx="1080000" cy="1080000"/>
          </a:xfrm>
          <a:prstGeom prst="rect">
            <a:avLst/>
          </a:prstGeom>
        </p:spPr>
      </p:pic>
      <p:pic>
        <p:nvPicPr>
          <p:cNvPr id="15" name="Graphic 14">
            <a:extLst>
              <a:ext uri="{FF2B5EF4-FFF2-40B4-BE49-F238E27FC236}">
                <a16:creationId xmlns:a16="http://schemas.microsoft.com/office/drawing/2014/main" id="{4CA723AA-4176-4ADE-A365-092D11BE9E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95374" y="1577090"/>
            <a:ext cx="1080000" cy="1080000"/>
          </a:xfrm>
          <a:prstGeom prst="rect">
            <a:avLst/>
          </a:prstGeom>
        </p:spPr>
      </p:pic>
    </p:spTree>
    <p:extLst>
      <p:ext uri="{BB962C8B-B14F-4D97-AF65-F5344CB8AC3E}">
        <p14:creationId xmlns:p14="http://schemas.microsoft.com/office/powerpoint/2010/main" val="53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79902" y="469603"/>
            <a:ext cx="10169330"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Congratulations &amp; thanks for all your support</a:t>
            </a:r>
            <a:endParaRPr lang="en-US" sz="4000" b="1" spc="-5">
              <a:solidFill>
                <a:srgbClr val="005A83"/>
              </a:solidFill>
              <a:latin typeface="Calibri"/>
              <a:cs typeface="Calibri"/>
            </a:endParaRPr>
          </a:p>
        </p:txBody>
      </p:sp>
      <p:pic>
        <p:nvPicPr>
          <p:cNvPr id="4" name="Picture 3" descr="Shape&#10;&#10;Description automatically generated">
            <a:extLst>
              <a:ext uri="{FF2B5EF4-FFF2-40B4-BE49-F238E27FC236}">
                <a16:creationId xmlns:a16="http://schemas.microsoft.com/office/drawing/2014/main" id="{FE5AF188-7F61-411C-BA78-0BA7155AD5EF}"/>
              </a:ext>
            </a:extLst>
          </p:cNvPr>
          <p:cNvPicPr>
            <a:picLocks noChangeAspect="1"/>
          </p:cNvPicPr>
          <p:nvPr/>
        </p:nvPicPr>
        <p:blipFill rotWithShape="1">
          <a:blip r:embed="rId3">
            <a:extLst>
              <a:ext uri="{28A0092B-C50C-407E-A947-70E740481C1C}">
                <a14:useLocalDpi xmlns:a14="http://schemas.microsoft.com/office/drawing/2010/main" val="0"/>
              </a:ext>
            </a:extLst>
          </a:blip>
          <a:srcRect l="17504" t="6061" r="17525" b="34901"/>
          <a:stretch/>
        </p:blipFill>
        <p:spPr>
          <a:xfrm>
            <a:off x="2506340" y="2512250"/>
            <a:ext cx="6235940" cy="4247731"/>
          </a:xfrm>
          <a:prstGeom prst="rect">
            <a:avLst/>
          </a:prstGeom>
        </p:spPr>
      </p:pic>
      <p:sp>
        <p:nvSpPr>
          <p:cNvPr id="6" name="object 4">
            <a:extLst>
              <a:ext uri="{FF2B5EF4-FFF2-40B4-BE49-F238E27FC236}">
                <a16:creationId xmlns:a16="http://schemas.microsoft.com/office/drawing/2014/main" id="{49964CA5-E5E7-42B9-9AE4-9B748478EA9C}"/>
              </a:ext>
            </a:extLst>
          </p:cNvPr>
          <p:cNvSpPr txBox="1"/>
          <p:nvPr/>
        </p:nvSpPr>
        <p:spPr>
          <a:xfrm>
            <a:off x="672660" y="1184589"/>
            <a:ext cx="10658486" cy="1355503"/>
          </a:xfrm>
          <a:prstGeom prst="rect">
            <a:avLst/>
          </a:prstGeom>
          <a:noFill/>
          <a:ln cap="flat">
            <a:noFill/>
          </a:ln>
        </p:spPr>
        <p:txBody>
          <a:bodyPr vert="horz" wrap="square" lIns="0" tIns="245114" rIns="0" bIns="0" numCol="1" anchor="t" anchorCtr="0" compatLnSpc="1">
            <a:spAutoFit/>
          </a:bodyPr>
          <a:lstStyle/>
          <a:p>
            <a:pPr marL="285750" indent="-285750">
              <a:spcBef>
                <a:spcPts val="1200"/>
              </a:spcBef>
              <a:spcAft>
                <a:spcPts val="1200"/>
              </a:spcAft>
              <a:buClr>
                <a:srgbClr val="00ABC5"/>
              </a:buClr>
              <a:buSzPct val="100000"/>
              <a:buFont typeface="Arial,Sans-Serif" pitchFamily="34"/>
              <a:buChar char="•"/>
              <a:defRPr sz="1800" b="0" i="0" u="none" strike="noStrike" kern="0" cap="none" spc="0" baseline="0">
                <a:solidFill>
                  <a:srgbClr val="000000"/>
                </a:solidFill>
                <a:uFillTx/>
              </a:defRPr>
            </a:pPr>
            <a:r>
              <a:rPr lang="en-US" sz="3600" kern="0">
                <a:solidFill>
                  <a:srgbClr val="000000"/>
                </a:solidFill>
                <a:latin typeface="Calibri"/>
                <a:cs typeface="Calibri"/>
              </a:rPr>
              <a:t>The next challenge is drinking water safety plans! More on that later.</a:t>
            </a:r>
            <a:r>
              <a:rPr lang="en-US" sz="2800" kern="0">
                <a:solidFill>
                  <a:srgbClr val="000000"/>
                </a:solidFill>
                <a:latin typeface="Calibri"/>
                <a:cs typeface="Calibri"/>
              </a:rPr>
              <a:t> </a:t>
            </a:r>
          </a:p>
        </p:txBody>
      </p:sp>
    </p:spTree>
    <p:extLst>
      <p:ext uri="{BB962C8B-B14F-4D97-AF65-F5344CB8AC3E}">
        <p14:creationId xmlns:p14="http://schemas.microsoft.com/office/powerpoint/2010/main" val="3989989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5EFB6F2B-15D3-B142-BFB9-8D98709A12D6}"/>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59C5C7"/>
                </a:solidFill>
                <a:latin typeface="Calibri"/>
                <a:cs typeface="Calibri"/>
              </a:rPr>
              <a:t>12</a:t>
            </a:fld>
            <a:endParaRPr sz="2400">
              <a:latin typeface="Calibri"/>
              <a:cs typeface="Calibri"/>
            </a:endParaRPr>
          </a:p>
        </p:txBody>
      </p:sp>
      <p:pic>
        <p:nvPicPr>
          <p:cNvPr id="10" name="Picture 9" descr="Background pattern&#10;&#10;Description automatically generated">
            <a:extLst>
              <a:ext uri="{FF2B5EF4-FFF2-40B4-BE49-F238E27FC236}">
                <a16:creationId xmlns:a16="http://schemas.microsoft.com/office/drawing/2014/main" id="{E7370416-E42F-EB4D-BE2E-9FC5CA913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object 3">
            <a:extLst>
              <a:ext uri="{FF2B5EF4-FFF2-40B4-BE49-F238E27FC236}">
                <a16:creationId xmlns:a16="http://schemas.microsoft.com/office/drawing/2014/main" id="{DE26D966-E749-F240-86B4-D313A39E3D7C}"/>
              </a:ext>
            </a:extLst>
          </p:cNvPr>
          <p:cNvSpPr txBox="1">
            <a:spLocks noGrp="1"/>
          </p:cNvSpPr>
          <p:nvPr>
            <p:ph type="title"/>
          </p:nvPr>
        </p:nvSpPr>
        <p:spPr>
          <a:xfrm>
            <a:off x="1257299" y="2741177"/>
            <a:ext cx="9677401" cy="843821"/>
          </a:xfrm>
          <a:prstGeom prst="rect">
            <a:avLst/>
          </a:prstGeom>
        </p:spPr>
        <p:txBody>
          <a:bodyPr vert="horz" wrap="square" lIns="0" tIns="12700" rIns="0" bIns="0" rtlCol="0">
            <a:spAutoFit/>
          </a:bodyPr>
          <a:lstStyle/>
          <a:p>
            <a:pPr marL="12700" algn="ctr">
              <a:lnSpc>
                <a:spcPct val="100000"/>
              </a:lnSpc>
              <a:spcBef>
                <a:spcPts val="100"/>
              </a:spcBef>
            </a:pPr>
            <a:r>
              <a:rPr lang="en-NZ" spc="-45">
                <a:solidFill>
                  <a:schemeClr val="bg1"/>
                </a:solidFill>
              </a:rPr>
              <a:t>Our emerging framework</a:t>
            </a:r>
            <a:endParaRPr spc="-15">
              <a:solidFill>
                <a:schemeClr val="bg1"/>
              </a:solidFill>
            </a:endParaRPr>
          </a:p>
        </p:txBody>
      </p:sp>
    </p:spTree>
    <p:extLst>
      <p:ext uri="{BB962C8B-B14F-4D97-AF65-F5344CB8AC3E}">
        <p14:creationId xmlns:p14="http://schemas.microsoft.com/office/powerpoint/2010/main" val="3280670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D6CA349-4605-435F-A3CD-0DBCFA59AA69}"/>
              </a:ext>
            </a:extLst>
          </p:cNvPr>
          <p:cNvSpPr txBox="1">
            <a:spLocks noGrp="1"/>
          </p:cNvSpPr>
          <p:nvPr>
            <p:ph type="title"/>
          </p:nvPr>
        </p:nvSpPr>
        <p:spPr>
          <a:xfrm>
            <a:off x="838192" y="451003"/>
            <a:ext cx="9545061" cy="628378"/>
          </a:xfrm>
          <a:prstGeom prst="rect">
            <a:avLst/>
          </a:prstGeom>
          <a:noFill/>
          <a:ln>
            <a:noFill/>
          </a:ln>
        </p:spPr>
        <p:txBody>
          <a:bodyPr vert="horz" wrap="square" lIns="0" tIns="12701" rIns="0" bIns="0" anchor="t" anchorCtr="0" compatLnSpc="1">
            <a:spAutoFit/>
          </a:bodyPr>
          <a:lstStyle/>
          <a:p>
            <a:pPr marL="12700" lvl="0">
              <a:spcBef>
                <a:spcPts val="100"/>
              </a:spcBef>
            </a:pPr>
            <a:r>
              <a:rPr lang="mi-NZ" sz="4000" b="1" spc="-5" err="1">
                <a:solidFill>
                  <a:srgbClr val="005A83"/>
                </a:solidFill>
                <a:latin typeface="Calibri"/>
                <a:cs typeface="Calibri"/>
              </a:rPr>
              <a:t>Establishing</a:t>
            </a:r>
            <a:r>
              <a:rPr lang="mi-NZ" sz="4000" b="1" spc="-5">
                <a:solidFill>
                  <a:srgbClr val="005A83"/>
                </a:solidFill>
                <a:latin typeface="Calibri"/>
                <a:cs typeface="Calibri"/>
              </a:rPr>
              <a:t> a </a:t>
            </a:r>
            <a:r>
              <a:rPr lang="mi-NZ" sz="4000" b="1" spc="-5" err="1">
                <a:solidFill>
                  <a:srgbClr val="005A83"/>
                </a:solidFill>
                <a:latin typeface="Calibri"/>
                <a:cs typeface="Calibri"/>
              </a:rPr>
              <a:t>balanced</a:t>
            </a:r>
            <a:r>
              <a:rPr lang="mi-NZ" sz="4000" b="1" spc="-5">
                <a:solidFill>
                  <a:srgbClr val="005A83"/>
                </a:solidFill>
                <a:latin typeface="Calibri"/>
                <a:cs typeface="Calibri"/>
              </a:rPr>
              <a:t> </a:t>
            </a:r>
            <a:r>
              <a:rPr lang="mi-NZ" sz="4000" b="1" spc="-5" err="1">
                <a:solidFill>
                  <a:srgbClr val="005A83"/>
                </a:solidFill>
                <a:latin typeface="Calibri"/>
                <a:cs typeface="Calibri"/>
              </a:rPr>
              <a:t>regulatory</a:t>
            </a:r>
            <a:r>
              <a:rPr lang="mi-NZ" sz="4000" b="1" spc="-5">
                <a:solidFill>
                  <a:srgbClr val="005A83"/>
                </a:solidFill>
                <a:latin typeface="Calibri"/>
                <a:cs typeface="Calibri"/>
              </a:rPr>
              <a:t> </a:t>
            </a:r>
            <a:r>
              <a:rPr lang="mi-NZ" sz="4000" b="1" spc="-5" err="1">
                <a:solidFill>
                  <a:srgbClr val="005A83"/>
                </a:solidFill>
                <a:latin typeface="Calibri"/>
                <a:cs typeface="Calibri"/>
              </a:rPr>
              <a:t>approach</a:t>
            </a:r>
            <a:endParaRPr lang="mi-NZ" sz="4000" b="1" spc="-5">
              <a:solidFill>
                <a:srgbClr val="005A83"/>
              </a:solidFill>
              <a:latin typeface="Calibri"/>
              <a:cs typeface="Calibri"/>
            </a:endParaRPr>
          </a:p>
        </p:txBody>
      </p:sp>
      <p:sp>
        <p:nvSpPr>
          <p:cNvPr id="3" name="object 4">
            <a:extLst>
              <a:ext uri="{FF2B5EF4-FFF2-40B4-BE49-F238E27FC236}">
                <a16:creationId xmlns:a16="http://schemas.microsoft.com/office/drawing/2014/main" id="{E331C749-BD11-4133-8B27-4455EB3CD822}"/>
              </a:ext>
            </a:extLst>
          </p:cNvPr>
          <p:cNvSpPr txBox="1"/>
          <p:nvPr/>
        </p:nvSpPr>
        <p:spPr>
          <a:xfrm>
            <a:off x="838192" y="968761"/>
            <a:ext cx="9963313" cy="6218373"/>
          </a:xfrm>
          <a:prstGeom prst="rect">
            <a:avLst/>
          </a:prstGeom>
          <a:noFill/>
          <a:ln cap="flat">
            <a:noFill/>
          </a:ln>
        </p:spPr>
        <p:txBody>
          <a:bodyPr vert="horz" wrap="square" lIns="0" tIns="245114" rIns="0" bIns="0" numCol="1" anchor="t" anchorCtr="0" compatLnSpc="1">
            <a:spAutoFit/>
          </a:bodyPr>
          <a:lstStyle/>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400" b="1" kern="0">
                <a:solidFill>
                  <a:srgbClr val="000000"/>
                </a:solidFill>
                <a:latin typeface="Calibri"/>
                <a:cs typeface="Calibri"/>
              </a:rPr>
              <a:t>We’ve worked on three key documents with our Board and </a:t>
            </a:r>
            <a:r>
              <a:rPr lang="en-US" sz="2400" b="1" kern="0" err="1">
                <a:solidFill>
                  <a:srgbClr val="000000"/>
                </a:solidFill>
                <a:latin typeface="Calibri"/>
                <a:cs typeface="Calibri"/>
              </a:rPr>
              <a:t>Te</a:t>
            </a:r>
            <a:r>
              <a:rPr lang="en-US" sz="2400" b="1" kern="0">
                <a:solidFill>
                  <a:srgbClr val="000000"/>
                </a:solidFill>
                <a:latin typeface="Calibri"/>
                <a:cs typeface="Calibri"/>
              </a:rPr>
              <a:t> Puna and presented them to the Minister, Hon Nanaia </a:t>
            </a:r>
            <a:r>
              <a:rPr lang="en-US" sz="2400" b="1" kern="0" err="1">
                <a:solidFill>
                  <a:srgbClr val="000000"/>
                </a:solidFill>
                <a:latin typeface="Calibri"/>
                <a:cs typeface="Calibri"/>
              </a:rPr>
              <a:t>Mahuta</a:t>
            </a:r>
            <a:r>
              <a:rPr lang="en-US" sz="2400" b="1" kern="0">
                <a:solidFill>
                  <a:srgbClr val="000000"/>
                </a:solidFill>
                <a:latin typeface="Calibri"/>
                <a:cs typeface="Calibri"/>
              </a:rPr>
              <a:t> </a:t>
            </a:r>
          </a:p>
          <a:p>
            <a:pPr marL="742950" lvl="1"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Statement of Intent (SOI)</a:t>
            </a:r>
          </a:p>
          <a:p>
            <a:pPr marL="742950" lvl="1"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Statement of Performance Expectations (SPE)</a:t>
            </a:r>
          </a:p>
          <a:p>
            <a:pPr marL="742950" lvl="1"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Compliance, Monitoring and Enforcement (CME) Strategy </a:t>
            </a:r>
          </a:p>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400" b="1" kern="0">
                <a:solidFill>
                  <a:srgbClr val="000000"/>
                </a:solidFill>
                <a:latin typeface="Calibri"/>
                <a:cs typeface="Calibri"/>
              </a:rPr>
              <a:t>They’ll be available on our website in late June or July 2022</a:t>
            </a:r>
          </a:p>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400" b="1" kern="0">
                <a:solidFill>
                  <a:srgbClr val="000000"/>
                </a:solidFill>
                <a:latin typeface="Calibri"/>
                <a:cs typeface="Calibri"/>
              </a:rPr>
              <a:t>Our first CME strategy articulates our regulatory approach</a:t>
            </a:r>
          </a:p>
          <a:p>
            <a:pPr marL="742950" lvl="1"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It clearly lays out what suppliers can expect from us.</a:t>
            </a:r>
          </a:p>
          <a:p>
            <a:pPr marL="742950" lvl="1"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It can be updated at any time, but we must review it every three years.</a:t>
            </a:r>
          </a:p>
          <a:p>
            <a:pPr marL="742950" lvl="1"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This is important as we’ll continue to update as we learn from the sector. </a:t>
            </a:r>
          </a:p>
          <a:p>
            <a:pPr marL="742950" lvl="1"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The scope is drinking water (not stormwater or wastewater).</a:t>
            </a:r>
          </a:p>
          <a:p>
            <a:pPr>
              <a:spcBef>
                <a:spcPts val="600"/>
              </a:spcBef>
              <a:spcAft>
                <a:spcPts val="600"/>
              </a:spcAft>
              <a:buClr>
                <a:srgbClr val="00ABC5"/>
              </a:buClr>
              <a:buSzPct val="100000"/>
              <a:defRPr sz="1800" b="0" i="0" u="none" strike="noStrike" kern="0" cap="none" spc="0" baseline="0">
                <a:solidFill>
                  <a:srgbClr val="000000"/>
                </a:solidFill>
                <a:uFillTx/>
              </a:defRPr>
            </a:pPr>
            <a:endParaRPr lang="en-US" sz="2400" kern="0">
              <a:solidFill>
                <a:srgbClr val="000000"/>
              </a:solidFill>
              <a:latin typeface="Calibri"/>
              <a:cs typeface="Calibri"/>
            </a:endParaRPr>
          </a:p>
        </p:txBody>
      </p:sp>
    </p:spTree>
    <p:extLst>
      <p:ext uri="{BB962C8B-B14F-4D97-AF65-F5344CB8AC3E}">
        <p14:creationId xmlns:p14="http://schemas.microsoft.com/office/powerpoint/2010/main" val="3990319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79902" y="405965"/>
            <a:ext cx="9287368"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Learning from public consultation</a:t>
            </a:r>
            <a:endParaRPr lang="en-US"/>
          </a:p>
        </p:txBody>
      </p:sp>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679902" y="1205912"/>
            <a:ext cx="10304328" cy="5293757"/>
          </a:xfrm>
          <a:prstGeom prst="rect">
            <a:avLst/>
          </a:prstGeom>
          <a:noFill/>
          <a:ln>
            <a:noFill/>
          </a:ln>
        </p:spPr>
        <p:txBody>
          <a:bodyPr vert="horz" wrap="square" lIns="0" tIns="0" rIns="0" bIns="0" anchor="t" anchorCtr="0" compatLnSpc="1">
            <a:spAutoFit/>
          </a:bodyPr>
          <a:lstStyle/>
          <a:p>
            <a:pPr marL="285750" indent="-285750" algn="l">
              <a:buClr>
                <a:srgbClr val="00ABC5"/>
              </a:buClr>
              <a:buSzPct val="100000"/>
              <a:buFont typeface="Arial,Sans-Serif" pitchFamily="34"/>
              <a:buChar char="•"/>
            </a:pPr>
            <a:r>
              <a:rPr lang="en-US" sz="2400" kern="1200">
                <a:latin typeface="Calibri"/>
                <a:cs typeface="Calibri"/>
              </a:rPr>
              <a:t>We’re busy processing all the feedback from our public consultation on the following proposed documents:</a:t>
            </a:r>
          </a:p>
          <a:p>
            <a:pPr marL="285750" indent="-285750" algn="l">
              <a:buClr>
                <a:srgbClr val="00ABC5"/>
              </a:buClr>
              <a:buSzPct val="100000"/>
              <a:buFont typeface="Arial,Sans-Serif" pitchFamily="34"/>
              <a:buChar char="•"/>
            </a:pPr>
            <a:endParaRPr lang="en-US" kern="1200">
              <a:solidFill>
                <a:srgbClr val="000000"/>
              </a:solidFill>
              <a:latin typeface="Calibri"/>
              <a:cs typeface="Calibri"/>
            </a:endParaRPr>
          </a:p>
          <a:p>
            <a:pPr marL="800100" lvl="1" indent="-342900" algn="l" rtl="0">
              <a:buClr>
                <a:srgbClr val="00ABC5"/>
              </a:buClr>
              <a:buSzPct val="100000"/>
              <a:buFont typeface="Arial" panose="020B0604020202020204" pitchFamily="34" charset="0"/>
              <a:buChar char="•"/>
            </a:pPr>
            <a:r>
              <a:rPr lang="en-NZ" sz="2400" kern="1200">
                <a:solidFill>
                  <a:srgbClr val="00ABBD"/>
                </a:solidFill>
                <a:latin typeface="Calibri"/>
                <a:cs typeface="Calibri"/>
              </a:rPr>
              <a:t>Drinking Water Standards </a:t>
            </a:r>
          </a:p>
          <a:p>
            <a:pPr marL="800100" lvl="1" indent="-342900" algn="l" rtl="0">
              <a:buClr>
                <a:srgbClr val="00ABC5"/>
              </a:buClr>
              <a:buSzPct val="100000"/>
              <a:buFont typeface="Arial" panose="020B0604020202020204" pitchFamily="34" charset="0"/>
              <a:buChar char="•"/>
            </a:pPr>
            <a:r>
              <a:rPr lang="en-NZ" sz="2400" kern="1200">
                <a:solidFill>
                  <a:srgbClr val="00ABBD"/>
                </a:solidFill>
                <a:latin typeface="Calibri"/>
                <a:cs typeface="Calibri"/>
              </a:rPr>
              <a:t>Drinking Water Quality Assurance Rules</a:t>
            </a:r>
          </a:p>
          <a:p>
            <a:pPr marL="800100" lvl="1" indent="-342900" algn="l" rtl="0">
              <a:buClr>
                <a:srgbClr val="00ABC5"/>
              </a:buClr>
              <a:buSzPct val="100000"/>
              <a:buFont typeface="Arial" panose="020B0604020202020204" pitchFamily="34" charset="0"/>
              <a:buChar char="•"/>
            </a:pPr>
            <a:r>
              <a:rPr lang="en-NZ" sz="2400" kern="1200">
                <a:solidFill>
                  <a:srgbClr val="00ABBD"/>
                </a:solidFill>
                <a:latin typeface="Calibri"/>
                <a:cs typeface="Calibri"/>
              </a:rPr>
              <a:t>Drinking Water Aesthetic Values</a:t>
            </a:r>
          </a:p>
          <a:p>
            <a:pPr marL="800100" lvl="1" indent="-342900" algn="l">
              <a:buClr>
                <a:srgbClr val="00ABC5"/>
              </a:buClr>
              <a:buSzPct val="100000"/>
              <a:buFont typeface="Arial" panose="020B0604020202020204" pitchFamily="34" charset="0"/>
              <a:buChar char="•"/>
            </a:pPr>
            <a:r>
              <a:rPr lang="en-NZ" sz="2400" kern="1200">
                <a:solidFill>
                  <a:srgbClr val="00ABBD"/>
                </a:solidFill>
                <a:latin typeface="Calibri"/>
                <a:cs typeface="Calibri"/>
              </a:rPr>
              <a:t>Drinking Water Network Environmental Performance Measures</a:t>
            </a:r>
          </a:p>
          <a:p>
            <a:pPr marL="800100" lvl="1" indent="-342900" algn="l" rtl="0">
              <a:buClr>
                <a:srgbClr val="00ABC5"/>
              </a:buClr>
              <a:buSzPct val="100000"/>
              <a:buFont typeface="Arial" panose="020B0604020202020204" pitchFamily="34" charset="0"/>
              <a:buChar char="•"/>
            </a:pPr>
            <a:r>
              <a:rPr lang="en-NZ" sz="2400" kern="1200">
                <a:solidFill>
                  <a:srgbClr val="00ABBD"/>
                </a:solidFill>
                <a:latin typeface="Calibri"/>
                <a:cs typeface="Calibri"/>
              </a:rPr>
              <a:t>Drinking Water Acceptable Solution for Roof Water Supplies</a:t>
            </a:r>
          </a:p>
          <a:p>
            <a:pPr marL="800100" lvl="1" indent="-342900" algn="l" rtl="0">
              <a:buClr>
                <a:srgbClr val="00ABC5"/>
              </a:buClr>
              <a:buSzPct val="100000"/>
              <a:buFont typeface="Arial" panose="020B0604020202020204" pitchFamily="34" charset="0"/>
              <a:buChar char="•"/>
            </a:pPr>
            <a:r>
              <a:rPr lang="en-NZ" sz="2400" kern="1200">
                <a:solidFill>
                  <a:srgbClr val="00ABBD"/>
                </a:solidFill>
                <a:latin typeface="Calibri"/>
                <a:cs typeface="Calibri"/>
              </a:rPr>
              <a:t>Drinking Water Acceptable Solution for Spring and Bore Water Supplies</a:t>
            </a:r>
          </a:p>
          <a:p>
            <a:pPr marL="800100" lvl="1" indent="-342900" algn="l" rtl="0">
              <a:buClr>
                <a:srgbClr val="00ABC5"/>
              </a:buClr>
              <a:buSzPct val="100000"/>
              <a:buFont typeface="Arial" panose="020B0604020202020204" pitchFamily="34" charset="0"/>
              <a:buChar char="•"/>
            </a:pPr>
            <a:r>
              <a:rPr lang="en-NZ" sz="2400" kern="1200">
                <a:solidFill>
                  <a:srgbClr val="00ABBD"/>
                </a:solidFill>
                <a:latin typeface="Calibri"/>
                <a:cs typeface="Calibri"/>
              </a:rPr>
              <a:t>Drinking Water Acceptable Solution for Rural Agricultural Water Supplies</a:t>
            </a:r>
          </a:p>
          <a:p>
            <a:pPr marL="285750" indent="-285750" algn="l" rtl="0">
              <a:buClr>
                <a:srgbClr val="00ABC5"/>
              </a:buClr>
              <a:buSzPct val="100000"/>
              <a:buFont typeface="Arial,Sans-Serif" pitchFamily="34"/>
              <a:buChar char="•"/>
            </a:pPr>
            <a:endParaRPr lang="en-NZ" kern="1200">
              <a:solidFill>
                <a:srgbClr val="000000"/>
              </a:solidFill>
              <a:latin typeface="Calibri"/>
              <a:cs typeface="Calibri"/>
            </a:endParaRPr>
          </a:p>
          <a:p>
            <a:pPr marL="285750" indent="-285750" algn="l" rtl="0">
              <a:buClr>
                <a:srgbClr val="00ABC5"/>
              </a:buClr>
              <a:buSzPct val="100000"/>
              <a:buFont typeface="Arial,Sans-Serif" pitchFamily="34"/>
              <a:buChar char="•"/>
            </a:pPr>
            <a:r>
              <a:rPr lang="en-NZ" sz="2400" kern="1200">
                <a:solidFill>
                  <a:schemeClr val="tx1"/>
                </a:solidFill>
                <a:latin typeface="Calibri"/>
                <a:cs typeface="Calibri"/>
              </a:rPr>
              <a:t>This is the first of many consultations.</a:t>
            </a:r>
            <a:r>
              <a:rPr lang="en-US" sz="2400">
                <a:solidFill>
                  <a:schemeClr val="tx1"/>
                </a:solidFill>
                <a:cs typeface="Calibri"/>
              </a:rPr>
              <a:t> </a:t>
            </a:r>
            <a:r>
              <a:rPr lang="en-NZ" sz="2400" kern="1200">
                <a:latin typeface="Calibri"/>
                <a:cs typeface="Calibri"/>
              </a:rPr>
              <a:t>Thanks for your valuable input!!</a:t>
            </a:r>
          </a:p>
          <a:p>
            <a:pPr marL="285750" indent="-285750" algn="l" rtl="0">
              <a:buClr>
                <a:srgbClr val="00ABC5"/>
              </a:buClr>
              <a:buSzPct val="100000"/>
              <a:buFont typeface="Arial,Sans-Serif" pitchFamily="34"/>
              <a:buChar char="•"/>
            </a:pPr>
            <a:endParaRPr lang="en-NZ" kern="1200">
              <a:latin typeface="Calibri"/>
              <a:cs typeface="Calibri"/>
            </a:endParaRPr>
          </a:p>
          <a:p>
            <a:pPr marL="285750" indent="-285750" algn="l" rtl="0">
              <a:buClr>
                <a:srgbClr val="00ABC5"/>
              </a:buClr>
              <a:buSzPct val="100000"/>
              <a:buFont typeface="Arial,Sans-Serif" pitchFamily="34"/>
              <a:buChar char="•"/>
            </a:pPr>
            <a:r>
              <a:rPr lang="en-NZ" sz="2400" kern="1200">
                <a:latin typeface="Calibri"/>
                <a:cs typeface="Calibri"/>
              </a:rPr>
              <a:t>We’re aiming to publish these as soon as possible to give suppliers time to consider when developing drinking water safety plans.</a:t>
            </a:r>
          </a:p>
        </p:txBody>
      </p:sp>
    </p:spTree>
    <p:extLst>
      <p:ext uri="{BB962C8B-B14F-4D97-AF65-F5344CB8AC3E}">
        <p14:creationId xmlns:p14="http://schemas.microsoft.com/office/powerpoint/2010/main" val="3050587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79902" y="405965"/>
            <a:ext cx="9287368"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Timeframes</a:t>
            </a:r>
            <a:endParaRPr lang="en-US"/>
          </a:p>
        </p:txBody>
      </p:sp>
      <p:graphicFrame>
        <p:nvGraphicFramePr>
          <p:cNvPr id="4" name="Table 4">
            <a:extLst>
              <a:ext uri="{FF2B5EF4-FFF2-40B4-BE49-F238E27FC236}">
                <a16:creationId xmlns:a16="http://schemas.microsoft.com/office/drawing/2014/main" id="{22074816-2240-4650-85A8-72F7F73E1424}"/>
              </a:ext>
            </a:extLst>
          </p:cNvPr>
          <p:cNvGraphicFramePr>
            <a:graphicFrameLocks noGrp="1"/>
          </p:cNvGraphicFramePr>
          <p:nvPr>
            <p:ph idx="1"/>
            <p:extLst>
              <p:ext uri="{D42A27DB-BD31-4B8C-83A1-F6EECF244321}">
                <p14:modId xmlns:p14="http://schemas.microsoft.com/office/powerpoint/2010/main" val="2813112820"/>
              </p:ext>
            </p:extLst>
          </p:nvPr>
        </p:nvGraphicFramePr>
        <p:xfrm>
          <a:off x="725395" y="1081382"/>
          <a:ext cx="9902905" cy="5422160"/>
        </p:xfrm>
        <a:graphic>
          <a:graphicData uri="http://schemas.openxmlformats.org/drawingml/2006/table">
            <a:tbl>
              <a:tblPr firstRow="1" bandRow="1">
                <a:tableStyleId>{5C22544A-7EE6-4342-B048-85BDC9FD1C3A}</a:tableStyleId>
              </a:tblPr>
              <a:tblGrid>
                <a:gridCol w="4288078">
                  <a:extLst>
                    <a:ext uri="{9D8B030D-6E8A-4147-A177-3AD203B41FA5}">
                      <a16:colId xmlns:a16="http://schemas.microsoft.com/office/drawing/2014/main" val="3538508368"/>
                    </a:ext>
                  </a:extLst>
                </a:gridCol>
                <a:gridCol w="2422526">
                  <a:extLst>
                    <a:ext uri="{9D8B030D-6E8A-4147-A177-3AD203B41FA5}">
                      <a16:colId xmlns:a16="http://schemas.microsoft.com/office/drawing/2014/main" val="1565793465"/>
                    </a:ext>
                  </a:extLst>
                </a:gridCol>
                <a:gridCol w="3192301">
                  <a:extLst>
                    <a:ext uri="{9D8B030D-6E8A-4147-A177-3AD203B41FA5}">
                      <a16:colId xmlns:a16="http://schemas.microsoft.com/office/drawing/2014/main" val="3533001656"/>
                    </a:ext>
                  </a:extLst>
                </a:gridCol>
              </a:tblGrid>
              <a:tr h="337024">
                <a:tc>
                  <a:txBody>
                    <a:bodyPr/>
                    <a:lstStyle/>
                    <a:p>
                      <a:endParaRPr lang="en-NZ"/>
                    </a:p>
                  </a:txBody>
                  <a:tcPr>
                    <a:solidFill>
                      <a:srgbClr val="94D6DA"/>
                    </a:solidFill>
                  </a:tcPr>
                </a:tc>
                <a:tc>
                  <a:txBody>
                    <a:bodyPr/>
                    <a:lstStyle/>
                    <a:p>
                      <a:r>
                        <a:rPr lang="en-NZ">
                          <a:solidFill>
                            <a:schemeClr val="tx1"/>
                          </a:solidFill>
                        </a:rPr>
                        <a:t>Publicly available </a:t>
                      </a:r>
                    </a:p>
                  </a:txBody>
                  <a:tcPr>
                    <a:solidFill>
                      <a:srgbClr val="94D6DA"/>
                    </a:solidFill>
                  </a:tcPr>
                </a:tc>
                <a:tc>
                  <a:txBody>
                    <a:bodyPr/>
                    <a:lstStyle/>
                    <a:p>
                      <a:r>
                        <a:rPr lang="en-NZ">
                          <a:solidFill>
                            <a:schemeClr val="tx1"/>
                          </a:solidFill>
                        </a:rPr>
                        <a:t>Come into effect</a:t>
                      </a:r>
                    </a:p>
                  </a:txBody>
                  <a:tcPr>
                    <a:solidFill>
                      <a:srgbClr val="94D6DA"/>
                    </a:solidFill>
                  </a:tcPr>
                </a:tc>
                <a:extLst>
                  <a:ext uri="{0D108BD9-81ED-4DB2-BD59-A6C34878D82A}">
                    <a16:rowId xmlns:a16="http://schemas.microsoft.com/office/drawing/2014/main" val="994407991"/>
                  </a:ext>
                </a:extLst>
              </a:tr>
              <a:tr h="835232">
                <a:tc>
                  <a:txBody>
                    <a:bodyPr/>
                    <a:lstStyle/>
                    <a:p>
                      <a:r>
                        <a:rPr lang="en-NZ" b="1"/>
                        <a:t>Drinking Water Standards</a:t>
                      </a:r>
                    </a:p>
                    <a:p>
                      <a:pPr lvl="0">
                        <a:buNone/>
                      </a:pPr>
                      <a:endParaRPr lang="en-NZ" b="1"/>
                    </a:p>
                  </a:txBody>
                  <a:tcPr>
                    <a:solidFill>
                      <a:srgbClr val="94D6DA"/>
                    </a:solidFill>
                  </a:tcPr>
                </a:tc>
                <a:tc>
                  <a:txBody>
                    <a:bodyPr/>
                    <a:lstStyle/>
                    <a:p>
                      <a:pPr lvl="0">
                        <a:buNone/>
                      </a:pPr>
                      <a:r>
                        <a:rPr lang="en-NZ"/>
                        <a:t>June 2022</a:t>
                      </a:r>
                    </a:p>
                  </a:txBody>
                  <a:tcPr>
                    <a:solidFill>
                      <a:srgbClr val="94D6DA"/>
                    </a:solidFill>
                  </a:tcPr>
                </a:tc>
                <a:tc>
                  <a:txBody>
                    <a:bodyPr/>
                    <a:lstStyle/>
                    <a:p>
                      <a:pPr lvl="0">
                        <a:buNone/>
                      </a:pPr>
                      <a:r>
                        <a:rPr lang="en-NZ">
                          <a:solidFill>
                            <a:schemeClr val="tx1"/>
                          </a:solidFill>
                        </a:rPr>
                        <a:t>Later in the year on a date to be confirmed</a:t>
                      </a:r>
                    </a:p>
                    <a:p>
                      <a:pPr lvl="0">
                        <a:buNone/>
                      </a:pPr>
                      <a:endParaRPr lang="en-NZ">
                        <a:solidFill>
                          <a:srgbClr val="FF0000"/>
                        </a:solidFill>
                      </a:endParaRPr>
                    </a:p>
                  </a:txBody>
                  <a:tcPr>
                    <a:solidFill>
                      <a:srgbClr val="94D6DA"/>
                    </a:solidFill>
                  </a:tcPr>
                </a:tc>
                <a:extLst>
                  <a:ext uri="{0D108BD9-81ED-4DB2-BD59-A6C34878D82A}">
                    <a16:rowId xmlns:a16="http://schemas.microsoft.com/office/drawing/2014/main" val="1881069339"/>
                  </a:ext>
                </a:extLst>
              </a:tr>
              <a:tr h="835232">
                <a:tc>
                  <a:txBody>
                    <a:bodyPr/>
                    <a:lstStyle/>
                    <a:p>
                      <a:r>
                        <a:rPr lang="en-NZ" b="1"/>
                        <a:t>Drinking Water Quality Assurance Rules</a:t>
                      </a:r>
                    </a:p>
                    <a:p>
                      <a:pPr lvl="0">
                        <a:buNone/>
                      </a:pPr>
                      <a:endParaRPr lang="en-NZ" b="1"/>
                    </a:p>
                  </a:txBody>
                  <a:tcPr>
                    <a:solidFill>
                      <a:srgbClr val="94D6DA"/>
                    </a:solidFill>
                  </a:tcPr>
                </a:tc>
                <a:tc>
                  <a:txBody>
                    <a:bodyPr/>
                    <a:lstStyle/>
                    <a:p>
                      <a:r>
                        <a:rPr lang="en-NZ">
                          <a:solidFill>
                            <a:schemeClr val="tx1"/>
                          </a:solidFill>
                          <a:latin typeface="+mn-lt"/>
                          <a:ea typeface="+mn-ea"/>
                          <a:cs typeface="+mn-cs"/>
                        </a:rPr>
                        <a:t>July 2022</a:t>
                      </a:r>
                    </a:p>
                  </a:txBody>
                  <a:tcPr>
                    <a:solidFill>
                      <a:srgbClr val="94D6DA"/>
                    </a:solidFill>
                  </a:tcPr>
                </a:tc>
                <a:tc>
                  <a:txBody>
                    <a:bodyPr/>
                    <a:lstStyle/>
                    <a:p>
                      <a:pPr lvl="0" algn="l">
                        <a:lnSpc>
                          <a:spcPct val="100000"/>
                        </a:lnSpc>
                        <a:spcBef>
                          <a:spcPts val="0"/>
                        </a:spcBef>
                        <a:spcAft>
                          <a:spcPts val="0"/>
                        </a:spcAft>
                        <a:buNone/>
                      </a:pPr>
                      <a:r>
                        <a:rPr lang="en-NZ" b="0" i="0" u="none" strike="noStrike" noProof="0">
                          <a:solidFill>
                            <a:schemeClr val="tx1"/>
                          </a:solidFill>
                        </a:rPr>
                        <a:t>Later in the year on a date to be confirmed</a:t>
                      </a:r>
                    </a:p>
                    <a:p>
                      <a:pPr lvl="0" algn="l">
                        <a:lnSpc>
                          <a:spcPct val="100000"/>
                        </a:lnSpc>
                        <a:spcBef>
                          <a:spcPts val="0"/>
                        </a:spcBef>
                        <a:spcAft>
                          <a:spcPts val="0"/>
                        </a:spcAft>
                        <a:buNone/>
                      </a:pPr>
                      <a:endParaRPr lang="en-NZ" b="0" i="1" u="none" strike="noStrike" noProof="0">
                        <a:solidFill>
                          <a:srgbClr val="FF0000"/>
                        </a:solidFill>
                        <a:latin typeface="Calibri"/>
                      </a:endParaRPr>
                    </a:p>
                  </a:txBody>
                  <a:tcPr>
                    <a:solidFill>
                      <a:srgbClr val="94D6DA"/>
                    </a:solidFill>
                  </a:tcPr>
                </a:tc>
                <a:extLst>
                  <a:ext uri="{0D108BD9-81ED-4DB2-BD59-A6C34878D82A}">
                    <a16:rowId xmlns:a16="http://schemas.microsoft.com/office/drawing/2014/main" val="58479048"/>
                  </a:ext>
                </a:extLst>
              </a:tr>
              <a:tr h="835232">
                <a:tc>
                  <a:txBody>
                    <a:bodyPr/>
                    <a:lstStyle/>
                    <a:p>
                      <a:r>
                        <a:rPr lang="en-NZ" b="1"/>
                        <a:t>Drinking Water Aesthetic Values</a:t>
                      </a:r>
                    </a:p>
                    <a:p>
                      <a:pPr lvl="0">
                        <a:buNone/>
                      </a:pPr>
                      <a:endParaRPr lang="en-NZ" b="1"/>
                    </a:p>
                  </a:txBody>
                  <a:tcPr>
                    <a:solidFill>
                      <a:srgbClr val="94D6DA"/>
                    </a:solidFill>
                  </a:tcPr>
                </a:tc>
                <a:tc>
                  <a:txBody>
                    <a:bodyPr/>
                    <a:lstStyle/>
                    <a:p>
                      <a:pPr lvl="0" algn="l">
                        <a:lnSpc>
                          <a:spcPct val="100000"/>
                        </a:lnSpc>
                        <a:spcBef>
                          <a:spcPts val="0"/>
                        </a:spcBef>
                        <a:spcAft>
                          <a:spcPts val="0"/>
                        </a:spcAft>
                        <a:buNone/>
                      </a:pPr>
                      <a:r>
                        <a:rPr lang="en-NZ" b="0" i="0" u="none" strike="noStrike" noProof="0">
                          <a:latin typeface="Calibri"/>
                        </a:rPr>
                        <a:t>June 2022</a:t>
                      </a:r>
                      <a:endParaRPr lang="en-US"/>
                    </a:p>
                  </a:txBody>
                  <a:tcPr>
                    <a:solidFill>
                      <a:srgbClr val="94D6DA"/>
                    </a:solidFill>
                  </a:tcPr>
                </a:tc>
                <a:tc>
                  <a:txBody>
                    <a:bodyPr/>
                    <a:lstStyle/>
                    <a:p>
                      <a:pPr lvl="0" algn="l">
                        <a:lnSpc>
                          <a:spcPct val="100000"/>
                        </a:lnSpc>
                        <a:spcBef>
                          <a:spcPts val="0"/>
                        </a:spcBef>
                        <a:spcAft>
                          <a:spcPts val="0"/>
                        </a:spcAft>
                        <a:buNone/>
                      </a:pPr>
                      <a:r>
                        <a:rPr lang="en-NZ" b="0" i="0" u="none" strike="noStrike" noProof="0">
                          <a:solidFill>
                            <a:schemeClr val="tx1"/>
                          </a:solidFill>
                        </a:rPr>
                        <a:t>Later in the year on a date to be confirmed</a:t>
                      </a:r>
                    </a:p>
                    <a:p>
                      <a:pPr lvl="0" algn="l">
                        <a:lnSpc>
                          <a:spcPct val="100000"/>
                        </a:lnSpc>
                        <a:spcBef>
                          <a:spcPts val="0"/>
                        </a:spcBef>
                        <a:spcAft>
                          <a:spcPts val="0"/>
                        </a:spcAft>
                        <a:buNone/>
                      </a:pPr>
                      <a:endParaRPr lang="en-NZ" b="0" i="0" u="none" strike="noStrike" noProof="0">
                        <a:solidFill>
                          <a:srgbClr val="FF0000"/>
                        </a:solidFill>
                      </a:endParaRPr>
                    </a:p>
                  </a:txBody>
                  <a:tcPr>
                    <a:solidFill>
                      <a:srgbClr val="94D6DA"/>
                    </a:solidFill>
                  </a:tcPr>
                </a:tc>
                <a:extLst>
                  <a:ext uri="{0D108BD9-81ED-4DB2-BD59-A6C34878D82A}">
                    <a16:rowId xmlns:a16="http://schemas.microsoft.com/office/drawing/2014/main" val="2127543931"/>
                  </a:ext>
                </a:extLst>
              </a:tr>
              <a:tr h="1333442">
                <a:tc>
                  <a:txBody>
                    <a:bodyPr/>
                    <a:lstStyle/>
                    <a:p>
                      <a:pPr lvl="0">
                        <a:buNone/>
                      </a:pPr>
                      <a:r>
                        <a:rPr lang="en-US" b="1"/>
                        <a:t>Drinking Water Network Environmental Performance Measures</a:t>
                      </a:r>
                    </a:p>
                    <a:p>
                      <a:pPr lvl="0">
                        <a:buNone/>
                      </a:pPr>
                      <a:endParaRPr lang="en-US" b="1"/>
                    </a:p>
                  </a:txBody>
                  <a:tcPr>
                    <a:solidFill>
                      <a:srgbClr val="94D6DA"/>
                    </a:solidFill>
                  </a:tcPr>
                </a:tc>
                <a:tc>
                  <a:txBody>
                    <a:bodyPr/>
                    <a:lstStyle/>
                    <a:p>
                      <a:pPr lvl="0">
                        <a:buNone/>
                      </a:pPr>
                      <a:r>
                        <a:rPr lang="en-NZ" b="0" i="0" u="none" strike="noStrike" noProof="0">
                          <a:latin typeface="Calibri"/>
                        </a:rPr>
                        <a:t>Guidance to support reporting will be published late-June 2022</a:t>
                      </a:r>
                      <a:endParaRPr lang="en-US"/>
                    </a:p>
                    <a:p>
                      <a:pPr lvl="0">
                        <a:buNone/>
                      </a:pPr>
                      <a:endParaRPr lang="en-NZ" b="0" i="0" u="none" strike="noStrike" noProof="0">
                        <a:latin typeface="Calibri"/>
                      </a:endParaRPr>
                    </a:p>
                  </a:txBody>
                  <a:tcPr>
                    <a:solidFill>
                      <a:srgbClr val="94D6DA"/>
                    </a:solidFill>
                  </a:tcPr>
                </a:tc>
                <a:tc>
                  <a:txBody>
                    <a:bodyPr/>
                    <a:lstStyle/>
                    <a:p>
                      <a:pPr lvl="0">
                        <a:buNone/>
                      </a:pPr>
                      <a:r>
                        <a:rPr lang="en-NZ" b="0" i="0" u="none" strike="noStrike" noProof="0">
                          <a:latin typeface="Calibri"/>
                        </a:rPr>
                        <a:t>First reporting period begins on 1 July 2022</a:t>
                      </a:r>
                    </a:p>
                    <a:p>
                      <a:pPr lvl="0">
                        <a:buNone/>
                      </a:pPr>
                      <a:endParaRPr lang="en-NZ" b="0" i="0" u="none" strike="noStrike" noProof="0">
                        <a:latin typeface="Calibri"/>
                      </a:endParaRPr>
                    </a:p>
                  </a:txBody>
                  <a:tcPr>
                    <a:solidFill>
                      <a:srgbClr val="94D6DA"/>
                    </a:solidFill>
                  </a:tcPr>
                </a:tc>
                <a:extLst>
                  <a:ext uri="{0D108BD9-81ED-4DB2-BD59-A6C34878D82A}">
                    <a16:rowId xmlns:a16="http://schemas.microsoft.com/office/drawing/2014/main" val="2182699218"/>
                  </a:ext>
                </a:extLst>
              </a:tr>
              <a:tr h="850160">
                <a:tc>
                  <a:txBody>
                    <a:bodyPr/>
                    <a:lstStyle/>
                    <a:p>
                      <a:pPr lvl="0">
                        <a:buNone/>
                      </a:pPr>
                      <a:r>
                        <a:rPr lang="en-US" b="1"/>
                        <a:t>Drinking Water Acceptable Solutions</a:t>
                      </a:r>
                    </a:p>
                  </a:txBody>
                  <a:tcPr>
                    <a:solidFill>
                      <a:srgbClr val="94D6DA"/>
                    </a:solidFill>
                  </a:tcPr>
                </a:tc>
                <a:tc>
                  <a:txBody>
                    <a:bodyPr/>
                    <a:lstStyle/>
                    <a:p>
                      <a:pPr lvl="0">
                        <a:buNone/>
                      </a:pPr>
                      <a:r>
                        <a:rPr lang="en-NZ" b="0" i="0" u="none" strike="noStrike" noProof="0">
                          <a:latin typeface="Calibri"/>
                        </a:rPr>
                        <a:t>To be confirmed</a:t>
                      </a:r>
                    </a:p>
                  </a:txBody>
                  <a:tcPr>
                    <a:solidFill>
                      <a:srgbClr val="94D6DA"/>
                    </a:solidFill>
                  </a:tcPr>
                </a:tc>
                <a:tc>
                  <a:txBody>
                    <a:bodyPr/>
                    <a:lstStyle/>
                    <a:p>
                      <a:pPr lvl="0">
                        <a:buNone/>
                      </a:pPr>
                      <a:r>
                        <a:rPr lang="en-NZ" b="0" i="0" u="none" strike="noStrike" noProof="0">
                          <a:latin typeface="Calibri"/>
                        </a:rPr>
                        <a:t>To be confirmed</a:t>
                      </a:r>
                    </a:p>
                  </a:txBody>
                  <a:tcPr>
                    <a:solidFill>
                      <a:srgbClr val="94D6DA"/>
                    </a:solidFill>
                  </a:tcPr>
                </a:tc>
                <a:extLst>
                  <a:ext uri="{0D108BD9-81ED-4DB2-BD59-A6C34878D82A}">
                    <a16:rowId xmlns:a16="http://schemas.microsoft.com/office/drawing/2014/main" val="868507324"/>
                  </a:ext>
                </a:extLst>
              </a:tr>
            </a:tbl>
          </a:graphicData>
        </a:graphic>
      </p:graphicFrame>
    </p:spTree>
    <p:extLst>
      <p:ext uri="{BB962C8B-B14F-4D97-AF65-F5344CB8AC3E}">
        <p14:creationId xmlns:p14="http://schemas.microsoft.com/office/powerpoint/2010/main" val="4061903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760286" y="469603"/>
            <a:ext cx="9898302"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Guidance for drinking water safety planning</a:t>
            </a:r>
            <a:endParaRPr lang="en-US"/>
          </a:p>
        </p:txBody>
      </p:sp>
      <p:sp>
        <p:nvSpPr>
          <p:cNvPr id="3" name="object 4">
            <a:extLst>
              <a:ext uri="{FF2B5EF4-FFF2-40B4-BE49-F238E27FC236}">
                <a16:creationId xmlns:a16="http://schemas.microsoft.com/office/drawing/2014/main" id="{03DE31EF-9C15-47D9-B3B5-ECAE2A11D473}"/>
              </a:ext>
            </a:extLst>
          </p:cNvPr>
          <p:cNvSpPr txBox="1"/>
          <p:nvPr/>
        </p:nvSpPr>
        <p:spPr>
          <a:xfrm>
            <a:off x="760286" y="1309255"/>
            <a:ext cx="9898302" cy="4966748"/>
          </a:xfrm>
          <a:prstGeom prst="rect">
            <a:avLst/>
          </a:prstGeom>
          <a:noFill/>
          <a:ln cap="flat">
            <a:noFill/>
          </a:ln>
        </p:spPr>
        <p:txBody>
          <a:bodyPr vert="horz" wrap="square" lIns="0" tIns="245114" rIns="0" bIns="0" numCol="1" anchor="t" anchorCtr="0" compatLnSpc="1">
            <a:spAutoFit/>
          </a:bodyPr>
          <a:lstStyle/>
          <a:p>
            <a:pPr marL="285750" indent="-285750" fontAlgn="base">
              <a:spcBef>
                <a:spcPts val="1000"/>
              </a:spcBef>
              <a:spcAft>
                <a:spcPts val="10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All registered suppliers need to submit a Drinking Water Safety Plan or comply with an Acceptable Solution by 15 November 2022.</a:t>
            </a:r>
          </a:p>
          <a:p>
            <a:pPr marL="285750" indent="-285750" fontAlgn="base">
              <a:spcBef>
                <a:spcPts val="1000"/>
              </a:spcBef>
              <a:spcAft>
                <a:spcPts val="10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We’ve published guidance on our website to help suppliers with drinking water safety planning and source water risk management planning.</a:t>
            </a:r>
          </a:p>
          <a:p>
            <a:pPr marL="285750" indent="-285750" fontAlgn="base">
              <a:spcBef>
                <a:spcPts val="1000"/>
              </a:spcBef>
              <a:spcAft>
                <a:spcPts val="10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We’ll provide templates to help small and very small registered supplies prepare their plans – available on our website in June this year.</a:t>
            </a:r>
          </a:p>
          <a:p>
            <a:pPr marL="285750" indent="-285750">
              <a:spcBef>
                <a:spcPts val="1000"/>
              </a:spcBef>
              <a:spcAft>
                <a:spcPts val="10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Larger suppliers (500+) should be familiar with drinking water risk management and be well placed to provide Drinking Water Safety Plans by 15 Nov. </a:t>
            </a:r>
          </a:p>
          <a:p>
            <a:pPr marL="285750" indent="-285750">
              <a:spcBef>
                <a:spcPts val="1000"/>
              </a:spcBef>
              <a:spcAft>
                <a:spcPts val="10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We’ll support you all through this process.</a:t>
            </a:r>
          </a:p>
        </p:txBody>
      </p:sp>
    </p:spTree>
    <p:extLst>
      <p:ext uri="{BB962C8B-B14F-4D97-AF65-F5344CB8AC3E}">
        <p14:creationId xmlns:p14="http://schemas.microsoft.com/office/powerpoint/2010/main" val="894673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6F935CA1-3247-452A-B13C-B11BCFAA4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05"/>
            <a:ext cx="9148465" cy="6858000"/>
          </a:xfrm>
          <a:prstGeom prst="rect">
            <a:avLst/>
          </a:prstGeom>
        </p:spPr>
      </p:pic>
      <p:sp>
        <p:nvSpPr>
          <p:cNvPr id="4" name="Title 1">
            <a:extLst>
              <a:ext uri="{FF2B5EF4-FFF2-40B4-BE49-F238E27FC236}">
                <a16:creationId xmlns:a16="http://schemas.microsoft.com/office/drawing/2014/main" id="{E3841B78-8B79-4469-9A96-D660641B0D4B}"/>
              </a:ext>
            </a:extLst>
          </p:cNvPr>
          <p:cNvSpPr txBox="1">
            <a:spLocks/>
          </p:cNvSpPr>
          <p:nvPr/>
        </p:nvSpPr>
        <p:spPr>
          <a:xfrm>
            <a:off x="3398108" y="405965"/>
            <a:ext cx="6647934" cy="615553"/>
          </a:xfrm>
          <a:prstGeom prst="rect">
            <a:avLst/>
          </a:prstGeom>
          <a:noFill/>
          <a:ln>
            <a:noFill/>
          </a:ln>
        </p:spPr>
        <p:txBody>
          <a:bodyPr vert="horz" wrap="square" lIns="0" tIns="0" rIns="0" bIns="0" anchor="t" anchorCtr="0" compatLnSpc="1">
            <a:spAutoFit/>
          </a:bodyPr>
          <a:lstStyle>
            <a:lvl1pPr eaLnBrk="1" hangingPunct="1">
              <a:defRPr cap="none" baseline="0">
                <a:solidFill>
                  <a:srgbClr val="00ABC5"/>
                </a:solidFill>
                <a:latin typeface="+mj-lt"/>
                <a:ea typeface="+mj-ea"/>
                <a:cs typeface="+mj-cs"/>
              </a:defRPr>
            </a:lvl1pPr>
          </a:lstStyle>
          <a:p>
            <a:pPr marL="12700">
              <a:spcBef>
                <a:spcPts val="100"/>
              </a:spcBef>
            </a:pPr>
            <a:r>
              <a:rPr lang="en-NZ" sz="4000" b="1" kern="0" spc="-5">
                <a:solidFill>
                  <a:srgbClr val="005A83"/>
                </a:solidFill>
                <a:latin typeface="Calibri"/>
                <a:cs typeface="Calibri"/>
              </a:rPr>
              <a:t>Common misconceptions</a:t>
            </a:r>
            <a:endParaRPr lang="en-US" kern="0"/>
          </a:p>
        </p:txBody>
      </p:sp>
      <p:sp>
        <p:nvSpPr>
          <p:cNvPr id="5" name="TextBox 4">
            <a:extLst>
              <a:ext uri="{FF2B5EF4-FFF2-40B4-BE49-F238E27FC236}">
                <a16:creationId xmlns:a16="http://schemas.microsoft.com/office/drawing/2014/main" id="{1278FE3D-1C29-4149-AC01-D613B0CBE5A3}"/>
              </a:ext>
            </a:extLst>
          </p:cNvPr>
          <p:cNvSpPr txBox="1"/>
          <p:nvPr/>
        </p:nvSpPr>
        <p:spPr>
          <a:xfrm>
            <a:off x="5939927" y="2000923"/>
            <a:ext cx="3388320" cy="2585323"/>
          </a:xfrm>
          <a:prstGeom prst="rect">
            <a:avLst/>
          </a:prstGeom>
          <a:noFill/>
        </p:spPr>
        <p:txBody>
          <a:bodyPr wrap="square" lIns="91440" tIns="45720" rIns="91440" bIns="45720" rtlCol="0" anchor="t">
            <a:spAutoFit/>
          </a:bodyPr>
          <a:lstStyle/>
          <a:p>
            <a:r>
              <a:rPr lang="en-US" sz="2400">
                <a:cs typeface="Calibri"/>
              </a:rPr>
              <a:t>If your supply is registered and you don’t have an exemption, you must chlorinate by 1 July 2022….</a:t>
            </a:r>
          </a:p>
          <a:p>
            <a:r>
              <a:rPr lang="en-US" sz="2400">
                <a:cs typeface="Calibri"/>
              </a:rPr>
              <a:t>15 November 2022…</a:t>
            </a:r>
          </a:p>
          <a:p>
            <a:endParaRPr lang="en-NZ"/>
          </a:p>
        </p:txBody>
      </p:sp>
      <p:pic>
        <p:nvPicPr>
          <p:cNvPr id="6" name="Picture 5" descr="A picture containing text, clipart&#10;&#10;Description automatically generated">
            <a:extLst>
              <a:ext uri="{FF2B5EF4-FFF2-40B4-BE49-F238E27FC236}">
                <a16:creationId xmlns:a16="http://schemas.microsoft.com/office/drawing/2014/main" id="{98FB13CC-FEFC-4542-8E60-8C9E3C8B8E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0733" y="2316003"/>
            <a:ext cx="1315659" cy="1315659"/>
          </a:xfrm>
          <a:prstGeom prst="rect">
            <a:avLst/>
          </a:prstGeom>
        </p:spPr>
      </p:pic>
    </p:spTree>
    <p:extLst>
      <p:ext uri="{BB962C8B-B14F-4D97-AF65-F5344CB8AC3E}">
        <p14:creationId xmlns:p14="http://schemas.microsoft.com/office/powerpoint/2010/main" val="2480004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F1ED4264-E91E-4CCC-8ED5-3A39518C55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677"/>
          <a:stretch/>
        </p:blipFill>
        <p:spPr>
          <a:xfrm>
            <a:off x="-1" y="1"/>
            <a:ext cx="7941735" cy="6858000"/>
          </a:xfrm>
          <a:prstGeom prst="rect">
            <a:avLst/>
          </a:prstGeom>
        </p:spPr>
      </p:pic>
      <p:sp>
        <p:nvSpPr>
          <p:cNvPr id="4" name="Title 1">
            <a:extLst>
              <a:ext uri="{FF2B5EF4-FFF2-40B4-BE49-F238E27FC236}">
                <a16:creationId xmlns:a16="http://schemas.microsoft.com/office/drawing/2014/main" id="{E3841B78-8B79-4469-9A96-D660641B0D4B}"/>
              </a:ext>
            </a:extLst>
          </p:cNvPr>
          <p:cNvSpPr txBox="1">
            <a:spLocks/>
          </p:cNvSpPr>
          <p:nvPr/>
        </p:nvSpPr>
        <p:spPr>
          <a:xfrm>
            <a:off x="3398108" y="405965"/>
            <a:ext cx="6647934" cy="615553"/>
          </a:xfrm>
          <a:prstGeom prst="rect">
            <a:avLst/>
          </a:prstGeom>
          <a:noFill/>
          <a:ln>
            <a:noFill/>
          </a:ln>
        </p:spPr>
        <p:txBody>
          <a:bodyPr vert="horz" wrap="square" lIns="0" tIns="0" rIns="0" bIns="0" anchor="t" anchorCtr="0" compatLnSpc="1">
            <a:spAutoFit/>
          </a:bodyPr>
          <a:lstStyle>
            <a:lvl1pPr eaLnBrk="1" hangingPunct="1">
              <a:defRPr cap="none" baseline="0">
                <a:solidFill>
                  <a:srgbClr val="00ABC5"/>
                </a:solidFill>
                <a:latin typeface="+mj-lt"/>
                <a:ea typeface="+mj-ea"/>
                <a:cs typeface="+mj-cs"/>
              </a:defRPr>
            </a:lvl1pPr>
          </a:lstStyle>
          <a:p>
            <a:pPr marL="12700">
              <a:spcBef>
                <a:spcPts val="100"/>
              </a:spcBef>
            </a:pPr>
            <a:r>
              <a:rPr lang="en-NZ" sz="4000" b="1" kern="0" spc="-5">
                <a:solidFill>
                  <a:srgbClr val="005A83"/>
                </a:solidFill>
                <a:latin typeface="Calibri"/>
                <a:cs typeface="Calibri"/>
              </a:rPr>
              <a:t>Common misconceptions</a:t>
            </a:r>
            <a:endParaRPr lang="en-US" kern="0"/>
          </a:p>
        </p:txBody>
      </p:sp>
      <p:sp>
        <p:nvSpPr>
          <p:cNvPr id="5" name="TextBox 4">
            <a:extLst>
              <a:ext uri="{FF2B5EF4-FFF2-40B4-BE49-F238E27FC236}">
                <a16:creationId xmlns:a16="http://schemas.microsoft.com/office/drawing/2014/main" id="{1278FE3D-1C29-4149-AC01-D613B0CBE5A3}"/>
              </a:ext>
            </a:extLst>
          </p:cNvPr>
          <p:cNvSpPr txBox="1"/>
          <p:nvPr/>
        </p:nvSpPr>
        <p:spPr>
          <a:xfrm>
            <a:off x="6372413" y="2000923"/>
            <a:ext cx="3138642" cy="2585323"/>
          </a:xfrm>
          <a:prstGeom prst="rect">
            <a:avLst/>
          </a:prstGeom>
          <a:noFill/>
        </p:spPr>
        <p:txBody>
          <a:bodyPr wrap="square" rtlCol="0">
            <a:spAutoFit/>
          </a:bodyPr>
          <a:lstStyle/>
          <a:p>
            <a:r>
              <a:rPr lang="en-NZ" sz="2400">
                <a:solidFill>
                  <a:schemeClr val="tx1"/>
                </a:solidFill>
                <a:cs typeface="Calibri"/>
              </a:rPr>
              <a:t>If you’re a registered supplier, you must resolve all the issues with your drinking water supplies by </a:t>
            </a:r>
          </a:p>
          <a:p>
            <a:r>
              <a:rPr lang="en-NZ" sz="2400">
                <a:solidFill>
                  <a:schemeClr val="tx1"/>
                </a:solidFill>
                <a:cs typeface="Calibri"/>
              </a:rPr>
              <a:t>15 November 2022</a:t>
            </a:r>
          </a:p>
          <a:p>
            <a:endParaRPr lang="en-NZ"/>
          </a:p>
        </p:txBody>
      </p:sp>
      <p:pic>
        <p:nvPicPr>
          <p:cNvPr id="6" name="Picture 5" descr="A picture containing text, clipart&#10;&#10;Description automatically generated">
            <a:extLst>
              <a:ext uri="{FF2B5EF4-FFF2-40B4-BE49-F238E27FC236}">
                <a16:creationId xmlns:a16="http://schemas.microsoft.com/office/drawing/2014/main" id="{98FB13CC-FEFC-4542-8E60-8C9E3C8B8E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0733" y="2316003"/>
            <a:ext cx="1315659" cy="1315659"/>
          </a:xfrm>
          <a:prstGeom prst="rect">
            <a:avLst/>
          </a:prstGeom>
        </p:spPr>
      </p:pic>
    </p:spTree>
    <p:extLst>
      <p:ext uri="{BB962C8B-B14F-4D97-AF65-F5344CB8AC3E}">
        <p14:creationId xmlns:p14="http://schemas.microsoft.com/office/powerpoint/2010/main" val="2317870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242F8DFD-F805-4D41-B142-1A3739003564}"/>
              </a:ext>
            </a:extLst>
          </p:cNvPr>
          <p:cNvPicPr>
            <a:picLocks noChangeAspect="1"/>
          </p:cNvPicPr>
          <p:nvPr/>
        </p:nvPicPr>
        <p:blipFill rotWithShape="1">
          <a:blip r:embed="rId3">
            <a:extLst>
              <a:ext uri="{28A0092B-C50C-407E-A947-70E740481C1C}">
                <a14:useLocalDpi xmlns:a14="http://schemas.microsoft.com/office/drawing/2010/main" val="0"/>
              </a:ext>
            </a:extLst>
          </a:blip>
          <a:srcRect t="19137" r="4689" b="14353"/>
          <a:stretch/>
        </p:blipFill>
        <p:spPr>
          <a:xfrm>
            <a:off x="0" y="232830"/>
            <a:ext cx="12192000" cy="6625170"/>
          </a:xfrm>
          <a:prstGeom prst="rect">
            <a:avLst/>
          </a:prstGeom>
        </p:spPr>
      </p:pic>
      <p:sp>
        <p:nvSpPr>
          <p:cNvPr id="4" name="Title 1">
            <a:extLst>
              <a:ext uri="{FF2B5EF4-FFF2-40B4-BE49-F238E27FC236}">
                <a16:creationId xmlns:a16="http://schemas.microsoft.com/office/drawing/2014/main" id="{E3841B78-8B79-4469-9A96-D660641B0D4B}"/>
              </a:ext>
            </a:extLst>
          </p:cNvPr>
          <p:cNvSpPr txBox="1">
            <a:spLocks/>
          </p:cNvSpPr>
          <p:nvPr/>
        </p:nvSpPr>
        <p:spPr>
          <a:xfrm>
            <a:off x="753035" y="405965"/>
            <a:ext cx="9293007" cy="615553"/>
          </a:xfrm>
          <a:prstGeom prst="rect">
            <a:avLst/>
          </a:prstGeom>
          <a:noFill/>
          <a:ln>
            <a:noFill/>
          </a:ln>
        </p:spPr>
        <p:txBody>
          <a:bodyPr vert="horz" wrap="square" lIns="0" tIns="0" rIns="0" bIns="0" anchor="t" anchorCtr="0" compatLnSpc="1">
            <a:spAutoFit/>
          </a:bodyPr>
          <a:lstStyle>
            <a:lvl1pPr eaLnBrk="1" hangingPunct="1">
              <a:defRPr cap="none" baseline="0">
                <a:solidFill>
                  <a:srgbClr val="00ABC5"/>
                </a:solidFill>
                <a:latin typeface="+mj-lt"/>
                <a:ea typeface="+mj-ea"/>
                <a:cs typeface="+mj-cs"/>
              </a:defRPr>
            </a:lvl1pPr>
          </a:lstStyle>
          <a:p>
            <a:pPr marL="12700">
              <a:spcBef>
                <a:spcPts val="100"/>
              </a:spcBef>
            </a:pPr>
            <a:r>
              <a:rPr lang="en-NZ" sz="4000" b="1" kern="0" spc="-5">
                <a:solidFill>
                  <a:srgbClr val="005A83"/>
                </a:solidFill>
                <a:latin typeface="Calibri"/>
                <a:cs typeface="Calibri"/>
              </a:rPr>
              <a:t>A continuous process of improvement</a:t>
            </a:r>
            <a:endParaRPr lang="en-US" kern="0"/>
          </a:p>
        </p:txBody>
      </p:sp>
      <p:sp>
        <p:nvSpPr>
          <p:cNvPr id="8" name="Text Placeholder 2">
            <a:extLst>
              <a:ext uri="{FF2B5EF4-FFF2-40B4-BE49-F238E27FC236}">
                <a16:creationId xmlns:a16="http://schemas.microsoft.com/office/drawing/2014/main" id="{6048D355-F0D8-49C8-A2E4-36E5C15F2ECF}"/>
              </a:ext>
            </a:extLst>
          </p:cNvPr>
          <p:cNvSpPr txBox="1">
            <a:spLocks/>
          </p:cNvSpPr>
          <p:nvPr/>
        </p:nvSpPr>
        <p:spPr>
          <a:xfrm>
            <a:off x="808735" y="1158542"/>
            <a:ext cx="9023754" cy="1477328"/>
          </a:xfrm>
          <a:prstGeom prst="rect">
            <a:avLst/>
          </a:prstGeom>
          <a:noFill/>
          <a:ln>
            <a:noFill/>
          </a:ln>
        </p:spPr>
        <p:txBody>
          <a:bodyPr vert="horz" wrap="square" lIns="0" tIns="0" rIns="0" bIns="0" anchor="t" anchorCtr="0" compatLnSpc="1">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buClr>
                <a:srgbClr val="00ABC5"/>
              </a:buClr>
              <a:buSzPct val="100000"/>
            </a:pPr>
            <a:r>
              <a:rPr lang="en-NZ" sz="2400" kern="0">
                <a:cs typeface="Calibri"/>
              </a:rPr>
              <a:t>We don’t expect you to be perfect immediately! You still need to manage your risks and provide safe drinking water. Submitting your drinking water safety plan is a milestone in a continuous process of improvement. </a:t>
            </a:r>
            <a:endParaRPr lang="en-NZ" sz="2400" kern="0">
              <a:solidFill>
                <a:schemeClr val="tx1"/>
              </a:solidFill>
              <a:cs typeface="Calibri"/>
            </a:endParaRPr>
          </a:p>
        </p:txBody>
      </p:sp>
      <p:sp>
        <p:nvSpPr>
          <p:cNvPr id="10" name="TextBox 9">
            <a:extLst>
              <a:ext uri="{FF2B5EF4-FFF2-40B4-BE49-F238E27FC236}">
                <a16:creationId xmlns:a16="http://schemas.microsoft.com/office/drawing/2014/main" id="{EA6F1CFB-F883-4AE2-98DF-5E15001C0DFB}"/>
              </a:ext>
            </a:extLst>
          </p:cNvPr>
          <p:cNvSpPr txBox="1"/>
          <p:nvPr/>
        </p:nvSpPr>
        <p:spPr>
          <a:xfrm>
            <a:off x="7805073" y="4111883"/>
            <a:ext cx="4284231" cy="2208297"/>
          </a:xfrm>
          <a:prstGeom prst="rect">
            <a:avLst/>
          </a:prstGeom>
          <a:noFill/>
        </p:spPr>
        <p:txBody>
          <a:bodyPr wrap="square">
            <a:spAutoFit/>
          </a:bodyPr>
          <a:lstStyle/>
          <a:p>
            <a:pPr lvl="1" algn="l">
              <a:spcBef>
                <a:spcPts val="600"/>
              </a:spcBef>
              <a:spcAft>
                <a:spcPts val="600"/>
              </a:spcAft>
              <a:buClr>
                <a:srgbClr val="00ABC5"/>
              </a:buClr>
              <a:buSzPct val="100000"/>
            </a:pPr>
            <a:r>
              <a:rPr lang="en-NZ" sz="2000" kern="0">
                <a:cs typeface="Calibri"/>
              </a:rPr>
              <a:t>Your Drinking Water Safety Plan should cover:</a:t>
            </a:r>
          </a:p>
          <a:p>
            <a:pPr marL="742950" lvl="1" indent="-285750" algn="l">
              <a:spcBef>
                <a:spcPts val="300"/>
              </a:spcBef>
              <a:spcAft>
                <a:spcPts val="300"/>
              </a:spcAft>
              <a:buClr>
                <a:srgbClr val="00ABC5"/>
              </a:buClr>
              <a:buSzPct val="100000"/>
              <a:buFont typeface="Arial,Sans-Serif" pitchFamily="34"/>
              <a:buChar char="•"/>
            </a:pPr>
            <a:r>
              <a:rPr lang="en-NZ" sz="2000" kern="0">
                <a:cs typeface="Calibri"/>
              </a:rPr>
              <a:t>What your risks are</a:t>
            </a:r>
          </a:p>
          <a:p>
            <a:pPr marL="742950" lvl="1" indent="-285750" algn="l">
              <a:spcBef>
                <a:spcPts val="300"/>
              </a:spcBef>
              <a:spcAft>
                <a:spcPts val="300"/>
              </a:spcAft>
              <a:buClr>
                <a:srgbClr val="00ABC5"/>
              </a:buClr>
              <a:buSzPct val="100000"/>
              <a:buFont typeface="Arial,Sans-Serif" pitchFamily="34"/>
              <a:buChar char="•"/>
            </a:pPr>
            <a:r>
              <a:rPr lang="en-NZ" sz="2000" kern="0">
                <a:cs typeface="Calibri"/>
              </a:rPr>
              <a:t>What your challenges are</a:t>
            </a:r>
          </a:p>
          <a:p>
            <a:pPr marL="742950" lvl="1" indent="-285750" algn="l">
              <a:spcBef>
                <a:spcPts val="300"/>
              </a:spcBef>
              <a:spcAft>
                <a:spcPts val="300"/>
              </a:spcAft>
              <a:buClr>
                <a:srgbClr val="00ABC5"/>
              </a:buClr>
              <a:buSzPct val="100000"/>
              <a:buFont typeface="Arial,Sans-Serif" pitchFamily="34"/>
              <a:buChar char="•"/>
            </a:pPr>
            <a:r>
              <a:rPr lang="en-NZ" sz="2000" kern="0">
                <a:cs typeface="Calibri"/>
              </a:rPr>
              <a:t>Your timeline for meeting your risks and challenges</a:t>
            </a:r>
            <a:endParaRPr lang="en-US" sz="2000" kern="0">
              <a:cs typeface="Calibri"/>
            </a:endParaRPr>
          </a:p>
        </p:txBody>
      </p:sp>
      <p:pic>
        <p:nvPicPr>
          <p:cNvPr id="11" name="Picture 10" descr="Shape, arrow&#10;&#10;Description automatically generated">
            <a:extLst>
              <a:ext uri="{FF2B5EF4-FFF2-40B4-BE49-F238E27FC236}">
                <a16:creationId xmlns:a16="http://schemas.microsoft.com/office/drawing/2014/main" id="{9C899A51-5780-40BB-85A4-66E9FDA1F1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6762" y="3170011"/>
            <a:ext cx="1337822" cy="1539496"/>
          </a:xfrm>
          <a:prstGeom prst="rect">
            <a:avLst/>
          </a:prstGeom>
        </p:spPr>
      </p:pic>
    </p:spTree>
    <p:extLst>
      <p:ext uri="{BB962C8B-B14F-4D97-AF65-F5344CB8AC3E}">
        <p14:creationId xmlns:p14="http://schemas.microsoft.com/office/powerpoint/2010/main" val="303277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7549-9B82-4215-8BD4-B9D326375B70}"/>
              </a:ext>
            </a:extLst>
          </p:cNvPr>
          <p:cNvSpPr>
            <a:spLocks noGrp="1"/>
          </p:cNvSpPr>
          <p:nvPr>
            <p:ph type="title"/>
          </p:nvPr>
        </p:nvSpPr>
        <p:spPr>
          <a:xfrm>
            <a:off x="707299" y="535849"/>
            <a:ext cx="9287373" cy="615553"/>
          </a:xfrm>
        </p:spPr>
        <p:txBody>
          <a:bodyPr/>
          <a:lstStyle/>
          <a:p>
            <a:r>
              <a:rPr lang="en-NZ" sz="4000" spc="-5">
                <a:solidFill>
                  <a:srgbClr val="005A83"/>
                </a:solidFill>
              </a:rPr>
              <a:t>Ko wai, ko au, ko </a:t>
            </a:r>
            <a:r>
              <a:rPr lang="en-NZ" sz="4000" spc="-5" err="1">
                <a:solidFill>
                  <a:srgbClr val="005A83"/>
                </a:solidFill>
              </a:rPr>
              <a:t>tātou</a:t>
            </a:r>
            <a:r>
              <a:rPr lang="en-NZ" sz="4000" spc="-5">
                <a:solidFill>
                  <a:srgbClr val="005A83"/>
                </a:solidFill>
              </a:rPr>
              <a:t> </a:t>
            </a:r>
          </a:p>
        </p:txBody>
      </p:sp>
      <p:sp>
        <p:nvSpPr>
          <p:cNvPr id="3" name="Text Placeholder 2">
            <a:extLst>
              <a:ext uri="{FF2B5EF4-FFF2-40B4-BE49-F238E27FC236}">
                <a16:creationId xmlns:a16="http://schemas.microsoft.com/office/drawing/2014/main" id="{DA8173F2-D475-4893-963C-AD0113748355}"/>
              </a:ext>
            </a:extLst>
          </p:cNvPr>
          <p:cNvSpPr>
            <a:spLocks noGrp="1"/>
          </p:cNvSpPr>
          <p:nvPr>
            <p:ph type="body" idx="1"/>
          </p:nvPr>
        </p:nvSpPr>
        <p:spPr>
          <a:xfrm>
            <a:off x="6096000" y="1556911"/>
            <a:ext cx="5778674" cy="3447098"/>
          </a:xfrm>
        </p:spPr>
        <p:txBody>
          <a:bodyPr/>
          <a:lstStyle/>
          <a:p>
            <a:r>
              <a:rPr lang="en-NZ" sz="2800"/>
              <a:t>I am wai, wai is me.</a:t>
            </a:r>
          </a:p>
          <a:p>
            <a:r>
              <a:rPr lang="en-NZ" sz="2800"/>
              <a:t>We are reflections of our wai.</a:t>
            </a:r>
          </a:p>
          <a:p>
            <a:r>
              <a:rPr lang="en-NZ" sz="2800"/>
              <a:t>The health of te wai is the health of te tangata.</a:t>
            </a:r>
          </a:p>
          <a:p>
            <a:r>
              <a:rPr lang="en-NZ" sz="2800"/>
              <a:t>Wai is a taonga that must be protected.</a:t>
            </a:r>
          </a:p>
          <a:p>
            <a:r>
              <a:rPr lang="en-NZ" sz="2800"/>
              <a:t>Ko wai </a:t>
            </a:r>
            <a:r>
              <a:rPr lang="en-NZ" sz="2800" err="1"/>
              <a:t>tātou</a:t>
            </a:r>
            <a:r>
              <a:rPr lang="en-NZ" sz="2800"/>
              <a:t>. </a:t>
            </a:r>
          </a:p>
          <a:p>
            <a:r>
              <a:rPr lang="en-NZ" sz="2800"/>
              <a:t>We are wai. Wai is us. </a:t>
            </a:r>
          </a:p>
        </p:txBody>
      </p:sp>
      <p:sp>
        <p:nvSpPr>
          <p:cNvPr id="4" name="Text Placeholder 2">
            <a:extLst>
              <a:ext uri="{FF2B5EF4-FFF2-40B4-BE49-F238E27FC236}">
                <a16:creationId xmlns:a16="http://schemas.microsoft.com/office/drawing/2014/main" id="{538C7897-1B2B-447E-8884-1F8FC2162570}"/>
              </a:ext>
            </a:extLst>
          </p:cNvPr>
          <p:cNvSpPr txBox="1">
            <a:spLocks/>
          </p:cNvSpPr>
          <p:nvPr/>
        </p:nvSpPr>
        <p:spPr>
          <a:xfrm>
            <a:off x="707299" y="1556911"/>
            <a:ext cx="5285984" cy="3016210"/>
          </a:xfrm>
          <a:prstGeom prst="rect">
            <a:avLst/>
          </a:prstGeom>
        </p:spPr>
        <p:txBody>
          <a:bodyPr wrap="square" lIns="0" tIns="0" rIns="0" bIns="0">
            <a:spAutoFit/>
          </a:bodyPr>
          <a:lstStyle>
            <a:lvl1pPr marL="0" eaLnBrk="1" hangingPunct="1">
              <a:defRPr b="0" i="0">
                <a:solidFill>
                  <a:schemeClr val="tx1"/>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NZ" sz="2800">
                <a:cs typeface="Calibri" panose="020F0502020204030204"/>
              </a:rPr>
              <a:t>Ko te </a:t>
            </a:r>
            <a:r>
              <a:rPr lang="en-NZ" sz="2800" err="1">
                <a:cs typeface="Calibri" panose="020F0502020204030204"/>
              </a:rPr>
              <a:t>wai</a:t>
            </a:r>
            <a:r>
              <a:rPr lang="en-NZ" sz="2800">
                <a:cs typeface="Calibri" panose="020F0502020204030204"/>
              </a:rPr>
              <a:t> ahau, ko ahau te </a:t>
            </a:r>
            <a:r>
              <a:rPr lang="en-NZ" sz="2800" err="1">
                <a:cs typeface="Calibri" panose="020F0502020204030204"/>
              </a:rPr>
              <a:t>wai</a:t>
            </a:r>
            <a:r>
              <a:rPr lang="en-NZ" sz="2800">
                <a:cs typeface="Calibri" panose="020F0502020204030204"/>
              </a:rPr>
              <a:t>.</a:t>
            </a:r>
          </a:p>
          <a:p>
            <a:r>
              <a:rPr lang="en-NZ" sz="2800">
                <a:cs typeface="Calibri" panose="020F0502020204030204"/>
              </a:rPr>
              <a:t>He </a:t>
            </a:r>
            <a:r>
              <a:rPr lang="en-NZ" sz="2800" err="1">
                <a:cs typeface="Calibri" panose="020F0502020204030204"/>
              </a:rPr>
              <a:t>whakaaturanga</a:t>
            </a:r>
            <a:r>
              <a:rPr lang="en-NZ" sz="2800">
                <a:cs typeface="Calibri" panose="020F0502020204030204"/>
              </a:rPr>
              <a:t> </a:t>
            </a:r>
            <a:r>
              <a:rPr lang="en-NZ" sz="2800" err="1">
                <a:cs typeface="Calibri" panose="020F0502020204030204"/>
              </a:rPr>
              <a:t>tātau</a:t>
            </a:r>
            <a:r>
              <a:rPr lang="en-NZ" sz="2800">
                <a:cs typeface="Calibri" panose="020F0502020204030204"/>
              </a:rPr>
              <a:t> </a:t>
            </a:r>
            <a:r>
              <a:rPr lang="en-NZ" sz="2800" err="1">
                <a:cs typeface="Calibri" panose="020F0502020204030204"/>
              </a:rPr>
              <a:t>nō</a:t>
            </a:r>
            <a:r>
              <a:rPr lang="en-NZ" sz="2800">
                <a:cs typeface="Calibri" panose="020F0502020204030204"/>
              </a:rPr>
              <a:t> te </a:t>
            </a:r>
            <a:r>
              <a:rPr lang="en-NZ" sz="2800" err="1">
                <a:cs typeface="Calibri" panose="020F0502020204030204"/>
              </a:rPr>
              <a:t>wai</a:t>
            </a:r>
            <a:r>
              <a:rPr lang="en-NZ" sz="2800">
                <a:cs typeface="Calibri" panose="020F0502020204030204"/>
              </a:rPr>
              <a:t>.</a:t>
            </a:r>
          </a:p>
          <a:p>
            <a:r>
              <a:rPr lang="en-NZ" sz="2800">
                <a:cs typeface="Calibri" panose="020F0502020204030204"/>
              </a:rPr>
              <a:t>Ko te ora te </a:t>
            </a:r>
            <a:r>
              <a:rPr lang="en-NZ" sz="2800" err="1">
                <a:cs typeface="Calibri" panose="020F0502020204030204"/>
              </a:rPr>
              <a:t>wai</a:t>
            </a:r>
            <a:r>
              <a:rPr lang="en-NZ" sz="2800">
                <a:cs typeface="Calibri" panose="020F0502020204030204"/>
              </a:rPr>
              <a:t> ko te ora o te </a:t>
            </a:r>
            <a:r>
              <a:rPr lang="en-NZ" sz="2800" err="1">
                <a:cs typeface="Calibri" panose="020F0502020204030204"/>
              </a:rPr>
              <a:t>tangata</a:t>
            </a:r>
            <a:r>
              <a:rPr lang="en-NZ" sz="2800">
                <a:cs typeface="Calibri" panose="020F0502020204030204"/>
              </a:rPr>
              <a:t>.</a:t>
            </a:r>
          </a:p>
          <a:p>
            <a:r>
              <a:rPr lang="en-NZ" sz="2800">
                <a:cs typeface="Calibri" panose="020F0502020204030204"/>
              </a:rPr>
              <a:t>He taonga te </a:t>
            </a:r>
            <a:r>
              <a:rPr lang="en-NZ" sz="2800" err="1">
                <a:cs typeface="Calibri" panose="020F0502020204030204"/>
              </a:rPr>
              <a:t>wai</a:t>
            </a:r>
            <a:r>
              <a:rPr lang="en-NZ" sz="2800">
                <a:cs typeface="Calibri" panose="020F0502020204030204"/>
              </a:rPr>
              <a:t> me </a:t>
            </a:r>
            <a:r>
              <a:rPr lang="en-NZ" sz="2800" err="1">
                <a:cs typeface="Calibri" panose="020F0502020204030204"/>
              </a:rPr>
              <a:t>tiaki</a:t>
            </a:r>
            <a:r>
              <a:rPr lang="en-NZ" sz="2800">
                <a:cs typeface="Calibri" panose="020F0502020204030204"/>
              </a:rPr>
              <a:t>.</a:t>
            </a:r>
          </a:p>
          <a:p>
            <a:r>
              <a:rPr lang="en-NZ" sz="2800">
                <a:cs typeface="Calibri" panose="020F0502020204030204"/>
              </a:rPr>
              <a:t>Ko </a:t>
            </a:r>
            <a:r>
              <a:rPr lang="en-NZ" sz="2800" err="1">
                <a:cs typeface="Calibri" panose="020F0502020204030204"/>
              </a:rPr>
              <a:t>wai</a:t>
            </a:r>
            <a:r>
              <a:rPr lang="en-NZ" sz="2800">
                <a:cs typeface="Calibri" panose="020F0502020204030204"/>
              </a:rPr>
              <a:t> </a:t>
            </a:r>
            <a:r>
              <a:rPr lang="en-NZ" sz="2800" err="1">
                <a:cs typeface="Calibri" panose="020F0502020204030204"/>
              </a:rPr>
              <a:t>t</a:t>
            </a:r>
            <a:r>
              <a:rPr lang="en-NZ" sz="2800" err="1"/>
              <a:t>ā</a:t>
            </a:r>
            <a:r>
              <a:rPr lang="en-NZ" sz="2800" err="1">
                <a:cs typeface="Calibri" panose="020F0502020204030204"/>
              </a:rPr>
              <a:t>tou</a:t>
            </a:r>
            <a:r>
              <a:rPr lang="en-NZ" sz="2800">
                <a:cs typeface="Calibri" panose="020F0502020204030204"/>
              </a:rPr>
              <a:t>.</a:t>
            </a:r>
          </a:p>
          <a:p>
            <a:r>
              <a:rPr lang="en-NZ" sz="2800">
                <a:cs typeface="Calibri" panose="020F0502020204030204"/>
              </a:rPr>
              <a:t>Ko </a:t>
            </a:r>
            <a:r>
              <a:rPr lang="en-NZ" sz="2800" err="1">
                <a:cs typeface="Calibri" panose="020F0502020204030204"/>
              </a:rPr>
              <a:t>wai</a:t>
            </a:r>
            <a:r>
              <a:rPr lang="en-NZ" sz="2800">
                <a:cs typeface="Calibri" panose="020F0502020204030204"/>
              </a:rPr>
              <a:t> </a:t>
            </a:r>
            <a:r>
              <a:rPr lang="en-NZ" sz="2800" err="1">
                <a:cs typeface="Calibri" panose="020F0502020204030204"/>
              </a:rPr>
              <a:t>t</a:t>
            </a:r>
            <a:r>
              <a:rPr lang="en-NZ" sz="2800" err="1"/>
              <a:t>ā</a:t>
            </a:r>
            <a:r>
              <a:rPr lang="en-NZ" sz="2800" err="1">
                <a:cs typeface="Calibri" panose="020F0502020204030204"/>
              </a:rPr>
              <a:t>tou</a:t>
            </a:r>
            <a:r>
              <a:rPr lang="en-NZ" sz="2800">
                <a:cs typeface="Calibri" panose="020F0502020204030204"/>
              </a:rPr>
              <a:t>.</a:t>
            </a:r>
          </a:p>
        </p:txBody>
      </p:sp>
    </p:spTree>
    <p:extLst>
      <p:ext uri="{BB962C8B-B14F-4D97-AF65-F5344CB8AC3E}">
        <p14:creationId xmlns:p14="http://schemas.microsoft.com/office/powerpoint/2010/main" val="3135820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5EFB6F2B-15D3-B142-BFB9-8D98709A12D6}"/>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59C5C7"/>
                </a:solidFill>
                <a:latin typeface="Calibri"/>
                <a:cs typeface="Calibri"/>
              </a:rPr>
              <a:t>20</a:t>
            </a:fld>
            <a:endParaRPr sz="2400">
              <a:latin typeface="Calibri"/>
              <a:cs typeface="Calibri"/>
            </a:endParaRPr>
          </a:p>
        </p:txBody>
      </p:sp>
      <p:pic>
        <p:nvPicPr>
          <p:cNvPr id="10" name="Picture 9" descr="Background pattern&#10;&#10;Description automatically generated">
            <a:extLst>
              <a:ext uri="{FF2B5EF4-FFF2-40B4-BE49-F238E27FC236}">
                <a16:creationId xmlns:a16="http://schemas.microsoft.com/office/drawing/2014/main" id="{E7370416-E42F-EB4D-BE2E-9FC5CA913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object 3">
            <a:extLst>
              <a:ext uri="{FF2B5EF4-FFF2-40B4-BE49-F238E27FC236}">
                <a16:creationId xmlns:a16="http://schemas.microsoft.com/office/drawing/2014/main" id="{DE26D966-E749-F240-86B4-D313A39E3D7C}"/>
              </a:ext>
            </a:extLst>
          </p:cNvPr>
          <p:cNvSpPr txBox="1">
            <a:spLocks noGrp="1"/>
          </p:cNvSpPr>
          <p:nvPr>
            <p:ph type="title"/>
          </p:nvPr>
        </p:nvSpPr>
        <p:spPr>
          <a:xfrm>
            <a:off x="1257299" y="2741177"/>
            <a:ext cx="9677401" cy="843821"/>
          </a:xfrm>
          <a:prstGeom prst="rect">
            <a:avLst/>
          </a:prstGeom>
        </p:spPr>
        <p:txBody>
          <a:bodyPr vert="horz" wrap="square" lIns="0" tIns="12700" rIns="0" bIns="0" rtlCol="0">
            <a:spAutoFit/>
          </a:bodyPr>
          <a:lstStyle/>
          <a:p>
            <a:pPr marL="12700" algn="ctr">
              <a:lnSpc>
                <a:spcPct val="100000"/>
              </a:lnSpc>
              <a:spcBef>
                <a:spcPts val="100"/>
              </a:spcBef>
            </a:pPr>
            <a:r>
              <a:rPr lang="en-NZ" spc="-45">
                <a:solidFill>
                  <a:schemeClr val="bg1"/>
                </a:solidFill>
              </a:rPr>
              <a:t>Unregistered water suppliers</a:t>
            </a:r>
            <a:endParaRPr spc="-15">
              <a:solidFill>
                <a:schemeClr val="bg1"/>
              </a:solidFill>
            </a:endParaRPr>
          </a:p>
        </p:txBody>
      </p:sp>
    </p:spTree>
    <p:extLst>
      <p:ext uri="{BB962C8B-B14F-4D97-AF65-F5344CB8AC3E}">
        <p14:creationId xmlns:p14="http://schemas.microsoft.com/office/powerpoint/2010/main" val="135747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EA5E68-50F3-4BF8-915B-DFB8590C9CAE}"/>
              </a:ext>
            </a:extLst>
          </p:cNvPr>
          <p:cNvSpPr txBox="1">
            <a:spLocks/>
          </p:cNvSpPr>
          <p:nvPr/>
        </p:nvSpPr>
        <p:spPr>
          <a:xfrm>
            <a:off x="707299" y="503136"/>
            <a:ext cx="9688451" cy="615553"/>
          </a:xfrm>
          <a:prstGeom prst="rect">
            <a:avLst/>
          </a:prstGeom>
        </p:spPr>
        <p:txBody>
          <a:bodyPr wrap="square" lIns="0" tIns="0" rIns="0" bIns="0" anchor="t">
            <a:spAutoFit/>
          </a:bodyPr>
          <a:lstStyle>
            <a:lvl1pPr eaLnBrk="1" hangingPunct="1">
              <a:defRPr cap="none" baseline="0">
                <a:solidFill>
                  <a:srgbClr val="00ABC5"/>
                </a:solidFill>
                <a:latin typeface="+mj-lt"/>
                <a:ea typeface="+mj-ea"/>
                <a:cs typeface="+mj-cs"/>
              </a:defRPr>
            </a:lvl1pPr>
          </a:lstStyle>
          <a:p>
            <a:r>
              <a:rPr lang="en-US" sz="4000" b="1" kern="0" spc="-5">
                <a:solidFill>
                  <a:srgbClr val="005A83"/>
                </a:solidFill>
              </a:rPr>
              <a:t>Timeline</a:t>
            </a:r>
            <a:endParaRPr lang="en-US" sz="4000" b="1" kern="0" spc="-5">
              <a:solidFill>
                <a:srgbClr val="005A83"/>
              </a:solidFill>
              <a:cs typeface="Calibri"/>
            </a:endParaRPr>
          </a:p>
        </p:txBody>
      </p:sp>
      <p:sp>
        <p:nvSpPr>
          <p:cNvPr id="5" name="TextBox 4">
            <a:extLst>
              <a:ext uri="{FF2B5EF4-FFF2-40B4-BE49-F238E27FC236}">
                <a16:creationId xmlns:a16="http://schemas.microsoft.com/office/drawing/2014/main" id="{C8A65D6F-3A62-4BD6-A4E0-AF50CA6BFC7F}"/>
              </a:ext>
            </a:extLst>
          </p:cNvPr>
          <p:cNvSpPr txBox="1"/>
          <p:nvPr/>
        </p:nvSpPr>
        <p:spPr>
          <a:xfrm>
            <a:off x="641411" y="1551281"/>
            <a:ext cx="9754339" cy="461665"/>
          </a:xfrm>
          <a:prstGeom prst="rect">
            <a:avLst/>
          </a:prstGeom>
          <a:noFill/>
        </p:spPr>
        <p:txBody>
          <a:bodyPr wrap="square" lIns="91440" tIns="45720" rIns="91440" bIns="45720" anchor="t">
            <a:spAutoFit/>
          </a:bodyPr>
          <a:lstStyle/>
          <a:p>
            <a:pPr marL="285750" indent="-285750">
              <a:spcBef>
                <a:spcPts val="800"/>
              </a:spcBef>
              <a:spcAft>
                <a:spcPts val="800"/>
              </a:spcAft>
              <a:buClr>
                <a:srgbClr val="00ABC5"/>
              </a:buClr>
              <a:buFont typeface="Arial" panose="020B0604020202020204" pitchFamily="34" charset="0"/>
              <a:buChar char="•"/>
            </a:pPr>
            <a:endParaRPr lang="en-US" sz="2400">
              <a:solidFill>
                <a:srgbClr val="000000"/>
              </a:solidFill>
              <a:latin typeface="Calibri"/>
              <a:cs typeface="Calibri"/>
            </a:endParaRPr>
          </a:p>
        </p:txBody>
      </p:sp>
      <p:sp>
        <p:nvSpPr>
          <p:cNvPr id="22" name="Text Placeholder 2">
            <a:extLst>
              <a:ext uri="{FF2B5EF4-FFF2-40B4-BE49-F238E27FC236}">
                <a16:creationId xmlns:a16="http://schemas.microsoft.com/office/drawing/2014/main" id="{520AE7F1-2E8F-4EAC-AE79-8B2060124000}"/>
              </a:ext>
            </a:extLst>
          </p:cNvPr>
          <p:cNvSpPr txBox="1">
            <a:spLocks/>
          </p:cNvSpPr>
          <p:nvPr/>
        </p:nvSpPr>
        <p:spPr>
          <a:xfrm>
            <a:off x="707299" y="1551281"/>
            <a:ext cx="10354278" cy="3021340"/>
          </a:xfrm>
          <a:prstGeom prst="rect">
            <a:avLst/>
          </a:prstGeom>
        </p:spPr>
        <p:txBody>
          <a:bodyPr wrap="square" lIns="0" tIns="0" rIns="0" bIns="0" anchor="t">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lvl="1" indent="-342900" defTabSz="1070186">
              <a:spcBef>
                <a:spcPts val="600"/>
              </a:spcBef>
              <a:spcAft>
                <a:spcPts val="600"/>
              </a:spcAft>
              <a:buClr>
                <a:srgbClr val="00ABC5"/>
              </a:buClr>
              <a:buFont typeface="Arial" panose="020B0604020202020204" pitchFamily="34" charset="0"/>
              <a:buChar char="•"/>
            </a:pPr>
            <a:r>
              <a:rPr lang="en-US" sz="2600">
                <a:solidFill>
                  <a:srgbClr val="000000"/>
                </a:solidFill>
                <a:latin typeface="Calibri"/>
                <a:cs typeface="Calibri"/>
              </a:rPr>
              <a:t>Unregistered drinking water suppliers have plenty of time. Up to </a:t>
            </a:r>
            <a:r>
              <a:rPr lang="en-US" sz="2600" b="1">
                <a:solidFill>
                  <a:srgbClr val="000000"/>
                </a:solidFill>
                <a:latin typeface="Calibri"/>
                <a:cs typeface="Calibri"/>
              </a:rPr>
              <a:t>four years </a:t>
            </a:r>
            <a:r>
              <a:rPr lang="en-US" sz="2600">
                <a:solidFill>
                  <a:srgbClr val="000000"/>
                </a:solidFill>
                <a:latin typeface="Calibri"/>
                <a:cs typeface="Calibri"/>
              </a:rPr>
              <a:t>to register and a </a:t>
            </a:r>
            <a:r>
              <a:rPr lang="en-US" sz="2600" b="1">
                <a:solidFill>
                  <a:srgbClr val="000000"/>
                </a:solidFill>
                <a:latin typeface="Calibri"/>
                <a:cs typeface="Calibri"/>
              </a:rPr>
              <a:t>further three years </a:t>
            </a:r>
            <a:r>
              <a:rPr lang="en-US" sz="2600">
                <a:solidFill>
                  <a:srgbClr val="000000"/>
                </a:solidFill>
                <a:latin typeface="Calibri"/>
                <a:cs typeface="Calibri"/>
              </a:rPr>
              <a:t>to fully comply with the requirements of the Water Services Act 2021.</a:t>
            </a:r>
          </a:p>
          <a:p>
            <a:pPr marL="342900" lvl="1" indent="-342900" defTabSz="1070186">
              <a:spcBef>
                <a:spcPts val="600"/>
              </a:spcBef>
              <a:spcAft>
                <a:spcPts val="600"/>
              </a:spcAft>
              <a:buClr>
                <a:srgbClr val="00ABC5"/>
              </a:buClr>
              <a:buFont typeface="Arial" panose="020B0604020202020204" pitchFamily="34" charset="0"/>
              <a:buChar char="•"/>
            </a:pPr>
            <a:r>
              <a:rPr lang="en-US" sz="2600">
                <a:solidFill>
                  <a:srgbClr val="000000"/>
                </a:solidFill>
                <a:latin typeface="Calibri"/>
                <a:cs typeface="Calibri"/>
              </a:rPr>
              <a:t>These timeframes provide an opportunity for Taumata Arowai to work with our unregistered community to understand their needs and circumstances, and we are.</a:t>
            </a:r>
          </a:p>
          <a:p>
            <a:pPr marL="342900" lvl="1" indent="-342900" defTabSz="1070186" eaLnBrk="0" hangingPunct="0">
              <a:spcBef>
                <a:spcPts val="400"/>
              </a:spcBef>
              <a:spcAft>
                <a:spcPts val="400"/>
              </a:spcAft>
              <a:buClr>
                <a:srgbClr val="66CCFF"/>
              </a:buClr>
              <a:buFont typeface="Arial" panose="020B0604020202020204" pitchFamily="34" charset="0"/>
              <a:buChar char="•"/>
            </a:pPr>
            <a:endParaRPr lang="en-NZ" sz="2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0614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87C7DE8-7262-454C-ABF4-E0583C64113C}"/>
              </a:ext>
            </a:extLst>
          </p:cNvPr>
          <p:cNvGraphicFramePr>
            <a:graphicFrameLocks/>
          </p:cNvGraphicFramePr>
          <p:nvPr>
            <p:extLst>
              <p:ext uri="{D42A27DB-BD31-4B8C-83A1-F6EECF244321}">
                <p14:modId xmlns:p14="http://schemas.microsoft.com/office/powerpoint/2010/main" val="4035279987"/>
              </p:ext>
            </p:extLst>
          </p:nvPr>
        </p:nvGraphicFramePr>
        <p:xfrm>
          <a:off x="-144289" y="2631435"/>
          <a:ext cx="8069580"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D77D4987-20DF-470E-98E0-B4765323E8CC}"/>
              </a:ext>
            </a:extLst>
          </p:cNvPr>
          <p:cNvGraphicFramePr>
            <a:graphicFrameLocks/>
          </p:cNvGraphicFramePr>
          <p:nvPr/>
        </p:nvGraphicFramePr>
        <p:xfrm>
          <a:off x="6096000" y="2685466"/>
          <a:ext cx="5962650" cy="3600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44539010-F66B-4A3E-843F-6C9956D9CF2E}"/>
              </a:ext>
            </a:extLst>
          </p:cNvPr>
          <p:cNvSpPr txBox="1">
            <a:spLocks/>
          </p:cNvSpPr>
          <p:nvPr/>
        </p:nvSpPr>
        <p:spPr>
          <a:xfrm>
            <a:off x="707299" y="1635595"/>
            <a:ext cx="5628205" cy="659155"/>
          </a:xfrm>
          <a:prstGeom prst="rect">
            <a:avLst/>
          </a:prstGeom>
          <a:noFill/>
          <a:ln>
            <a:noFill/>
          </a:ln>
        </p:spPr>
        <p:txBody>
          <a:bodyPr vert="horz" wrap="square" lIns="0" tIns="0" rIns="0" bIns="0" anchor="t" anchorCtr="0" compatLnSpc="1">
            <a:spAutoFit/>
          </a:bodyPr>
          <a:lstStyle>
            <a:lvl1pPr eaLnBrk="1" hangingPunct="1">
              <a:defRPr sz="5400" b="1" i="0" cap="none" baseline="0">
                <a:solidFill>
                  <a:srgbClr val="00ABC5"/>
                </a:solidFill>
                <a:latin typeface="Calibri"/>
                <a:ea typeface="+mj-ea"/>
                <a:cs typeface="Calibri"/>
              </a:defRPr>
            </a:lvl1pPr>
          </a:lstStyle>
          <a:p>
            <a:pPr marL="12700">
              <a:spcBef>
                <a:spcPts val="100"/>
              </a:spcBef>
            </a:pPr>
            <a:r>
              <a:rPr lang="en-US" sz="2400"/>
              <a:t>Who manages supplies? </a:t>
            </a:r>
          </a:p>
          <a:p>
            <a:pPr marL="12700">
              <a:spcBef>
                <a:spcPts val="100"/>
              </a:spcBef>
            </a:pPr>
            <a:r>
              <a:rPr lang="en-US" sz="1800"/>
              <a:t>(including unregistered)</a:t>
            </a:r>
          </a:p>
        </p:txBody>
      </p:sp>
      <p:sp>
        <p:nvSpPr>
          <p:cNvPr id="10" name="Title 1">
            <a:extLst>
              <a:ext uri="{FF2B5EF4-FFF2-40B4-BE49-F238E27FC236}">
                <a16:creationId xmlns:a16="http://schemas.microsoft.com/office/drawing/2014/main" id="{29A59507-8EA7-4217-A9B4-479286D14C69}"/>
              </a:ext>
            </a:extLst>
          </p:cNvPr>
          <p:cNvSpPr txBox="1">
            <a:spLocks/>
          </p:cNvSpPr>
          <p:nvPr/>
        </p:nvSpPr>
        <p:spPr>
          <a:xfrm>
            <a:off x="6742265" y="1637315"/>
            <a:ext cx="5104686" cy="659155"/>
          </a:xfrm>
          <a:prstGeom prst="rect">
            <a:avLst/>
          </a:prstGeom>
          <a:noFill/>
          <a:ln>
            <a:noFill/>
          </a:ln>
        </p:spPr>
        <p:txBody>
          <a:bodyPr vert="horz" wrap="square" lIns="0" tIns="0" rIns="0" bIns="0" anchor="t" anchorCtr="0" compatLnSpc="1">
            <a:spAutoFit/>
          </a:bodyPr>
          <a:lstStyle>
            <a:lvl1pPr eaLnBrk="1" hangingPunct="1">
              <a:defRPr sz="5400" b="1" i="0" cap="none" baseline="0">
                <a:solidFill>
                  <a:srgbClr val="00ABC5"/>
                </a:solidFill>
                <a:latin typeface="Calibri"/>
                <a:ea typeface="+mj-ea"/>
                <a:cs typeface="Calibri"/>
              </a:defRPr>
            </a:lvl1pPr>
          </a:lstStyle>
          <a:p>
            <a:pPr marL="12700">
              <a:spcBef>
                <a:spcPts val="100"/>
              </a:spcBef>
            </a:pPr>
            <a:r>
              <a:rPr lang="en-US" sz="2400"/>
              <a:t>Population served by supplies </a:t>
            </a:r>
          </a:p>
          <a:p>
            <a:pPr marL="12700">
              <a:spcBef>
                <a:spcPts val="100"/>
              </a:spcBef>
            </a:pPr>
            <a:r>
              <a:rPr lang="en-US" sz="1800"/>
              <a:t>(including unregistered)</a:t>
            </a:r>
          </a:p>
        </p:txBody>
      </p:sp>
      <p:sp>
        <p:nvSpPr>
          <p:cNvPr id="11" name="TextBox 10">
            <a:extLst>
              <a:ext uri="{FF2B5EF4-FFF2-40B4-BE49-F238E27FC236}">
                <a16:creationId xmlns:a16="http://schemas.microsoft.com/office/drawing/2014/main" id="{08BF9714-FFCF-40F5-9A40-08F7C781F539}"/>
              </a:ext>
            </a:extLst>
          </p:cNvPr>
          <p:cNvSpPr txBox="1"/>
          <p:nvPr/>
        </p:nvSpPr>
        <p:spPr>
          <a:xfrm>
            <a:off x="2779322" y="4307446"/>
            <a:ext cx="989373" cy="646331"/>
          </a:xfrm>
          <a:prstGeom prst="rect">
            <a:avLst/>
          </a:prstGeom>
          <a:noFill/>
        </p:spPr>
        <p:txBody>
          <a:bodyPr wrap="none" rtlCol="0">
            <a:spAutoFit/>
          </a:bodyPr>
          <a:lstStyle/>
          <a:p>
            <a:r>
              <a:rPr lang="en-NZ" sz="3600" b="1">
                <a:solidFill>
                  <a:schemeClr val="bg1"/>
                </a:solidFill>
              </a:rPr>
              <a:t>97%</a:t>
            </a:r>
          </a:p>
        </p:txBody>
      </p:sp>
      <p:sp>
        <p:nvSpPr>
          <p:cNvPr id="12" name="TextBox 11">
            <a:extLst>
              <a:ext uri="{FF2B5EF4-FFF2-40B4-BE49-F238E27FC236}">
                <a16:creationId xmlns:a16="http://schemas.microsoft.com/office/drawing/2014/main" id="{8817C974-0008-4E60-84CF-712376690382}"/>
              </a:ext>
            </a:extLst>
          </p:cNvPr>
          <p:cNvSpPr txBox="1"/>
          <p:nvPr/>
        </p:nvSpPr>
        <p:spPr>
          <a:xfrm>
            <a:off x="7752599" y="4307446"/>
            <a:ext cx="989373" cy="646331"/>
          </a:xfrm>
          <a:prstGeom prst="rect">
            <a:avLst/>
          </a:prstGeom>
          <a:noFill/>
        </p:spPr>
        <p:txBody>
          <a:bodyPr wrap="none" rtlCol="0">
            <a:spAutoFit/>
          </a:bodyPr>
          <a:lstStyle/>
          <a:p>
            <a:r>
              <a:rPr lang="en-NZ" sz="3600" b="1">
                <a:solidFill>
                  <a:schemeClr val="bg1"/>
                </a:solidFill>
              </a:rPr>
              <a:t>86%</a:t>
            </a:r>
          </a:p>
        </p:txBody>
      </p:sp>
      <p:sp>
        <p:nvSpPr>
          <p:cNvPr id="8" name="Title 1">
            <a:extLst>
              <a:ext uri="{FF2B5EF4-FFF2-40B4-BE49-F238E27FC236}">
                <a16:creationId xmlns:a16="http://schemas.microsoft.com/office/drawing/2014/main" id="{D8961E9B-F4EF-42CF-979A-94B3D6F48353}"/>
              </a:ext>
            </a:extLst>
          </p:cNvPr>
          <p:cNvSpPr>
            <a:spLocks noGrp="1"/>
          </p:cNvSpPr>
          <p:nvPr>
            <p:ph type="title"/>
          </p:nvPr>
        </p:nvSpPr>
        <p:spPr>
          <a:xfrm>
            <a:off x="707299" y="535849"/>
            <a:ext cx="9287373" cy="615553"/>
          </a:xfrm>
        </p:spPr>
        <p:txBody>
          <a:bodyPr/>
          <a:lstStyle/>
          <a:p>
            <a:pPr marL="12700">
              <a:spcBef>
                <a:spcPts val="100"/>
              </a:spcBef>
            </a:pPr>
            <a:r>
              <a:rPr lang="en-NZ" sz="4000" spc="-5">
                <a:solidFill>
                  <a:srgbClr val="005A83"/>
                </a:solidFill>
              </a:rPr>
              <a:t>Unregistered pose our biggest challenge</a:t>
            </a:r>
          </a:p>
        </p:txBody>
      </p:sp>
    </p:spTree>
    <p:extLst>
      <p:ext uri="{BB962C8B-B14F-4D97-AF65-F5344CB8AC3E}">
        <p14:creationId xmlns:p14="http://schemas.microsoft.com/office/powerpoint/2010/main" val="104734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760286" y="469603"/>
            <a:ext cx="9898302"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Rural Services Technical Working Group</a:t>
            </a:r>
            <a:endParaRPr lang="en-US"/>
          </a:p>
        </p:txBody>
      </p:sp>
      <p:sp>
        <p:nvSpPr>
          <p:cNvPr id="3" name="object 4">
            <a:extLst>
              <a:ext uri="{FF2B5EF4-FFF2-40B4-BE49-F238E27FC236}">
                <a16:creationId xmlns:a16="http://schemas.microsoft.com/office/drawing/2014/main" id="{03DE31EF-9C15-47D9-B3B5-ECAE2A11D473}"/>
              </a:ext>
            </a:extLst>
          </p:cNvPr>
          <p:cNvSpPr txBox="1"/>
          <p:nvPr/>
        </p:nvSpPr>
        <p:spPr>
          <a:xfrm>
            <a:off x="760286" y="1135421"/>
            <a:ext cx="9898302" cy="5756708"/>
          </a:xfrm>
          <a:prstGeom prst="rect">
            <a:avLst/>
          </a:prstGeom>
          <a:noFill/>
          <a:ln cap="flat">
            <a:noFill/>
          </a:ln>
        </p:spPr>
        <p:txBody>
          <a:bodyPr vert="horz" wrap="square" lIns="0" tIns="245114" rIns="0" bIns="0" numCol="1" anchor="t" anchorCtr="0" compatLnSpc="1">
            <a:spAutoFit/>
          </a:bodyPr>
          <a:lstStyle/>
          <a:p>
            <a:pPr marL="457200" indent="-457200" fontAlgn="base">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800" kern="0">
                <a:solidFill>
                  <a:srgbClr val="000000"/>
                </a:solidFill>
                <a:latin typeface="Calibri"/>
                <a:cs typeface="Calibri"/>
              </a:rPr>
              <a:t>The Three Waters Rural Supplies Technical Working Group was tasked by the Minister to provide advice to support policy development for rural drinking water supplies and rural communities. </a:t>
            </a:r>
          </a:p>
          <a:p>
            <a:pPr marL="457200" indent="-457200" fontAlgn="base">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800" kern="0">
                <a:solidFill>
                  <a:srgbClr val="000000"/>
                </a:solidFill>
                <a:latin typeface="Calibri"/>
                <a:cs typeface="Calibri"/>
              </a:rPr>
              <a:t>The Group is expected to report in June.</a:t>
            </a:r>
          </a:p>
          <a:p>
            <a:pPr marL="457200" indent="-457200" fontAlgn="base">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800" kern="0">
                <a:solidFill>
                  <a:srgbClr val="000000"/>
                </a:solidFill>
                <a:latin typeface="Calibri"/>
                <a:cs typeface="Calibri"/>
              </a:rPr>
              <a:t>Drawing from the concerns voiced by rural water suppliers the Group has been focused on two key issues of direct relevance to </a:t>
            </a:r>
            <a:r>
              <a:rPr lang="en-US" sz="2800" kern="0" err="1">
                <a:solidFill>
                  <a:srgbClr val="000000"/>
                </a:solidFill>
                <a:latin typeface="Calibri"/>
                <a:cs typeface="Calibri"/>
              </a:rPr>
              <a:t>Taumata</a:t>
            </a:r>
            <a:r>
              <a:rPr lang="en-US" sz="2800" kern="0">
                <a:solidFill>
                  <a:srgbClr val="000000"/>
                </a:solidFill>
                <a:latin typeface="Calibri"/>
                <a:cs typeface="Calibri"/>
              </a:rPr>
              <a:t> </a:t>
            </a:r>
            <a:r>
              <a:rPr lang="en-US" sz="2800" kern="0" err="1">
                <a:solidFill>
                  <a:srgbClr val="000000"/>
                </a:solidFill>
                <a:latin typeface="Calibri"/>
                <a:cs typeface="Calibri"/>
              </a:rPr>
              <a:t>Arowai</a:t>
            </a:r>
            <a:r>
              <a:rPr lang="en-US" sz="2800" kern="0">
                <a:solidFill>
                  <a:srgbClr val="000000"/>
                </a:solidFill>
                <a:latin typeface="Calibri"/>
                <a:cs typeface="Calibri"/>
              </a:rPr>
              <a:t>.</a:t>
            </a:r>
          </a:p>
          <a:p>
            <a:pPr marL="914400" lvl="1" indent="-457200" fontAlgn="base">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800" kern="0">
                <a:solidFill>
                  <a:srgbClr val="000000"/>
                </a:solidFill>
                <a:latin typeface="Calibri"/>
                <a:cs typeface="Calibri"/>
              </a:rPr>
              <a:t>Mixed-use rural schemes</a:t>
            </a:r>
          </a:p>
          <a:p>
            <a:pPr marL="914400" lvl="1" indent="-457200" fontAlgn="base">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800" kern="0">
                <a:solidFill>
                  <a:srgbClr val="000000"/>
                </a:solidFill>
                <a:latin typeface="Calibri"/>
                <a:cs typeface="Calibri"/>
              </a:rPr>
              <a:t>Very small supplies</a:t>
            </a:r>
          </a:p>
          <a:p>
            <a:pPr marL="914400" lvl="1" indent="-457200" fontAlgn="base">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endParaRPr lang="en-US" sz="2800" kern="0">
              <a:solidFill>
                <a:srgbClr val="000000"/>
              </a:solidFill>
              <a:latin typeface="Calibri"/>
              <a:cs typeface="Calibri"/>
            </a:endParaRPr>
          </a:p>
        </p:txBody>
      </p:sp>
    </p:spTree>
    <p:extLst>
      <p:ext uri="{BB962C8B-B14F-4D97-AF65-F5344CB8AC3E}">
        <p14:creationId xmlns:p14="http://schemas.microsoft.com/office/powerpoint/2010/main" val="2082472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760286" y="469603"/>
            <a:ext cx="9898302"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Rural Services Technical Working Group</a:t>
            </a:r>
            <a:endParaRPr lang="en-US"/>
          </a:p>
        </p:txBody>
      </p:sp>
      <p:sp>
        <p:nvSpPr>
          <p:cNvPr id="3" name="TextBox 2">
            <a:extLst>
              <a:ext uri="{FF2B5EF4-FFF2-40B4-BE49-F238E27FC236}">
                <a16:creationId xmlns:a16="http://schemas.microsoft.com/office/drawing/2014/main" id="{8BC465BF-A1F4-C4D8-68D9-27BC8CAF773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ts val="600"/>
              </a:spcBef>
              <a:spcAft>
                <a:spcPts val="600"/>
              </a:spcAft>
              <a:buFont typeface="Arial,Sans-Serif"/>
              <a:buChar char="•"/>
            </a:pPr>
            <a:endParaRPr lang="en-US">
              <a:cs typeface="Calibri"/>
            </a:endParaRPr>
          </a:p>
        </p:txBody>
      </p:sp>
      <p:sp>
        <p:nvSpPr>
          <p:cNvPr id="5" name="object 4">
            <a:extLst>
              <a:ext uri="{FF2B5EF4-FFF2-40B4-BE49-F238E27FC236}">
                <a16:creationId xmlns:a16="http://schemas.microsoft.com/office/drawing/2014/main" id="{FB860A2C-F2F0-39B3-8CF4-169659EEE49D}"/>
              </a:ext>
            </a:extLst>
          </p:cNvPr>
          <p:cNvSpPr txBox="1"/>
          <p:nvPr/>
        </p:nvSpPr>
        <p:spPr>
          <a:xfrm>
            <a:off x="760286" y="1248786"/>
            <a:ext cx="10163727" cy="4741046"/>
          </a:xfrm>
          <a:prstGeom prst="rect">
            <a:avLst/>
          </a:prstGeom>
          <a:noFill/>
          <a:ln cap="flat">
            <a:noFill/>
          </a:ln>
        </p:spPr>
        <p:txBody>
          <a:bodyPr vert="horz" wrap="square" lIns="0" tIns="245114" rIns="0" bIns="0" numCol="1" anchor="t" anchorCtr="0" compatLnSpc="1">
            <a:spAutoFit/>
          </a:bodyPr>
          <a:lstStyle/>
          <a:p>
            <a:pPr>
              <a:spcBef>
                <a:spcPts val="600"/>
              </a:spcBef>
              <a:spcAft>
                <a:spcPts val="600"/>
              </a:spcAft>
              <a:buClr>
                <a:srgbClr val="00ABC5"/>
              </a:buClr>
              <a:buSzPct val="100000"/>
              <a:defRPr sz="1800" b="0" i="0" u="none" strike="noStrike" kern="0" cap="none" spc="0" baseline="0">
                <a:solidFill>
                  <a:srgbClr val="000000"/>
                </a:solidFill>
                <a:uFillTx/>
              </a:defRPr>
            </a:pPr>
            <a:r>
              <a:rPr lang="en-US" sz="2800" kern="0">
                <a:solidFill>
                  <a:srgbClr val="000000"/>
                </a:solidFill>
                <a:latin typeface="Calibri"/>
                <a:cs typeface="Calibri"/>
              </a:rPr>
              <a:t>The Working Group has been focused on:</a:t>
            </a:r>
            <a:endParaRPr lang="en-US" sz="2800">
              <a:cs typeface="Calibri"/>
            </a:endParaRPr>
          </a:p>
          <a:p>
            <a:pPr marL="914400" lvl="1" indent="-457200">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NZ" sz="2800" kern="0">
                <a:ea typeface="+mn-lt"/>
                <a:cs typeface="+mn-lt"/>
              </a:rPr>
              <a:t>Recognising the need for mixed agricultural water and drinking water supplies to be able to access appropriate regulatory approaches.</a:t>
            </a:r>
          </a:p>
          <a:p>
            <a:pPr marL="914400" lvl="1" indent="-457200">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NZ" sz="2800" kern="0">
                <a:ea typeface="+mn-lt"/>
                <a:cs typeface="+mn-lt"/>
              </a:rPr>
              <a:t>Developing options to reduce the regulatory burden for small and very small suppliers.</a:t>
            </a:r>
          </a:p>
          <a:p>
            <a:pPr marL="914400" lvl="1" indent="-457200">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NZ" sz="2800" kern="0">
                <a:ea typeface="+mn-lt"/>
                <a:cs typeface="+mn-lt"/>
              </a:rPr>
              <a:t>A close examination of definitions that may constrain or allow the development of appropriate regulatory tools.</a:t>
            </a:r>
          </a:p>
          <a:p>
            <a:pPr marL="914400" lvl="1" indent="-457200">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endParaRPr lang="en-NZ" sz="2800">
              <a:ea typeface="+mn-lt"/>
              <a:cs typeface="+mn-lt"/>
            </a:endParaRPr>
          </a:p>
        </p:txBody>
      </p:sp>
    </p:spTree>
    <p:extLst>
      <p:ext uri="{BB962C8B-B14F-4D97-AF65-F5344CB8AC3E}">
        <p14:creationId xmlns:p14="http://schemas.microsoft.com/office/powerpoint/2010/main" val="188436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2388198" y="1943368"/>
            <a:ext cx="8169883" cy="3693319"/>
          </a:xfrm>
          <a:prstGeom prst="rect">
            <a:avLst/>
          </a:prstGeom>
          <a:noFill/>
          <a:ln>
            <a:noFill/>
          </a:ln>
        </p:spPr>
        <p:txBody>
          <a:bodyPr vert="horz" wrap="square" lIns="0" tIns="0" rIns="0" bIns="0" anchor="t" anchorCtr="0" compatLnSpc="1">
            <a:spAutoFit/>
          </a:bodyPr>
          <a:lstStyle/>
          <a:p>
            <a:pPr algn="l">
              <a:buClr>
                <a:srgbClr val="FF0000"/>
              </a:buClr>
              <a:buSzPct val="200000"/>
            </a:pPr>
            <a:r>
              <a:rPr lang="en-US" sz="3000">
                <a:solidFill>
                  <a:schemeClr val="tx1"/>
                </a:solidFill>
                <a:cs typeface="Calibri"/>
              </a:rPr>
              <a:t>Unregistered drinking water suppliers have until November 2028 to supply safe drinking water.</a:t>
            </a:r>
          </a:p>
          <a:p>
            <a:pPr algn="l">
              <a:buClr>
                <a:srgbClr val="FF0000"/>
              </a:buClr>
              <a:buSzPct val="200000"/>
            </a:pPr>
            <a:endParaRPr lang="en-US" sz="3000">
              <a:solidFill>
                <a:schemeClr val="tx1"/>
              </a:solidFill>
              <a:cs typeface="Calibri"/>
            </a:endParaRPr>
          </a:p>
          <a:p>
            <a:pPr marL="1162050" indent="-1162050" algn="l">
              <a:buClr>
                <a:srgbClr val="00ABC5"/>
              </a:buClr>
              <a:buSzPct val="100000"/>
              <a:buFont typeface="Arial" panose="020B0604020202020204" pitchFamily="34" charset="0"/>
              <a:buChar char="•"/>
            </a:pPr>
            <a:endParaRPr lang="en-US" sz="3000">
              <a:solidFill>
                <a:schemeClr val="tx1"/>
              </a:solidFill>
              <a:cs typeface="Calibri"/>
            </a:endParaRPr>
          </a:p>
          <a:p>
            <a:pPr algn="l">
              <a:buClr>
                <a:srgbClr val="92D050"/>
              </a:buClr>
              <a:buSzPct val="200000"/>
            </a:pPr>
            <a:r>
              <a:rPr lang="en-US" sz="3000" b="1">
                <a:solidFill>
                  <a:schemeClr val="tx1"/>
                </a:solidFill>
                <a:cs typeface="Calibri"/>
              </a:rPr>
              <a:t>All drinking water suppliers </a:t>
            </a:r>
            <a:r>
              <a:rPr lang="en-US" sz="3000">
                <a:solidFill>
                  <a:schemeClr val="tx1"/>
                </a:solidFill>
                <a:cs typeface="Calibri"/>
              </a:rPr>
              <a:t>have a duty to provide safe drinking water right now.</a:t>
            </a:r>
          </a:p>
          <a:p>
            <a:pPr algn="l">
              <a:buClr>
                <a:srgbClr val="92D050"/>
              </a:buClr>
              <a:buSzPct val="200000"/>
            </a:pPr>
            <a:endParaRPr lang="en-US" sz="3000">
              <a:solidFill>
                <a:schemeClr val="tx1"/>
              </a:solidFill>
              <a:cs typeface="Calibri"/>
            </a:endParaRPr>
          </a:p>
          <a:p>
            <a:pPr algn="l">
              <a:buClr>
                <a:srgbClr val="92D050"/>
              </a:buClr>
              <a:buSzPct val="200000"/>
            </a:pPr>
            <a:r>
              <a:rPr lang="en-US" sz="3000">
                <a:solidFill>
                  <a:schemeClr val="tx1"/>
                </a:solidFill>
                <a:cs typeface="Calibri"/>
              </a:rPr>
              <a:t>It might be smart to take a test or two.</a:t>
            </a:r>
          </a:p>
        </p:txBody>
      </p:sp>
      <p:cxnSp>
        <p:nvCxnSpPr>
          <p:cNvPr id="6" name="Straight Connector 5">
            <a:extLst>
              <a:ext uri="{FF2B5EF4-FFF2-40B4-BE49-F238E27FC236}">
                <a16:creationId xmlns:a16="http://schemas.microsoft.com/office/drawing/2014/main" id="{98B0240B-51D4-49C1-AB3E-0D07A97C9F0C}"/>
              </a:ext>
            </a:extLst>
          </p:cNvPr>
          <p:cNvCxnSpPr>
            <a:cxnSpLocks/>
          </p:cNvCxnSpPr>
          <p:nvPr/>
        </p:nvCxnSpPr>
        <p:spPr>
          <a:xfrm>
            <a:off x="2125643" y="3343645"/>
            <a:ext cx="794071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 clipart&#10;&#10;Description automatically generated">
            <a:extLst>
              <a:ext uri="{FF2B5EF4-FFF2-40B4-BE49-F238E27FC236}">
                <a16:creationId xmlns:a16="http://schemas.microsoft.com/office/drawing/2014/main" id="{883BAC6F-AB7D-4A5D-873A-A92F71587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186" y="2068185"/>
            <a:ext cx="1315659" cy="1315659"/>
          </a:xfrm>
          <a:prstGeom prst="rect">
            <a:avLst/>
          </a:prstGeom>
        </p:spPr>
      </p:pic>
      <p:pic>
        <p:nvPicPr>
          <p:cNvPr id="11" name="Picture 10" descr="Shape, arrow&#10;&#10;Description automatically generated">
            <a:extLst>
              <a:ext uri="{FF2B5EF4-FFF2-40B4-BE49-F238E27FC236}">
                <a16:creationId xmlns:a16="http://schemas.microsoft.com/office/drawing/2014/main" id="{BC4E9627-1DDD-4A13-8D24-2CBC230D0A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56" y="4002637"/>
            <a:ext cx="1337822" cy="1539496"/>
          </a:xfrm>
          <a:prstGeom prst="rect">
            <a:avLst/>
          </a:prstGeom>
        </p:spPr>
      </p:pic>
      <p:sp>
        <p:nvSpPr>
          <p:cNvPr id="10" name="Title 1">
            <a:extLst>
              <a:ext uri="{FF2B5EF4-FFF2-40B4-BE49-F238E27FC236}">
                <a16:creationId xmlns:a16="http://schemas.microsoft.com/office/drawing/2014/main" id="{203DFE13-176F-40C0-AC39-CB30B54DC2D6}"/>
              </a:ext>
            </a:extLst>
          </p:cNvPr>
          <p:cNvSpPr txBox="1">
            <a:spLocks/>
          </p:cNvSpPr>
          <p:nvPr/>
        </p:nvSpPr>
        <p:spPr>
          <a:xfrm>
            <a:off x="679902" y="405965"/>
            <a:ext cx="9287368" cy="615553"/>
          </a:xfrm>
          <a:prstGeom prst="rect">
            <a:avLst/>
          </a:prstGeom>
          <a:noFill/>
          <a:ln>
            <a:noFill/>
          </a:ln>
        </p:spPr>
        <p:txBody>
          <a:bodyPr vert="horz" wrap="square" lIns="0" tIns="0" rIns="0" bIns="0" anchor="t" anchorCtr="0" compatLnSpc="1">
            <a:spAutoFit/>
          </a:bodyPr>
          <a:lstStyle>
            <a:lvl1pPr eaLnBrk="1" hangingPunct="1">
              <a:defRPr cap="none" baseline="0">
                <a:solidFill>
                  <a:srgbClr val="00ABC5"/>
                </a:solidFill>
                <a:latin typeface="+mj-lt"/>
                <a:ea typeface="+mj-ea"/>
                <a:cs typeface="+mj-cs"/>
              </a:defRPr>
            </a:lvl1pPr>
          </a:lstStyle>
          <a:p>
            <a:pPr marL="12700">
              <a:spcBef>
                <a:spcPts val="100"/>
              </a:spcBef>
            </a:pPr>
            <a:r>
              <a:rPr lang="en-NZ" sz="4000" b="1" kern="0" spc="-5">
                <a:solidFill>
                  <a:srgbClr val="005A83"/>
                </a:solidFill>
                <a:latin typeface="Calibri"/>
                <a:cs typeface="Calibri"/>
              </a:rPr>
              <a:t>Common misconceptions</a:t>
            </a:r>
            <a:endParaRPr lang="en-US" kern="0"/>
          </a:p>
        </p:txBody>
      </p:sp>
    </p:spTree>
    <p:extLst>
      <p:ext uri="{BB962C8B-B14F-4D97-AF65-F5344CB8AC3E}">
        <p14:creationId xmlns:p14="http://schemas.microsoft.com/office/powerpoint/2010/main" val="1514527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17A246B-CAC3-4996-AD6A-799647287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4023"/>
            <a:ext cx="12191999" cy="9139536"/>
          </a:xfrm>
          <a:prstGeom prst="rect">
            <a:avLst/>
          </a:prstGeom>
        </p:spPr>
      </p:pic>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741958" y="182880"/>
            <a:ext cx="9898302"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chemeClr val="bg1"/>
                </a:solidFill>
                <a:latin typeface="Calibri"/>
                <a:cs typeface="Calibri"/>
              </a:rPr>
              <a:t>Next challenge for unregistered suppliers</a:t>
            </a:r>
            <a:endParaRPr lang="en-US">
              <a:solidFill>
                <a:schemeClr val="bg1"/>
              </a:solidFill>
            </a:endParaRPr>
          </a:p>
        </p:txBody>
      </p:sp>
    </p:spTree>
    <p:extLst>
      <p:ext uri="{BB962C8B-B14F-4D97-AF65-F5344CB8AC3E}">
        <p14:creationId xmlns:p14="http://schemas.microsoft.com/office/powerpoint/2010/main" val="2749830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760286" y="469603"/>
            <a:ext cx="9898302"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What’s next?</a:t>
            </a:r>
            <a:endParaRPr lang="en-US"/>
          </a:p>
        </p:txBody>
      </p:sp>
      <p:sp>
        <p:nvSpPr>
          <p:cNvPr id="3" name="object 4">
            <a:extLst>
              <a:ext uri="{FF2B5EF4-FFF2-40B4-BE49-F238E27FC236}">
                <a16:creationId xmlns:a16="http://schemas.microsoft.com/office/drawing/2014/main" id="{03DE31EF-9C15-47D9-B3B5-ECAE2A11D473}"/>
              </a:ext>
            </a:extLst>
          </p:cNvPr>
          <p:cNvSpPr txBox="1"/>
          <p:nvPr/>
        </p:nvSpPr>
        <p:spPr>
          <a:xfrm>
            <a:off x="838192" y="1148014"/>
            <a:ext cx="9898302" cy="3725383"/>
          </a:xfrm>
          <a:prstGeom prst="rect">
            <a:avLst/>
          </a:prstGeom>
          <a:noFill/>
          <a:ln cap="flat">
            <a:noFill/>
          </a:ln>
        </p:spPr>
        <p:txBody>
          <a:bodyPr vert="horz" wrap="square" lIns="0" tIns="245114" rIns="0" bIns="0" numCol="1" anchor="t" anchorCtr="0" compatLnSpc="1">
            <a:spAutoFit/>
          </a:bodyPr>
          <a:lstStyle/>
          <a:p>
            <a:pPr marL="285750" indent="-285750" fontAlgn="base">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Three Waters Reform will have a big impact on our Kaupapa.</a:t>
            </a:r>
          </a:p>
          <a:p>
            <a:pPr marL="342900" indent="-342900" fontAlgn="base">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800" kern="0">
                <a:solidFill>
                  <a:srgbClr val="000000"/>
                </a:solidFill>
                <a:latin typeface="Calibri"/>
                <a:cs typeface="Calibri"/>
              </a:rPr>
              <a:t>Our wastewater and stormwater functions commence in 2023.</a:t>
            </a:r>
          </a:p>
          <a:p>
            <a:pPr marL="342900" indent="-342900" fontAlgn="base">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800" kern="0">
                <a:solidFill>
                  <a:srgbClr val="000000"/>
                </a:solidFill>
                <a:latin typeface="Calibri"/>
                <a:cs typeface="Calibri"/>
              </a:rPr>
              <a:t>Resource Management Act reform.</a:t>
            </a:r>
          </a:p>
          <a:p>
            <a:pPr marL="342900" indent="-342900">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800" kern="0">
                <a:solidFill>
                  <a:srgbClr val="000000"/>
                </a:solidFill>
                <a:latin typeface="Calibri"/>
                <a:cs typeface="Calibri"/>
              </a:rPr>
              <a:t>We need to work closely with the Department of </a:t>
            </a:r>
            <a:r>
              <a:rPr lang="en-NZ" sz="2800" kern="0">
                <a:solidFill>
                  <a:srgbClr val="000000"/>
                </a:solidFill>
                <a:latin typeface="Calibri"/>
                <a:cs typeface="Calibri"/>
              </a:rPr>
              <a:t>Internal Affairs, the Ministry for the Environment, Iwi/Māori, local government and other stakeholders to understand these initiatives and work out how we fit with them successfully.</a:t>
            </a:r>
            <a:endParaRPr lang="en-US" sz="2800" kern="0">
              <a:solidFill>
                <a:srgbClr val="000000"/>
              </a:solidFill>
              <a:latin typeface="Calibri"/>
              <a:cs typeface="Calibri"/>
            </a:endParaRPr>
          </a:p>
        </p:txBody>
      </p:sp>
    </p:spTree>
    <p:extLst>
      <p:ext uri="{BB962C8B-B14F-4D97-AF65-F5344CB8AC3E}">
        <p14:creationId xmlns:p14="http://schemas.microsoft.com/office/powerpoint/2010/main" val="685597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8D5DCD02-0E25-4882-9D1A-0A8451A78591}"/>
              </a:ext>
            </a:extLst>
          </p:cNvPr>
          <p:cNvPicPr>
            <a:picLocks noChangeAspect="1"/>
          </p:cNvPicPr>
          <p:nvPr/>
        </p:nvPicPr>
        <p:blipFill rotWithShape="1">
          <a:blip r:embed="rId3">
            <a:extLst>
              <a:ext uri="{28A0092B-C50C-407E-A947-70E740481C1C}">
                <a14:useLocalDpi xmlns:a14="http://schemas.microsoft.com/office/drawing/2010/main" val="0"/>
              </a:ext>
            </a:extLst>
          </a:blip>
          <a:srcRect l="17504" t="6061" r="17525" b="34901"/>
          <a:stretch/>
        </p:blipFill>
        <p:spPr>
          <a:xfrm>
            <a:off x="1943100" y="1910228"/>
            <a:ext cx="7208997" cy="4947772"/>
          </a:xfrm>
          <a:prstGeom prst="rect">
            <a:avLst/>
          </a:prstGeom>
        </p:spPr>
      </p:pic>
      <p:sp>
        <p:nvSpPr>
          <p:cNvPr id="3" name="Title 1">
            <a:extLst>
              <a:ext uri="{FF2B5EF4-FFF2-40B4-BE49-F238E27FC236}">
                <a16:creationId xmlns:a16="http://schemas.microsoft.com/office/drawing/2014/main" id="{8059BDBA-4E8D-4B3B-8EFC-4F66C86802BD}"/>
              </a:ext>
            </a:extLst>
          </p:cNvPr>
          <p:cNvSpPr txBox="1">
            <a:spLocks/>
          </p:cNvSpPr>
          <p:nvPr/>
        </p:nvSpPr>
        <p:spPr>
          <a:xfrm>
            <a:off x="760286" y="469603"/>
            <a:ext cx="9898302" cy="615553"/>
          </a:xfrm>
          <a:prstGeom prst="rect">
            <a:avLst/>
          </a:prstGeom>
          <a:noFill/>
          <a:ln>
            <a:noFill/>
          </a:ln>
        </p:spPr>
        <p:txBody>
          <a:bodyPr vert="horz" wrap="square" lIns="0" tIns="0" rIns="0" bIns="0" anchor="t" anchorCtr="0" compatLnSpc="1">
            <a:spAutoFit/>
          </a:bodyPr>
          <a:lstStyle>
            <a:lvl1pPr eaLnBrk="1" hangingPunct="1">
              <a:defRPr cap="none" baseline="0">
                <a:solidFill>
                  <a:srgbClr val="00ABC5"/>
                </a:solidFill>
                <a:latin typeface="+mj-lt"/>
                <a:ea typeface="+mj-ea"/>
                <a:cs typeface="+mj-cs"/>
              </a:defRPr>
            </a:lvl1pPr>
          </a:lstStyle>
          <a:p>
            <a:pPr marL="12700">
              <a:spcBef>
                <a:spcPts val="100"/>
              </a:spcBef>
            </a:pPr>
            <a:r>
              <a:rPr lang="en-NZ" sz="4000" b="1" kern="0" spc="-5" err="1">
                <a:solidFill>
                  <a:srgbClr val="005A83"/>
                </a:solidFill>
                <a:latin typeface="Calibri"/>
                <a:cs typeface="Calibri"/>
              </a:rPr>
              <a:t>Ngā</a:t>
            </a:r>
            <a:r>
              <a:rPr lang="en-NZ" sz="4000" b="1" kern="0" spc="-5">
                <a:solidFill>
                  <a:srgbClr val="005A83"/>
                </a:solidFill>
                <a:latin typeface="Calibri"/>
                <a:cs typeface="Calibri"/>
              </a:rPr>
              <a:t> mihi </a:t>
            </a:r>
            <a:r>
              <a:rPr lang="en-NZ" sz="4000" b="1" kern="0" spc="-5" err="1">
                <a:solidFill>
                  <a:srgbClr val="005A83"/>
                </a:solidFill>
                <a:latin typeface="Calibri"/>
                <a:cs typeface="Calibri"/>
              </a:rPr>
              <a:t>maioha</a:t>
            </a:r>
            <a:r>
              <a:rPr lang="en-NZ" sz="4000" b="1" kern="0" spc="-5">
                <a:solidFill>
                  <a:srgbClr val="005A83"/>
                </a:solidFill>
                <a:latin typeface="Calibri"/>
                <a:cs typeface="Calibri"/>
              </a:rPr>
              <a:t> – thanks for your support</a:t>
            </a:r>
            <a:endParaRPr lang="en-US" kern="0"/>
          </a:p>
        </p:txBody>
      </p:sp>
    </p:spTree>
    <p:extLst>
      <p:ext uri="{BB962C8B-B14F-4D97-AF65-F5344CB8AC3E}">
        <p14:creationId xmlns:p14="http://schemas.microsoft.com/office/powerpoint/2010/main" val="22644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transport, aircraft, airplane&#10;&#10;Description automatically generated">
            <a:extLst>
              <a:ext uri="{FF2B5EF4-FFF2-40B4-BE49-F238E27FC236}">
                <a16:creationId xmlns:a16="http://schemas.microsoft.com/office/drawing/2014/main" id="{7633954A-2E49-4F12-BD8A-6252F59DB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58756"/>
            <a:ext cx="12191999" cy="9139536"/>
          </a:xfrm>
          <a:prstGeom prst="rect">
            <a:avLst/>
          </a:prstGeom>
        </p:spPr>
      </p:pic>
      <p:sp>
        <p:nvSpPr>
          <p:cNvPr id="5" name="TextBox 4">
            <a:extLst>
              <a:ext uri="{FF2B5EF4-FFF2-40B4-BE49-F238E27FC236}">
                <a16:creationId xmlns:a16="http://schemas.microsoft.com/office/drawing/2014/main" id="{4F5DE590-A862-4AED-B37F-685D0AF3D61C}"/>
              </a:ext>
            </a:extLst>
          </p:cNvPr>
          <p:cNvSpPr txBox="1"/>
          <p:nvPr/>
        </p:nvSpPr>
        <p:spPr>
          <a:xfrm>
            <a:off x="235975" y="125472"/>
            <a:ext cx="7285702" cy="707886"/>
          </a:xfrm>
          <a:prstGeom prst="rect">
            <a:avLst/>
          </a:prstGeom>
          <a:noFill/>
        </p:spPr>
        <p:txBody>
          <a:bodyPr wrap="square">
            <a:spAutoFit/>
          </a:bodyPr>
          <a:lstStyle/>
          <a:p>
            <a:r>
              <a:rPr lang="en-NZ" sz="4000" b="1" spc="-5">
                <a:solidFill>
                  <a:srgbClr val="07435C"/>
                </a:solidFill>
                <a:latin typeface="Calibri"/>
                <a:cs typeface="Calibri"/>
              </a:rPr>
              <a:t>Six months after going live and…</a:t>
            </a:r>
            <a:endParaRPr lang="en-NZ" sz="4000">
              <a:solidFill>
                <a:srgbClr val="07435C"/>
              </a:solidFill>
            </a:endParaRPr>
          </a:p>
        </p:txBody>
      </p:sp>
    </p:spTree>
    <p:extLst>
      <p:ext uri="{BB962C8B-B14F-4D97-AF65-F5344CB8AC3E}">
        <p14:creationId xmlns:p14="http://schemas.microsoft.com/office/powerpoint/2010/main" val="418618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D6CA349-4605-435F-A3CD-0DBCFA59AA69}"/>
              </a:ext>
            </a:extLst>
          </p:cNvPr>
          <p:cNvSpPr txBox="1">
            <a:spLocks noGrp="1"/>
          </p:cNvSpPr>
          <p:nvPr>
            <p:ph type="title"/>
          </p:nvPr>
        </p:nvSpPr>
        <p:spPr>
          <a:xfrm>
            <a:off x="838192" y="451003"/>
            <a:ext cx="8817705" cy="1243931"/>
          </a:xfrm>
          <a:prstGeom prst="rect">
            <a:avLst/>
          </a:prstGeom>
          <a:noFill/>
          <a:ln>
            <a:noFill/>
          </a:ln>
        </p:spPr>
        <p:txBody>
          <a:bodyPr vert="horz" wrap="square" lIns="0" tIns="12701" rIns="0" bIns="0" anchor="t" anchorCtr="0" compatLnSpc="1">
            <a:spAutoFit/>
          </a:bodyPr>
          <a:lstStyle/>
          <a:p>
            <a:pPr marL="12700">
              <a:spcBef>
                <a:spcPts val="100"/>
              </a:spcBef>
            </a:pPr>
            <a:r>
              <a:rPr lang="mi-NZ" sz="4000" b="1" spc="-5" err="1">
                <a:solidFill>
                  <a:srgbClr val="005A83"/>
                </a:solidFill>
                <a:latin typeface="Calibri"/>
                <a:cs typeface="Calibri"/>
              </a:rPr>
              <a:t>What</a:t>
            </a:r>
            <a:r>
              <a:rPr lang="mi-NZ" sz="4000" b="1" spc="-5">
                <a:solidFill>
                  <a:srgbClr val="005A83"/>
                </a:solidFill>
                <a:latin typeface="Calibri"/>
                <a:cs typeface="Calibri"/>
              </a:rPr>
              <a:t> </a:t>
            </a:r>
            <a:r>
              <a:rPr lang="mi-NZ" sz="4000" b="1" spc="-5" err="1">
                <a:solidFill>
                  <a:srgbClr val="005A83"/>
                </a:solidFill>
                <a:latin typeface="Calibri"/>
                <a:cs typeface="Calibri"/>
              </a:rPr>
              <a:t>the</a:t>
            </a:r>
            <a:r>
              <a:rPr lang="mi-NZ" sz="4000" b="1" spc="-5">
                <a:solidFill>
                  <a:srgbClr val="005A83"/>
                </a:solidFill>
                <a:latin typeface="Calibri"/>
                <a:cs typeface="Calibri"/>
              </a:rPr>
              <a:t> </a:t>
            </a:r>
            <a:r>
              <a:rPr lang="mi-NZ" sz="4000" b="1" spc="-5" err="1">
                <a:solidFill>
                  <a:srgbClr val="005A83"/>
                </a:solidFill>
                <a:latin typeface="Calibri"/>
                <a:cs typeface="Calibri"/>
              </a:rPr>
              <a:t>Water</a:t>
            </a:r>
            <a:r>
              <a:rPr lang="mi-NZ" sz="4000" b="1" spc="-5">
                <a:solidFill>
                  <a:srgbClr val="005A83"/>
                </a:solidFill>
                <a:latin typeface="Calibri"/>
                <a:cs typeface="Calibri"/>
              </a:rPr>
              <a:t> </a:t>
            </a:r>
            <a:r>
              <a:rPr lang="mi-NZ" sz="4000" b="1" spc="-5" err="1">
                <a:solidFill>
                  <a:srgbClr val="005A83"/>
                </a:solidFill>
                <a:latin typeface="Calibri"/>
                <a:cs typeface="Calibri"/>
              </a:rPr>
              <a:t>Services</a:t>
            </a:r>
            <a:r>
              <a:rPr lang="mi-NZ" sz="4000" b="1" spc="-5">
                <a:solidFill>
                  <a:srgbClr val="005A83"/>
                </a:solidFill>
                <a:latin typeface="Calibri"/>
                <a:cs typeface="Calibri"/>
              </a:rPr>
              <a:t> </a:t>
            </a:r>
            <a:r>
              <a:rPr lang="mi-NZ" sz="4000" b="1" spc="-5" err="1">
                <a:solidFill>
                  <a:srgbClr val="005A83"/>
                </a:solidFill>
                <a:latin typeface="Calibri"/>
                <a:cs typeface="Calibri"/>
              </a:rPr>
              <a:t>Act</a:t>
            </a:r>
            <a:r>
              <a:rPr lang="mi-NZ" sz="4000" b="1" spc="-5">
                <a:solidFill>
                  <a:srgbClr val="005A83"/>
                </a:solidFill>
                <a:latin typeface="Calibri"/>
                <a:cs typeface="Calibri"/>
              </a:rPr>
              <a:t> </a:t>
            </a:r>
            <a:r>
              <a:rPr lang="mi-NZ" sz="4000" b="1" spc="-5" err="1">
                <a:solidFill>
                  <a:srgbClr val="005A83"/>
                </a:solidFill>
                <a:latin typeface="Calibri"/>
                <a:cs typeface="Calibri"/>
              </a:rPr>
              <a:t>means</a:t>
            </a:r>
            <a:r>
              <a:rPr lang="mi-NZ" sz="4000" b="1" spc="-5">
                <a:solidFill>
                  <a:srgbClr val="005A83"/>
                </a:solidFill>
                <a:latin typeface="Calibri"/>
                <a:cs typeface="Calibri"/>
              </a:rPr>
              <a:t> for </a:t>
            </a:r>
            <a:r>
              <a:rPr lang="mi-NZ" sz="4000" b="1" spc="-5" err="1">
                <a:solidFill>
                  <a:srgbClr val="005A83"/>
                </a:solidFill>
                <a:latin typeface="Calibri"/>
                <a:cs typeface="Calibri"/>
              </a:rPr>
              <a:t>suppliers</a:t>
            </a:r>
            <a:endParaRPr lang="mi-NZ" sz="4000" b="1" spc="-5">
              <a:solidFill>
                <a:srgbClr val="005A83"/>
              </a:solidFill>
              <a:latin typeface="Calibri"/>
              <a:cs typeface="Calibri"/>
            </a:endParaRPr>
          </a:p>
        </p:txBody>
      </p:sp>
      <p:sp>
        <p:nvSpPr>
          <p:cNvPr id="3" name="object 4">
            <a:extLst>
              <a:ext uri="{FF2B5EF4-FFF2-40B4-BE49-F238E27FC236}">
                <a16:creationId xmlns:a16="http://schemas.microsoft.com/office/drawing/2014/main" id="{E331C749-BD11-4133-8B27-4455EB3CD822}"/>
              </a:ext>
            </a:extLst>
          </p:cNvPr>
          <p:cNvSpPr txBox="1"/>
          <p:nvPr/>
        </p:nvSpPr>
        <p:spPr>
          <a:xfrm>
            <a:off x="801469" y="1726741"/>
            <a:ext cx="10586299" cy="2484017"/>
          </a:xfrm>
          <a:prstGeom prst="rect">
            <a:avLst/>
          </a:prstGeom>
          <a:noFill/>
          <a:ln cap="flat">
            <a:noFill/>
          </a:ln>
        </p:spPr>
        <p:txBody>
          <a:bodyPr vert="horz" wrap="square" lIns="0" tIns="245114" rIns="0" bIns="0" numCol="1" anchor="t" anchorCtr="0" compatLnSpc="1">
            <a:spAutoFit/>
          </a:bodyPr>
          <a:lstStyle/>
          <a:p>
            <a:pPr marL="285750" indent="-285750">
              <a:spcBef>
                <a:spcPts val="800"/>
              </a:spcBef>
              <a:spcAft>
                <a:spcPts val="800"/>
              </a:spcAft>
              <a:buClr>
                <a:srgbClr val="00ABC5"/>
              </a:buClr>
              <a:buSzPct val="100000"/>
              <a:buFont typeface="Arial,Sans-Serif" pitchFamily="34"/>
              <a:buChar char="•"/>
              <a:defRPr sz="1800" b="0" i="0" u="none" strike="noStrike" kern="0" cap="none" spc="0" baseline="0">
                <a:solidFill>
                  <a:srgbClr val="000000"/>
                </a:solidFill>
                <a:uFillTx/>
              </a:defRPr>
            </a:pPr>
            <a:r>
              <a:rPr lang="en-US" sz="3200" kern="0">
                <a:solidFill>
                  <a:srgbClr val="000000"/>
                </a:solidFill>
                <a:latin typeface="Calibri"/>
                <a:cs typeface="Calibri"/>
              </a:rPr>
              <a:t>All drinking water suppliers have a </a:t>
            </a:r>
            <a:r>
              <a:rPr lang="en-US" sz="4400" b="1" kern="0">
                <a:solidFill>
                  <a:srgbClr val="000000"/>
                </a:solidFill>
                <a:latin typeface="Calibri"/>
                <a:cs typeface="Calibri"/>
              </a:rPr>
              <a:t>duty of care</a:t>
            </a:r>
            <a:r>
              <a:rPr lang="en-US" sz="4400" kern="0">
                <a:solidFill>
                  <a:srgbClr val="000000"/>
                </a:solidFill>
                <a:latin typeface="Calibri"/>
                <a:cs typeface="Calibri"/>
              </a:rPr>
              <a:t> </a:t>
            </a:r>
            <a:r>
              <a:rPr lang="en-US" sz="3200" kern="0">
                <a:solidFill>
                  <a:srgbClr val="000000"/>
                </a:solidFill>
                <a:latin typeface="Calibri"/>
                <a:cs typeface="Calibri"/>
              </a:rPr>
              <a:t>to supply safe drinking water and comply with Drinking Water Standards.</a:t>
            </a:r>
          </a:p>
          <a:p>
            <a:pPr marL="285750" indent="-285750">
              <a:spcBef>
                <a:spcPts val="800"/>
              </a:spcBef>
              <a:spcAft>
                <a:spcPts val="800"/>
              </a:spcAft>
              <a:buClr>
                <a:srgbClr val="00ABC5"/>
              </a:buClr>
              <a:buSzPct val="100000"/>
              <a:buFont typeface="Arial,Sans-Serif" pitchFamily="34"/>
              <a:buChar char="•"/>
              <a:defRPr sz="1800" b="0" i="0" u="none" strike="noStrike" kern="0" cap="none" spc="0" baseline="0">
                <a:solidFill>
                  <a:srgbClr val="000000"/>
                </a:solidFill>
                <a:uFillTx/>
              </a:defRPr>
            </a:pPr>
            <a:endParaRPr lang="en-US" sz="2400" kern="0">
              <a:solidFill>
                <a:srgbClr val="000000"/>
              </a:solidFill>
              <a:latin typeface="Calibri"/>
              <a:ea typeface="Calibri"/>
              <a:cs typeface="Calibri"/>
            </a:endParaRPr>
          </a:p>
        </p:txBody>
      </p:sp>
      <p:sp>
        <p:nvSpPr>
          <p:cNvPr id="4" name="object 2">
            <a:extLst>
              <a:ext uri="{FF2B5EF4-FFF2-40B4-BE49-F238E27FC236}">
                <a16:creationId xmlns:a16="http://schemas.microsoft.com/office/drawing/2014/main" id="{F2EA16A6-D347-4578-93F8-7021B3B281F4}"/>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4</a:t>
            </a:fld>
            <a:endParaRPr sz="2400">
              <a:solidFill>
                <a:srgbClr val="00ABC5"/>
              </a:solidFill>
              <a:latin typeface="Calibri"/>
              <a:cs typeface="Calibri"/>
            </a:endParaRPr>
          </a:p>
        </p:txBody>
      </p:sp>
    </p:spTree>
    <p:extLst>
      <p:ext uri="{BB962C8B-B14F-4D97-AF65-F5344CB8AC3E}">
        <p14:creationId xmlns:p14="http://schemas.microsoft.com/office/powerpoint/2010/main" val="799600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EC4C174-BA63-42C7-A008-F0AA12DB2FDA}"/>
              </a:ext>
            </a:extLst>
          </p:cNvPr>
          <p:cNvSpPr txBox="1">
            <a:spLocks/>
          </p:cNvSpPr>
          <p:nvPr/>
        </p:nvSpPr>
        <p:spPr>
          <a:xfrm>
            <a:off x="618279" y="291524"/>
            <a:ext cx="9666152" cy="628378"/>
          </a:xfrm>
          <a:prstGeom prst="rect">
            <a:avLst/>
          </a:prstGeom>
          <a:noFill/>
          <a:ln>
            <a:noFill/>
          </a:ln>
        </p:spPr>
        <p:txBody>
          <a:bodyPr vert="horz" wrap="square" lIns="0" tIns="12701" rIns="0" bIns="0" anchor="t" anchorCtr="0" compatLnSpc="1">
            <a:spAutoFit/>
          </a:bodyPr>
          <a:lstStyle>
            <a:lvl1pPr marL="0" marR="0" lvl="0" indent="0" defTabSz="914400" rtl="0" fontAlgn="auto" hangingPunct="1">
              <a:lnSpc>
                <a:spcPct val="100000"/>
              </a:lnSpc>
              <a:spcBef>
                <a:spcPts val="0"/>
              </a:spcBef>
              <a:spcAft>
                <a:spcPts val="0"/>
              </a:spcAft>
              <a:buNone/>
              <a:tabLst/>
              <a:defRPr lang="en-NZ" sz="5400" b="1" i="0" u="none" strike="noStrike" kern="0" cap="none" spc="0" baseline="0">
                <a:solidFill>
                  <a:srgbClr val="005A83"/>
                </a:solidFill>
                <a:uFillTx/>
                <a:latin typeface="Calibri"/>
                <a:cs typeface="Calibri"/>
              </a:defRPr>
            </a:lvl1pPr>
          </a:lstStyle>
          <a:p>
            <a:pPr marL="12700">
              <a:spcBef>
                <a:spcPts val="100"/>
              </a:spcBef>
            </a:pPr>
            <a:r>
              <a:rPr lang="en-US" sz="4000" spc="-5">
                <a:ea typeface="+mj-ea"/>
              </a:rPr>
              <a:t>Giving effect to </a:t>
            </a:r>
            <a:r>
              <a:rPr lang="en-US" sz="4000" spc="-5" err="1">
                <a:ea typeface="+mj-ea"/>
              </a:rPr>
              <a:t>Te</a:t>
            </a:r>
            <a:r>
              <a:rPr lang="en-US" sz="4000" spc="-5">
                <a:ea typeface="+mj-ea"/>
              </a:rPr>
              <a:t> Mana o </a:t>
            </a:r>
            <a:r>
              <a:rPr lang="en-US" sz="4000" spc="-5" err="1">
                <a:ea typeface="+mj-ea"/>
              </a:rPr>
              <a:t>te</a:t>
            </a:r>
            <a:r>
              <a:rPr lang="en-US" sz="4000" spc="-5">
                <a:ea typeface="+mj-ea"/>
              </a:rPr>
              <a:t> Wai </a:t>
            </a:r>
          </a:p>
        </p:txBody>
      </p:sp>
      <p:sp>
        <p:nvSpPr>
          <p:cNvPr id="6" name="object 2">
            <a:extLst>
              <a:ext uri="{FF2B5EF4-FFF2-40B4-BE49-F238E27FC236}">
                <a16:creationId xmlns:a16="http://schemas.microsoft.com/office/drawing/2014/main" id="{31C5AF69-21E2-42D6-ADD9-B956F20FA161}"/>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5</a:t>
            </a:fld>
            <a:endParaRPr sz="2400">
              <a:solidFill>
                <a:srgbClr val="00ABC5"/>
              </a:solidFill>
              <a:latin typeface="Calibri"/>
              <a:cs typeface="Calibri"/>
            </a:endParaRPr>
          </a:p>
        </p:txBody>
      </p:sp>
      <p:pic>
        <p:nvPicPr>
          <p:cNvPr id="2" name="Picture 6" descr="Diagram&#10;&#10;Description automatically generated">
            <a:extLst>
              <a:ext uri="{FF2B5EF4-FFF2-40B4-BE49-F238E27FC236}">
                <a16:creationId xmlns:a16="http://schemas.microsoft.com/office/drawing/2014/main" id="{57530488-8291-7407-5109-1C8768D5DFDE}"/>
              </a:ext>
            </a:extLst>
          </p:cNvPr>
          <p:cNvPicPr>
            <a:picLocks noChangeAspect="1"/>
          </p:cNvPicPr>
          <p:nvPr/>
        </p:nvPicPr>
        <p:blipFill>
          <a:blip r:embed="rId3"/>
          <a:stretch>
            <a:fillRect/>
          </a:stretch>
        </p:blipFill>
        <p:spPr>
          <a:xfrm>
            <a:off x="850900" y="1211857"/>
            <a:ext cx="8934450" cy="5365621"/>
          </a:xfrm>
          <a:prstGeom prst="rect">
            <a:avLst/>
          </a:prstGeom>
        </p:spPr>
      </p:pic>
    </p:spTree>
    <p:extLst>
      <p:ext uri="{BB962C8B-B14F-4D97-AF65-F5344CB8AC3E}">
        <p14:creationId xmlns:p14="http://schemas.microsoft.com/office/powerpoint/2010/main" val="745160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5EFB6F2B-15D3-B142-BFB9-8D98709A12D6}"/>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59C5C7"/>
                </a:solidFill>
                <a:latin typeface="Calibri"/>
                <a:cs typeface="Calibri"/>
              </a:rPr>
              <a:t>6</a:t>
            </a:fld>
            <a:endParaRPr sz="2400">
              <a:latin typeface="Calibri"/>
              <a:cs typeface="Calibri"/>
            </a:endParaRPr>
          </a:p>
        </p:txBody>
      </p:sp>
      <p:pic>
        <p:nvPicPr>
          <p:cNvPr id="10" name="Picture 9" descr="Background pattern&#10;&#10;Description automatically generated">
            <a:extLst>
              <a:ext uri="{FF2B5EF4-FFF2-40B4-BE49-F238E27FC236}">
                <a16:creationId xmlns:a16="http://schemas.microsoft.com/office/drawing/2014/main" id="{E7370416-E42F-EB4D-BE2E-9FC5CA913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object 3">
            <a:extLst>
              <a:ext uri="{FF2B5EF4-FFF2-40B4-BE49-F238E27FC236}">
                <a16:creationId xmlns:a16="http://schemas.microsoft.com/office/drawing/2014/main" id="{DE26D966-E749-F240-86B4-D313A39E3D7C}"/>
              </a:ext>
            </a:extLst>
          </p:cNvPr>
          <p:cNvSpPr txBox="1">
            <a:spLocks noGrp="1"/>
          </p:cNvSpPr>
          <p:nvPr>
            <p:ph type="title"/>
          </p:nvPr>
        </p:nvSpPr>
        <p:spPr>
          <a:xfrm>
            <a:off x="1257299" y="2528113"/>
            <a:ext cx="9677401" cy="1674817"/>
          </a:xfrm>
          <a:prstGeom prst="rect">
            <a:avLst/>
          </a:prstGeom>
        </p:spPr>
        <p:txBody>
          <a:bodyPr vert="horz" wrap="square" lIns="0" tIns="12700" rIns="0" bIns="0" rtlCol="0" anchor="t">
            <a:spAutoFit/>
          </a:bodyPr>
          <a:lstStyle/>
          <a:p>
            <a:pPr marL="12700" algn="ctr">
              <a:spcBef>
                <a:spcPts val="100"/>
              </a:spcBef>
            </a:pPr>
            <a:r>
              <a:rPr lang="en-US" spc="-45">
                <a:solidFill>
                  <a:schemeClr val="bg1"/>
                </a:solidFill>
              </a:rPr>
              <a:t>Registered supplies, </a:t>
            </a:r>
            <a:br>
              <a:rPr lang="en-US" spc="-45">
                <a:solidFill>
                  <a:schemeClr val="bg1"/>
                </a:solidFill>
              </a:rPr>
            </a:br>
            <a:r>
              <a:rPr lang="en-US" spc="-45">
                <a:solidFill>
                  <a:schemeClr val="bg1"/>
                </a:solidFill>
              </a:rPr>
              <a:t>framework so far</a:t>
            </a:r>
            <a:endParaRPr lang="en-US" spc="-15">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583646" y="469603"/>
            <a:ext cx="10076330"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Registering &amp; verifying drinking water supplies</a:t>
            </a:r>
            <a:endParaRPr lang="en-US"/>
          </a:p>
        </p:txBody>
      </p:sp>
      <p:sp>
        <p:nvSpPr>
          <p:cNvPr id="3" name="object 4">
            <a:extLst>
              <a:ext uri="{FF2B5EF4-FFF2-40B4-BE49-F238E27FC236}">
                <a16:creationId xmlns:a16="http://schemas.microsoft.com/office/drawing/2014/main" id="{03DE31EF-9C15-47D9-B3B5-ECAE2A11D473}"/>
              </a:ext>
            </a:extLst>
          </p:cNvPr>
          <p:cNvSpPr txBox="1"/>
          <p:nvPr/>
        </p:nvSpPr>
        <p:spPr>
          <a:xfrm>
            <a:off x="672660" y="1258729"/>
            <a:ext cx="9987316" cy="4925711"/>
          </a:xfrm>
          <a:prstGeom prst="rect">
            <a:avLst/>
          </a:prstGeom>
          <a:noFill/>
          <a:ln cap="flat">
            <a:noFill/>
          </a:ln>
        </p:spPr>
        <p:txBody>
          <a:bodyPr vert="horz" wrap="square" lIns="0" tIns="245114" rIns="0" bIns="0" numCol="1" anchor="t" anchorCtr="0" compatLnSpc="1">
            <a:spAutoFit/>
          </a:bodyPr>
          <a:lstStyle/>
          <a:p>
            <a:pPr marL="285750" indent="-285750">
              <a:spcBef>
                <a:spcPts val="1200"/>
              </a:spcBef>
              <a:spcAft>
                <a:spcPts val="12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1,969 registered supplies were migrated from the Ministry of Health to Hinekōrako, our online self-service portal.</a:t>
            </a:r>
          </a:p>
          <a:p>
            <a:pPr marL="285750" indent="-285750">
              <a:spcBef>
                <a:spcPts val="1200"/>
              </a:spcBef>
              <a:spcAft>
                <a:spcPts val="12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Each supplier needs to log in to complete their registration and check and validate the details for each supply.</a:t>
            </a:r>
          </a:p>
          <a:p>
            <a:pPr marL="285750" indent="-285750">
              <a:spcBef>
                <a:spcPts val="1200"/>
              </a:spcBef>
              <a:spcAft>
                <a:spcPts val="12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Some are complex, some easy.</a:t>
            </a:r>
          </a:p>
          <a:p>
            <a:pPr marL="285750" indent="-285750">
              <a:spcBef>
                <a:spcPts val="1200"/>
              </a:spcBef>
              <a:spcAft>
                <a:spcPts val="12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We’ve almost completed the process for the 534 council supplies.</a:t>
            </a:r>
          </a:p>
          <a:p>
            <a:pPr marL="285750" indent="-285750">
              <a:spcBef>
                <a:spcPts val="1200"/>
              </a:spcBef>
              <a:spcAft>
                <a:spcPts val="12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We’re working through re-registering 1,436 other, mostly small registered suppliers.</a:t>
            </a:r>
          </a:p>
        </p:txBody>
      </p:sp>
    </p:spTree>
    <p:extLst>
      <p:ext uri="{BB962C8B-B14F-4D97-AF65-F5344CB8AC3E}">
        <p14:creationId xmlns:p14="http://schemas.microsoft.com/office/powerpoint/2010/main" val="1854461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87C7DE8-7262-454C-ABF4-E0583C64113C}"/>
              </a:ext>
            </a:extLst>
          </p:cNvPr>
          <p:cNvGraphicFramePr>
            <a:graphicFrameLocks/>
          </p:cNvGraphicFramePr>
          <p:nvPr>
            <p:extLst>
              <p:ext uri="{D42A27DB-BD31-4B8C-83A1-F6EECF244321}">
                <p14:modId xmlns:p14="http://schemas.microsoft.com/office/powerpoint/2010/main" val="4158441535"/>
              </p:ext>
            </p:extLst>
          </p:nvPr>
        </p:nvGraphicFramePr>
        <p:xfrm>
          <a:off x="248312" y="2273073"/>
          <a:ext cx="7103771"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D77D4987-20DF-470E-98E0-B4765323E8CC}"/>
              </a:ext>
            </a:extLst>
          </p:cNvPr>
          <p:cNvGraphicFramePr>
            <a:graphicFrameLocks/>
          </p:cNvGraphicFramePr>
          <p:nvPr>
            <p:extLst>
              <p:ext uri="{D42A27DB-BD31-4B8C-83A1-F6EECF244321}">
                <p14:modId xmlns:p14="http://schemas.microsoft.com/office/powerpoint/2010/main" val="3246560234"/>
              </p:ext>
            </p:extLst>
          </p:nvPr>
        </p:nvGraphicFramePr>
        <p:xfrm>
          <a:off x="6143191" y="2273073"/>
          <a:ext cx="5786691" cy="3600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D3BE8D1-A512-43C6-9696-6A339376340A}"/>
              </a:ext>
            </a:extLst>
          </p:cNvPr>
          <p:cNvSpPr txBox="1">
            <a:spLocks/>
          </p:cNvSpPr>
          <p:nvPr/>
        </p:nvSpPr>
        <p:spPr>
          <a:xfrm>
            <a:off x="583646" y="1476387"/>
            <a:ext cx="4685584" cy="369332"/>
          </a:xfrm>
          <a:prstGeom prst="rect">
            <a:avLst/>
          </a:prstGeom>
          <a:noFill/>
          <a:ln>
            <a:noFill/>
          </a:ln>
        </p:spPr>
        <p:txBody>
          <a:bodyPr vert="horz" wrap="square" lIns="0" tIns="0" rIns="0" bIns="0" anchor="t" anchorCtr="0" compatLnSpc="1">
            <a:spAutoFit/>
          </a:bodyPr>
          <a:lstStyle>
            <a:lvl1pPr eaLnBrk="1" hangingPunct="1">
              <a:defRPr sz="5400" b="1" i="0" cap="none" baseline="0">
                <a:solidFill>
                  <a:srgbClr val="00ABC5"/>
                </a:solidFill>
                <a:latin typeface="Calibri"/>
                <a:ea typeface="+mj-ea"/>
                <a:cs typeface="Calibri"/>
              </a:defRPr>
            </a:lvl1pPr>
          </a:lstStyle>
          <a:p>
            <a:pPr marL="12700">
              <a:spcBef>
                <a:spcPts val="100"/>
              </a:spcBef>
            </a:pPr>
            <a:r>
              <a:rPr lang="en-NZ" sz="2400"/>
              <a:t>Who manages registered supplies?</a:t>
            </a:r>
            <a:endParaRPr lang="en-US" sz="2400" kern="0"/>
          </a:p>
        </p:txBody>
      </p:sp>
      <p:sp>
        <p:nvSpPr>
          <p:cNvPr id="8" name="Title 1">
            <a:extLst>
              <a:ext uri="{FF2B5EF4-FFF2-40B4-BE49-F238E27FC236}">
                <a16:creationId xmlns:a16="http://schemas.microsoft.com/office/drawing/2014/main" id="{4EC93301-F212-4CBD-B179-DFF02E74DCE9}"/>
              </a:ext>
            </a:extLst>
          </p:cNvPr>
          <p:cNvSpPr txBox="1">
            <a:spLocks/>
          </p:cNvSpPr>
          <p:nvPr/>
        </p:nvSpPr>
        <p:spPr>
          <a:xfrm>
            <a:off x="6278230" y="1477316"/>
            <a:ext cx="5330124" cy="369332"/>
          </a:xfrm>
          <a:prstGeom prst="rect">
            <a:avLst/>
          </a:prstGeom>
          <a:noFill/>
          <a:ln>
            <a:noFill/>
          </a:ln>
        </p:spPr>
        <p:txBody>
          <a:bodyPr vert="horz" wrap="square" lIns="0" tIns="0" rIns="0" bIns="0" anchor="t" anchorCtr="0" compatLnSpc="1">
            <a:spAutoFit/>
          </a:bodyPr>
          <a:lstStyle>
            <a:lvl1pPr eaLnBrk="1" hangingPunct="1">
              <a:defRPr sz="5400" b="1" i="0" cap="none" baseline="0">
                <a:solidFill>
                  <a:srgbClr val="00ABC5"/>
                </a:solidFill>
                <a:latin typeface="Calibri"/>
                <a:ea typeface="+mj-ea"/>
                <a:cs typeface="Calibri"/>
              </a:defRPr>
            </a:lvl1pPr>
          </a:lstStyle>
          <a:p>
            <a:pPr marL="12700">
              <a:spcBef>
                <a:spcPts val="100"/>
              </a:spcBef>
            </a:pPr>
            <a:r>
              <a:rPr lang="en-US" sz="2400"/>
              <a:t>Population served by registered supplies</a:t>
            </a:r>
            <a:endParaRPr lang="en-US" sz="2400" kern="0"/>
          </a:p>
        </p:txBody>
      </p:sp>
      <p:sp>
        <p:nvSpPr>
          <p:cNvPr id="9" name="TextBox 8">
            <a:extLst>
              <a:ext uri="{FF2B5EF4-FFF2-40B4-BE49-F238E27FC236}">
                <a16:creationId xmlns:a16="http://schemas.microsoft.com/office/drawing/2014/main" id="{37625CF3-A74B-4E33-AF2B-85C574A9FD92}"/>
              </a:ext>
            </a:extLst>
          </p:cNvPr>
          <p:cNvSpPr txBox="1"/>
          <p:nvPr/>
        </p:nvSpPr>
        <p:spPr>
          <a:xfrm>
            <a:off x="2740761" y="3033636"/>
            <a:ext cx="982961" cy="646331"/>
          </a:xfrm>
          <a:prstGeom prst="rect">
            <a:avLst/>
          </a:prstGeom>
          <a:noFill/>
        </p:spPr>
        <p:txBody>
          <a:bodyPr wrap="none" rtlCol="0">
            <a:spAutoFit/>
          </a:bodyPr>
          <a:lstStyle/>
          <a:p>
            <a:r>
              <a:rPr lang="en-NZ" sz="3600" b="1">
                <a:solidFill>
                  <a:schemeClr val="bg1"/>
                </a:solidFill>
              </a:rPr>
              <a:t>27%</a:t>
            </a:r>
          </a:p>
        </p:txBody>
      </p:sp>
      <p:sp>
        <p:nvSpPr>
          <p:cNvPr id="10" name="TextBox 9">
            <a:extLst>
              <a:ext uri="{FF2B5EF4-FFF2-40B4-BE49-F238E27FC236}">
                <a16:creationId xmlns:a16="http://schemas.microsoft.com/office/drawing/2014/main" id="{F6712227-6BB7-44F9-A5B9-BE291F151A07}"/>
              </a:ext>
            </a:extLst>
          </p:cNvPr>
          <p:cNvSpPr txBox="1"/>
          <p:nvPr/>
        </p:nvSpPr>
        <p:spPr>
          <a:xfrm>
            <a:off x="8236506" y="3105834"/>
            <a:ext cx="989373" cy="646331"/>
          </a:xfrm>
          <a:prstGeom prst="rect">
            <a:avLst/>
          </a:prstGeom>
          <a:noFill/>
        </p:spPr>
        <p:txBody>
          <a:bodyPr wrap="none" rtlCol="0">
            <a:spAutoFit/>
          </a:bodyPr>
          <a:lstStyle/>
          <a:p>
            <a:r>
              <a:rPr lang="en-NZ" sz="3600" b="1">
                <a:solidFill>
                  <a:schemeClr val="bg1"/>
                </a:solidFill>
              </a:rPr>
              <a:t>96%</a:t>
            </a:r>
          </a:p>
        </p:txBody>
      </p:sp>
      <p:sp>
        <p:nvSpPr>
          <p:cNvPr id="12" name="Title 1">
            <a:extLst>
              <a:ext uri="{FF2B5EF4-FFF2-40B4-BE49-F238E27FC236}">
                <a16:creationId xmlns:a16="http://schemas.microsoft.com/office/drawing/2014/main" id="{B3D945E9-74BC-4CAA-9119-0F67B90FB2D4}"/>
              </a:ext>
            </a:extLst>
          </p:cNvPr>
          <p:cNvSpPr txBox="1">
            <a:spLocks noGrp="1"/>
          </p:cNvSpPr>
          <p:nvPr>
            <p:ph type="title"/>
          </p:nvPr>
        </p:nvSpPr>
        <p:spPr>
          <a:xfrm>
            <a:off x="583646" y="469603"/>
            <a:ext cx="10076330"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Council supplies serve most of the population</a:t>
            </a:r>
            <a:endParaRPr lang="en-US"/>
          </a:p>
        </p:txBody>
      </p:sp>
    </p:spTree>
    <p:extLst>
      <p:ext uri="{BB962C8B-B14F-4D97-AF65-F5344CB8AC3E}">
        <p14:creationId xmlns:p14="http://schemas.microsoft.com/office/powerpoint/2010/main" val="365355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87C7DE8-7262-454C-ABF4-E0583C64113C}"/>
              </a:ext>
            </a:extLst>
          </p:cNvPr>
          <p:cNvGraphicFramePr>
            <a:graphicFrameLocks/>
          </p:cNvGraphicFramePr>
          <p:nvPr>
            <p:extLst>
              <p:ext uri="{D42A27DB-BD31-4B8C-83A1-F6EECF244321}">
                <p14:modId xmlns:p14="http://schemas.microsoft.com/office/powerpoint/2010/main" val="4095727242"/>
              </p:ext>
            </p:extLst>
          </p:nvPr>
        </p:nvGraphicFramePr>
        <p:xfrm>
          <a:off x="397531" y="2383476"/>
          <a:ext cx="6855370"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D77D4987-20DF-470E-98E0-B4765323E8CC}"/>
              </a:ext>
            </a:extLst>
          </p:cNvPr>
          <p:cNvGraphicFramePr>
            <a:graphicFrameLocks/>
          </p:cNvGraphicFramePr>
          <p:nvPr>
            <p:extLst>
              <p:ext uri="{D42A27DB-BD31-4B8C-83A1-F6EECF244321}">
                <p14:modId xmlns:p14="http://schemas.microsoft.com/office/powerpoint/2010/main" val="1611844803"/>
              </p:ext>
            </p:extLst>
          </p:nvPr>
        </p:nvGraphicFramePr>
        <p:xfrm>
          <a:off x="6007778" y="2453950"/>
          <a:ext cx="5786691" cy="3600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D3BE8D1-A512-43C6-9696-6A339376340A}"/>
              </a:ext>
            </a:extLst>
          </p:cNvPr>
          <p:cNvSpPr txBox="1">
            <a:spLocks/>
          </p:cNvSpPr>
          <p:nvPr/>
        </p:nvSpPr>
        <p:spPr>
          <a:xfrm>
            <a:off x="583646" y="1471434"/>
            <a:ext cx="4685584" cy="369332"/>
          </a:xfrm>
          <a:prstGeom prst="rect">
            <a:avLst/>
          </a:prstGeom>
          <a:noFill/>
          <a:ln>
            <a:noFill/>
          </a:ln>
        </p:spPr>
        <p:txBody>
          <a:bodyPr vert="horz" wrap="square" lIns="0" tIns="0" rIns="0" bIns="0" anchor="t" anchorCtr="0" compatLnSpc="1">
            <a:spAutoFit/>
          </a:bodyPr>
          <a:lstStyle>
            <a:lvl1pPr eaLnBrk="1" hangingPunct="1">
              <a:defRPr sz="5400" b="1" i="0" cap="none" baseline="0">
                <a:solidFill>
                  <a:srgbClr val="00ABC5"/>
                </a:solidFill>
                <a:latin typeface="Calibri"/>
                <a:ea typeface="+mj-ea"/>
                <a:cs typeface="Calibri"/>
              </a:defRPr>
            </a:lvl1pPr>
          </a:lstStyle>
          <a:p>
            <a:pPr marL="12700">
              <a:spcBef>
                <a:spcPts val="100"/>
              </a:spcBef>
            </a:pPr>
            <a:r>
              <a:rPr lang="en-NZ" sz="2400"/>
              <a:t>Verified Council Supplies</a:t>
            </a:r>
          </a:p>
        </p:txBody>
      </p:sp>
      <p:sp>
        <p:nvSpPr>
          <p:cNvPr id="8" name="Title 1">
            <a:extLst>
              <a:ext uri="{FF2B5EF4-FFF2-40B4-BE49-F238E27FC236}">
                <a16:creationId xmlns:a16="http://schemas.microsoft.com/office/drawing/2014/main" id="{4EC93301-F212-4CBD-B179-DFF02E74DCE9}"/>
              </a:ext>
            </a:extLst>
          </p:cNvPr>
          <p:cNvSpPr txBox="1">
            <a:spLocks/>
          </p:cNvSpPr>
          <p:nvPr/>
        </p:nvSpPr>
        <p:spPr>
          <a:xfrm>
            <a:off x="6492240" y="1471434"/>
            <a:ext cx="4446270" cy="369332"/>
          </a:xfrm>
          <a:prstGeom prst="rect">
            <a:avLst/>
          </a:prstGeom>
          <a:noFill/>
          <a:ln>
            <a:noFill/>
          </a:ln>
        </p:spPr>
        <p:txBody>
          <a:bodyPr vert="horz" wrap="square" lIns="0" tIns="0" rIns="0" bIns="0" anchor="t" anchorCtr="0" compatLnSpc="1">
            <a:spAutoFit/>
          </a:bodyPr>
          <a:lstStyle>
            <a:lvl1pPr eaLnBrk="1" hangingPunct="1">
              <a:defRPr sz="5400" b="1" i="0" cap="none" baseline="0">
                <a:solidFill>
                  <a:srgbClr val="00ABC5"/>
                </a:solidFill>
                <a:latin typeface="Calibri"/>
                <a:ea typeface="+mj-ea"/>
                <a:cs typeface="Calibri"/>
              </a:defRPr>
            </a:lvl1pPr>
          </a:lstStyle>
          <a:p>
            <a:pPr marL="12700">
              <a:spcBef>
                <a:spcPts val="100"/>
              </a:spcBef>
            </a:pPr>
            <a:r>
              <a:rPr lang="en-US" sz="2400"/>
              <a:t>Verified Non-Council Supplies</a:t>
            </a:r>
          </a:p>
        </p:txBody>
      </p:sp>
      <p:sp>
        <p:nvSpPr>
          <p:cNvPr id="6" name="TextBox 5">
            <a:extLst>
              <a:ext uri="{FF2B5EF4-FFF2-40B4-BE49-F238E27FC236}">
                <a16:creationId xmlns:a16="http://schemas.microsoft.com/office/drawing/2014/main" id="{A813CCF5-01EF-4AFD-A9B9-EFBEA55298D4}"/>
              </a:ext>
            </a:extLst>
          </p:cNvPr>
          <p:cNvSpPr txBox="1"/>
          <p:nvPr/>
        </p:nvSpPr>
        <p:spPr>
          <a:xfrm>
            <a:off x="2107474" y="4530949"/>
            <a:ext cx="989373" cy="646331"/>
          </a:xfrm>
          <a:prstGeom prst="rect">
            <a:avLst/>
          </a:prstGeom>
          <a:noFill/>
        </p:spPr>
        <p:txBody>
          <a:bodyPr wrap="none" rtlCol="0">
            <a:spAutoFit/>
          </a:bodyPr>
          <a:lstStyle/>
          <a:p>
            <a:r>
              <a:rPr lang="en-NZ" sz="3600" b="1">
                <a:solidFill>
                  <a:schemeClr val="bg1"/>
                </a:solidFill>
              </a:rPr>
              <a:t>96%</a:t>
            </a:r>
          </a:p>
        </p:txBody>
      </p:sp>
      <p:sp>
        <p:nvSpPr>
          <p:cNvPr id="9" name="TextBox 8">
            <a:extLst>
              <a:ext uri="{FF2B5EF4-FFF2-40B4-BE49-F238E27FC236}">
                <a16:creationId xmlns:a16="http://schemas.microsoft.com/office/drawing/2014/main" id="{D5FCB310-9BB5-4186-90E1-FA4865BB9998}"/>
              </a:ext>
            </a:extLst>
          </p:cNvPr>
          <p:cNvSpPr txBox="1"/>
          <p:nvPr/>
        </p:nvSpPr>
        <p:spPr>
          <a:xfrm>
            <a:off x="8715375" y="2565806"/>
            <a:ext cx="856325" cy="553998"/>
          </a:xfrm>
          <a:prstGeom prst="rect">
            <a:avLst/>
          </a:prstGeom>
          <a:noFill/>
        </p:spPr>
        <p:txBody>
          <a:bodyPr wrap="none" rtlCol="0">
            <a:spAutoFit/>
          </a:bodyPr>
          <a:lstStyle/>
          <a:p>
            <a:r>
              <a:rPr lang="en-NZ" sz="3000" b="1">
                <a:solidFill>
                  <a:schemeClr val="bg1"/>
                </a:solidFill>
              </a:rPr>
              <a:t>10%</a:t>
            </a:r>
          </a:p>
        </p:txBody>
      </p:sp>
      <p:sp>
        <p:nvSpPr>
          <p:cNvPr id="11" name="Title 1">
            <a:extLst>
              <a:ext uri="{FF2B5EF4-FFF2-40B4-BE49-F238E27FC236}">
                <a16:creationId xmlns:a16="http://schemas.microsoft.com/office/drawing/2014/main" id="{8EA70A45-7AAB-4090-ABBA-811A49A99BAA}"/>
              </a:ext>
            </a:extLst>
          </p:cNvPr>
          <p:cNvSpPr txBox="1">
            <a:spLocks noGrp="1"/>
          </p:cNvSpPr>
          <p:nvPr>
            <p:ph type="title"/>
          </p:nvPr>
        </p:nvSpPr>
        <p:spPr>
          <a:xfrm>
            <a:off x="583646" y="469603"/>
            <a:ext cx="10076330"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Council verification is almost complete</a:t>
            </a:r>
            <a:endParaRPr lang="en-US"/>
          </a:p>
        </p:txBody>
      </p:sp>
      <p:sp>
        <p:nvSpPr>
          <p:cNvPr id="12" name="TextBox 11">
            <a:extLst>
              <a:ext uri="{FF2B5EF4-FFF2-40B4-BE49-F238E27FC236}">
                <a16:creationId xmlns:a16="http://schemas.microsoft.com/office/drawing/2014/main" id="{F7218754-C9CD-485D-8D6A-70D9BE4FE643}"/>
              </a:ext>
            </a:extLst>
          </p:cNvPr>
          <p:cNvSpPr txBox="1"/>
          <p:nvPr/>
        </p:nvSpPr>
        <p:spPr>
          <a:xfrm>
            <a:off x="8962844" y="4253950"/>
            <a:ext cx="856325" cy="553998"/>
          </a:xfrm>
          <a:prstGeom prst="rect">
            <a:avLst/>
          </a:prstGeom>
          <a:noFill/>
        </p:spPr>
        <p:txBody>
          <a:bodyPr wrap="none" rtlCol="0">
            <a:spAutoFit/>
          </a:bodyPr>
          <a:lstStyle/>
          <a:p>
            <a:r>
              <a:rPr lang="en-NZ" sz="3000" b="1">
                <a:solidFill>
                  <a:schemeClr val="bg1"/>
                </a:solidFill>
              </a:rPr>
              <a:t>53%</a:t>
            </a:r>
          </a:p>
        </p:txBody>
      </p:sp>
      <p:sp>
        <p:nvSpPr>
          <p:cNvPr id="13" name="TextBox 12">
            <a:extLst>
              <a:ext uri="{FF2B5EF4-FFF2-40B4-BE49-F238E27FC236}">
                <a16:creationId xmlns:a16="http://schemas.microsoft.com/office/drawing/2014/main" id="{03BD2C04-7CF2-4A69-A16A-B34E675F5730}"/>
              </a:ext>
            </a:extLst>
          </p:cNvPr>
          <p:cNvSpPr txBox="1"/>
          <p:nvPr/>
        </p:nvSpPr>
        <p:spPr>
          <a:xfrm>
            <a:off x="7439025" y="3429000"/>
            <a:ext cx="856325" cy="553998"/>
          </a:xfrm>
          <a:prstGeom prst="rect">
            <a:avLst/>
          </a:prstGeom>
          <a:noFill/>
        </p:spPr>
        <p:txBody>
          <a:bodyPr wrap="none" rtlCol="0">
            <a:spAutoFit/>
          </a:bodyPr>
          <a:lstStyle/>
          <a:p>
            <a:r>
              <a:rPr lang="en-NZ" sz="3000" b="1">
                <a:solidFill>
                  <a:schemeClr val="bg1"/>
                </a:solidFill>
              </a:rPr>
              <a:t>37%</a:t>
            </a:r>
          </a:p>
        </p:txBody>
      </p:sp>
    </p:spTree>
    <p:extLst>
      <p:ext uri="{BB962C8B-B14F-4D97-AF65-F5344CB8AC3E}">
        <p14:creationId xmlns:p14="http://schemas.microsoft.com/office/powerpoint/2010/main" val="395428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id="{3A8AE445-88BE-408A-9A41-FA812609EB49}" vid="{04390B81-8411-4DB0-830A-049A0E037360}"/>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DBE34295EDFB4EB805750C6B957FCD" ma:contentTypeVersion="17" ma:contentTypeDescription="Create a new document." ma:contentTypeScope="" ma:versionID="431869a0e3ee341ef594f6d53810d7a3">
  <xsd:schema xmlns:xsd="http://www.w3.org/2001/XMLSchema" xmlns:xs="http://www.w3.org/2001/XMLSchema" xmlns:p="http://schemas.microsoft.com/office/2006/metadata/properties" xmlns:ns2="280dc477-ba8b-4fdb-b572-a218c2fcd2e8" xmlns:ns3="d213af9c-6606-4219-a6ca-7870830ef5bf" targetNamespace="http://schemas.microsoft.com/office/2006/metadata/properties" ma:root="true" ma:fieldsID="5d98c3e74718ab8fb78ab6404b6954ec" ns2:_="" ns3:_="">
    <xsd:import namespace="280dc477-ba8b-4fdb-b572-a218c2fcd2e8"/>
    <xsd:import namespace="d213af9c-6606-4219-a6ca-7870830ef5b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3:SharedWithUsers" minOccurs="0"/>
                <xsd:element ref="ns3:SharedWithDetails" minOccurs="0"/>
                <xsd:element ref="ns2:MediaServiceLocation" minOccurs="0"/>
                <xsd:element ref="ns2:URL" minOccurs="0"/>
                <xsd:element ref="ns2:_Flow_SignoffStatu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0dc477-ba8b-4fdb-b572-a218c2fcd2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URL" ma:index="21"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_Flow_SignoffStatus" ma:index="22" nillable="true" ma:displayName="Sign-off status" ma:internalName="Sign_x002d_off_x0020_status">
      <xsd:simpleType>
        <xsd:restriction base="dms:Text"/>
      </xsd:simpleType>
    </xsd:element>
    <xsd:element name="Status" ma:index="23" nillable="true" ma:displayName="Comment" ma:description="All billed paid and entered into EA" ma:format="Dropdown" ma:internalName="Statu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13af9c-6606-4219-a6ca-7870830ef5b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SharedWithUsers xmlns="d213af9c-6606-4219-a6ca-7870830ef5bf">
      <UserInfo>
        <DisplayName>Jim Graham</DisplayName>
        <AccountId>60</AccountId>
        <AccountType/>
      </UserInfo>
      <UserInfo>
        <DisplayName>Ray McMillan</DisplayName>
        <AccountId>58</AccountId>
        <AccountType/>
      </UserInfo>
      <UserInfo>
        <DisplayName>Katy Te Amo</DisplayName>
        <AccountId>23</AccountId>
        <AccountType/>
      </UserInfo>
      <UserInfo>
        <DisplayName>SharingLinks.9879b32b-958d-40f4-9fc8-ade150e07e16.OrganizationEdit.5c5fd054-e7aa-4e7b-a52c-55fc78229ee7</DisplayName>
        <AccountId>105</AccountId>
        <AccountType/>
      </UserInfo>
      <UserInfo>
        <DisplayName>Caroline Robertson</DisplayName>
        <AccountId>87</AccountId>
        <AccountType/>
      </UserInfo>
      <UserInfo>
        <DisplayName>Natasha Peers</DisplayName>
        <AccountId>65</AccountId>
        <AccountType/>
      </UserInfo>
      <UserInfo>
        <DisplayName>Michael Howden</DisplayName>
        <AccountId>247</AccountId>
        <AccountType/>
      </UserInfo>
      <UserInfo>
        <DisplayName>Chris Edmonds</DisplayName>
        <AccountId>285</AccountId>
        <AccountType/>
      </UserInfo>
      <UserInfo>
        <DisplayName>Leanna Bruce</DisplayName>
        <AccountId>116</AccountId>
        <AccountType/>
      </UserInfo>
    </SharedWithUsers>
    <URL xmlns="280dc477-ba8b-4fdb-b572-a218c2fcd2e8">
      <Url xsi:nil="true"/>
      <Description xsi:nil="true"/>
    </URL>
    <Status xmlns="280dc477-ba8b-4fdb-b572-a218c2fcd2e8" xsi:nil="true"/>
    <_Flow_SignoffStatus xmlns="280dc477-ba8b-4fdb-b572-a218c2fcd2e8" xsi:nil="true"/>
  </documentManagement>
</p:properties>
</file>

<file path=customXml/itemProps1.xml><?xml version="1.0" encoding="utf-8"?>
<ds:datastoreItem xmlns:ds="http://schemas.openxmlformats.org/officeDocument/2006/customXml" ds:itemID="{6C8CE8B7-886B-43F1-B8A3-F2A87E5E0197}">
  <ds:schemaRefs>
    <ds:schemaRef ds:uri="http://schemas.microsoft.com/sharepoint/v3/contenttype/forms"/>
  </ds:schemaRefs>
</ds:datastoreItem>
</file>

<file path=customXml/itemProps2.xml><?xml version="1.0" encoding="utf-8"?>
<ds:datastoreItem xmlns:ds="http://schemas.openxmlformats.org/officeDocument/2006/customXml" ds:itemID="{AFCB3002-6082-4F4E-98CA-DADEA5FAF969}"/>
</file>

<file path=customXml/itemProps3.xml><?xml version="1.0" encoding="utf-8"?>
<ds:datastoreItem xmlns:ds="http://schemas.openxmlformats.org/officeDocument/2006/customXml" ds:itemID="{767A8C63-937B-49C7-85A6-19A4846BA7C7}">
  <ds:schemaRefs>
    <ds:schemaRef ds:uri="http://schemas.microsoft.com/sharepoint/events"/>
  </ds:schemaRefs>
</ds:datastoreItem>
</file>

<file path=customXml/itemProps4.xml><?xml version="1.0" encoding="utf-8"?>
<ds:datastoreItem xmlns:ds="http://schemas.openxmlformats.org/officeDocument/2006/customXml" ds:itemID="{0D5182F4-72CE-4E2A-95CA-D1EA03BAEC45}">
  <ds:schemaRefs>
    <ds:schemaRef ds:uri="4c1b799a-0a51-465c-ad80-7b95a128298c"/>
    <ds:schemaRef ds:uri="fe5d3422-d9dd-445a-a09e-4ef6652ad3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Taumata Arowai Quick Update mid-2021</Template>
  <Application>Microsoft Office PowerPoint</Application>
  <PresentationFormat>Widescreen</PresentationFormat>
  <Slides>28</Slides>
  <Notes>25</Notes>
  <HiddenSlides>0</HiddenSlide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1_Office Theme</vt:lpstr>
      <vt:lpstr>2_Office Theme</vt:lpstr>
      <vt:lpstr>4_Office Theme</vt:lpstr>
      <vt:lpstr>PowerPoint Presentation</vt:lpstr>
      <vt:lpstr>Ko wai, ko au, ko tātou </vt:lpstr>
      <vt:lpstr>PowerPoint Presentation</vt:lpstr>
      <vt:lpstr>What the Water Services Act means for suppliers</vt:lpstr>
      <vt:lpstr>PowerPoint Presentation</vt:lpstr>
      <vt:lpstr>Registered supplies,  framework so far</vt:lpstr>
      <vt:lpstr>Registering &amp; verifying drinking water supplies</vt:lpstr>
      <vt:lpstr>Council supplies serve most of the population</vt:lpstr>
      <vt:lpstr>Council verification is almost complete</vt:lpstr>
      <vt:lpstr>Chasing the long tail…</vt:lpstr>
      <vt:lpstr>Congratulations &amp; thanks for all your support</vt:lpstr>
      <vt:lpstr>Our emerging framework</vt:lpstr>
      <vt:lpstr>Establishing a balanced regulatory approach</vt:lpstr>
      <vt:lpstr>Learning from public consultation</vt:lpstr>
      <vt:lpstr>Timeframes</vt:lpstr>
      <vt:lpstr>Guidance for drinking water safety planning</vt:lpstr>
      <vt:lpstr>PowerPoint Presentation</vt:lpstr>
      <vt:lpstr>PowerPoint Presentation</vt:lpstr>
      <vt:lpstr>PowerPoint Presentation</vt:lpstr>
      <vt:lpstr>Unregistered water suppliers</vt:lpstr>
      <vt:lpstr>PowerPoint Presentation</vt:lpstr>
      <vt:lpstr>Unregistered pose our biggest challenge</vt:lpstr>
      <vt:lpstr>Rural Services Technical Working Group</vt:lpstr>
      <vt:lpstr>Rural Services Technical Working Group</vt:lpstr>
      <vt:lpstr>PowerPoint Presentation</vt:lpstr>
      <vt:lpstr>Next challenge for unregistered suppliers</vt:lpstr>
      <vt:lpstr>What’s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Therese Anders</dc:creator>
  <cp:keywords/>
  <cp:revision>1</cp:revision>
  <cp:lastPrinted>2022-05-12T00:12:04Z</cp:lastPrinted>
  <dcterms:created xsi:type="dcterms:W3CDTF">2021-06-09T22:26:30Z</dcterms:created>
  <dcterms:modified xsi:type="dcterms:W3CDTF">2022-05-23T21:51:42Z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2021-02-02T00:00:00Z</vt:filetime>
  </property>
  <property fmtid="{D5CDD505-2E9C-101B-9397-08002B2CF9AE}" pid="3" name="Creator">
    <vt:lpwstr>Adobe InDesign 15.1 (Macintosh)</vt:lpwstr>
  </property>
  <property fmtid="{D5CDD505-2E9C-101B-9397-08002B2CF9AE}" pid="4" name="LastSaved">
    <vt:filetime>2021-02-01T00:00:00Z</vt:filetime>
  </property>
  <property fmtid="{D5CDD505-2E9C-101B-9397-08002B2CF9AE}" pid="5" name="ContentTypeId">
    <vt:lpwstr>0x010100F7DBE34295EDFB4EB805750C6B957FCD</vt:lpwstr>
  </property>
  <property fmtid="{D5CDD505-2E9C-101B-9397-08002B2CF9AE}" pid="6" name="hbd7522974844eeaa230746292594dc0">
    <vt:lpwstr>Correspondence|dcd6b05f-dc80-4336-b228-09aebf3d212c</vt:lpwstr>
  </property>
  <property fmtid="{D5CDD505-2E9C-101B-9397-08002B2CF9AE}" pid="7" name="TaxKeyword">
    <vt:lpwstr/>
  </property>
  <property fmtid="{D5CDD505-2E9C-101B-9397-08002B2CF9AE}" pid="8" name="Email Content Type">
    <vt:lpwstr>1;#Correspondence|dcd6b05f-dc80-4336-b228-09aebf3d212c</vt:lpwstr>
  </property>
  <property fmtid="{D5CDD505-2E9C-101B-9397-08002B2CF9AE}" pid="9" name="DIAAdministrationDocumentType">
    <vt:lpwstr/>
  </property>
  <property fmtid="{D5CDD505-2E9C-101B-9397-08002B2CF9AE}" pid="10" name="DIAAnalysisDocumentType">
    <vt:lpwstr/>
  </property>
  <property fmtid="{D5CDD505-2E9C-101B-9397-08002B2CF9AE}" pid="11" name="g8dc687a178b40ba9738f891159de398">
    <vt:lpwstr/>
  </property>
  <property fmtid="{D5CDD505-2E9C-101B-9397-08002B2CF9AE}" pid="12" name="DIAFocusArea">
    <vt:lpwstr/>
  </property>
  <property fmtid="{D5CDD505-2E9C-101B-9397-08002B2CF9AE}" pid="13" name="C3Topic">
    <vt:lpwstr/>
  </property>
  <property fmtid="{D5CDD505-2E9C-101B-9397-08002B2CF9AE}" pid="14" name="DIAReportDocumentType">
    <vt:lpwstr/>
  </property>
  <property fmtid="{D5CDD505-2E9C-101B-9397-08002B2CF9AE}" pid="15" name="ed60e69bc4dc419ea4123b95e405f618">
    <vt:lpwstr/>
  </property>
  <property fmtid="{D5CDD505-2E9C-101B-9397-08002B2CF9AE}" pid="16" name="DIASecurityClassification">
    <vt:lpwstr>2;#UNCLASSIFIED|875d92a8-67e2-4a32-9472-8fe99549e1eb</vt:lpwstr>
  </property>
  <property fmtid="{D5CDD505-2E9C-101B-9397-08002B2CF9AE}" pid="17" name="f7db6f05725346c582133fc3f09905b2">
    <vt:lpwstr/>
  </property>
  <property fmtid="{D5CDD505-2E9C-101B-9397-08002B2CF9AE}" pid="18" name="o1bb36cab8364050b628311b6e55db02">
    <vt:lpwstr/>
  </property>
  <property fmtid="{D5CDD505-2E9C-101B-9397-08002B2CF9AE}" pid="19" name="DIAMeetingDocumentType">
    <vt:lpwstr/>
  </property>
  <property fmtid="{D5CDD505-2E9C-101B-9397-08002B2CF9AE}" pid="20" name="DIAPlanningDocumentType">
    <vt:lpwstr/>
  </property>
  <property fmtid="{D5CDD505-2E9C-101B-9397-08002B2CF9AE}" pid="21" name="MSIP_Label_c34c5bb1-72b7-4e17-a9b6-e671780ca3ee_Enabled">
    <vt:lpwstr>true</vt:lpwstr>
  </property>
  <property fmtid="{D5CDD505-2E9C-101B-9397-08002B2CF9AE}" pid="22" name="MSIP_Label_c34c5bb1-72b7-4e17-a9b6-e671780ca3ee_SetDate">
    <vt:lpwstr>2021-05-05T20:45:35Z</vt:lpwstr>
  </property>
  <property fmtid="{D5CDD505-2E9C-101B-9397-08002B2CF9AE}" pid="23" name="MSIP_Label_c34c5bb1-72b7-4e17-a9b6-e671780ca3ee_Method">
    <vt:lpwstr>Standard</vt:lpwstr>
  </property>
  <property fmtid="{D5CDD505-2E9C-101B-9397-08002B2CF9AE}" pid="24" name="MSIP_Label_c34c5bb1-72b7-4e17-a9b6-e671780ca3ee_Name">
    <vt:lpwstr>Unclassified</vt:lpwstr>
  </property>
  <property fmtid="{D5CDD505-2E9C-101B-9397-08002B2CF9AE}" pid="25" name="MSIP_Label_c34c5bb1-72b7-4e17-a9b6-e671780ca3ee_SiteId">
    <vt:lpwstr>75c87bf0-6130-4555-b9fa-e4cf3539f058</vt:lpwstr>
  </property>
  <property fmtid="{D5CDD505-2E9C-101B-9397-08002B2CF9AE}" pid="26" name="MSIP_Label_c34c5bb1-72b7-4e17-a9b6-e671780ca3ee_ActionId">
    <vt:lpwstr>8114235e-7c7f-42ff-91b2-694d14130e16</vt:lpwstr>
  </property>
  <property fmtid="{D5CDD505-2E9C-101B-9397-08002B2CF9AE}" pid="27" name="MSIP_Label_c34c5bb1-72b7-4e17-a9b6-e671780ca3ee_ContentBits">
    <vt:lpwstr>0</vt:lpwstr>
  </property>
  <property fmtid="{D5CDD505-2E9C-101B-9397-08002B2CF9AE}" pid="28" name="RevIMBCS">
    <vt:lpwstr>10;#BCS|fe27fdf8-0f5f-4818-8814-5d57df057769</vt:lpwstr>
  </property>
  <property fmtid="{D5CDD505-2E9C-101B-9397-08002B2CF9AE}" pid="29" name="Order">
    <vt:r8>3800</vt:r8>
  </property>
  <property fmtid="{D5CDD505-2E9C-101B-9397-08002B2CF9AE}" pid="30" name="xd_Signature">
    <vt:bool>false</vt:bool>
  </property>
  <property fmtid="{D5CDD505-2E9C-101B-9397-08002B2CF9AE}" pid="31" name="xd_ProgID">
    <vt:lpwstr/>
  </property>
  <property fmtid="{D5CDD505-2E9C-101B-9397-08002B2CF9AE}" pid="32" name="_dlc_DocId">
    <vt:lpwstr>ARAWAI-2000031884-38</vt:lpwstr>
  </property>
  <property fmtid="{D5CDD505-2E9C-101B-9397-08002B2CF9AE}" pid="33" name="ComplianceAssetId">
    <vt:lpwstr/>
  </property>
  <property fmtid="{D5CDD505-2E9C-101B-9397-08002B2CF9AE}" pid="34" name="TemplateUrl">
    <vt:lpwstr/>
  </property>
  <property fmtid="{D5CDD505-2E9C-101B-9397-08002B2CF9AE}" pid="35" name="_ExtendedDescription">
    <vt:lpwstr/>
  </property>
  <property fmtid="{D5CDD505-2E9C-101B-9397-08002B2CF9AE}" pid="36" name="_dlc_DocIdUrl">
    <vt:lpwstr>https://taumataarowai.sharepoint.com/sites/DMS_InternalGuidance/_layouts/15/DocIdRedir.aspx?ID=ARAWAI-2000031884-38, ARAWAI-2000031884-38</vt:lpwstr>
  </property>
  <property fmtid="{D5CDD505-2E9C-101B-9397-08002B2CF9AE}" pid="37" name="i0f84bba906045b4af568ee102a52dcb">
    <vt:lpwstr>BCS|fe27fdf8-0f5f-4818-8814-5d57df057769</vt:lpwstr>
  </property>
  <property fmtid="{D5CDD505-2E9C-101B-9397-08002B2CF9AE}" pid="38" name="MediaServiceImageTags">
    <vt:lpwstr/>
  </property>
  <property fmtid="{D5CDD505-2E9C-101B-9397-08002B2CF9AE}" pid="39" name="_dlc_DocIdItemGuid">
    <vt:lpwstr>5fc12f10-0409-4f25-aca5-ba696a56a501</vt:lpwstr>
  </property>
</Properties>
</file>