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00" r:id="rId5"/>
    <p:sldMasterId id="2147483723" r:id="rId6"/>
    <p:sldMasterId id="2147484092" r:id="rId7"/>
    <p:sldMasterId id="2147484007" r:id="rId8"/>
    <p:sldMasterId id="2147483773" r:id="rId9"/>
    <p:sldMasterId id="2147483854" r:id="rId10"/>
    <p:sldMasterId id="2147483666" r:id="rId11"/>
    <p:sldMasterId id="2147483936" r:id="rId12"/>
    <p:sldMasterId id="2147483781" r:id="rId13"/>
  </p:sldMasterIdLst>
  <p:notesMasterIdLst>
    <p:notesMasterId r:id="rId30"/>
  </p:notesMasterIdLst>
  <p:handoutMasterIdLst>
    <p:handoutMasterId r:id="rId31"/>
  </p:handoutMasterIdLst>
  <p:sldIdLst>
    <p:sldId id="467" r:id="rId14"/>
    <p:sldId id="462" r:id="rId15"/>
    <p:sldId id="485" r:id="rId16"/>
    <p:sldId id="487" r:id="rId17"/>
    <p:sldId id="471" r:id="rId18"/>
    <p:sldId id="472" r:id="rId19"/>
    <p:sldId id="480" r:id="rId20"/>
    <p:sldId id="489" r:id="rId21"/>
    <p:sldId id="494" r:id="rId22"/>
    <p:sldId id="490" r:id="rId23"/>
    <p:sldId id="479" r:id="rId24"/>
    <p:sldId id="496" r:id="rId25"/>
    <p:sldId id="495" r:id="rId26"/>
    <p:sldId id="499" r:id="rId27"/>
    <p:sldId id="500" r:id="rId28"/>
    <p:sldId id="463" r:id="rId29"/>
  </p:sldIdLst>
  <p:sldSz cx="12192000" cy="6858000"/>
  <p:notesSz cx="6669088" cy="9872663"/>
  <p:embeddedFontLst>
    <p:embeddedFont>
      <p:font typeface="Calibri" panose="020F0502020204030204" pitchFamily="34" charset="0"/>
      <p:regular r:id="rId32"/>
      <p:bold r:id="rId33"/>
      <p:italic r:id="rId34"/>
      <p:boldItalic r:id="rId35"/>
    </p:embeddedFont>
    <p:embeddedFont>
      <p:font typeface="Jacobs Chronos" panose="020B0603030503030204" pitchFamily="34" charset="0"/>
      <p:regular r:id="rId36"/>
      <p:bold r:id="rId37"/>
      <p:italic r:id="rId38"/>
      <p:boldItalic r:id="rId39"/>
    </p:embeddedFont>
    <p:embeddedFont>
      <p:font typeface="Jacobs Chronos Light" panose="020B0403030503030204" pitchFamily="34" charset="0"/>
      <p:regular r:id="rId40"/>
      <p:italic r:id="rId41"/>
    </p:embeddedFont>
    <p:embeddedFont>
      <p:font typeface="Verdana" panose="020B0604030504040204" pitchFamily="3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C27"/>
    <a:srgbClr val="FF4964"/>
    <a:srgbClr val="0A7DFF"/>
    <a:srgbClr val="231EDC"/>
    <a:srgbClr val="A04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C28F4E-1F12-4C32-A5CB-45C3AABAC0EA}" v="291" dt="2022-10-17T00:29:01.792"/>
    <p1510:client id="{6912B325-4BFA-4E8B-B3ED-2D03EC83A39F}" v="10" dt="2022-10-16T22:19:54.288"/>
    <p1510:client id="{78D33761-DD0B-484C-A155-D931874DADF1}" v="169" dt="2022-10-19T01:08:46.931"/>
    <p1510:client id="{851F60F4-0794-4CAF-8168-2556669F86B0}" v="221" dt="2022-10-16T11:41:01.277"/>
  </p1510:revLst>
</p1510:revInfo>
</file>

<file path=ppt/tableStyles.xml><?xml version="1.0" encoding="utf-8"?>
<a:tblStyleLst xmlns:a="http://schemas.openxmlformats.org/drawingml/2006/main" def="{C60F8704-076C-47E3-8B64-BA5440797084}">
  <a:tblStyle styleId="{C60F8704-076C-47E3-8B64-BA5440797084}" styleName="Jacobs Table 1 (accent &amp; primary themes)">
    <a:wholeTbl>
      <a:tcTxStyle b="off">
        <a:fontRef idx="maj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firstRow>
      <a:tcTxStyle b="on">
        <a:fontRef idx="major">
          <a:prstClr val="black"/>
        </a:fontRef>
        <a:schemeClr val="lt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solidFill>
        </a:fill>
      </a:tcStyle>
    </a:firstRow>
  </a:tblStyle>
  <a:tblStyle styleId="{BFCAF012-7E69-4072-AFDE-7F0A5DE60C18}" styleName="Jacobs Table 2 (accent themes)">
    <a:wholeTbl>
      <a:tcTxStyle b="off">
        <a:fontRef idx="major">
          <a:prstClr val="black"/>
        </a:fontRef>
        <a:schemeClr val="dk1"/>
      </a:tcTxStyle>
      <a:tcStyle>
        <a:tcBdr>
          <a:left>
            <a:ln w="0" cmpd="sng">
              <a:solidFill>
                <a:schemeClr val="bg2"/>
              </a:solidFill>
            </a:ln>
          </a:left>
          <a:right>
            <a:ln w="0" cmpd="sng">
              <a:solidFill>
                <a:schemeClr val="bg2"/>
              </a:solidFill>
            </a:ln>
          </a:right>
          <a:top>
            <a:ln w="0" cmpd="sng">
              <a:solidFill>
                <a:schemeClr val="bg2"/>
              </a:solidFill>
            </a:ln>
          </a:top>
          <a:bottom>
            <a:ln w="12700" cmpd="sng">
              <a:solidFill>
                <a:schemeClr val="bg2"/>
              </a:solidFill>
            </a:ln>
          </a:bottom>
          <a:insideH>
            <a:ln w="0" cmpd="sng">
              <a:solidFill>
                <a:schemeClr val="bg2"/>
              </a:solidFill>
            </a:ln>
          </a:insideH>
          <a:insideV>
            <a:ln w="12700" cmpd="sng">
              <a:solidFill>
                <a:schemeClr val="bg2"/>
              </a:solidFill>
            </a:ln>
          </a:insideV>
        </a:tcBdr>
        <a:fill>
          <a:noFill/>
        </a:fill>
      </a:tcStyle>
    </a:wholeTbl>
    <a:band2H>
      <a:tcTxStyle/>
      <a:tcStyle>
        <a:tcBdr>
          <a:left>
            <a:ln w="0" cmpd="sng">
              <a:solidFill>
                <a:schemeClr val="bg1"/>
              </a:solidFill>
            </a:ln>
          </a:left>
          <a:right>
            <a:ln w="0" cmpd="sng">
              <a:solidFill>
                <a:schemeClr val="bg1"/>
              </a:solidFill>
            </a:ln>
          </a:right>
          <a:top>
            <a:ln w="0" cmpd="sng">
              <a:solidFill>
                <a:schemeClr val="bg1"/>
              </a:solidFill>
            </a:ln>
          </a:top>
          <a:bottom>
            <a:ln w="0" cmpd="sng">
              <a:solidFill>
                <a:schemeClr val="bg1"/>
              </a:solidFill>
            </a:ln>
          </a:bottom>
          <a:insideH>
            <a:ln w="0" cmpd="sng">
              <a:solidFill>
                <a:schemeClr val="bg1"/>
              </a:solidFill>
            </a:ln>
          </a:insideH>
          <a:insideV>
            <a:ln w="12700" cmpd="sng">
              <a:solidFill>
                <a:schemeClr val="bg1"/>
              </a:solidFill>
            </a:ln>
          </a:insideV>
        </a:tcBdr>
        <a:fill>
          <a:solidFill>
            <a:schemeClr val="bg2"/>
          </a:solidFill>
        </a:fill>
      </a:tcStyle>
    </a:band2H>
    <a:firstCol>
      <a:tcTxStyle b="on">
        <a:fontRef idx="major">
          <a:prstClr val="black"/>
        </a:fontRef>
        <a:schemeClr val="lt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0" cmpd="sng">
              <a:solidFill>
                <a:schemeClr val="lt1"/>
              </a:solidFill>
            </a:ln>
          </a:insideV>
        </a:tcBdr>
        <a:fill>
          <a:solidFill>
            <a:schemeClr val="accent1"/>
          </a:solidFill>
        </a:fill>
      </a:tcStyle>
    </a:firstCol>
    <a:firstRow>
      <a:tcTxStyle b="on">
        <a:fontRef idx="major">
          <a:prstClr val="black"/>
        </a:fontRef>
        <a:schemeClr val="lt1"/>
      </a:tcTxStyle>
      <a:tcStyle>
        <a:tcBdr>
          <a:left>
            <a:ln w="0" cmpd="sng">
              <a:solidFill>
                <a:schemeClr val="accent4"/>
              </a:solidFill>
            </a:ln>
          </a:left>
          <a:right>
            <a:ln w="0" cmpd="sng">
              <a:solidFill>
                <a:schemeClr val="accent4"/>
              </a:solidFill>
            </a:ln>
          </a:right>
          <a:top>
            <a:ln w="12700" cmpd="sng">
              <a:solidFill>
                <a:schemeClr val="lt1"/>
              </a:solidFill>
            </a:ln>
          </a:top>
          <a:bottom>
            <a:ln w="12700" cmpd="sng">
              <a:solidFill>
                <a:schemeClr val="lt1"/>
              </a:solidFill>
            </a:ln>
          </a:bottom>
          <a:insideH>
            <a:ln w="0" cmpd="sng">
              <a:solidFill>
                <a:schemeClr val="accent4"/>
              </a:solidFill>
            </a:ln>
          </a:insideH>
          <a:insideV>
            <a:ln w="12700" cmpd="sng">
              <a:solidFill>
                <a:schemeClr val="lt1"/>
              </a:solidFill>
            </a:ln>
          </a:insideV>
        </a:tcBdr>
        <a:fill>
          <a:solidFill>
            <a:schemeClr val="accent4"/>
          </a:solidFill>
        </a:fill>
      </a:tcStyle>
    </a:firstRow>
  </a:tblStyle>
  <a:tblStyle styleId="{BA5BF62F-6942-4ACC-8B22-EBB1B419A3F8}" styleName="Jacobs Table 2 (primary themes)">
    <a:wholeTbl>
      <a:tcTxStyle b="off">
        <a:fontRef idx="major">
          <a:prstClr val="black"/>
        </a:fontRef>
        <a:schemeClr val="dk1"/>
      </a:tcTxStyle>
      <a:tcStyle>
        <a:tcBdr>
          <a:left>
            <a:ln w="0" cmpd="sng">
              <a:solidFill>
                <a:schemeClr val="bg2"/>
              </a:solidFill>
            </a:ln>
          </a:left>
          <a:right>
            <a:ln w="0" cmpd="sng">
              <a:solidFill>
                <a:schemeClr val="bg2"/>
              </a:solidFill>
            </a:ln>
          </a:right>
          <a:top>
            <a:ln w="0" cmpd="sng">
              <a:solidFill>
                <a:schemeClr val="bg2"/>
              </a:solidFill>
            </a:ln>
          </a:top>
          <a:bottom>
            <a:ln w="12700" cmpd="sng">
              <a:solidFill>
                <a:schemeClr val="bg2"/>
              </a:solidFill>
            </a:ln>
          </a:bottom>
          <a:insideH>
            <a:ln w="0" cmpd="sng">
              <a:solidFill>
                <a:schemeClr val="bg2"/>
              </a:solidFill>
            </a:ln>
          </a:insideH>
          <a:insideV>
            <a:ln w="12700" cmpd="sng">
              <a:solidFill>
                <a:schemeClr val="bg2"/>
              </a:solidFill>
            </a:ln>
          </a:insideV>
        </a:tcBdr>
        <a:fill>
          <a:noFill/>
        </a:fill>
      </a:tcStyle>
    </a:wholeTbl>
    <a:band2H>
      <a:tcTxStyle/>
      <a:tcStyle>
        <a:tcBdr>
          <a:left>
            <a:ln w="0" cmpd="sng">
              <a:solidFill>
                <a:schemeClr val="bg1"/>
              </a:solidFill>
            </a:ln>
          </a:left>
          <a:right>
            <a:ln w="0" cmpd="sng">
              <a:solidFill>
                <a:schemeClr val="bg1"/>
              </a:solidFill>
            </a:ln>
          </a:right>
          <a:top>
            <a:ln w="0" cmpd="sng">
              <a:solidFill>
                <a:schemeClr val="bg1"/>
              </a:solidFill>
            </a:ln>
          </a:top>
          <a:bottom>
            <a:ln w="0" cmpd="sng">
              <a:solidFill>
                <a:schemeClr val="bg1"/>
              </a:solidFill>
            </a:ln>
          </a:bottom>
          <a:insideH>
            <a:ln w="0" cmpd="sng">
              <a:solidFill>
                <a:schemeClr val="bg1"/>
              </a:solidFill>
            </a:ln>
          </a:insideH>
          <a:insideV>
            <a:ln w="12700" cmpd="sng">
              <a:solidFill>
                <a:schemeClr val="bg1"/>
              </a:solidFill>
            </a:ln>
          </a:insideV>
        </a:tcBdr>
        <a:fill>
          <a:solidFill>
            <a:schemeClr val="bg2"/>
          </a:solidFill>
        </a:fill>
      </a:tcStyle>
    </a:band2H>
    <a:firstCol>
      <a:tcTxStyle b="on">
        <a:fontRef idx="major">
          <a:prstClr val="black"/>
        </a:fontRef>
        <a:schemeClr val="lt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0" cmpd="sng">
              <a:solidFill>
                <a:schemeClr val="lt1"/>
              </a:solidFill>
            </a:ln>
          </a:insideV>
        </a:tcBdr>
        <a:fill>
          <a:solidFill>
            <a:schemeClr val="accent1"/>
          </a:solidFill>
        </a:fill>
      </a:tcStyle>
    </a:firstCol>
    <a:firstRow>
      <a:tcTxStyle b="on">
        <a:fontRef idx="major">
          <a:prstClr val="black"/>
        </a:fontRef>
        <a:schemeClr val="lt1"/>
      </a:tcTxStyle>
      <a:tcStyle>
        <a:tcBdr>
          <a:left>
            <a:ln w="0" cmpd="sng">
              <a:solidFill>
                <a:schemeClr val="accent4"/>
              </a:solidFill>
            </a:ln>
          </a:left>
          <a:right>
            <a:ln w="0" cmpd="sng">
              <a:solidFill>
                <a:schemeClr val="accent4"/>
              </a:solidFill>
            </a:ln>
          </a:right>
          <a:top>
            <a:ln w="12700" cmpd="sng">
              <a:solidFill>
                <a:schemeClr val="lt1"/>
              </a:solidFill>
            </a:ln>
          </a:top>
          <a:bottom>
            <a:ln w="12700" cmpd="sng">
              <a:solidFill>
                <a:schemeClr val="lt1"/>
              </a:solidFill>
            </a:ln>
          </a:bottom>
          <a:insideH>
            <a:ln w="0" cmpd="sng">
              <a:solidFill>
                <a:schemeClr val="accent4"/>
              </a:solidFill>
            </a:ln>
          </a:insideH>
          <a:insideV>
            <a:ln w="12700" cmpd="sng">
              <a:solidFill>
                <a:schemeClr val="lt1"/>
              </a:solidFill>
            </a:ln>
          </a:insideV>
        </a:tcBdr>
        <a:fill>
          <a:solidFill>
            <a:schemeClr val="dk1"/>
          </a:solidFill>
        </a:fill>
      </a:tcStyle>
    </a:firstRow>
  </a:tblStyle>
  <a:tblStyle styleId="{B1232FDD-9FA7-48EA-B9EF-A92EB47FDDB2}" styleName="Jacobs Table 3 (accent themes)">
    <a:wholeTbl>
      <a:tcTxStyle b="off">
        <a:fontRef idx="major">
          <a:prstClr val="black"/>
        </a:fontRef>
        <a:schemeClr val="dk1"/>
      </a:tcTxStyle>
      <a:tcStyle>
        <a:tcBdr>
          <a:left>
            <a:ln w="0" cmpd="sng">
              <a:solidFill>
                <a:schemeClr val="accent3"/>
              </a:solidFill>
            </a:ln>
          </a:left>
          <a:right>
            <a:ln w="0" cmpd="sng">
              <a:solidFill>
                <a:schemeClr val="accent3"/>
              </a:solidFill>
            </a:ln>
          </a:right>
          <a:top>
            <a:ln w="0" cmpd="sng">
              <a:solidFill>
                <a:schemeClr val="accent3"/>
              </a:solidFill>
            </a:ln>
          </a:top>
          <a:bottom>
            <a:ln w="12700" cmpd="sng">
              <a:solidFill>
                <a:schemeClr val="accent3"/>
              </a:solidFill>
            </a:ln>
          </a:bottom>
          <a:insideH>
            <a:ln w="0" cmpd="sng">
              <a:solidFill>
                <a:schemeClr val="accent3"/>
              </a:solidFill>
            </a:ln>
          </a:insideH>
          <a:insideV>
            <a:ln w="12700" cmpd="sng">
              <a:solidFill>
                <a:schemeClr val="accent3"/>
              </a:solidFill>
            </a:ln>
          </a:insideV>
        </a:tcBdr>
        <a:fill>
          <a:noFill/>
        </a:fill>
      </a:tcStyle>
    </a:wholeTbl>
    <a:band1H>
      <a:tcTxStyle/>
      <a:tcStyle>
        <a:tcBdr>
          <a:left>
            <a:ln w="0" cmpd="sng">
              <a:solidFill>
                <a:schemeClr val="accent1"/>
              </a:solidFill>
            </a:ln>
          </a:left>
          <a:right>
            <a:ln w="0" cmpd="sng">
              <a:solidFill>
                <a:schemeClr val="accen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solidFill>
        </a:fill>
      </a:tcStyle>
    </a:band1H>
    <a:firstRow>
      <a:tcTxStyle b="on">
        <a:fontRef idx="major">
          <a:prstClr val="black"/>
        </a:fontRef>
        <a:schemeClr val="lt1"/>
      </a:tcTxStyle>
      <a:tcStyle>
        <a:tcBdr>
          <a:left>
            <a:ln w="0" cmpd="sng">
              <a:solidFill>
                <a:schemeClr val="accent4"/>
              </a:solidFill>
            </a:ln>
          </a:left>
          <a:right>
            <a:ln w="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solidFill>
        </a:fill>
      </a:tcStyle>
    </a:firstRow>
  </a:tblStyle>
  <a:tblStyle styleId="{54145A0A-0414-487F-9532-D67FCEE1F73A}" styleName="Jacobs Table 3 (primary themes)">
    <a:wholeTbl>
      <a:tcTxStyle b="off">
        <a:fontRef idx="maj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bg2"/>
          </a:solidFill>
        </a:fill>
      </a:tcStyle>
    </a:band1H>
    <a:firstRow>
      <a:tcTxStyle b="on">
        <a:fontRef idx="major">
          <a:prstClr val="black"/>
        </a:fontRef>
        <a:schemeClr val="lt1"/>
      </a:tcTxStyle>
      <a:tcStyle>
        <a:tcBdr>
          <a:left>
            <a:ln w="0" cmpd="sng">
              <a:solidFill>
                <a:schemeClr val="accent1"/>
              </a:solidFill>
            </a:ln>
          </a:left>
          <a:right>
            <a:ln w="0" cmpd="sng">
              <a:solidFill>
                <a:schemeClr val="accent1"/>
              </a:solidFill>
            </a:ln>
          </a:right>
          <a:top>
            <a:ln w="0" cmpd="sng">
              <a:solidFill>
                <a:schemeClr val="accent1"/>
              </a:solidFill>
            </a:ln>
          </a:top>
          <a:bottom>
            <a:ln w="0" cmpd="sng">
              <a:solidFill>
                <a:schemeClr val="accent1"/>
              </a:solidFill>
            </a:ln>
          </a:bottom>
          <a:insideH>
            <a:ln w="0" cmpd="sng">
              <a:solidFill>
                <a:schemeClr val="accent1"/>
              </a:solidFill>
            </a:ln>
          </a:insideH>
          <a:insideV>
            <a:ln w="12700" cmpd="sng">
              <a:solidFill>
                <a:schemeClr val="lt1"/>
              </a:solid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3807" autoAdjust="0"/>
  </p:normalViewPr>
  <p:slideViewPr>
    <p:cSldViewPr snapToGrid="0">
      <p:cViewPr varScale="1">
        <p:scale>
          <a:sx n="42" d="100"/>
          <a:sy n="42" d="100"/>
        </p:scale>
        <p:origin x="1604" y="4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1.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Master" Target="slideMasters/slideMaster1.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Master" Target="slideMasters/slideMaster6.xml"/><Relationship Id="rId19" Type="http://schemas.openxmlformats.org/officeDocument/2006/relationships/slide" Target="slides/slide6.xml"/><Relationship Id="rId31" Type="http://schemas.openxmlformats.org/officeDocument/2006/relationships/handoutMaster" Target="handoutMasters/handoutMaster1.xml"/><Relationship Id="rId44" Type="http://schemas.openxmlformats.org/officeDocument/2006/relationships/font" Target="fonts/font13.fntdata"/><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Master" Target="slideMasters/slideMaster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334D18-2AE5-4FB2-88C0-AC58763A791E}"/>
              </a:ext>
            </a:extLst>
          </p:cNvPr>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A895A56-5745-40EA-9D7E-9B96F4951972}"/>
              </a:ext>
            </a:extLst>
          </p:cNvPr>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B797A51D-465D-438D-BB65-13C4828FA74D}" type="datetimeFigureOut">
              <a:rPr lang="en-US" smtClean="0"/>
              <a:t>10/19/2022</a:t>
            </a:fld>
            <a:endParaRPr lang="en-US"/>
          </a:p>
        </p:txBody>
      </p:sp>
      <p:sp>
        <p:nvSpPr>
          <p:cNvPr id="4" name="Footer Placeholder 3">
            <a:extLst>
              <a:ext uri="{FF2B5EF4-FFF2-40B4-BE49-F238E27FC236}">
                <a16:creationId xmlns:a16="http://schemas.microsoft.com/office/drawing/2014/main" id="{4E649E76-723B-461F-840E-22BB84845002}"/>
              </a:ext>
            </a:extLst>
          </p:cNvPr>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8C24E38-3B7A-4AE2-89B3-57702F01E666}"/>
              </a:ext>
            </a:extLst>
          </p:cNvPr>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2E3B27A0-9A40-4F0B-9547-846E5088B7C6}" type="slidenum">
              <a:rPr lang="en-US" smtClean="0"/>
              <a:t>‹#›</a:t>
            </a:fld>
            <a:endParaRPr lang="en-US"/>
          </a:p>
        </p:txBody>
      </p:sp>
    </p:spTree>
    <p:extLst>
      <p:ext uri="{BB962C8B-B14F-4D97-AF65-F5344CB8AC3E}">
        <p14:creationId xmlns:p14="http://schemas.microsoft.com/office/powerpoint/2010/main" val="4268068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61F82567-BB9E-4E87-B24B-87AB2D30DD49}" type="datetimeFigureOut">
              <a:rPr lang="en-US" smtClean="0"/>
              <a:t>10/19/2022</a:t>
            </a:fld>
            <a:endParaRPr lang="en-US"/>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2435426C-CA4F-4579-8ACE-2CDAEC2AB0CD}" type="slidenum">
              <a:rPr lang="en-US" smtClean="0"/>
              <a:t>‹#›</a:t>
            </a:fld>
            <a:endParaRPr lang="en-US"/>
          </a:p>
        </p:txBody>
      </p:sp>
    </p:spTree>
    <p:extLst>
      <p:ext uri="{BB962C8B-B14F-4D97-AF65-F5344CB8AC3E}">
        <p14:creationId xmlns:p14="http://schemas.microsoft.com/office/powerpoint/2010/main" val="6566333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linkedin.com/company/jacob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linkedin.com/company/workplace-gender-equality-agency/"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35426C-CA4F-4579-8ACE-2CDAEC2AB0CD}" type="slidenum">
              <a:rPr lang="en-US" smtClean="0"/>
              <a:t>1</a:t>
            </a:fld>
            <a:endParaRPr lang="en-US"/>
          </a:p>
        </p:txBody>
      </p:sp>
    </p:spTree>
    <p:extLst>
      <p:ext uri="{BB962C8B-B14F-4D97-AF65-F5344CB8AC3E}">
        <p14:creationId xmlns:p14="http://schemas.microsoft.com/office/powerpoint/2010/main" val="1366400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solidFill>
                  <a:srgbClr val="000000"/>
                </a:solidFill>
                <a:effectLst/>
                <a:latin typeface="Jacobs Chronos" panose="020B0603030503030204" pitchFamily="34" charset="0"/>
                <a:ea typeface="Calibri" panose="020F0502020204030204" pitchFamily="34" charset="0"/>
                <a:cs typeface="Times New Roman" panose="02020603050405020304" pitchFamily="18" charset="0"/>
              </a:rPr>
              <a:t>Earlier I spoke about unconscious bias and how it impacts recruitment without us even realising. Studies show shortlisting of females for roles in engineering much lower than males –same CV’s have been provided with only the name changing, and the rate of males being selected for interviews are much higher than for females. The image on this slide shows the % of short lists made by the same candidate, decreasing as her name and image changed. These sorts of statistics are alarming and show how much unconscious bias can hurt diversity. So what do we do? The only way to make truly objective hiring decisions is to remove unconscious bias by design. Go through 5 steps. Does it work? Well we think so and we’re now going to present some of the positive outcomes we’ve seen as a consequence of our intentional gender diversity actions…</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435426C-CA4F-4579-8ACE-2CDAEC2AB0CD}" type="slidenum">
              <a:rPr lang="en-US" smtClean="0"/>
              <a:t>10</a:t>
            </a:fld>
            <a:endParaRPr lang="en-US"/>
          </a:p>
        </p:txBody>
      </p:sp>
    </p:spTree>
    <p:extLst>
      <p:ext uri="{BB962C8B-B14F-4D97-AF65-F5344CB8AC3E}">
        <p14:creationId xmlns:p14="http://schemas.microsoft.com/office/powerpoint/2010/main" val="2545218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Our leadership team in 2022</a:t>
            </a:r>
          </a:p>
          <a:p>
            <a:pPr lvl="1"/>
            <a:r>
              <a:rPr lang="en-AU" b="0" dirty="0"/>
              <a:t>Exceeds our 40:40:20 commitment</a:t>
            </a:r>
          </a:p>
          <a:p>
            <a:pPr lvl="1"/>
            <a:r>
              <a:rPr lang="en-AU" b="0" dirty="0"/>
              <a:t>Technical is sitting at 27%, lagging behind, but we are proactively driving towards </a:t>
            </a:r>
          </a:p>
          <a:p>
            <a:pPr lvl="1"/>
            <a:endParaRPr lang="en-AU" dirty="0"/>
          </a:p>
          <a:p>
            <a:endParaRPr lang="en-US" dirty="0"/>
          </a:p>
        </p:txBody>
      </p:sp>
      <p:sp>
        <p:nvSpPr>
          <p:cNvPr id="4" name="Slide Number Placeholder 3"/>
          <p:cNvSpPr>
            <a:spLocks noGrp="1"/>
          </p:cNvSpPr>
          <p:nvPr>
            <p:ph type="sldNum" sz="quarter" idx="5"/>
          </p:nvPr>
        </p:nvSpPr>
        <p:spPr/>
        <p:txBody>
          <a:bodyPr/>
          <a:lstStyle/>
          <a:p>
            <a:fld id="{2435426C-CA4F-4579-8ACE-2CDAEC2AB0CD}" type="slidenum">
              <a:rPr lang="en-US" smtClean="0"/>
              <a:t>11</a:t>
            </a:fld>
            <a:endParaRPr lang="en-US"/>
          </a:p>
        </p:txBody>
      </p:sp>
    </p:spTree>
    <p:extLst>
      <p:ext uri="{BB962C8B-B14F-4D97-AF65-F5344CB8AC3E}">
        <p14:creationId xmlns:p14="http://schemas.microsoft.com/office/powerpoint/2010/main" val="3586858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AU" sz="1800" dirty="0">
                <a:solidFill>
                  <a:srgbClr val="000000"/>
                </a:solidFill>
                <a:effectLst/>
                <a:latin typeface="Jacobs Chronos" panose="020B0603030503030204" pitchFamily="34" charset="0"/>
                <a:ea typeface="Calibri" panose="020F0502020204030204" pitchFamily="34" charset="0"/>
                <a:cs typeface="Times New Roman" panose="02020603050405020304" pitchFamily="18" charset="0"/>
              </a:rPr>
              <a:t>People of diverse backgrounds will be more attracted to companies where they feel represented in that companies leadership. A review of your leadership model and a targeted plan of action for it to better represent our diverse peoples of Aotearoa is a great, although potentially confronting, first step.</a:t>
            </a:r>
            <a:r>
              <a:rPr lang="en-NZ" sz="1800" dirty="0">
                <a:solidFill>
                  <a:srgbClr val="000000"/>
                </a:solidFill>
                <a:effectLst/>
                <a:latin typeface="Jacobs Chronos" panose="020B0603030503030204" pitchFamily="34" charset="0"/>
                <a:ea typeface="Calibri" panose="020F0502020204030204" pitchFamily="34" charset="0"/>
              </a:rPr>
              <a:t> 38% women in leadership roles and we are seeing increased applications by women for roles.  </a:t>
            </a:r>
            <a:r>
              <a:rPr lang="en-AU" sz="1800" dirty="0">
                <a:solidFill>
                  <a:srgbClr val="000000"/>
                </a:solidFill>
                <a:effectLst/>
                <a:latin typeface="Jacobs Chronos" panose="020B0603030503030204" pitchFamily="34" charset="0"/>
                <a:ea typeface="Calibri" panose="020F0502020204030204" pitchFamily="34" charset="0"/>
                <a:cs typeface="Times New Roman" panose="02020603050405020304" pitchFamily="18" charset="0"/>
              </a:rPr>
              <a:t>​</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r>
              <a:rPr lang="en-NZ" sz="1800" dirty="0">
                <a:solidFill>
                  <a:srgbClr val="000000"/>
                </a:solidFill>
                <a:effectLst/>
                <a:latin typeface="Jacobs Chronos" panose="020B0603030503030204" pitchFamily="34" charset="0"/>
                <a:ea typeface="Calibri" panose="020F0502020204030204" pitchFamily="34" charset="0"/>
              </a:rPr>
              <a:t>We’ve also seen improved retention as a result of our actions. Our attrition rate is running lower than the average industry levels at the moment (about 20 – 30%) ours is 12% currently, </a:t>
            </a:r>
            <a:endParaRPr lang="en-US" dirty="0"/>
          </a:p>
        </p:txBody>
      </p:sp>
      <p:sp>
        <p:nvSpPr>
          <p:cNvPr id="4" name="Slide Number Placeholder 3"/>
          <p:cNvSpPr>
            <a:spLocks noGrp="1"/>
          </p:cNvSpPr>
          <p:nvPr>
            <p:ph type="sldNum" sz="quarter" idx="5"/>
          </p:nvPr>
        </p:nvSpPr>
        <p:spPr/>
        <p:txBody>
          <a:bodyPr/>
          <a:lstStyle/>
          <a:p>
            <a:fld id="{2435426C-CA4F-4579-8ACE-2CDAEC2AB0CD}" type="slidenum">
              <a:rPr lang="en-US" smtClean="0"/>
              <a:t>12</a:t>
            </a:fld>
            <a:endParaRPr lang="en-US"/>
          </a:p>
        </p:txBody>
      </p:sp>
    </p:spTree>
    <p:extLst>
      <p:ext uri="{BB962C8B-B14F-4D97-AF65-F5344CB8AC3E}">
        <p14:creationId xmlns:p14="http://schemas.microsoft.com/office/powerpoint/2010/main" val="559475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u="none" strike="noStrike" dirty="0">
                <a:solidFill>
                  <a:srgbClr val="0563C1"/>
                </a:solidFill>
                <a:effectLst/>
                <a:latin typeface="Verdana" panose="020B0604030504040204" pitchFamily="34" charset="0"/>
                <a:ea typeface="Calibri" panose="020F0502020204030204" pitchFamily="34" charset="0"/>
                <a:cs typeface="Arial" panose="020B0604020202020204" pitchFamily="34" charset="0"/>
                <a:hlinkClick r:id="rId3"/>
              </a:rPr>
              <a:t>Jacobs</a:t>
            </a:r>
            <a:r>
              <a:rPr lang="en-NZ" sz="1200" dirty="0">
                <a:effectLst/>
                <a:latin typeface="Verdana" panose="020B0604030504040204" pitchFamily="34" charset="0"/>
                <a:ea typeface="Calibri" panose="020F0502020204030204" pitchFamily="34" charset="0"/>
                <a:cs typeface="Arial" panose="020B0604020202020204" pitchFamily="34" charset="0"/>
              </a:rPr>
              <a:t> ANZ was awarded the Employer of Choice for Gender Equality (EOCGE) citation by </a:t>
            </a:r>
            <a:r>
              <a:rPr lang="en-NZ" sz="1200" u="none" strike="noStrike" dirty="0">
                <a:solidFill>
                  <a:srgbClr val="0563C1"/>
                </a:solidFill>
                <a:effectLst/>
                <a:latin typeface="Verdana" panose="020B0604030504040204" pitchFamily="34" charset="0"/>
                <a:ea typeface="Calibri" panose="020F0502020204030204" pitchFamily="34" charset="0"/>
                <a:cs typeface="Arial" panose="020B0604020202020204" pitchFamily="34" charset="0"/>
                <a:hlinkClick r:id="rId4"/>
              </a:rPr>
              <a:t>Workplace Gender Equality Agency</a:t>
            </a:r>
            <a:r>
              <a:rPr lang="en-NZ" sz="1200" dirty="0">
                <a:effectLst/>
                <a:latin typeface="Verdana" panose="020B0604030504040204" pitchFamily="34" charset="0"/>
                <a:ea typeface="Calibri" panose="020F0502020204030204" pitchFamily="34" charset="0"/>
                <a:cs typeface="Arial" panose="020B0604020202020204" pitchFamily="34" charset="0"/>
              </a:rPr>
              <a:t> for the 6th year running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effectLst/>
                <a:latin typeface="Verdana" panose="020B0604030504040204" pitchFamily="34" charset="0"/>
                <a:ea typeface="Calibri" panose="020F0502020204030204" pitchFamily="34" charset="0"/>
                <a:cs typeface="Arial" panose="020B0604020202020204" pitchFamily="34" charset="0"/>
              </a:rPr>
              <a:t>Jacobs were a finalist in the 2021 Diversity Awards in New Zealand.</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effectLst/>
                <a:latin typeface="Verdana" panose="020B0604030504040204" pitchFamily="34" charset="0"/>
                <a:ea typeface="Calibri" panose="020F0502020204030204" pitchFamily="34" charset="0"/>
                <a:cs typeface="Arial" panose="020B0604020202020204" pitchFamily="34" charset="0"/>
              </a:rPr>
              <a:t>Goes beyond NZ, with diversity awards around the globe, most recently acknowledgment at the prestigious British diversity awards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effectLst/>
                <a:latin typeface="Verdana" panose="020B0604030504040204" pitchFamily="34" charset="0"/>
                <a:ea typeface="Calibri" panose="020F0502020204030204" pitchFamily="34" charset="0"/>
                <a:cs typeface="Arial" panose="020B0604020202020204" pitchFamily="34" charset="0"/>
              </a:rPr>
              <a:t>Consult Australia Champions of Change member,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effectLst/>
              <a:latin typeface="Verdana" panose="020B060403050404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effectLst/>
                <a:latin typeface="Verdana" panose="020B0604030504040204" pitchFamily="34" charset="0"/>
                <a:ea typeface="Calibri" panose="020F0502020204030204" pitchFamily="34" charset="0"/>
                <a:cs typeface="Arial" panose="020B0604020202020204" pitchFamily="34" charset="0"/>
              </a:rPr>
              <a:t>Jacobs have publicly committed to deliberately transforming the gender equality story in our ANZ workplaces by creating a more inclusive, gender balanced and flexible culture. </a:t>
            </a:r>
            <a:endParaRPr lang="en-US" dirty="0"/>
          </a:p>
        </p:txBody>
      </p:sp>
      <p:sp>
        <p:nvSpPr>
          <p:cNvPr id="4" name="Slide Number Placeholder 3"/>
          <p:cNvSpPr>
            <a:spLocks noGrp="1"/>
          </p:cNvSpPr>
          <p:nvPr>
            <p:ph type="sldNum" sz="quarter" idx="5"/>
          </p:nvPr>
        </p:nvSpPr>
        <p:spPr/>
        <p:txBody>
          <a:bodyPr/>
          <a:lstStyle/>
          <a:p>
            <a:fld id="{2435426C-CA4F-4579-8ACE-2CDAEC2AB0CD}" type="slidenum">
              <a:rPr lang="en-US" smtClean="0"/>
              <a:t>13</a:t>
            </a:fld>
            <a:endParaRPr lang="en-US"/>
          </a:p>
        </p:txBody>
      </p:sp>
    </p:spTree>
    <p:extLst>
      <p:ext uri="{BB962C8B-B14F-4D97-AF65-F5344CB8AC3E}">
        <p14:creationId xmlns:p14="http://schemas.microsoft.com/office/powerpoint/2010/main" val="2319313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AU" sz="1800" dirty="0">
                <a:solidFill>
                  <a:srgbClr val="000000"/>
                </a:solidFill>
                <a:effectLst/>
                <a:latin typeface="Jacobs Chronos" panose="020B0603030503030204" pitchFamily="34" charset="0"/>
                <a:ea typeface="Calibri" panose="020F0502020204030204" pitchFamily="34" charset="0"/>
                <a:cs typeface="Times New Roman" panose="02020603050405020304" pitchFamily="18" charset="0"/>
              </a:rPr>
              <a:t>The Engineering industry suffers from a lack of diversity. Women are significantly underrepresented with only 14% of engineers being female in New Zealand. In additional almost one third of women leave engineering, largely due to an inflexible work environment and a lack of recognition. ​</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AU" sz="1800" dirty="0">
                <a:solidFill>
                  <a:srgbClr val="000000"/>
                </a:solidFill>
                <a:effectLst/>
                <a:latin typeface="Jacobs Chronos" panose="020B0603030503030204" pitchFamily="34" charset="0"/>
                <a:ea typeface="Calibri" panose="020F0502020204030204" pitchFamily="34" charset="0"/>
                <a:cs typeface="Times New Roman" panose="02020603050405020304" pitchFamily="18" charset="0"/>
              </a:rPr>
              <a:t>Evidence shows more diverse organisations are more successful and effective. Workplace inclusion is therefore a strategic imperative that increases operational performance. ​</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800" dirty="0">
                <a:solidFill>
                  <a:srgbClr val="000000"/>
                </a:solidFill>
                <a:effectLst/>
                <a:latin typeface="Jacobs Chronos" panose="020B0603030503030204" pitchFamily="34" charset="0"/>
                <a:ea typeface="Calibri" panose="020F0502020204030204" pitchFamily="34" charset="0"/>
              </a:rPr>
              <a:t>It is important that STEM is attractive to younger children to increase the uptake as a whole, but even more so for under-represented groups in engineering such as females. But equally important is that we foster an industry where women want to work and stay.</a:t>
            </a:r>
            <a:endParaRPr lang="en-US" dirty="0"/>
          </a:p>
        </p:txBody>
      </p:sp>
      <p:sp>
        <p:nvSpPr>
          <p:cNvPr id="4" name="Slide Number Placeholder 3"/>
          <p:cNvSpPr>
            <a:spLocks noGrp="1"/>
          </p:cNvSpPr>
          <p:nvPr>
            <p:ph type="sldNum" sz="quarter" idx="5"/>
          </p:nvPr>
        </p:nvSpPr>
        <p:spPr/>
        <p:txBody>
          <a:bodyPr/>
          <a:lstStyle/>
          <a:p>
            <a:fld id="{2435426C-CA4F-4579-8ACE-2CDAEC2AB0CD}" type="slidenum">
              <a:rPr lang="en-US" smtClean="0"/>
              <a:t>14</a:t>
            </a:fld>
            <a:endParaRPr lang="en-US"/>
          </a:p>
        </p:txBody>
      </p:sp>
    </p:spTree>
    <p:extLst>
      <p:ext uri="{BB962C8B-B14F-4D97-AF65-F5344CB8AC3E}">
        <p14:creationId xmlns:p14="http://schemas.microsoft.com/office/powerpoint/2010/main" val="1375082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1200"/>
              </a:spcAft>
            </a:pPr>
            <a:r>
              <a:rPr lang="en-NZ" sz="1200" dirty="0">
                <a:effectLst/>
                <a:latin typeface="Verdana" panose="020B0604030504040204" pitchFamily="34" charset="0"/>
                <a:ea typeface="Calibri" panose="020F0502020204030204" pitchFamily="34" charset="0"/>
                <a:cs typeface="Arial" panose="020B0604020202020204" pitchFamily="34" charset="0"/>
              </a:rPr>
              <a:t>2 key things to take away</a:t>
            </a:r>
          </a:p>
          <a:p>
            <a:pPr marL="0" marR="0" algn="just">
              <a:lnSpc>
                <a:spcPct val="115000"/>
              </a:lnSpc>
              <a:spcBef>
                <a:spcPts val="0"/>
              </a:spcBef>
              <a:spcAft>
                <a:spcPts val="1200"/>
              </a:spcAft>
            </a:pPr>
            <a:r>
              <a:rPr lang="en-NZ" sz="1200" dirty="0">
                <a:effectLst/>
                <a:latin typeface="Verdana" panose="020B0604030504040204" pitchFamily="34" charset="0"/>
                <a:ea typeface="Calibri" panose="020F0502020204030204" pitchFamily="34" charset="0"/>
                <a:cs typeface="Arial" panose="020B0604020202020204" pitchFamily="34" charset="0"/>
              </a:rPr>
              <a:t>Being aware of </a:t>
            </a:r>
            <a:r>
              <a:rPr lang="en-NZ" sz="1200" b="1" dirty="0">
                <a:effectLst/>
                <a:latin typeface="Verdana" panose="020B0604030504040204" pitchFamily="34" charset="0"/>
                <a:ea typeface="Calibri" panose="020F0502020204030204" pitchFamily="34" charset="0"/>
                <a:cs typeface="Arial" panose="020B0604020202020204" pitchFamily="34" charset="0"/>
              </a:rPr>
              <a:t>unconscious bias </a:t>
            </a:r>
            <a:r>
              <a:rPr lang="en-NZ" sz="1200" dirty="0">
                <a:effectLst/>
                <a:latin typeface="Verdana" panose="020B0604030504040204" pitchFamily="34" charset="0"/>
                <a:ea typeface="Calibri" panose="020F0502020204030204" pitchFamily="34" charset="0"/>
                <a:cs typeface="Arial" panose="020B0604020202020204" pitchFamily="34" charset="0"/>
              </a:rPr>
              <a:t>and changing it to conscious inclusion</a:t>
            </a:r>
          </a:p>
          <a:p>
            <a:pPr marL="0" marR="0" algn="just">
              <a:lnSpc>
                <a:spcPct val="115000"/>
              </a:lnSpc>
              <a:spcBef>
                <a:spcPts val="0"/>
              </a:spcBef>
              <a:spcAft>
                <a:spcPts val="1200"/>
              </a:spcAft>
            </a:pPr>
            <a:r>
              <a:rPr lang="en-NZ" sz="1200" dirty="0">
                <a:effectLst/>
                <a:latin typeface="Verdana" panose="020B0604030504040204" pitchFamily="34" charset="0"/>
                <a:ea typeface="Calibri" panose="020F0502020204030204" pitchFamily="34" charset="0"/>
                <a:cs typeface="Arial" panose="020B0604020202020204" pitchFamily="34" charset="0"/>
              </a:rPr>
              <a:t>Standard working day into </a:t>
            </a:r>
            <a:r>
              <a:rPr lang="en-NZ" sz="1200" b="1" dirty="0">
                <a:effectLst/>
                <a:latin typeface="Verdana" panose="020B0604030504040204" pitchFamily="34" charset="0"/>
                <a:ea typeface="Calibri" panose="020F0502020204030204" pitchFamily="34" charset="0"/>
                <a:cs typeface="Arial" panose="020B0604020202020204" pitchFamily="34" charset="0"/>
              </a:rPr>
              <a:t>flexible working</a:t>
            </a:r>
          </a:p>
          <a:p>
            <a:pPr marL="0" marR="0" algn="just">
              <a:lnSpc>
                <a:spcPct val="115000"/>
              </a:lnSpc>
              <a:spcBef>
                <a:spcPts val="0"/>
              </a:spcBef>
              <a:spcAft>
                <a:spcPts val="1200"/>
              </a:spcAft>
            </a:pPr>
            <a:endParaRPr lang="en-NZ" sz="1200" dirty="0">
              <a:effectLst/>
              <a:latin typeface="Verdana" panose="020B060403050404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200"/>
              </a:spcAft>
            </a:pPr>
            <a:r>
              <a:rPr lang="en-NZ" sz="1200" dirty="0">
                <a:effectLst/>
                <a:latin typeface="Verdana" panose="020B0604030504040204" pitchFamily="34" charset="0"/>
                <a:ea typeface="Calibri" panose="020F0502020204030204" pitchFamily="34" charset="0"/>
                <a:cs typeface="Arial" panose="020B0604020202020204" pitchFamily="34" charset="0"/>
              </a:rPr>
              <a:t>Moving from equality and equity to true inclusion, through a planned and intentional changes to the way we do things, such as</a:t>
            </a:r>
          </a:p>
          <a:p>
            <a:pPr marL="171450" marR="0" indent="-171450" algn="just">
              <a:lnSpc>
                <a:spcPct val="115000"/>
              </a:lnSpc>
              <a:spcBef>
                <a:spcPts val="0"/>
              </a:spcBef>
              <a:spcAft>
                <a:spcPts val="1200"/>
              </a:spcAft>
              <a:buFont typeface="Arial" panose="020B0604020202020204" pitchFamily="34" charset="0"/>
              <a:buChar char="•"/>
            </a:pPr>
            <a:r>
              <a:rPr lang="en-NZ" sz="1200" dirty="0">
                <a:effectLst/>
                <a:latin typeface="Verdana" panose="020B0604030504040204" pitchFamily="34" charset="0"/>
                <a:ea typeface="Calibri" panose="020F0502020204030204" pitchFamily="34" charset="0"/>
                <a:cs typeface="Arial" panose="020B0604020202020204" pitchFamily="34" charset="0"/>
              </a:rPr>
              <a:t>advertising for roles uses inclusive language, </a:t>
            </a:r>
          </a:p>
          <a:p>
            <a:pPr marL="171450" marR="0" indent="-171450" algn="just">
              <a:lnSpc>
                <a:spcPct val="115000"/>
              </a:lnSpc>
              <a:spcBef>
                <a:spcPts val="0"/>
              </a:spcBef>
              <a:spcAft>
                <a:spcPts val="1200"/>
              </a:spcAft>
              <a:buFont typeface="Arial" panose="020B0604020202020204" pitchFamily="34" charset="0"/>
              <a:buChar char="•"/>
            </a:pPr>
            <a:r>
              <a:rPr lang="en-NZ" sz="1200" dirty="0">
                <a:effectLst/>
                <a:latin typeface="Verdana" panose="020B0604030504040204" pitchFamily="34" charset="0"/>
                <a:ea typeface="Calibri" panose="020F0502020204030204" pitchFamily="34" charset="0"/>
                <a:cs typeface="Arial" panose="020B0604020202020204" pitchFamily="34" charset="0"/>
              </a:rPr>
              <a:t>interview panels are diverse, to help improve the diversity of our workforce.</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gn="just">
              <a:lnSpc>
                <a:spcPct val="115000"/>
              </a:lnSpc>
              <a:spcBef>
                <a:spcPts val="0"/>
              </a:spcBef>
              <a:spcAft>
                <a:spcPts val="1200"/>
              </a:spcAft>
              <a:buFont typeface="Arial" panose="020B0604020202020204" pitchFamily="34" charset="0"/>
              <a:buChar char="•"/>
            </a:pPr>
            <a:r>
              <a:rPr lang="en-US" sz="1200" dirty="0">
                <a:effectLst/>
                <a:latin typeface="Verdana" panose="020B0604030504040204" pitchFamily="34" charset="0"/>
                <a:ea typeface="Times New Roman" panose="02020603050405020304" pitchFamily="18" charset="0"/>
                <a:cs typeface="Times New Roman" panose="02020603050405020304" pitchFamily="18" charset="0"/>
              </a:rPr>
              <a:t>embracing flexibility in the workplace </a:t>
            </a:r>
          </a:p>
          <a:p>
            <a:pPr marL="171450" marR="0" indent="-171450" algn="just">
              <a:lnSpc>
                <a:spcPct val="115000"/>
              </a:lnSpc>
              <a:spcBef>
                <a:spcPts val="0"/>
              </a:spcBef>
              <a:spcAft>
                <a:spcPts val="1200"/>
              </a:spcAft>
              <a:buFont typeface="Arial" panose="020B0604020202020204" pitchFamily="34" charset="0"/>
              <a:buChar char="•"/>
            </a:pPr>
            <a:r>
              <a:rPr lang="en-US" sz="1200" dirty="0">
                <a:effectLst/>
                <a:latin typeface="Verdana" panose="020B0604030504040204" pitchFamily="34" charset="0"/>
                <a:ea typeface="Times New Roman" panose="02020603050405020304" pitchFamily="18" charset="0"/>
                <a:cs typeface="Times New Roman" panose="02020603050405020304" pitchFamily="18" charset="0"/>
              </a:rPr>
              <a:t>better support for those on parental leave. </a:t>
            </a:r>
          </a:p>
          <a:p>
            <a:pPr marL="171450" marR="0" indent="-171450" algn="just">
              <a:lnSpc>
                <a:spcPct val="115000"/>
              </a:lnSpc>
              <a:spcBef>
                <a:spcPts val="0"/>
              </a:spcBef>
              <a:spcAft>
                <a:spcPts val="1200"/>
              </a:spcAft>
              <a:buFont typeface="Arial" panose="020B0604020202020204" pitchFamily="34" charset="0"/>
              <a:buChar char="•"/>
            </a:pPr>
            <a:r>
              <a:rPr lang="en-US" sz="1200" dirty="0">
                <a:effectLst/>
                <a:latin typeface="Verdana" panose="020B0604030504040204" pitchFamily="34" charset="0"/>
                <a:ea typeface="Times New Roman" panose="02020603050405020304" pitchFamily="18" charset="0"/>
                <a:cs typeface="Times New Roman" panose="02020603050405020304" pitchFamily="18" charset="0"/>
              </a:rPr>
              <a:t>But perhaps one of the key things is diversity at the top of our organisations, to lead by example not just in management, but in technical as well</a:t>
            </a:r>
          </a:p>
          <a:p>
            <a:pPr marL="0" marR="0" algn="just">
              <a:lnSpc>
                <a:spcPct val="115000"/>
              </a:lnSpc>
              <a:spcBef>
                <a:spcPts val="0"/>
              </a:spcBef>
              <a:spcAft>
                <a:spcPts val="1200"/>
              </a:spcAft>
            </a:pPr>
            <a:endParaRPr lang="en-US" sz="1200" dirty="0">
              <a:effectLst/>
              <a:latin typeface="Verdana" panose="020B060403050404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1200"/>
              </a:spcAft>
            </a:pPr>
            <a:r>
              <a:rPr lang="en-US" sz="1200" dirty="0">
                <a:effectLst/>
                <a:latin typeface="Verdana" panose="020B0604030504040204" pitchFamily="34" charset="0"/>
                <a:ea typeface="Times New Roman" panose="02020603050405020304" pitchFamily="18" charset="0"/>
                <a:cs typeface="Times New Roman" panose="02020603050405020304" pitchFamily="18" charset="0"/>
              </a:rPr>
              <a:t>This is a conversation we should be having more and not be afraid to speak up about. A more diverse and inclusive industry will help ensure that the engineering profession remains a productive, exciting, well-resourced and sustainable industry into the future.</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435426C-CA4F-4579-8ACE-2CDAEC2AB0CD}" type="slidenum">
              <a:rPr lang="en-US" smtClean="0"/>
              <a:t>15</a:t>
            </a:fld>
            <a:endParaRPr lang="en-US"/>
          </a:p>
        </p:txBody>
      </p:sp>
    </p:spTree>
    <p:extLst>
      <p:ext uri="{BB962C8B-B14F-4D97-AF65-F5344CB8AC3E}">
        <p14:creationId xmlns:p14="http://schemas.microsoft.com/office/powerpoint/2010/main" val="591522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35426C-CA4F-4579-8ACE-2CDAEC2AB0CD}" type="slidenum">
              <a:rPr lang="en-US" smtClean="0"/>
              <a:t>16</a:t>
            </a:fld>
            <a:endParaRPr lang="en-US"/>
          </a:p>
        </p:txBody>
      </p:sp>
    </p:spTree>
    <p:extLst>
      <p:ext uri="{BB962C8B-B14F-4D97-AF65-F5344CB8AC3E}">
        <p14:creationId xmlns:p14="http://schemas.microsoft.com/office/powerpoint/2010/main" val="3352634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AU" sz="1800" dirty="0">
                <a:solidFill>
                  <a:srgbClr val="000000"/>
                </a:solidFill>
                <a:effectLst/>
                <a:latin typeface="Jacobs Chronos" panose="020B0603030503030204" pitchFamily="34" charset="0"/>
                <a:ea typeface="Calibri" panose="020F0502020204030204" pitchFamily="34" charset="0"/>
                <a:cs typeface="Times New Roman" panose="02020603050405020304" pitchFamily="18" charset="0"/>
              </a:rPr>
              <a:t>Today </a:t>
            </a:r>
            <a:r>
              <a:rPr lang="en-NZ" sz="1800" dirty="0">
                <a:effectLst/>
                <a:latin typeface="Calibri" panose="020F0502020204030204" pitchFamily="34" charset="0"/>
                <a:ea typeface="Calibri" panose="020F0502020204030204" pitchFamily="34" charset="0"/>
                <a:cs typeface="Times New Roman" panose="02020603050405020304" pitchFamily="18" charset="0"/>
              </a:rPr>
              <a:t>talk about our </a:t>
            </a:r>
            <a:r>
              <a:rPr lang="en-NZ" sz="1800" dirty="0" err="1">
                <a:effectLst/>
                <a:latin typeface="Calibri" panose="020F0502020204030204" pitchFamily="34" charset="0"/>
                <a:ea typeface="Calibri" panose="020F0502020204030204" pitchFamily="34" charset="0"/>
                <a:cs typeface="Times New Roman" panose="02020603050405020304" pitchFamily="18" charset="0"/>
              </a:rPr>
              <a:t>I&amp;D</a:t>
            </a:r>
            <a:r>
              <a:rPr lang="en-NZ" sz="1800" dirty="0">
                <a:effectLst/>
                <a:latin typeface="Calibri" panose="020F0502020204030204" pitchFamily="34" charset="0"/>
                <a:ea typeface="Calibri" panose="020F0502020204030204" pitchFamily="34" charset="0"/>
                <a:cs typeface="Times New Roman" panose="02020603050405020304" pitchFamily="18" charset="0"/>
              </a:rPr>
              <a:t> journey at Jacobs. While our focus globally is on a broad diversity spectrum, today we are focussing on gender.</a:t>
            </a:r>
            <a:r>
              <a:rPr lang="en-US" sz="1800" dirty="0">
                <a:effectLst/>
                <a:latin typeface="Jacobs Chronos" panose="020B0603030503030204" pitchFamily="34" charset="0"/>
                <a:ea typeface="Calibri" panose="020F0502020204030204" pitchFamily="34" charset="0"/>
                <a:cs typeface="Times New Roman" panose="02020603050405020304" pitchFamily="18" charset="0"/>
              </a:rPr>
              <a:t>​</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AU" sz="1800" dirty="0">
                <a:solidFill>
                  <a:srgbClr val="000000"/>
                </a:solidFill>
                <a:effectLst/>
                <a:latin typeface="Jacobs Chronos" panose="020B0603030503030204" pitchFamily="34" charset="0"/>
                <a:ea typeface="Calibri" panose="020F0502020204030204" pitchFamily="34" charset="0"/>
                <a:cs typeface="Times New Roman" panose="02020603050405020304" pitchFamily="18" charset="0"/>
              </a:rPr>
              <a:t>Why is this even a topic for a paper? Things are getting better </a:t>
            </a:r>
            <a:r>
              <a:rPr lang="en-NZ" sz="1800" dirty="0">
                <a:effectLst/>
                <a:latin typeface="Calibri" panose="020F0502020204030204" pitchFamily="34" charset="0"/>
                <a:ea typeface="Calibri" panose="020F0502020204030204" pitchFamily="34" charset="0"/>
                <a:cs typeface="Times New Roman" panose="02020603050405020304" pitchFamily="18" charset="0"/>
              </a:rPr>
              <a:t>aren’t they? </a:t>
            </a:r>
            <a:r>
              <a:rPr lang="en-US" sz="1800" dirty="0">
                <a:effectLst/>
                <a:latin typeface="Jacobs Chronos" panose="020B0603030503030204" pitchFamily="34" charset="0"/>
                <a:ea typeface="Calibri" panose="020F0502020204030204" pitchFamily="34" charset="0"/>
                <a:cs typeface="Times New Roman" panose="02020603050405020304" pitchFamily="18" charset="0"/>
              </a:rPr>
              <a:t>​</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AU" sz="1800" dirty="0">
                <a:solidFill>
                  <a:srgbClr val="000000"/>
                </a:solidFill>
                <a:effectLst/>
                <a:latin typeface="Jacobs Chronos" panose="020B0603030503030204" pitchFamily="34" charset="0"/>
                <a:ea typeface="Calibri" panose="020F0502020204030204" pitchFamily="34" charset="0"/>
                <a:cs typeface="Times New Roman" panose="02020603050405020304" pitchFamily="18" charset="0"/>
              </a:rPr>
              <a:t>No. has increased a lot in 50 years (from 3% to </a:t>
            </a:r>
            <a:r>
              <a:rPr lang="en-NZ" sz="1800" dirty="0">
                <a:effectLst/>
                <a:latin typeface="Calibri" panose="020F0502020204030204" pitchFamily="34" charset="0"/>
                <a:ea typeface="Calibri" panose="020F0502020204030204" pitchFamily="34" charset="0"/>
                <a:cs typeface="Times New Roman" panose="02020603050405020304" pitchFamily="18" charset="0"/>
              </a:rPr>
              <a:t>15% globally on average). However, since </a:t>
            </a:r>
            <a:r>
              <a:rPr lang="en-NZ" sz="1800" dirty="0" err="1">
                <a:effectLst/>
                <a:latin typeface="Calibri" panose="020F0502020204030204" pitchFamily="34" charset="0"/>
                <a:ea typeface="Calibri" panose="020F0502020204030204" pitchFamily="34" charset="0"/>
                <a:cs typeface="Times New Roman" panose="02020603050405020304" pitchFamily="18" charset="0"/>
              </a:rPr>
              <a:t>90’s</a:t>
            </a:r>
            <a:r>
              <a:rPr lang="en-NZ" sz="1800" dirty="0">
                <a:effectLst/>
                <a:latin typeface="Calibri" panose="020F0502020204030204" pitchFamily="34" charset="0"/>
                <a:ea typeface="Calibri" panose="020F0502020204030204" pitchFamily="34" charset="0"/>
                <a:cs typeface="Times New Roman" panose="02020603050405020304" pitchFamily="18" charset="0"/>
              </a:rPr>
              <a:t> No. has plateaued, only increasing by about 2% in the past 30 years. Will take 2 centuries for us to get to 1 in 3 engineers being women. Long way to go.</a:t>
            </a:r>
            <a:r>
              <a:rPr lang="en-US" sz="1800" dirty="0">
                <a:effectLst/>
                <a:latin typeface="Jacobs Chronos" panose="020B0603030503030204" pitchFamily="34" charset="0"/>
                <a:ea typeface="Calibri" panose="020F0502020204030204" pitchFamily="34" charset="0"/>
                <a:cs typeface="Times New Roman" panose="02020603050405020304" pitchFamily="18" charset="0"/>
              </a:rPr>
              <a:t>​</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435426C-CA4F-4579-8ACE-2CDAEC2AB0CD}" type="slidenum">
              <a:rPr lang="en-US" smtClean="0"/>
              <a:t>2</a:t>
            </a:fld>
            <a:endParaRPr lang="en-US"/>
          </a:p>
        </p:txBody>
      </p:sp>
    </p:spTree>
    <p:extLst>
      <p:ext uri="{BB962C8B-B14F-4D97-AF65-F5344CB8AC3E}">
        <p14:creationId xmlns:p14="http://schemas.microsoft.com/office/powerpoint/2010/main" val="2553316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Becky</a:t>
            </a:r>
          </a:p>
          <a:p>
            <a:r>
              <a:rPr lang="en-AU" dirty="0"/>
              <a:t>Global focus</a:t>
            </a:r>
          </a:p>
          <a:p>
            <a:r>
              <a:rPr lang="en-AU" dirty="0"/>
              <a:t>Low numbers enter engineering and other STEM related degrees at Uni. </a:t>
            </a:r>
          </a:p>
          <a:p>
            <a:r>
              <a:rPr lang="en-AU" dirty="0"/>
              <a:t>Attracting women to engineering. Need to do this young. </a:t>
            </a:r>
          </a:p>
          <a:p>
            <a:r>
              <a:rPr lang="en-AU" dirty="0"/>
              <a:t>Focus on schools etc – lots of work on attracting students to STEM and we should support this. Rocket challenge etc. </a:t>
            </a:r>
          </a:p>
          <a:p>
            <a:endParaRPr lang="en-AU" dirty="0"/>
          </a:p>
          <a:p>
            <a:r>
              <a:rPr lang="en-AU" dirty="0"/>
              <a:t>We all have a role to play and should be advocates / role models / allies.</a:t>
            </a:r>
          </a:p>
          <a:p>
            <a:r>
              <a:rPr lang="en-NZ" sz="1050" i="1" dirty="0">
                <a:effectLst/>
                <a:latin typeface="Verdana" panose="020B0604030504040204" pitchFamily="34" charset="0"/>
                <a:ea typeface="Times New Roman" panose="02020603050405020304" pitchFamily="18" charset="0"/>
                <a:cs typeface="Arial" panose="020B0604020202020204" pitchFamily="34" charset="0"/>
              </a:rPr>
              <a:t>“It is our responsibility to support and promote our industry in schools, to better educate our youth about the opportunities that our sector can provide, and show that it is a space where diversity is being increasingly embraced”.</a:t>
            </a:r>
          </a:p>
          <a:p>
            <a:endParaRPr lang="en-NZ" sz="1050" i="1" dirty="0">
              <a:effectLst/>
              <a:latin typeface="Verdana" panose="020B0604030504040204" pitchFamily="34" charset="0"/>
              <a:cs typeface="Arial" panose="020B0604020202020204" pitchFamily="34" charset="0"/>
            </a:endParaRPr>
          </a:p>
          <a:p>
            <a:endParaRPr lang="en-AU" i="1" dirty="0"/>
          </a:p>
          <a:p>
            <a:endParaRPr lang="en-AU" dirty="0"/>
          </a:p>
          <a:p>
            <a:r>
              <a:rPr lang="en-AU" dirty="0"/>
              <a:t>Perhaps a bigger concern than </a:t>
            </a:r>
            <a:r>
              <a:rPr lang="en-AU" b="1" dirty="0"/>
              <a:t>low #’s entering is the # leaving the industry (</a:t>
            </a:r>
            <a:r>
              <a:rPr lang="en-AU" b="1" dirty="0" err="1"/>
              <a:t>approx</a:t>
            </a:r>
            <a:r>
              <a:rPr lang="en-AU" b="1" dirty="0"/>
              <a:t> 1 in 3) </a:t>
            </a:r>
            <a:r>
              <a:rPr lang="en-AU" dirty="0"/>
              <a:t>– this is something we as an industry can address</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Lead into next slides – so what does the impact of the lack of focus STEM look like</a:t>
            </a:r>
          </a:p>
          <a:p>
            <a:endParaRPr lang="en-AU" dirty="0"/>
          </a:p>
          <a:p>
            <a:endParaRPr lang="en-US" dirty="0"/>
          </a:p>
        </p:txBody>
      </p:sp>
      <p:sp>
        <p:nvSpPr>
          <p:cNvPr id="4" name="Slide Number Placeholder 3"/>
          <p:cNvSpPr>
            <a:spLocks noGrp="1"/>
          </p:cNvSpPr>
          <p:nvPr>
            <p:ph type="sldNum" sz="quarter" idx="5"/>
          </p:nvPr>
        </p:nvSpPr>
        <p:spPr/>
        <p:txBody>
          <a:bodyPr/>
          <a:lstStyle/>
          <a:p>
            <a:fld id="{2435426C-CA4F-4579-8ACE-2CDAEC2AB0CD}" type="slidenum">
              <a:rPr lang="en-US" smtClean="0"/>
              <a:t>3</a:t>
            </a:fld>
            <a:endParaRPr lang="en-US"/>
          </a:p>
        </p:txBody>
      </p:sp>
    </p:spTree>
    <p:extLst>
      <p:ext uri="{BB962C8B-B14F-4D97-AF65-F5344CB8AC3E}">
        <p14:creationId xmlns:p14="http://schemas.microsoft.com/office/powerpoint/2010/main" val="2411620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AU" sz="1800" dirty="0">
                <a:solidFill>
                  <a:srgbClr val="000000"/>
                </a:solidFill>
                <a:effectLst/>
                <a:latin typeface="Jacobs Chronos" panose="020B0603030503030204" pitchFamily="34" charset="0"/>
                <a:ea typeface="Calibri" panose="020F0502020204030204" pitchFamily="34" charset="0"/>
                <a:cs typeface="Times New Roman" panose="02020603050405020304" pitchFamily="18" charset="0"/>
              </a:rPr>
              <a:t>Really concerning statistic - Let it sit with you– 1/3 leave. Why do we care? Engineering is #1 skill shortage sector in NZ. Women = half possible work force. If we can increase that’s a lot more skilled resources. Will take time - 20 years. We need something more urgently​. Retention important and an obvious place to start​. As an industry need to make engineering a space women want to stay​.</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AU" sz="1800" dirty="0">
                <a:solidFill>
                  <a:srgbClr val="000000"/>
                </a:solidFill>
                <a:effectLst/>
                <a:latin typeface="Jacobs Chronos" panose="020B0603030503030204" pitchFamily="34" charset="0"/>
                <a:ea typeface="Calibri" panose="020F0502020204030204" pitchFamily="34" charset="0"/>
                <a:cs typeface="Times New Roman" panose="02020603050405020304" pitchFamily="18" charset="0"/>
              </a:rPr>
              <a:t>We will share some actions to improve our gender balance and retention.​ deliberate and intentional. </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AU" sz="1800" dirty="0">
                <a:solidFill>
                  <a:srgbClr val="000000"/>
                </a:solidFill>
                <a:effectLst/>
                <a:latin typeface="Jacobs Chronos" panose="020B0603030503030204" pitchFamily="34" charset="0"/>
                <a:ea typeface="Calibri" panose="020F0502020204030204" pitchFamily="34" charset="0"/>
                <a:cs typeface="Times New Roman" panose="02020603050405020304" pitchFamily="18" charset="0"/>
              </a:rPr>
              <a:t>But before we move into solutions, need to understand the issue. </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435426C-CA4F-4579-8ACE-2CDAEC2AB0CD}" type="slidenum">
              <a:rPr lang="en-US" smtClean="0"/>
              <a:t>4</a:t>
            </a:fld>
            <a:endParaRPr lang="en-US"/>
          </a:p>
        </p:txBody>
      </p:sp>
    </p:spTree>
    <p:extLst>
      <p:ext uri="{BB962C8B-B14F-4D97-AF65-F5344CB8AC3E}">
        <p14:creationId xmlns:p14="http://schemas.microsoft.com/office/powerpoint/2010/main" val="2299170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Gender stereotyping  starts early</a:t>
            </a:r>
          </a:p>
          <a:p>
            <a:endParaRPr lang="en-NZ" dirty="0"/>
          </a:p>
          <a:p>
            <a:r>
              <a:rPr lang="en-NZ" dirty="0"/>
              <a:t>Google search</a:t>
            </a:r>
          </a:p>
          <a:p>
            <a:pPr marL="228600" indent="-228600">
              <a:buFont typeface="+mj-lt"/>
              <a:buAutoNum type="arabicPeriod"/>
            </a:pPr>
            <a:r>
              <a:rPr lang="en-NZ" dirty="0"/>
              <a:t>Toys with wheels</a:t>
            </a:r>
          </a:p>
          <a:p>
            <a:pPr marL="228600" indent="-228600">
              <a:buFont typeface="+mj-lt"/>
              <a:buAutoNum type="arabicPeriod"/>
            </a:pPr>
            <a:r>
              <a:rPr lang="en-NZ" dirty="0"/>
              <a:t>Lego Junior</a:t>
            </a:r>
          </a:p>
          <a:p>
            <a:pPr marL="228600" indent="-228600">
              <a:buFont typeface="+mj-lt"/>
              <a:buAutoNum type="arabicPeriod"/>
            </a:pPr>
            <a:r>
              <a:rPr lang="en-NZ" dirty="0"/>
              <a:t>Stem toys …………… for boys</a:t>
            </a:r>
          </a:p>
        </p:txBody>
      </p:sp>
      <p:sp>
        <p:nvSpPr>
          <p:cNvPr id="4" name="Slide Number Placeholder 3"/>
          <p:cNvSpPr>
            <a:spLocks noGrp="1"/>
          </p:cNvSpPr>
          <p:nvPr>
            <p:ph type="sldNum" sz="quarter" idx="5"/>
          </p:nvPr>
        </p:nvSpPr>
        <p:spPr/>
        <p:txBody>
          <a:bodyPr/>
          <a:lstStyle/>
          <a:p>
            <a:fld id="{2435426C-CA4F-4579-8ACE-2CDAEC2AB0CD}" type="slidenum">
              <a:rPr lang="en-US" smtClean="0"/>
              <a:t>5</a:t>
            </a:fld>
            <a:endParaRPr lang="en-US"/>
          </a:p>
        </p:txBody>
      </p:sp>
    </p:spTree>
    <p:extLst>
      <p:ext uri="{BB962C8B-B14F-4D97-AF65-F5344CB8AC3E}">
        <p14:creationId xmlns:p14="http://schemas.microsoft.com/office/powerpoint/2010/main" val="3056656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AU" sz="1800" dirty="0">
                <a:solidFill>
                  <a:srgbClr val="000000"/>
                </a:solidFill>
                <a:effectLst/>
                <a:latin typeface="Jacobs Chronos" panose="020B0603030503030204" pitchFamily="34" charset="0"/>
                <a:ea typeface="Calibri" panose="020F0502020204030204" pitchFamily="34" charset="0"/>
                <a:cs typeface="Times New Roman" panose="02020603050405020304" pitchFamily="18" charset="0"/>
              </a:rPr>
              <a:t>Stereotyping early in life impacts education and career decisions. Type of unconscious bias, which is a view we hold </a:t>
            </a:r>
            <a:r>
              <a:rPr lang="en-NZ" sz="1800" dirty="0">
                <a:effectLst/>
                <a:latin typeface="Verdana" panose="020B0604030504040204" pitchFamily="34" charset="0"/>
                <a:ea typeface="Calibri" panose="020F0502020204030204" pitchFamily="34" charset="0"/>
                <a:cs typeface="Arial" panose="020B0604020202020204" pitchFamily="34" charset="0"/>
              </a:rPr>
              <a:t>about certain groups of people without even realising it. “blind spot”, challenging to identify.</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1200"/>
              </a:spcAft>
            </a:pPr>
            <a:r>
              <a:rPr lang="en-NZ" sz="1800" dirty="0">
                <a:effectLst/>
                <a:latin typeface="Verdana" panose="020B0604030504040204" pitchFamily="34" charset="0"/>
                <a:ea typeface="Calibri" panose="020F0502020204030204" pitchFamily="34" charset="0"/>
                <a:cs typeface="Arial" panose="020B0604020202020204" pitchFamily="34" charset="0"/>
              </a:rPr>
              <a:t>Risk to our industry. Negative consequence = homogenous workforce. Biased towards people similar to us. Unconsciously replicate the types of people already within the workforce. Diversity is key to creativity and innovation so this slows our industries growth potential.</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1200"/>
              </a:spcAft>
            </a:pPr>
            <a:r>
              <a:rPr lang="en-NZ" sz="1800" dirty="0">
                <a:effectLst/>
                <a:latin typeface="Verdana" panose="020B0604030504040204" pitchFamily="34" charset="0"/>
                <a:ea typeface="Calibri" panose="020F0502020204030204" pitchFamily="34" charset="0"/>
                <a:cs typeface="Arial" panose="020B0604020202020204" pitchFamily="34" charset="0"/>
              </a:rPr>
              <a:t>10 types of unconscious bias that can negatively impact our workforce, 4 shown on the slide. Affinity bias. also be called similarity bias, is a bias towards those who are similar to us. Without even realising it – affinity bias means we are more inclined to fill roles with people who are like us. I’ll touch on how we address this bias in recruitment a bit later in our presentation. This is a great opportunity towards increasing diversity through more objective hiring processes. </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1200"/>
              </a:spcAft>
            </a:pPr>
            <a:r>
              <a:rPr lang="en-NZ" sz="1800" dirty="0">
                <a:effectLst/>
                <a:latin typeface="Verdana" panose="020B0604030504040204" pitchFamily="34" charset="0"/>
                <a:ea typeface="Calibri" panose="020F0502020204030204" pitchFamily="34" charset="0"/>
                <a:cs typeface="Arial" panose="020B0604020202020204" pitchFamily="34" charset="0"/>
              </a:rPr>
              <a:t>However as Becky mentioned earlier, we still have that issue of 1 in 3 women leaving the industry. So why is that?</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435426C-CA4F-4579-8ACE-2CDAEC2AB0CD}" type="slidenum">
              <a:rPr lang="en-US" smtClean="0"/>
              <a:t>6</a:t>
            </a:fld>
            <a:endParaRPr lang="en-US"/>
          </a:p>
        </p:txBody>
      </p:sp>
    </p:spTree>
    <p:extLst>
      <p:ext uri="{BB962C8B-B14F-4D97-AF65-F5344CB8AC3E}">
        <p14:creationId xmlns:p14="http://schemas.microsoft.com/office/powerpoint/2010/main" val="891698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Why do women leave?</a:t>
            </a:r>
          </a:p>
          <a:p>
            <a:r>
              <a:rPr lang="en-AU" dirty="0"/>
              <a:t>Lack flexibility, </a:t>
            </a:r>
          </a:p>
          <a:p>
            <a:r>
              <a:rPr lang="en-AU" dirty="0"/>
              <a:t>not feeling included, </a:t>
            </a:r>
          </a:p>
          <a:p>
            <a:r>
              <a:rPr lang="en-AU" dirty="0"/>
              <a:t>unconscious bias, </a:t>
            </a:r>
          </a:p>
          <a:p>
            <a:r>
              <a:rPr lang="en-AU" dirty="0"/>
              <a:t>lack of acknowledgement / leadership </a:t>
            </a:r>
            <a:r>
              <a:rPr lang="en-AU" dirty="0" err="1"/>
              <a:t>opps</a:t>
            </a:r>
            <a:endParaRPr lang="en-AU" dirty="0"/>
          </a:p>
          <a:p>
            <a:r>
              <a:rPr lang="en-AU" dirty="0"/>
              <a:t>Missing out</a:t>
            </a:r>
          </a:p>
          <a:p>
            <a:endParaRPr lang="en-AU" dirty="0"/>
          </a:p>
          <a:p>
            <a:endParaRPr lang="en-AU" dirty="0"/>
          </a:p>
          <a:p>
            <a:r>
              <a:rPr lang="en-AU" dirty="0"/>
              <a:t>Why ????</a:t>
            </a:r>
          </a:p>
          <a:p>
            <a:endParaRPr lang="en-NZ" sz="1200" i="1" dirty="0">
              <a:effectLst/>
              <a:latin typeface="Verdana" panose="020B060403050404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1" dirty="0">
                <a:effectLst/>
                <a:latin typeface="Verdana" panose="020B0604030504040204" pitchFamily="34" charset="0"/>
                <a:ea typeface="Calibri" panose="020F0502020204030204" pitchFamily="34" charset="0"/>
                <a:cs typeface="Arial" panose="020B0604020202020204" pitchFamily="34" charset="0"/>
              </a:rPr>
              <a:t>Gender stereotyping in the workplace ……….. l</a:t>
            </a:r>
            <a:r>
              <a:rPr lang="en-AU" dirty="0" err="1"/>
              <a:t>eads</a:t>
            </a:r>
            <a:r>
              <a:rPr lang="en-AU" dirty="0"/>
              <a:t> to revisiting ambitions ………… </a:t>
            </a:r>
            <a:r>
              <a:rPr lang="en-NZ" sz="1200" i="1" dirty="0">
                <a:effectLst/>
                <a:latin typeface="Verdana" panose="020B0604030504040204" pitchFamily="34" charset="0"/>
                <a:ea typeface="Calibri" panose="020F0502020204030204" pitchFamily="34" charset="0"/>
                <a:cs typeface="Arial" panose="020B0604020202020204" pitchFamily="34" charset="0"/>
              </a:rPr>
              <a:t>seeking alternative careers, to travel, or to have children and then not return.  </a:t>
            </a:r>
            <a:endParaRPr lang="en-AU" i="1" dirty="0"/>
          </a:p>
          <a:p>
            <a:endParaRPr lang="en-AU" dirty="0"/>
          </a:p>
          <a:p>
            <a:r>
              <a:rPr lang="en-AU" dirty="0"/>
              <a:t>Lead in to next slides – so what can we do to change the story?</a:t>
            </a:r>
          </a:p>
          <a:p>
            <a:endParaRPr lang="en-US" dirty="0"/>
          </a:p>
        </p:txBody>
      </p:sp>
      <p:sp>
        <p:nvSpPr>
          <p:cNvPr id="4" name="Slide Number Placeholder 3"/>
          <p:cNvSpPr>
            <a:spLocks noGrp="1"/>
          </p:cNvSpPr>
          <p:nvPr>
            <p:ph type="sldNum" sz="quarter" idx="5"/>
          </p:nvPr>
        </p:nvSpPr>
        <p:spPr/>
        <p:txBody>
          <a:bodyPr/>
          <a:lstStyle/>
          <a:p>
            <a:fld id="{2435426C-CA4F-4579-8ACE-2CDAEC2AB0CD}" type="slidenum">
              <a:rPr lang="en-US" smtClean="0"/>
              <a:t>7</a:t>
            </a:fld>
            <a:endParaRPr lang="en-US"/>
          </a:p>
        </p:txBody>
      </p:sp>
    </p:spTree>
    <p:extLst>
      <p:ext uri="{BB962C8B-B14F-4D97-AF65-F5344CB8AC3E}">
        <p14:creationId xmlns:p14="http://schemas.microsoft.com/office/powerpoint/2010/main" val="3183225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AU" sz="1800" dirty="0">
                <a:solidFill>
                  <a:srgbClr val="000000"/>
                </a:solidFill>
                <a:effectLst/>
                <a:latin typeface="Jacobs Chronos" panose="020B0603030503030204" pitchFamily="34" charset="0"/>
                <a:ea typeface="Calibri" panose="020F0502020204030204" pitchFamily="34" charset="0"/>
                <a:cs typeface="Times New Roman" panose="02020603050405020304" pitchFamily="18" charset="0"/>
              </a:rPr>
              <a:t>Lots of reasons 1/3 of women leave the profession. The good news is, we can do something about it and we’re going to share some of the things Jacobs have done and the positive results achieved.</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AU" sz="1800" dirty="0">
                <a:solidFill>
                  <a:srgbClr val="000000"/>
                </a:solidFill>
                <a:effectLst/>
                <a:latin typeface="Jacobs Chronos" panose="020B0603030503030204" pitchFamily="34" charset="0"/>
                <a:ea typeface="Calibri" panose="020F0502020204030204" pitchFamily="34" charset="0"/>
                <a:cs typeface="Times New Roman" panose="02020603050405020304" pitchFamily="18" charset="0"/>
              </a:rPr>
              <a:t>The first one Flexible Working. Silver lining from COVID Not just flexible hours, work from home, or to purchase leave. Public holiday swaps, to a date more aligned to your own belief system or culture. Going even further is not excluding candidates from roles due to paternity leave. We actively encourage people on paternity leave to apply for roles and support their promotion into leadership opportunities and recently have seen a number of women successfully promoted into leadership despite being about to go on maternity leave.</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435426C-CA4F-4579-8ACE-2CDAEC2AB0CD}" type="slidenum">
              <a:rPr lang="en-US" smtClean="0"/>
              <a:t>8</a:t>
            </a:fld>
            <a:endParaRPr lang="en-US"/>
          </a:p>
        </p:txBody>
      </p:sp>
    </p:spTree>
    <p:extLst>
      <p:ext uri="{BB962C8B-B14F-4D97-AF65-F5344CB8AC3E}">
        <p14:creationId xmlns:p14="http://schemas.microsoft.com/office/powerpoint/2010/main" val="1292020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Together beyond platform for inclusion across Jacobs</a:t>
            </a:r>
          </a:p>
          <a:p>
            <a:r>
              <a:rPr lang="en-AU" b="1" dirty="0"/>
              <a:t>Jacobs employee networks </a:t>
            </a:r>
            <a:r>
              <a:rPr lang="en-AU" dirty="0"/>
              <a:t>bring people together across the world and drive the planned and intentional change to inclusion </a:t>
            </a:r>
          </a:p>
          <a:p>
            <a:r>
              <a:rPr lang="en-AU" dirty="0"/>
              <a:t>Everyday Respect Campaign </a:t>
            </a:r>
          </a:p>
          <a:p>
            <a:pPr lvl="1"/>
            <a:r>
              <a:rPr lang="en-AU" dirty="0"/>
              <a:t>Listen sessions (got pretty emotional but so important)</a:t>
            </a:r>
          </a:p>
          <a:p>
            <a:r>
              <a:rPr lang="en-AU" dirty="0"/>
              <a:t>Follow through is</a:t>
            </a:r>
          </a:p>
          <a:p>
            <a:r>
              <a:rPr lang="en-AU" dirty="0"/>
              <a:t>40:40:20 commitment – conscious commitment from the top to change at </a:t>
            </a:r>
            <a:r>
              <a:rPr lang="en-AU" b="1" dirty="0"/>
              <a:t>all levels in the company </a:t>
            </a:r>
            <a:r>
              <a:rPr lang="en-AU" b="0" dirty="0"/>
              <a:t>from junior through to our most senior</a:t>
            </a:r>
          </a:p>
          <a:p>
            <a:r>
              <a:rPr lang="en-AU" dirty="0"/>
              <a:t>Confidence in calling out gendered statement – i.e. “gents”</a:t>
            </a:r>
          </a:p>
          <a:p>
            <a:r>
              <a:rPr lang="en-AU" dirty="0"/>
              <a:t>Allies etc</a:t>
            </a:r>
          </a:p>
          <a:p>
            <a:endParaRPr lang="en-AU" dirty="0"/>
          </a:p>
          <a:p>
            <a:r>
              <a:rPr lang="en-AU" dirty="0"/>
              <a:t>We have a made a commitment and we are building strategies to implement across the company, in all geographies and all levels</a:t>
            </a:r>
          </a:p>
        </p:txBody>
      </p:sp>
      <p:sp>
        <p:nvSpPr>
          <p:cNvPr id="4" name="Slide Number Placeholder 3"/>
          <p:cNvSpPr>
            <a:spLocks noGrp="1"/>
          </p:cNvSpPr>
          <p:nvPr>
            <p:ph type="sldNum" sz="quarter" idx="5"/>
          </p:nvPr>
        </p:nvSpPr>
        <p:spPr/>
        <p:txBody>
          <a:bodyPr/>
          <a:lstStyle/>
          <a:p>
            <a:fld id="{2435426C-CA4F-4579-8ACE-2CDAEC2AB0CD}" type="slidenum">
              <a:rPr lang="en-US" smtClean="0"/>
              <a:t>9</a:t>
            </a:fld>
            <a:endParaRPr lang="en-US"/>
          </a:p>
        </p:txBody>
      </p:sp>
    </p:spTree>
    <p:extLst>
      <p:ext uri="{BB962C8B-B14F-4D97-AF65-F5344CB8AC3E}">
        <p14:creationId xmlns:p14="http://schemas.microsoft.com/office/powerpoint/2010/main" val="3254215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5">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3E2446-2B4C-4459-A196-A36F20099967}"/>
              </a:ext>
            </a:extLst>
          </p:cNvPr>
          <p:cNvSpPr/>
          <p:nvPr userDrawn="1"/>
        </p:nvSpPr>
        <p:spPr>
          <a:xfrm flipV="1">
            <a:off x="941830" y="914073"/>
            <a:ext cx="11250169" cy="4762330"/>
          </a:xfrm>
          <a:prstGeom prst="rect">
            <a:avLst/>
          </a:prstGeom>
          <a:gradFill flip="none" rotWithShape="1">
            <a:gsLst>
              <a:gs pos="17000">
                <a:schemeClr val="accent2"/>
              </a:gs>
              <a:gs pos="3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B0E0ED9-6381-4CE2-826F-F81BAA9EB22C}"/>
              </a:ext>
            </a:extLst>
          </p:cNvPr>
          <p:cNvSpPr/>
          <p:nvPr userDrawn="1"/>
        </p:nvSpPr>
        <p:spPr>
          <a:xfrm>
            <a:off x="941830" y="610064"/>
            <a:ext cx="11250169" cy="350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5">
            <a:extLst>
              <a:ext uri="{FF2B5EF4-FFF2-40B4-BE49-F238E27FC236}">
                <a16:creationId xmlns:a16="http://schemas.microsoft.com/office/drawing/2014/main" id="{B24D2416-242E-4926-A009-C2757361DEE3}"/>
              </a:ext>
            </a:extLst>
          </p:cNvPr>
          <p:cNvSpPr>
            <a:spLocks/>
          </p:cNvSpPr>
          <p:nvPr userDrawn="1"/>
        </p:nvSpPr>
        <p:spPr bwMode="auto">
          <a:xfrm>
            <a:off x="-1" y="5914716"/>
            <a:ext cx="941832" cy="943284"/>
          </a:xfrm>
          <a:custGeom>
            <a:avLst/>
            <a:gdLst>
              <a:gd name="T0" fmla="*/ 0 w 574"/>
              <a:gd name="T1" fmla="*/ 0 h 575"/>
              <a:gd name="T2" fmla="*/ 0 w 574"/>
              <a:gd name="T3" fmla="*/ 309 h 575"/>
              <a:gd name="T4" fmla="*/ 263 w 574"/>
              <a:gd name="T5" fmla="*/ 309 h 575"/>
              <a:gd name="T6" fmla="*/ 263 w 574"/>
              <a:gd name="T7" fmla="*/ 575 h 575"/>
              <a:gd name="T8" fmla="*/ 574 w 574"/>
              <a:gd name="T9" fmla="*/ 575 h 575"/>
              <a:gd name="T10" fmla="*/ 574 w 574"/>
              <a:gd name="T11" fmla="*/ 0 h 575"/>
              <a:gd name="T12" fmla="*/ 0 w 574"/>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574" h="575">
                <a:moveTo>
                  <a:pt x="0" y="0"/>
                </a:moveTo>
                <a:lnTo>
                  <a:pt x="0" y="309"/>
                </a:lnTo>
                <a:lnTo>
                  <a:pt x="263" y="309"/>
                </a:lnTo>
                <a:lnTo>
                  <a:pt x="263" y="575"/>
                </a:lnTo>
                <a:lnTo>
                  <a:pt x="574" y="575"/>
                </a:lnTo>
                <a:lnTo>
                  <a:pt x="57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Title 1">
            <a:extLst>
              <a:ext uri="{FF2B5EF4-FFF2-40B4-BE49-F238E27FC236}">
                <a16:creationId xmlns:a16="http://schemas.microsoft.com/office/drawing/2014/main" id="{B1FC8042-85BA-4529-AC57-15AC48F2903E}"/>
              </a:ext>
            </a:extLst>
          </p:cNvPr>
          <p:cNvSpPr>
            <a:spLocks noGrp="1"/>
          </p:cNvSpPr>
          <p:nvPr>
            <p:ph type="ctrTitle" hasCustomPrompt="1"/>
          </p:nvPr>
        </p:nvSpPr>
        <p:spPr>
          <a:xfrm>
            <a:off x="1556181" y="1820487"/>
            <a:ext cx="10209602" cy="1746609"/>
          </a:xfrm>
          <a:prstGeom prst="rect">
            <a:avLst/>
          </a:prstGeom>
          <a:noFill/>
        </p:spPr>
        <p:txBody>
          <a:bodyPr lIns="0" anchor="b">
            <a:noAutofit/>
          </a:bodyPr>
          <a:lstStyle>
            <a:lvl1pPr algn="l">
              <a:defRPr sz="4800" b="1">
                <a:solidFill>
                  <a:schemeClr val="tx1"/>
                </a:solidFill>
              </a:defRPr>
            </a:lvl1pPr>
          </a:lstStyle>
          <a:p>
            <a:r>
              <a:rPr lang="en-US" dirty="0"/>
              <a:t>Presentation title, 48pt bold.</a:t>
            </a:r>
          </a:p>
        </p:txBody>
      </p:sp>
      <p:sp>
        <p:nvSpPr>
          <p:cNvPr id="9" name="Text Placeholder 5">
            <a:extLst>
              <a:ext uri="{FF2B5EF4-FFF2-40B4-BE49-F238E27FC236}">
                <a16:creationId xmlns:a16="http://schemas.microsoft.com/office/drawing/2014/main" id="{A9C0E1A4-AF59-4D13-BD8D-297D447D936A}"/>
              </a:ext>
            </a:extLst>
          </p:cNvPr>
          <p:cNvSpPr>
            <a:spLocks noGrp="1"/>
          </p:cNvSpPr>
          <p:nvPr>
            <p:ph type="body" sz="quarter" idx="10" hasCustomPrompt="1"/>
          </p:nvPr>
        </p:nvSpPr>
        <p:spPr>
          <a:xfrm>
            <a:off x="1556181" y="3708065"/>
            <a:ext cx="10209601" cy="1002968"/>
          </a:xfrm>
          <a:prstGeom prst="rect">
            <a:avLst/>
          </a:prstGeom>
        </p:spPr>
        <p:txBody>
          <a:bodyPr lIns="0" anchor="b"/>
          <a:lstStyle>
            <a:lvl1pPr marL="0" indent="0">
              <a:buFontTx/>
              <a:buNone/>
              <a:defRPr sz="2800" b="1">
                <a:solidFill>
                  <a:schemeClr val="tx1"/>
                </a:solidFill>
              </a:defRPr>
            </a:lvl1pPr>
          </a:lstStyle>
          <a:p>
            <a:pPr lvl="0"/>
            <a:r>
              <a:rPr lang="en-AU" dirty="0"/>
              <a:t>Other information, 28pt light bold.</a:t>
            </a:r>
            <a:endParaRPr lang="en-US" dirty="0"/>
          </a:p>
        </p:txBody>
      </p:sp>
      <p:sp>
        <p:nvSpPr>
          <p:cNvPr id="12" name="Rectangle 11">
            <a:extLst>
              <a:ext uri="{FF2B5EF4-FFF2-40B4-BE49-F238E27FC236}">
                <a16:creationId xmlns:a16="http://schemas.microsoft.com/office/drawing/2014/main" id="{29525472-B1DF-4A98-802A-B97A237DA82B}"/>
              </a:ext>
            </a:extLst>
          </p:cNvPr>
          <p:cNvSpPr/>
          <p:nvPr userDrawn="1"/>
        </p:nvSpPr>
        <p:spPr>
          <a:xfrm>
            <a:off x="941830" y="-1"/>
            <a:ext cx="11250169" cy="6100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352731C-ED51-480F-921E-20609218CBC1}"/>
              </a:ext>
            </a:extLst>
          </p:cNvPr>
          <p:cNvSpPr/>
          <p:nvPr userDrawn="1"/>
        </p:nvSpPr>
        <p:spPr>
          <a:xfrm>
            <a:off x="941830" y="5676405"/>
            <a:ext cx="11250169" cy="2306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C760AA-F653-4795-B699-8F46BA705579}"/>
              </a:ext>
            </a:extLst>
          </p:cNvPr>
          <p:cNvSpPr/>
          <p:nvPr userDrawn="1"/>
        </p:nvSpPr>
        <p:spPr>
          <a:xfrm>
            <a:off x="941831" y="5809773"/>
            <a:ext cx="11250169" cy="1049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rand Logo">
            <a:extLst>
              <a:ext uri="{FF2B5EF4-FFF2-40B4-BE49-F238E27FC236}">
                <a16:creationId xmlns:a16="http://schemas.microsoft.com/office/drawing/2014/main" id="{1CA5D32A-C387-47B9-A575-30E9890DEC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12679" y="6078510"/>
            <a:ext cx="3195350" cy="553094"/>
          </a:xfrm>
          <a:prstGeom prst="rect">
            <a:avLst/>
          </a:prstGeom>
        </p:spPr>
      </p:pic>
    </p:spTree>
    <p:extLst>
      <p:ext uri="{BB962C8B-B14F-4D97-AF65-F5344CB8AC3E}">
        <p14:creationId xmlns:p14="http://schemas.microsoft.com/office/powerpoint/2010/main" val="2627944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3 Image Placeholders">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A3A5AFC-CDC1-4FA8-8672-60843A7E4C64}"/>
              </a:ext>
            </a:extLst>
          </p:cNvPr>
          <p:cNvSpPr>
            <a:spLocks noGrp="1"/>
          </p:cNvSpPr>
          <p:nvPr>
            <p:ph type="title" hasCustomPrompt="1"/>
          </p:nvPr>
        </p:nvSpPr>
        <p:spPr>
          <a:xfrm>
            <a:off x="695324" y="486795"/>
            <a:ext cx="10801351" cy="640080"/>
          </a:xfrm>
        </p:spPr>
        <p:txBody>
          <a:bodyPr/>
          <a:lstStyle>
            <a:lvl1pPr>
              <a:defRPr>
                <a:solidFill>
                  <a:schemeClr val="tx1"/>
                </a:solidFill>
              </a:defRPr>
            </a:lvl1pPr>
          </a:lstStyle>
          <a:p>
            <a:r>
              <a:rPr lang="en-US" dirty="0"/>
              <a:t>Slide title, 28pt bold</a:t>
            </a:r>
          </a:p>
        </p:txBody>
      </p:sp>
      <p:sp>
        <p:nvSpPr>
          <p:cNvPr id="8" name="Slide Number Placeholder 3">
            <a:extLst>
              <a:ext uri="{FF2B5EF4-FFF2-40B4-BE49-F238E27FC236}">
                <a16:creationId xmlns:a16="http://schemas.microsoft.com/office/drawing/2014/main" id="{52FE0CF1-4AFE-49E0-ADB7-6898041898EA}"/>
              </a:ext>
            </a:extLst>
          </p:cNvPr>
          <p:cNvSpPr>
            <a:spLocks noGrp="1"/>
          </p:cNvSpPr>
          <p:nvPr>
            <p:ph type="sldNum" sz="quarter" idx="11"/>
          </p:nvPr>
        </p:nvSpPr>
        <p:spPr>
          <a:xfrm>
            <a:off x="695324" y="6309360"/>
            <a:ext cx="1383642" cy="274320"/>
          </a:xfrm>
        </p:spPr>
        <p:txBody>
          <a:bodyPr/>
          <a:lstStyle/>
          <a:p>
            <a:fld id="{9B3E39EC-4BE2-4DEA-81C0-4ABC0AAB4AC0}" type="slidenum">
              <a:rPr lang="en-AU" smtClean="0"/>
              <a:pPr/>
              <a:t>‹#›</a:t>
            </a:fld>
            <a:endParaRPr lang="en-AU" dirty="0"/>
          </a:p>
        </p:txBody>
      </p:sp>
      <p:sp>
        <p:nvSpPr>
          <p:cNvPr id="9" name="Content Placeholder 3">
            <a:extLst>
              <a:ext uri="{FF2B5EF4-FFF2-40B4-BE49-F238E27FC236}">
                <a16:creationId xmlns:a16="http://schemas.microsoft.com/office/drawing/2014/main" id="{1E984A30-71BE-4191-8948-D33FB91BAF4F}"/>
              </a:ext>
            </a:extLst>
          </p:cNvPr>
          <p:cNvSpPr>
            <a:spLocks noGrp="1"/>
          </p:cNvSpPr>
          <p:nvPr>
            <p:ph sz="half" idx="2" hasCustomPrompt="1"/>
          </p:nvPr>
        </p:nvSpPr>
        <p:spPr>
          <a:xfrm>
            <a:off x="5628004" y="1337094"/>
            <a:ext cx="6563995" cy="4856672"/>
          </a:xfrm>
          <a:prstGeom prst="rect">
            <a:avLst/>
          </a:prstGeom>
          <a:solidFill>
            <a:schemeClr val="accent1"/>
          </a:solidFill>
        </p:spPr>
        <p:txBody>
          <a:bodyPr lIns="274320" tIns="360000" rIns="274320">
            <a:noAutofit/>
          </a:bodyPr>
          <a:lstStyle>
            <a:lvl1pPr marL="270000" indent="-270000">
              <a:buClr>
                <a:schemeClr val="bg1"/>
              </a:buClr>
              <a:defRPr sz="2400">
                <a:solidFill>
                  <a:schemeClr val="bg1"/>
                </a:solidFill>
                <a:latin typeface="+mj-lt"/>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400">
                <a:solidFill>
                  <a:schemeClr val="bg1"/>
                </a:solidFill>
                <a:latin typeface="+mj-lt"/>
                <a:cs typeface="Jacobs Chronos" panose="010B0603030503030204" pitchFamily="34" charset="0"/>
              </a:defRPr>
            </a:lvl2pPr>
            <a:lvl3pPr marL="810000" indent="-270000">
              <a:spcBef>
                <a:spcPts val="600"/>
              </a:spcBef>
              <a:spcAft>
                <a:spcPts val="0"/>
              </a:spcAft>
              <a:buClr>
                <a:schemeClr val="bg1"/>
              </a:buClr>
              <a:defRPr sz="2000">
                <a:solidFill>
                  <a:schemeClr val="bg1"/>
                </a:solidFill>
                <a:latin typeface="+mj-lt"/>
                <a:cs typeface="Jacobs Chronos" panose="010B0603030503030204" pitchFamily="34" charset="0"/>
              </a:defRPr>
            </a:lvl3pPr>
            <a:lvl4pPr marL="1080000">
              <a:spcBef>
                <a:spcPts val="600"/>
              </a:spcBef>
              <a:spcAft>
                <a:spcPts val="0"/>
              </a:spcAft>
              <a:buClr>
                <a:schemeClr val="bg1"/>
              </a:buClr>
              <a:defRPr sz="1800">
                <a:solidFill>
                  <a:schemeClr val="bg1"/>
                </a:solidFill>
                <a:latin typeface="+mj-lt"/>
                <a:cs typeface="Jacobs Chronos" panose="010B0603030503030204" pitchFamily="34" charset="0"/>
              </a:defRPr>
            </a:lvl4pPr>
            <a:lvl5pPr marL="1350000" indent="-270000">
              <a:spcBef>
                <a:spcPts val="600"/>
              </a:spcBef>
              <a:spcAft>
                <a:spcPts val="0"/>
              </a:spcAft>
              <a:buClr>
                <a:schemeClr val="bg1"/>
              </a:buClr>
              <a:defRPr sz="1600">
                <a:solidFill>
                  <a:schemeClr val="bg1"/>
                </a:solidFill>
                <a:latin typeface="+mj-lt"/>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24pt  </a:t>
            </a:r>
          </a:p>
          <a:p>
            <a:pPr lvl="1"/>
            <a:r>
              <a:rPr lang="en-US" dirty="0"/>
              <a:t>Second level, 22pt  </a:t>
            </a:r>
          </a:p>
          <a:p>
            <a:pPr lvl="2"/>
            <a:r>
              <a:rPr lang="en-US" dirty="0"/>
              <a:t>Third level, 20pt  </a:t>
            </a:r>
          </a:p>
          <a:p>
            <a:pPr lvl="3"/>
            <a:r>
              <a:rPr lang="en-US" dirty="0"/>
              <a:t>Fourth level, 18pt  </a:t>
            </a:r>
          </a:p>
          <a:p>
            <a:pPr lvl="4"/>
            <a:r>
              <a:rPr lang="en-US" dirty="0"/>
              <a:t>Fifth level, 16pt  </a:t>
            </a:r>
            <a:endParaRPr lang="en-AU" dirty="0"/>
          </a:p>
        </p:txBody>
      </p:sp>
      <p:sp>
        <p:nvSpPr>
          <p:cNvPr id="15" name="Rectangle 14">
            <a:extLst>
              <a:ext uri="{FF2B5EF4-FFF2-40B4-BE49-F238E27FC236}">
                <a16:creationId xmlns:a16="http://schemas.microsoft.com/office/drawing/2014/main" id="{27399F6E-0659-4B09-AF03-72FAD06F7B1C}"/>
              </a:ext>
            </a:extLst>
          </p:cNvPr>
          <p:cNvSpPr/>
          <p:nvPr userDrawn="1"/>
        </p:nvSpPr>
        <p:spPr>
          <a:xfrm>
            <a:off x="0" y="1337094"/>
            <a:ext cx="320040" cy="48566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9">
            <a:extLst>
              <a:ext uri="{FF2B5EF4-FFF2-40B4-BE49-F238E27FC236}">
                <a16:creationId xmlns:a16="http://schemas.microsoft.com/office/drawing/2014/main" id="{E019F9E3-66E3-48C4-A1CD-97B214C91E18}"/>
              </a:ext>
            </a:extLst>
          </p:cNvPr>
          <p:cNvSpPr>
            <a:spLocks noGrp="1"/>
          </p:cNvSpPr>
          <p:nvPr>
            <p:ph type="pic" sz="quarter" idx="16" hasCustomPrompt="1"/>
          </p:nvPr>
        </p:nvSpPr>
        <p:spPr>
          <a:xfrm>
            <a:off x="2448561" y="1337094"/>
            <a:ext cx="1280477" cy="4856672"/>
          </a:xfrm>
          <a:prstGeom prst="rect">
            <a:avLst/>
          </a:prstGeom>
        </p:spPr>
        <p:txBody>
          <a:bodyPr/>
          <a:lstStyle>
            <a:lvl1pPr marL="0" indent="0">
              <a:buNone/>
              <a:defRPr sz="1600"/>
            </a:lvl1pPr>
          </a:lstStyle>
          <a:p>
            <a:r>
              <a:rPr lang="en-AU" sz="1600" dirty="0"/>
              <a:t>Click icon to insert image</a:t>
            </a:r>
            <a:endParaRPr lang="en-US" dirty="0"/>
          </a:p>
        </p:txBody>
      </p:sp>
      <p:sp>
        <p:nvSpPr>
          <p:cNvPr id="17" name="Picture Placeholder 9">
            <a:extLst>
              <a:ext uri="{FF2B5EF4-FFF2-40B4-BE49-F238E27FC236}">
                <a16:creationId xmlns:a16="http://schemas.microsoft.com/office/drawing/2014/main" id="{A8699A90-75C8-4178-8F99-0D2F881D5D3D}"/>
              </a:ext>
            </a:extLst>
          </p:cNvPr>
          <p:cNvSpPr>
            <a:spLocks noGrp="1"/>
          </p:cNvSpPr>
          <p:nvPr>
            <p:ph type="pic" sz="quarter" idx="19" hasCustomPrompt="1"/>
          </p:nvPr>
        </p:nvSpPr>
        <p:spPr>
          <a:xfrm>
            <a:off x="3729038" y="1337094"/>
            <a:ext cx="1898967" cy="4856672"/>
          </a:xfrm>
          <a:prstGeom prst="rect">
            <a:avLst/>
          </a:prstGeom>
        </p:spPr>
        <p:txBody>
          <a:bodyPr/>
          <a:lstStyle>
            <a:lvl1pPr marL="0" indent="0">
              <a:buNone/>
              <a:defRPr sz="1600"/>
            </a:lvl1pPr>
          </a:lstStyle>
          <a:p>
            <a:r>
              <a:rPr lang="en-AU" sz="1600" dirty="0"/>
              <a:t>Click icon to insert image</a:t>
            </a:r>
            <a:endParaRPr lang="en-US" dirty="0"/>
          </a:p>
        </p:txBody>
      </p:sp>
      <p:sp>
        <p:nvSpPr>
          <p:cNvPr id="18" name="Picture Placeholder 9">
            <a:extLst>
              <a:ext uri="{FF2B5EF4-FFF2-40B4-BE49-F238E27FC236}">
                <a16:creationId xmlns:a16="http://schemas.microsoft.com/office/drawing/2014/main" id="{B06EC4EF-4131-4A57-BFA4-A335E90A2DED}"/>
              </a:ext>
            </a:extLst>
          </p:cNvPr>
          <p:cNvSpPr>
            <a:spLocks noGrp="1"/>
          </p:cNvSpPr>
          <p:nvPr>
            <p:ph type="pic" sz="quarter" idx="20" hasCustomPrompt="1"/>
          </p:nvPr>
        </p:nvSpPr>
        <p:spPr>
          <a:xfrm>
            <a:off x="979714" y="1337094"/>
            <a:ext cx="1468847" cy="4856672"/>
          </a:xfrm>
          <a:prstGeom prst="rect">
            <a:avLst/>
          </a:prstGeom>
        </p:spPr>
        <p:txBody>
          <a:bodyPr/>
          <a:lstStyle>
            <a:lvl1pPr marL="0" indent="0">
              <a:buNone/>
              <a:defRPr sz="1600"/>
            </a:lvl1pPr>
          </a:lstStyle>
          <a:p>
            <a:r>
              <a:rPr lang="en-AU" sz="1600" dirty="0"/>
              <a:t>Click icon to insert image</a:t>
            </a:r>
            <a:endParaRPr lang="en-US" dirty="0"/>
          </a:p>
        </p:txBody>
      </p:sp>
      <p:sp>
        <p:nvSpPr>
          <p:cNvPr id="19" name="Rectangle 18">
            <a:extLst>
              <a:ext uri="{FF2B5EF4-FFF2-40B4-BE49-F238E27FC236}">
                <a16:creationId xmlns:a16="http://schemas.microsoft.com/office/drawing/2014/main" id="{C6C6547F-513B-4324-B5C4-125A0927F15E}"/>
              </a:ext>
            </a:extLst>
          </p:cNvPr>
          <p:cNvSpPr/>
          <p:nvPr userDrawn="1"/>
        </p:nvSpPr>
        <p:spPr>
          <a:xfrm>
            <a:off x="320040" y="1337094"/>
            <a:ext cx="520541" cy="48566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D4478A-7C6E-4975-9474-81C2A00DACB9}"/>
              </a:ext>
            </a:extLst>
          </p:cNvPr>
          <p:cNvSpPr/>
          <p:nvPr userDrawn="1"/>
        </p:nvSpPr>
        <p:spPr>
          <a:xfrm>
            <a:off x="840581" y="1337094"/>
            <a:ext cx="139133" cy="48566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505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guide id="4" pos="724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Black Backgroun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F1CAFD-5BCC-46E3-A86B-8EF3F19CF2AA}"/>
              </a:ext>
            </a:extLst>
          </p:cNvPr>
          <p:cNvSpPr/>
          <p:nvPr userDrawn="1"/>
        </p:nvSpPr>
        <p:spPr>
          <a:xfrm>
            <a:off x="8937567" y="-2"/>
            <a:ext cx="3254433" cy="6858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ADA12D6-CA5B-4CB7-B7E9-6318B5528C0D}"/>
              </a:ext>
            </a:extLst>
          </p:cNvPr>
          <p:cNvSpPr txBox="1"/>
          <p:nvPr userDrawn="1"/>
        </p:nvSpPr>
        <p:spPr>
          <a:xfrm>
            <a:off x="695325" y="1242000"/>
            <a:ext cx="10773864" cy="4698923"/>
          </a:xfrm>
          <a:prstGeom prst="rect">
            <a:avLst/>
          </a:prstGeom>
          <a:noFill/>
        </p:spPr>
        <p:txBody>
          <a:bodyPr wrap="square" lIns="0" tIns="0" rIns="0" bIns="0" rtlCol="0">
            <a:noAutofit/>
          </a:bodyPr>
          <a:lstStyle/>
          <a:p>
            <a:pPr lvl="0" indent="0">
              <a:lnSpc>
                <a:spcPct val="90000"/>
              </a:lnSpc>
              <a:spcBef>
                <a:spcPts val="1800"/>
              </a:spcBef>
              <a:spcAft>
                <a:spcPts val="0"/>
              </a:spcAft>
            </a:pPr>
            <a:r>
              <a:rPr lang="en-AU" sz="1800" b="1" dirty="0">
                <a:solidFill>
                  <a:schemeClr val="tx1"/>
                </a:solidFill>
                <a:latin typeface="+mj-lt"/>
                <a:cs typeface="JacobsChronos" panose="020B0604020202020204" pitchFamily="34" charset="0"/>
              </a:rPr>
              <a:t>Important</a:t>
            </a:r>
          </a:p>
          <a:p>
            <a:pPr lvl="0" indent="0">
              <a:lnSpc>
                <a:spcPct val="90000"/>
              </a:lnSpc>
              <a:spcBef>
                <a:spcPts val="1800"/>
              </a:spcBef>
              <a:spcAft>
                <a:spcPts val="0"/>
              </a:spcAft>
            </a:pPr>
            <a:r>
              <a:rPr lang="en-AU" sz="1800" dirty="0">
                <a:solidFill>
                  <a:schemeClr val="tx1"/>
                </a:solidFill>
                <a:latin typeface="+mn-lt"/>
                <a:cs typeface="JacobsChronos" panose="020B0604020202020204" pitchFamily="34" charset="0"/>
              </a:rPr>
              <a:t>The material in this presentation has been prepared by Jacobs</a:t>
            </a:r>
            <a:r>
              <a:rPr lang="en-AU" sz="1800" baseline="30000" dirty="0">
                <a:solidFill>
                  <a:schemeClr val="tx1"/>
                </a:solidFill>
                <a:latin typeface="+mn-lt"/>
                <a:cs typeface="JacobsChronos" panose="020B0604020202020204" pitchFamily="34" charset="0"/>
              </a:rPr>
              <a:t>®</a:t>
            </a:r>
            <a:r>
              <a:rPr lang="en-AU" sz="1800" dirty="0">
                <a:solidFill>
                  <a:schemeClr val="tx1"/>
                </a:solidFill>
                <a:latin typeface="+mn-lt"/>
                <a:cs typeface="JacobsChronos" panose="020B0604020202020204" pitchFamily="34" charset="0"/>
              </a:rPr>
              <a:t>.</a:t>
            </a:r>
          </a:p>
          <a:p>
            <a:pPr marL="0" marR="0" lvl="0" indent="0" algn="l" defTabSz="914400" rtl="0" eaLnBrk="1" fontAlgn="auto" latinLnBrk="0" hangingPunct="1">
              <a:lnSpc>
                <a:spcPct val="90000"/>
              </a:lnSpc>
              <a:spcBef>
                <a:spcPts val="1800"/>
              </a:spcBef>
              <a:spcAft>
                <a:spcPts val="0"/>
              </a:spcAft>
              <a:buClrTx/>
              <a:buSzTx/>
              <a:buFontTx/>
              <a:buNone/>
              <a:tabLst/>
              <a:defRPr/>
            </a:pPr>
            <a:r>
              <a:rPr lang="en-US" sz="1800" kern="1200" dirty="0">
                <a:solidFill>
                  <a:schemeClr val="tx1"/>
                </a:solidFill>
                <a:effectLst/>
                <a:latin typeface="+mn-lt"/>
                <a:ea typeface="+mn-ea"/>
                <a:cs typeface="+mn-cs"/>
              </a:rPr>
              <a:t>All rights reserved. This presentation is protected by U.S. and International copyright laws.  Reproduction and redistribution without written permission is prohibited.  Jacobs, the Jacobs logo, and all other Jacobs trademarks are the property of Jacobs Engineering Group Inc. </a:t>
            </a:r>
          </a:p>
          <a:p>
            <a:pPr lvl="0" indent="0">
              <a:lnSpc>
                <a:spcPct val="90000"/>
              </a:lnSpc>
              <a:spcBef>
                <a:spcPts val="1800"/>
              </a:spcBef>
              <a:spcAft>
                <a:spcPts val="0"/>
              </a:spcAft>
            </a:pPr>
            <a:r>
              <a:rPr lang="en-AU" sz="1800" b="1" dirty="0">
                <a:solidFill>
                  <a:schemeClr val="tx1"/>
                </a:solidFill>
                <a:latin typeface="+mn-lt"/>
                <a:cs typeface="JacobsChronos" panose="020B0604020202020204" pitchFamily="34" charset="0"/>
              </a:rPr>
              <a:t>Jacobs is a trademark of </a:t>
            </a:r>
            <a:r>
              <a:rPr lang="en-US" sz="1800" b="1" kern="1200" dirty="0">
                <a:solidFill>
                  <a:schemeClr val="tx1"/>
                </a:solidFill>
                <a:effectLst/>
                <a:latin typeface="+mn-lt"/>
                <a:ea typeface="+mn-ea"/>
                <a:cs typeface="+mn-cs"/>
              </a:rPr>
              <a:t>Jacobs Engineering Group </a:t>
            </a:r>
            <a:r>
              <a:rPr lang="en-AU" sz="1800" b="1" dirty="0">
                <a:solidFill>
                  <a:schemeClr val="tx1"/>
                </a:solidFill>
                <a:latin typeface="+mn-lt"/>
                <a:cs typeface="JacobsChronos" panose="020B0604020202020204" pitchFamily="34" charset="0"/>
              </a:rPr>
              <a:t>Inc. </a:t>
            </a:r>
          </a:p>
          <a:p>
            <a:pPr marL="0" lvl="0" indent="0">
              <a:lnSpc>
                <a:spcPct val="90000"/>
              </a:lnSpc>
              <a:spcBef>
                <a:spcPts val="1800"/>
              </a:spcBef>
              <a:spcAft>
                <a:spcPts val="0"/>
              </a:spcAft>
              <a:buFont typeface="Jacobs Chronos Light" panose="010B0403030503030204" pitchFamily="34" charset="0"/>
              <a:buNone/>
            </a:pPr>
            <a:r>
              <a:rPr lang="en-AU" sz="1800" dirty="0">
                <a:solidFill>
                  <a:schemeClr val="tx1"/>
                </a:solidFill>
                <a:latin typeface="+mj-lt"/>
                <a:cs typeface="JacobsChronos" panose="020B0604020202020204" pitchFamily="34" charset="0"/>
              </a:rPr>
              <a:t> </a:t>
            </a:r>
          </a:p>
        </p:txBody>
      </p:sp>
      <p:cxnSp>
        <p:nvCxnSpPr>
          <p:cNvPr id="13" name="Straight Connector 12">
            <a:extLst>
              <a:ext uri="{FF2B5EF4-FFF2-40B4-BE49-F238E27FC236}">
                <a16:creationId xmlns:a16="http://schemas.microsoft.com/office/drawing/2014/main" id="{E5A3C61E-ACCE-4F73-9252-D1B90E9DE4E5}"/>
              </a:ext>
            </a:extLst>
          </p:cNvPr>
          <p:cNvCxnSpPr/>
          <p:nvPr userDrawn="1"/>
        </p:nvCxnSpPr>
        <p:spPr>
          <a:xfrm>
            <a:off x="820563" y="1118813"/>
            <a:ext cx="7170046"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37F760E-BC00-4589-B51C-9ED61BFBBC65}"/>
              </a:ext>
            </a:extLst>
          </p:cNvPr>
          <p:cNvSpPr txBox="1"/>
          <p:nvPr userDrawn="1"/>
        </p:nvSpPr>
        <p:spPr>
          <a:xfrm>
            <a:off x="695325" y="486000"/>
            <a:ext cx="5665952" cy="523220"/>
          </a:xfrm>
          <a:prstGeom prst="rect">
            <a:avLst/>
          </a:prstGeom>
          <a:noFill/>
        </p:spPr>
        <p:txBody>
          <a:bodyPr wrap="square" lIns="0" rtlCol="0">
            <a:spAutoFit/>
          </a:bodyPr>
          <a:lstStyle/>
          <a:p>
            <a:r>
              <a:rPr lang="en-US" sz="2800" b="1" dirty="0">
                <a:latin typeface="+mj-lt"/>
              </a:rPr>
              <a:t>Copyright notice</a:t>
            </a:r>
          </a:p>
        </p:txBody>
      </p:sp>
    </p:spTree>
    <p:extLst>
      <p:ext uri="{BB962C8B-B14F-4D97-AF65-F5344CB8AC3E}">
        <p14:creationId xmlns:p14="http://schemas.microsoft.com/office/powerpoint/2010/main" val="30477559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guide id="4" pos="724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91307B-8EB1-469A-B7D2-B5DFB3774BB9}"/>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773015B5-9BC6-488B-8F2B-CA18275E9F96}"/>
              </a:ext>
            </a:extLst>
          </p:cNvPr>
          <p:cNvSpPr txBox="1"/>
          <p:nvPr userDrawn="1"/>
        </p:nvSpPr>
        <p:spPr>
          <a:xfrm>
            <a:off x="310720" y="1295400"/>
            <a:ext cx="11254875" cy="3794606"/>
          </a:xfrm>
          <a:prstGeom prst="rect">
            <a:avLst/>
          </a:prstGeom>
          <a:noFill/>
        </p:spPr>
        <p:txBody>
          <a:bodyPr wrap="square" lIns="0" tIns="0" rIns="0" bIns="0" rtlCol="0">
            <a:noAutofit/>
          </a:bodyPr>
          <a:lstStyle/>
          <a:p>
            <a:pPr lvl="0">
              <a:spcAft>
                <a:spcPts val="600"/>
              </a:spcAft>
            </a:pPr>
            <a:r>
              <a:rPr lang="en-US" sz="1800" kern="1200" dirty="0">
                <a:solidFill>
                  <a:schemeClr val="tx1"/>
                </a:solidFill>
                <a:effectLst/>
                <a:latin typeface="+mn-lt"/>
                <a:ea typeface="+mn-ea"/>
                <a:cs typeface="+mn-cs"/>
              </a:rPr>
              <a:t>Statements made in this presentation that are not based on historical fact are forward-looking statements. Although such statements are based on management's current estimates and expectations, and currently available competitive, financial, and economic data, forward-looking statements are inherently uncertain, and you should not place undue reliance on such statements as actual results may differ materially. We caution the reader that there are a variety of risks, uncertainties and other factors that could cause actual results to differ materially from what is contained, projected or implied by our forward-looking statements. For a description of some additional factors that may occur that could cause actual results to differ from our forward-looking statements, see our most recent Annual Report on Form 10-K, and in particular the discussions contained under Item 1 - Business; Item 1A - Risk Factors; Item 3 - Legal Proceedings; and Item 7 - Management's Discussion and Analysis of Financial Condition and Results of Operations, as well as the Company’s other filings with the Securities and Exchange Commission. The Company is not under any duty to update any of the forward-looking statements after the date of this presentation to conform to actual results, except as required by applicable law.</a:t>
            </a:r>
            <a:endParaRPr lang="en-AU" sz="1800" kern="1200" dirty="0">
              <a:solidFill>
                <a:schemeClr val="tx1"/>
              </a:solidFill>
              <a:effectLst/>
              <a:latin typeface="+mn-lt"/>
              <a:ea typeface="+mn-ea"/>
              <a:cs typeface="JacobsChronos" panose="020B0604020202020204" pitchFamily="34" charset="0"/>
            </a:endParaRPr>
          </a:p>
        </p:txBody>
      </p:sp>
      <p:sp>
        <p:nvSpPr>
          <p:cNvPr id="6" name="TextBox 5">
            <a:extLst>
              <a:ext uri="{FF2B5EF4-FFF2-40B4-BE49-F238E27FC236}">
                <a16:creationId xmlns:a16="http://schemas.microsoft.com/office/drawing/2014/main" id="{DE573007-CD7F-415E-AE98-19BB33CFAB44}"/>
              </a:ext>
            </a:extLst>
          </p:cNvPr>
          <p:cNvSpPr txBox="1"/>
          <p:nvPr userDrawn="1"/>
        </p:nvSpPr>
        <p:spPr>
          <a:xfrm>
            <a:off x="320400" y="486000"/>
            <a:ext cx="11282452" cy="430887"/>
          </a:xfrm>
          <a:prstGeom prst="rect">
            <a:avLst/>
          </a:prstGeom>
          <a:noFill/>
        </p:spPr>
        <p:txBody>
          <a:bodyPr wrap="square" lIns="0" tIns="0" rIns="0" bIns="0" rtlCol="0" anchor="ctr">
            <a:spAutoFit/>
          </a:bodyPr>
          <a:lstStyle/>
          <a:p>
            <a:r>
              <a:rPr lang="en-AU" sz="2800" b="1" baseline="0" dirty="0">
                <a:solidFill>
                  <a:schemeClr val="tx2"/>
                </a:solidFill>
                <a:latin typeface="+mj-lt"/>
                <a:cs typeface="JacobsChronos" panose="020B0604020202020204" pitchFamily="34" charset="0"/>
              </a:rPr>
              <a:t>Forward-looking statement disclaimer</a:t>
            </a:r>
            <a:endParaRPr lang="en-AU" sz="2800" b="1" dirty="0">
              <a:solidFill>
                <a:schemeClr val="tx2"/>
              </a:solidFill>
              <a:latin typeface="+mj-lt"/>
              <a:cs typeface="JacobsChronos" panose="020B0604020202020204" pitchFamily="34" charset="0"/>
            </a:endParaRPr>
          </a:p>
        </p:txBody>
      </p:sp>
    </p:spTree>
    <p:extLst>
      <p:ext uri="{BB962C8B-B14F-4D97-AF65-F5344CB8AC3E}">
        <p14:creationId xmlns:p14="http://schemas.microsoft.com/office/powerpoint/2010/main" val="3956696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Full Pag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498CAD-15AD-46B3-8B65-D8B7A2DF5C8A}"/>
              </a:ext>
            </a:extLst>
          </p:cNvPr>
          <p:cNvSpPr>
            <a:spLocks noGrp="1"/>
          </p:cNvSpPr>
          <p:nvPr>
            <p:ph type="sldNum" sz="quarter" idx="11"/>
          </p:nvPr>
        </p:nvSpPr>
        <p:spPr>
          <a:xfrm>
            <a:off x="320040" y="6309360"/>
            <a:ext cx="781674" cy="274320"/>
          </a:xfrm>
          <a:prstGeom prst="rect">
            <a:avLst/>
          </a:prstGeom>
        </p:spPr>
        <p:txBody>
          <a:bodyPr/>
          <a:lstStyle/>
          <a:p>
            <a:fld id="{9B3E39EC-4BE2-4DEA-81C0-4ABC0AAB4AC0}" type="slidenum">
              <a:rPr lang="en-AU" smtClean="0"/>
              <a:pPr/>
              <a:t>‹#›</a:t>
            </a:fld>
            <a:endParaRPr lang="en-AU" dirty="0"/>
          </a:p>
        </p:txBody>
      </p:sp>
      <p:sp>
        <p:nvSpPr>
          <p:cNvPr id="6" name="Picture Placeholder 5">
            <a:extLst>
              <a:ext uri="{FF2B5EF4-FFF2-40B4-BE49-F238E27FC236}">
                <a16:creationId xmlns:a16="http://schemas.microsoft.com/office/drawing/2014/main" id="{F7A68D30-F59D-417F-94B2-303C166196D8}"/>
              </a:ext>
            </a:extLst>
          </p:cNvPr>
          <p:cNvSpPr>
            <a:spLocks noGrp="1"/>
          </p:cNvSpPr>
          <p:nvPr>
            <p:ph type="pic" sz="quarter" idx="12"/>
          </p:nvPr>
        </p:nvSpPr>
        <p:spPr>
          <a:xfrm>
            <a:off x="0" y="0"/>
            <a:ext cx="12192000" cy="6858000"/>
          </a:xfrm>
          <a:prstGeom prst="rect">
            <a:avLst/>
          </a:prstGeom>
        </p:spPr>
        <p:txBody>
          <a:bodyPr/>
          <a:lstStyle/>
          <a:p>
            <a:endParaRPr lang="en-US" dirty="0"/>
          </a:p>
        </p:txBody>
      </p:sp>
      <p:sp>
        <p:nvSpPr>
          <p:cNvPr id="5" name="Footer Placeholder 2">
            <a:extLst>
              <a:ext uri="{FF2B5EF4-FFF2-40B4-BE49-F238E27FC236}">
                <a16:creationId xmlns:a16="http://schemas.microsoft.com/office/drawing/2014/main" id="{9D650DEC-DC20-4E84-8B81-B4F186EF264D}"/>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solidFill>
                  <a:schemeClr val="bg1"/>
                </a:solidFill>
                <a:effectLst/>
                <a:uLnTx/>
                <a:uFillTx/>
                <a:latin typeface="+mn-lt"/>
                <a:ea typeface="+mn-ea"/>
                <a:cs typeface="+mn-cs"/>
              </a:rPr>
              <a:t>©Jacobs </a:t>
            </a:r>
            <a:fld id="{9FEEAF66-6FF2-4E01-B6F9-FBBA4C4091BF}" type="datetime1">
              <a:rPr kumimoji="0" lang="en-AU" sz="1100" b="1"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19/10/2022</a:t>
            </a:fld>
            <a:endParaRPr kumimoji="0" lang="en-AU" sz="1100" b="1"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95100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B43439-8D96-419E-BF5A-8C4AF464228A}"/>
              </a:ext>
            </a:extLst>
          </p:cNvPr>
          <p:cNvSpPr/>
          <p:nvPr userDrawn="1"/>
        </p:nvSpPr>
        <p:spPr>
          <a:xfrm>
            <a:off x="0" y="0"/>
            <a:ext cx="12192000" cy="6858000"/>
          </a:xfrm>
          <a:prstGeom prst="rect">
            <a:avLst/>
          </a:prstGeom>
          <a:gradFill flip="none" rotWithShape="1">
            <a:gsLst>
              <a:gs pos="42000">
                <a:schemeClr val="accent2"/>
              </a:gs>
              <a:gs pos="7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5E5DBCB-BEF8-49A6-81A5-9457F22EE6AA}"/>
              </a:ext>
            </a:extLst>
          </p:cNvPr>
          <p:cNvSpPr>
            <a:spLocks noGrp="1"/>
          </p:cNvSpPr>
          <p:nvPr>
            <p:ph type="ctrTitle" hasCustomPrompt="1"/>
          </p:nvPr>
        </p:nvSpPr>
        <p:spPr>
          <a:xfrm>
            <a:off x="612949" y="2157381"/>
            <a:ext cx="8075295" cy="1371600"/>
          </a:xfrm>
          <a:prstGeom prst="rect">
            <a:avLst/>
          </a:prstGeom>
        </p:spPr>
        <p:txBody>
          <a:bodyPr anchor="b"/>
          <a:lstStyle>
            <a:lvl1pPr algn="l">
              <a:defRPr sz="4200" b="1">
                <a:solidFill>
                  <a:schemeClr val="tx1"/>
                </a:solidFill>
                <a:latin typeface="+mj-lt"/>
                <a:cs typeface="Jacobs Chronos" panose="010B0603030503030204" pitchFamily="34" charset="0"/>
              </a:defRPr>
            </a:lvl1pPr>
          </a:lstStyle>
          <a:p>
            <a:r>
              <a:rPr lang="en-US" dirty="0"/>
              <a:t>Section/divider title, 42pt bold.</a:t>
            </a:r>
          </a:p>
        </p:txBody>
      </p:sp>
      <p:sp>
        <p:nvSpPr>
          <p:cNvPr id="6" name="Subtitle 2">
            <a:extLst>
              <a:ext uri="{FF2B5EF4-FFF2-40B4-BE49-F238E27FC236}">
                <a16:creationId xmlns:a16="http://schemas.microsoft.com/office/drawing/2014/main" id="{9CA1C99B-988C-47FF-8385-5620F86249C3}"/>
              </a:ext>
            </a:extLst>
          </p:cNvPr>
          <p:cNvSpPr>
            <a:spLocks noGrp="1"/>
          </p:cNvSpPr>
          <p:nvPr>
            <p:ph type="subTitle" idx="1" hasCustomPrompt="1"/>
          </p:nvPr>
        </p:nvSpPr>
        <p:spPr>
          <a:xfrm>
            <a:off x="612949" y="3942681"/>
            <a:ext cx="8075295" cy="618270"/>
          </a:xfrm>
          <a:prstGeom prst="rect">
            <a:avLst/>
          </a:prstGeom>
        </p:spPr>
        <p:txBody>
          <a:bodyPr/>
          <a:lstStyle>
            <a:lvl1pPr marL="0" indent="0" algn="l">
              <a:buNone/>
              <a:defRPr sz="2800" b="0">
                <a:solidFill>
                  <a:schemeClr val="tx1"/>
                </a:solidFill>
                <a:latin typeface="+mn-lt"/>
                <a:cs typeface="Jacobs Chronos" panose="02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light</a:t>
            </a:r>
          </a:p>
        </p:txBody>
      </p:sp>
    </p:spTree>
    <p:extLst>
      <p:ext uri="{BB962C8B-B14F-4D97-AF65-F5344CB8AC3E}">
        <p14:creationId xmlns:p14="http://schemas.microsoft.com/office/powerpoint/2010/main" val="2326908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1F637E-4CE1-4E4F-8DAC-79EADF9A64C4}"/>
              </a:ext>
            </a:extLst>
          </p:cNvPr>
          <p:cNvSpPr/>
          <p:nvPr userDrawn="1"/>
        </p:nvSpPr>
        <p:spPr>
          <a:xfrm rot="16200000">
            <a:off x="1022420" y="-1024565"/>
            <a:ext cx="6857999" cy="8902840"/>
          </a:xfrm>
          <a:prstGeom prst="rect">
            <a:avLst/>
          </a:prstGeom>
          <a:gradFill flip="none" rotWithShape="1">
            <a:gsLst>
              <a:gs pos="42000">
                <a:schemeClr val="accent2"/>
              </a:gs>
              <a:gs pos="7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A24FFE6-FF23-4CD0-A5D2-F21E736C7316}"/>
              </a:ext>
            </a:extLst>
          </p:cNvPr>
          <p:cNvSpPr/>
          <p:nvPr userDrawn="1"/>
        </p:nvSpPr>
        <p:spPr>
          <a:xfrm>
            <a:off x="8832501" y="-2145"/>
            <a:ext cx="3054699" cy="68601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1CDEFEA-61AE-4F9E-8EB1-6099F9E655BD}"/>
              </a:ext>
            </a:extLst>
          </p:cNvPr>
          <p:cNvSpPr/>
          <p:nvPr userDrawn="1"/>
        </p:nvSpPr>
        <p:spPr>
          <a:xfrm>
            <a:off x="11887200" y="-2146"/>
            <a:ext cx="304800" cy="68601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713F08F-5BC7-451A-AFF3-5A85150891CF}"/>
              </a:ext>
            </a:extLst>
          </p:cNvPr>
          <p:cNvSpPr>
            <a:spLocks noGrp="1"/>
          </p:cNvSpPr>
          <p:nvPr userDrawn="1">
            <p:ph type="ctrTitle" hasCustomPrompt="1"/>
          </p:nvPr>
        </p:nvSpPr>
        <p:spPr>
          <a:xfrm>
            <a:off x="612949" y="2157381"/>
            <a:ext cx="8075295" cy="1371600"/>
          </a:xfrm>
          <a:prstGeom prst="rect">
            <a:avLst/>
          </a:prstGeom>
        </p:spPr>
        <p:txBody>
          <a:bodyPr anchor="b"/>
          <a:lstStyle>
            <a:lvl1pPr algn="l">
              <a:defRPr sz="4200" b="1">
                <a:solidFill>
                  <a:schemeClr val="tx1"/>
                </a:solidFill>
                <a:latin typeface="+mj-lt"/>
                <a:cs typeface="Jacobs Chronos" panose="010B0603030503030204" pitchFamily="34" charset="0"/>
              </a:defRPr>
            </a:lvl1pPr>
          </a:lstStyle>
          <a:p>
            <a:r>
              <a:rPr lang="en-US" dirty="0"/>
              <a:t>Section/divider title, 42pt bold.</a:t>
            </a:r>
          </a:p>
        </p:txBody>
      </p:sp>
      <p:sp>
        <p:nvSpPr>
          <p:cNvPr id="7" name="Subtitle 2">
            <a:extLst>
              <a:ext uri="{FF2B5EF4-FFF2-40B4-BE49-F238E27FC236}">
                <a16:creationId xmlns:a16="http://schemas.microsoft.com/office/drawing/2014/main" id="{F5C5E15E-1312-4A39-9898-8657D1157A1A}"/>
              </a:ext>
            </a:extLst>
          </p:cNvPr>
          <p:cNvSpPr>
            <a:spLocks noGrp="1"/>
          </p:cNvSpPr>
          <p:nvPr userDrawn="1">
            <p:ph type="subTitle" idx="1" hasCustomPrompt="1"/>
          </p:nvPr>
        </p:nvSpPr>
        <p:spPr>
          <a:xfrm>
            <a:off x="612949" y="3942681"/>
            <a:ext cx="8075295" cy="618270"/>
          </a:xfrm>
          <a:prstGeom prst="rect">
            <a:avLst/>
          </a:prstGeom>
        </p:spPr>
        <p:txBody>
          <a:bodyPr/>
          <a:lstStyle>
            <a:lvl1pPr marL="0" indent="0" algn="l">
              <a:buNone/>
              <a:defRPr sz="2800" b="0">
                <a:solidFill>
                  <a:schemeClr val="tx1"/>
                </a:solidFill>
                <a:latin typeface="+mn-lt"/>
                <a:cs typeface="Jacobs Chronos" panose="02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light</a:t>
            </a:r>
          </a:p>
        </p:txBody>
      </p:sp>
    </p:spTree>
    <p:extLst>
      <p:ext uri="{BB962C8B-B14F-4D97-AF65-F5344CB8AC3E}">
        <p14:creationId xmlns:p14="http://schemas.microsoft.com/office/powerpoint/2010/main" val="2556476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Option 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E464F81-35EA-4334-B8DD-0045D7AB08AE}"/>
              </a:ext>
            </a:extLst>
          </p:cNvPr>
          <p:cNvSpPr/>
          <p:nvPr userDrawn="1"/>
        </p:nvSpPr>
        <p:spPr>
          <a:xfrm>
            <a:off x="1570572" y="1126246"/>
            <a:ext cx="10621428" cy="4383304"/>
          </a:xfrm>
          <a:prstGeom prst="rect">
            <a:avLst/>
          </a:prstGeom>
          <a:gradFill flip="none" rotWithShape="1">
            <a:gsLst>
              <a:gs pos="42000">
                <a:schemeClr val="accent2"/>
              </a:gs>
              <a:gs pos="7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ECA9C7F8-F075-46B3-BC20-F7BC754AB4B6}"/>
              </a:ext>
            </a:extLst>
          </p:cNvPr>
          <p:cNvSpPr/>
          <p:nvPr userDrawn="1"/>
        </p:nvSpPr>
        <p:spPr>
          <a:xfrm>
            <a:off x="1572012" y="274320"/>
            <a:ext cx="10619988" cy="851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27D2CEBA-062E-4A76-86B2-E30ADE7C31E0}"/>
              </a:ext>
            </a:extLst>
          </p:cNvPr>
          <p:cNvSpPr/>
          <p:nvPr userDrawn="1"/>
        </p:nvSpPr>
        <p:spPr>
          <a:xfrm>
            <a:off x="1572013" y="0"/>
            <a:ext cx="10619987"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itle 1">
            <a:extLst>
              <a:ext uri="{FF2B5EF4-FFF2-40B4-BE49-F238E27FC236}">
                <a16:creationId xmlns:a16="http://schemas.microsoft.com/office/drawing/2014/main" id="{A7F61A64-3CDE-4167-85CB-90C6332EF1A3}"/>
              </a:ext>
            </a:extLst>
          </p:cNvPr>
          <p:cNvSpPr>
            <a:spLocks noGrp="1"/>
          </p:cNvSpPr>
          <p:nvPr userDrawn="1">
            <p:ph type="ctrTitle" hasCustomPrompt="1"/>
          </p:nvPr>
        </p:nvSpPr>
        <p:spPr>
          <a:xfrm>
            <a:off x="2222044" y="1568547"/>
            <a:ext cx="6400800" cy="1371600"/>
          </a:xfrm>
          <a:prstGeom prst="rect">
            <a:avLst/>
          </a:prstGeom>
        </p:spPr>
        <p:txBody>
          <a:bodyPr anchor="b"/>
          <a:lstStyle>
            <a:lvl1pPr algn="l">
              <a:defRPr sz="4200">
                <a:solidFill>
                  <a:schemeClr val="tx1"/>
                </a:solidFill>
              </a:defRPr>
            </a:lvl1pPr>
          </a:lstStyle>
          <a:p>
            <a:r>
              <a:rPr lang="en-US" dirty="0"/>
              <a:t>Insert back cover message</a:t>
            </a:r>
          </a:p>
        </p:txBody>
      </p:sp>
      <p:sp>
        <p:nvSpPr>
          <p:cNvPr id="64" name="Subtitle 2">
            <a:extLst>
              <a:ext uri="{FF2B5EF4-FFF2-40B4-BE49-F238E27FC236}">
                <a16:creationId xmlns:a16="http://schemas.microsoft.com/office/drawing/2014/main" id="{9FD1511E-B62B-4097-A97D-8D9B2E4AD4AF}"/>
              </a:ext>
            </a:extLst>
          </p:cNvPr>
          <p:cNvSpPr>
            <a:spLocks noGrp="1"/>
          </p:cNvSpPr>
          <p:nvPr userDrawn="1">
            <p:ph type="subTitle" idx="1" hasCustomPrompt="1"/>
          </p:nvPr>
        </p:nvSpPr>
        <p:spPr>
          <a:xfrm>
            <a:off x="2222044" y="3343464"/>
            <a:ext cx="6400800" cy="1097280"/>
          </a:xfrm>
          <a:prstGeom prst="rect">
            <a:avLst/>
          </a:prstGeom>
        </p:spPr>
        <p:txBody>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a:t>
            </a:r>
          </a:p>
        </p:txBody>
      </p:sp>
      <p:pic>
        <p:nvPicPr>
          <p:cNvPr id="3" name="Picture 2" descr="Brand Logo">
            <a:extLst>
              <a:ext uri="{FF2B5EF4-FFF2-40B4-BE49-F238E27FC236}">
                <a16:creationId xmlns:a16="http://schemas.microsoft.com/office/drawing/2014/main" id="{751A659C-B8F6-4C43-AFB8-02C16EA0E2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52687" y="5883394"/>
            <a:ext cx="3557016" cy="615696"/>
          </a:xfrm>
          <a:prstGeom prst="rect">
            <a:avLst/>
          </a:prstGeom>
        </p:spPr>
      </p:pic>
      <p:pic>
        <p:nvPicPr>
          <p:cNvPr id="5" name="Picture 4">
            <a:extLst>
              <a:ext uri="{FF2B5EF4-FFF2-40B4-BE49-F238E27FC236}">
                <a16:creationId xmlns:a16="http://schemas.microsoft.com/office/drawing/2014/main" id="{30CB627A-7C5A-4CAA-AD4E-0B9E6287F7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64250" y="6118585"/>
            <a:ext cx="2012530" cy="242891"/>
          </a:xfrm>
          <a:prstGeom prst="rect">
            <a:avLst/>
          </a:prstGeom>
        </p:spPr>
      </p:pic>
    </p:spTree>
    <p:extLst>
      <p:ext uri="{BB962C8B-B14F-4D97-AF65-F5344CB8AC3E}">
        <p14:creationId xmlns:p14="http://schemas.microsoft.com/office/powerpoint/2010/main" val="3605302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6">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57D4EDC-1F82-4551-9D7F-D98C064E681E}"/>
              </a:ext>
            </a:extLst>
          </p:cNvPr>
          <p:cNvSpPr/>
          <p:nvPr userDrawn="1"/>
        </p:nvSpPr>
        <p:spPr>
          <a:xfrm rot="10800000" flipV="1">
            <a:off x="640080" y="914400"/>
            <a:ext cx="7405796" cy="5943600"/>
          </a:xfrm>
          <a:prstGeom prst="rect">
            <a:avLst/>
          </a:prstGeom>
          <a:gradFill flip="none" rotWithShape="1">
            <a:gsLst>
              <a:gs pos="17000">
                <a:schemeClr val="accent2"/>
              </a:gs>
              <a:gs pos="3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84E1496-E6CF-4C3F-8754-C59ADECD9F05}"/>
              </a:ext>
            </a:extLst>
          </p:cNvPr>
          <p:cNvSpPr/>
          <p:nvPr userDrawn="1"/>
        </p:nvSpPr>
        <p:spPr>
          <a:xfrm>
            <a:off x="320038" y="914400"/>
            <a:ext cx="32004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3648A58-FA27-4AF7-83D8-4ACA950E4BFB}"/>
              </a:ext>
            </a:extLst>
          </p:cNvPr>
          <p:cNvSpPr/>
          <p:nvPr userDrawn="1"/>
        </p:nvSpPr>
        <p:spPr>
          <a:xfrm>
            <a:off x="8023944" y="914400"/>
            <a:ext cx="275469"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0E6C1AA-5826-46A2-B685-4F4EA2AE2AEB}"/>
              </a:ext>
            </a:extLst>
          </p:cNvPr>
          <p:cNvSpPr/>
          <p:nvPr userDrawn="1"/>
        </p:nvSpPr>
        <p:spPr>
          <a:xfrm>
            <a:off x="11465169" y="914400"/>
            <a:ext cx="396416" cy="5943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F11FF8A-B049-4996-AD66-199DE4FAA429}"/>
              </a:ext>
            </a:extLst>
          </p:cNvPr>
          <p:cNvSpPr>
            <a:spLocks noGrp="1"/>
          </p:cNvSpPr>
          <p:nvPr userDrawn="1">
            <p:ph type="ctrTitle" hasCustomPrompt="1"/>
          </p:nvPr>
        </p:nvSpPr>
        <p:spPr>
          <a:xfrm>
            <a:off x="893616" y="1687484"/>
            <a:ext cx="7061662" cy="2034025"/>
          </a:xfrm>
          <a:prstGeom prst="rect">
            <a:avLst/>
          </a:prstGeom>
          <a:noFill/>
        </p:spPr>
        <p:txBody>
          <a:bodyPr lIns="0" anchor="b">
            <a:noAutofit/>
          </a:bodyPr>
          <a:lstStyle>
            <a:lvl1pPr algn="l">
              <a:defRPr sz="4000" b="1">
                <a:solidFill>
                  <a:schemeClr val="tx1"/>
                </a:solidFill>
              </a:defRPr>
            </a:lvl1pPr>
          </a:lstStyle>
          <a:p>
            <a:r>
              <a:rPr lang="en-US" dirty="0"/>
              <a:t>Presentation title, 40pt bold.</a:t>
            </a:r>
          </a:p>
        </p:txBody>
      </p:sp>
      <p:sp>
        <p:nvSpPr>
          <p:cNvPr id="12" name="Text Placeholder 5">
            <a:extLst>
              <a:ext uri="{FF2B5EF4-FFF2-40B4-BE49-F238E27FC236}">
                <a16:creationId xmlns:a16="http://schemas.microsoft.com/office/drawing/2014/main" id="{3D4EBBA2-EF8B-47E2-8BD2-4C72B4AC8705}"/>
              </a:ext>
            </a:extLst>
          </p:cNvPr>
          <p:cNvSpPr>
            <a:spLocks noGrp="1"/>
          </p:cNvSpPr>
          <p:nvPr userDrawn="1">
            <p:ph type="body" sz="quarter" idx="10" hasCustomPrompt="1"/>
          </p:nvPr>
        </p:nvSpPr>
        <p:spPr>
          <a:xfrm>
            <a:off x="893615" y="3886199"/>
            <a:ext cx="7061663" cy="993372"/>
          </a:xfrm>
          <a:prstGeom prst="rect">
            <a:avLst/>
          </a:prstGeom>
        </p:spPr>
        <p:txBody>
          <a:bodyPr lIns="0" anchor="b"/>
          <a:lstStyle>
            <a:lvl1pPr marL="0" indent="0">
              <a:buFontTx/>
              <a:buNone/>
              <a:defRPr sz="2400" b="1">
                <a:solidFill>
                  <a:schemeClr val="tx1"/>
                </a:solidFill>
              </a:defRPr>
            </a:lvl1pPr>
          </a:lstStyle>
          <a:p>
            <a:pPr lvl="0"/>
            <a:r>
              <a:rPr lang="en-AU" dirty="0"/>
              <a:t>Other information, 24pt light bold.</a:t>
            </a:r>
            <a:endParaRPr lang="en-US" dirty="0"/>
          </a:p>
        </p:txBody>
      </p:sp>
      <p:sp>
        <p:nvSpPr>
          <p:cNvPr id="10" name="Picture Placeholder 3">
            <a:extLst>
              <a:ext uri="{FF2B5EF4-FFF2-40B4-BE49-F238E27FC236}">
                <a16:creationId xmlns:a16="http://schemas.microsoft.com/office/drawing/2014/main" id="{F07EF067-55D5-451A-96F0-865D6E6448E2}"/>
              </a:ext>
            </a:extLst>
          </p:cNvPr>
          <p:cNvSpPr>
            <a:spLocks noGrp="1"/>
          </p:cNvSpPr>
          <p:nvPr>
            <p:ph type="pic" sz="quarter" idx="11" hasCustomPrompt="1"/>
          </p:nvPr>
        </p:nvSpPr>
        <p:spPr>
          <a:xfrm>
            <a:off x="8732647" y="914400"/>
            <a:ext cx="2732521" cy="5943600"/>
          </a:xfrm>
          <a:prstGeom prst="rect">
            <a:avLst/>
          </a:prstGeom>
        </p:spPr>
        <p:txBody>
          <a:bodyPr/>
          <a:lstStyle>
            <a:lvl1pPr marL="0" indent="0">
              <a:buNone/>
              <a:defRPr sz="2000"/>
            </a:lvl1pPr>
          </a:lstStyle>
          <a:p>
            <a:r>
              <a:rPr lang="en-AU" sz="2000" dirty="0"/>
              <a:t>Click icon to add picture.</a:t>
            </a:r>
            <a:endParaRPr lang="en-US" dirty="0"/>
          </a:p>
        </p:txBody>
      </p:sp>
      <p:sp>
        <p:nvSpPr>
          <p:cNvPr id="16" name="Rectangle 15">
            <a:extLst>
              <a:ext uri="{FF2B5EF4-FFF2-40B4-BE49-F238E27FC236}">
                <a16:creationId xmlns:a16="http://schemas.microsoft.com/office/drawing/2014/main" id="{E4D3BA4D-DB3C-447E-B443-D7E86F5C38B3}"/>
              </a:ext>
            </a:extLst>
          </p:cNvPr>
          <p:cNvSpPr/>
          <p:nvPr userDrawn="1"/>
        </p:nvSpPr>
        <p:spPr>
          <a:xfrm>
            <a:off x="8457178" y="914400"/>
            <a:ext cx="275469" cy="5943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9D14F1A-D8FF-4BD1-991E-C89C1D68301F}"/>
              </a:ext>
            </a:extLst>
          </p:cNvPr>
          <p:cNvSpPr/>
          <p:nvPr userDrawn="1"/>
        </p:nvSpPr>
        <p:spPr>
          <a:xfrm>
            <a:off x="8295977" y="914399"/>
            <a:ext cx="169461" cy="5943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Brand Logo">
            <a:extLst>
              <a:ext uri="{FF2B5EF4-FFF2-40B4-BE49-F238E27FC236}">
                <a16:creationId xmlns:a16="http://schemas.microsoft.com/office/drawing/2014/main" id="{F195A791-E41C-4C3C-B7FA-40DBF67C99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18163" y="247902"/>
            <a:ext cx="2943422" cy="509487"/>
          </a:xfrm>
          <a:prstGeom prst="rect">
            <a:avLst/>
          </a:prstGeom>
        </p:spPr>
      </p:pic>
    </p:spTree>
    <p:extLst>
      <p:ext uri="{BB962C8B-B14F-4D97-AF65-F5344CB8AC3E}">
        <p14:creationId xmlns:p14="http://schemas.microsoft.com/office/powerpoint/2010/main" val="2744117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11">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23401D0B-9EFB-4C04-9FC3-F6F1A3F116D1}"/>
              </a:ext>
            </a:extLst>
          </p:cNvPr>
          <p:cNvSpPr>
            <a:spLocks noGrp="1"/>
          </p:cNvSpPr>
          <p:nvPr>
            <p:ph type="pic" sz="quarter" idx="11" hasCustomPrompt="1"/>
          </p:nvPr>
        </p:nvSpPr>
        <p:spPr>
          <a:xfrm>
            <a:off x="0" y="1072815"/>
            <a:ext cx="12192000" cy="5691110"/>
          </a:xfrm>
          <a:prstGeom prst="rect">
            <a:avLst/>
          </a:prstGeom>
        </p:spPr>
        <p:txBody>
          <a:bodyPr/>
          <a:lstStyle>
            <a:lvl1pPr marL="0" indent="0">
              <a:buNone/>
              <a:defRPr sz="2000"/>
            </a:lvl1pPr>
          </a:lstStyle>
          <a:p>
            <a:r>
              <a:rPr lang="en-AU" sz="2000" dirty="0"/>
              <a:t>Click icon to add picture.</a:t>
            </a:r>
            <a:endParaRPr lang="en-US" dirty="0"/>
          </a:p>
        </p:txBody>
      </p:sp>
      <p:sp>
        <p:nvSpPr>
          <p:cNvPr id="3" name="Rectangle 2">
            <a:extLst>
              <a:ext uri="{FF2B5EF4-FFF2-40B4-BE49-F238E27FC236}">
                <a16:creationId xmlns:a16="http://schemas.microsoft.com/office/drawing/2014/main" id="{7B2FCDA2-659E-4085-BB26-D4682AFC1EA4}"/>
              </a:ext>
            </a:extLst>
          </p:cNvPr>
          <p:cNvSpPr/>
          <p:nvPr userDrawn="1"/>
        </p:nvSpPr>
        <p:spPr>
          <a:xfrm flipV="1">
            <a:off x="0" y="6763924"/>
            <a:ext cx="12192000" cy="967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2C752CA4-12AC-422B-97AE-6B77E99B156C}"/>
              </a:ext>
            </a:extLst>
          </p:cNvPr>
          <p:cNvSpPr>
            <a:spLocks noGrp="1"/>
          </p:cNvSpPr>
          <p:nvPr>
            <p:ph type="ctrTitle" hasCustomPrompt="1"/>
          </p:nvPr>
        </p:nvSpPr>
        <p:spPr>
          <a:xfrm>
            <a:off x="429207" y="1279283"/>
            <a:ext cx="11293399" cy="837012"/>
          </a:xfrm>
          <a:prstGeom prst="rect">
            <a:avLst/>
          </a:prstGeom>
          <a:noFill/>
        </p:spPr>
        <p:txBody>
          <a:bodyPr lIns="0" anchor="ctr" anchorCtr="0">
            <a:noAutofit/>
          </a:bodyPr>
          <a:lstStyle>
            <a:lvl1pPr algn="l">
              <a:defRPr sz="3200" b="1">
                <a:solidFill>
                  <a:schemeClr val="tx1"/>
                </a:solidFill>
              </a:defRPr>
            </a:lvl1pPr>
          </a:lstStyle>
          <a:p>
            <a:r>
              <a:rPr lang="en-US" dirty="0"/>
              <a:t>Presentation title, 32pt bold.  </a:t>
            </a:r>
          </a:p>
        </p:txBody>
      </p:sp>
      <p:sp>
        <p:nvSpPr>
          <p:cNvPr id="9" name="Text Placeholder 5">
            <a:extLst>
              <a:ext uri="{FF2B5EF4-FFF2-40B4-BE49-F238E27FC236}">
                <a16:creationId xmlns:a16="http://schemas.microsoft.com/office/drawing/2014/main" id="{01F8B1B1-4142-4567-91D9-5E359CB91565}"/>
              </a:ext>
            </a:extLst>
          </p:cNvPr>
          <p:cNvSpPr>
            <a:spLocks noGrp="1"/>
          </p:cNvSpPr>
          <p:nvPr>
            <p:ph type="body" sz="quarter" idx="10" hasCustomPrompt="1"/>
          </p:nvPr>
        </p:nvSpPr>
        <p:spPr>
          <a:xfrm>
            <a:off x="429206" y="2121572"/>
            <a:ext cx="11293399" cy="418884"/>
          </a:xfrm>
          <a:prstGeom prst="rect">
            <a:avLst/>
          </a:prstGeom>
        </p:spPr>
        <p:txBody>
          <a:bodyPr lIns="0"/>
          <a:lstStyle>
            <a:lvl1pPr marL="0" indent="0">
              <a:buFontTx/>
              <a:buNone/>
              <a:defRPr sz="2000" b="1">
                <a:solidFill>
                  <a:schemeClr val="tx1"/>
                </a:solidFill>
              </a:defRPr>
            </a:lvl1pPr>
          </a:lstStyle>
          <a:p>
            <a:pPr lvl="0"/>
            <a:r>
              <a:rPr lang="en-AU" dirty="0"/>
              <a:t>Other information, 20pt light bold.</a:t>
            </a:r>
            <a:endParaRPr lang="en-US" dirty="0"/>
          </a:p>
        </p:txBody>
      </p:sp>
      <p:sp>
        <p:nvSpPr>
          <p:cNvPr id="12" name="Rectangle 11">
            <a:extLst>
              <a:ext uri="{FF2B5EF4-FFF2-40B4-BE49-F238E27FC236}">
                <a16:creationId xmlns:a16="http://schemas.microsoft.com/office/drawing/2014/main" id="{D65D5916-137C-46DD-B7BC-0D5F22EB6D34}"/>
              </a:ext>
            </a:extLst>
          </p:cNvPr>
          <p:cNvSpPr/>
          <p:nvPr userDrawn="1"/>
        </p:nvSpPr>
        <p:spPr>
          <a:xfrm>
            <a:off x="0" y="255656"/>
            <a:ext cx="12192000" cy="8171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D7B051-C464-4C2D-86B7-71FA64087D8A}"/>
              </a:ext>
            </a:extLst>
          </p:cNvPr>
          <p:cNvSpPr/>
          <p:nvPr userDrawn="1"/>
        </p:nvSpPr>
        <p:spPr>
          <a:xfrm>
            <a:off x="-2" y="-4812"/>
            <a:ext cx="12192000" cy="2725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4345417-CAE0-4B72-9DDD-F1DD6DC1A78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779183" y="492596"/>
            <a:ext cx="2943422" cy="343278"/>
          </a:xfrm>
          <a:prstGeom prst="rect">
            <a:avLst/>
          </a:prstGeom>
        </p:spPr>
      </p:pic>
    </p:spTree>
    <p:extLst>
      <p:ext uri="{BB962C8B-B14F-4D97-AF65-F5344CB8AC3E}">
        <p14:creationId xmlns:p14="http://schemas.microsoft.com/office/powerpoint/2010/main" val="1532669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Option 11">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23401D0B-9EFB-4C04-9FC3-F6F1A3F116D1}"/>
              </a:ext>
            </a:extLst>
          </p:cNvPr>
          <p:cNvSpPr>
            <a:spLocks noGrp="1"/>
          </p:cNvSpPr>
          <p:nvPr>
            <p:ph type="pic" sz="quarter" idx="11" hasCustomPrompt="1"/>
          </p:nvPr>
        </p:nvSpPr>
        <p:spPr>
          <a:xfrm>
            <a:off x="0" y="2777705"/>
            <a:ext cx="12192000" cy="3986219"/>
          </a:xfrm>
          <a:prstGeom prst="rect">
            <a:avLst/>
          </a:prstGeom>
        </p:spPr>
        <p:txBody>
          <a:bodyPr/>
          <a:lstStyle>
            <a:lvl1pPr marL="0" indent="0">
              <a:buNone/>
              <a:defRPr sz="2000"/>
            </a:lvl1pPr>
          </a:lstStyle>
          <a:p>
            <a:r>
              <a:rPr lang="en-AU" sz="2000" dirty="0"/>
              <a:t>Click icon to add picture.</a:t>
            </a:r>
            <a:endParaRPr lang="en-US" dirty="0"/>
          </a:p>
        </p:txBody>
      </p:sp>
      <p:sp>
        <p:nvSpPr>
          <p:cNvPr id="3" name="Rectangle 2">
            <a:extLst>
              <a:ext uri="{FF2B5EF4-FFF2-40B4-BE49-F238E27FC236}">
                <a16:creationId xmlns:a16="http://schemas.microsoft.com/office/drawing/2014/main" id="{7B2FCDA2-659E-4085-BB26-D4682AFC1EA4}"/>
              </a:ext>
            </a:extLst>
          </p:cNvPr>
          <p:cNvSpPr/>
          <p:nvPr userDrawn="1"/>
        </p:nvSpPr>
        <p:spPr>
          <a:xfrm flipV="1">
            <a:off x="0" y="6763924"/>
            <a:ext cx="12192000" cy="967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2C752CA4-12AC-422B-97AE-6B77E99B156C}"/>
              </a:ext>
            </a:extLst>
          </p:cNvPr>
          <p:cNvSpPr>
            <a:spLocks noGrp="1"/>
          </p:cNvSpPr>
          <p:nvPr>
            <p:ph type="ctrTitle" hasCustomPrompt="1"/>
          </p:nvPr>
        </p:nvSpPr>
        <p:spPr>
          <a:xfrm>
            <a:off x="429207" y="1279283"/>
            <a:ext cx="11293399" cy="837012"/>
          </a:xfrm>
          <a:prstGeom prst="rect">
            <a:avLst/>
          </a:prstGeom>
          <a:noFill/>
        </p:spPr>
        <p:txBody>
          <a:bodyPr lIns="0" anchor="ctr" anchorCtr="0">
            <a:noAutofit/>
          </a:bodyPr>
          <a:lstStyle>
            <a:lvl1pPr algn="l">
              <a:defRPr sz="3200" b="1">
                <a:solidFill>
                  <a:schemeClr val="tx1"/>
                </a:solidFill>
              </a:defRPr>
            </a:lvl1pPr>
          </a:lstStyle>
          <a:p>
            <a:r>
              <a:rPr lang="en-US" dirty="0"/>
              <a:t>Presentation title, 32pt bold.  </a:t>
            </a:r>
          </a:p>
        </p:txBody>
      </p:sp>
      <p:sp>
        <p:nvSpPr>
          <p:cNvPr id="9" name="Text Placeholder 5">
            <a:extLst>
              <a:ext uri="{FF2B5EF4-FFF2-40B4-BE49-F238E27FC236}">
                <a16:creationId xmlns:a16="http://schemas.microsoft.com/office/drawing/2014/main" id="{01F8B1B1-4142-4567-91D9-5E359CB91565}"/>
              </a:ext>
            </a:extLst>
          </p:cNvPr>
          <p:cNvSpPr>
            <a:spLocks noGrp="1"/>
          </p:cNvSpPr>
          <p:nvPr>
            <p:ph type="body" sz="quarter" idx="10" hasCustomPrompt="1"/>
          </p:nvPr>
        </p:nvSpPr>
        <p:spPr>
          <a:xfrm>
            <a:off x="429206" y="2121572"/>
            <a:ext cx="11293399" cy="418884"/>
          </a:xfrm>
          <a:prstGeom prst="rect">
            <a:avLst/>
          </a:prstGeom>
        </p:spPr>
        <p:txBody>
          <a:bodyPr lIns="0"/>
          <a:lstStyle>
            <a:lvl1pPr marL="0" indent="0">
              <a:buFontTx/>
              <a:buNone/>
              <a:defRPr sz="2000" b="1">
                <a:solidFill>
                  <a:schemeClr val="tx1"/>
                </a:solidFill>
              </a:defRPr>
            </a:lvl1pPr>
          </a:lstStyle>
          <a:p>
            <a:pPr lvl="0"/>
            <a:r>
              <a:rPr lang="en-AU" dirty="0"/>
              <a:t>Other information, 20pt light bold.</a:t>
            </a:r>
            <a:endParaRPr lang="en-US" dirty="0"/>
          </a:p>
        </p:txBody>
      </p:sp>
      <p:sp>
        <p:nvSpPr>
          <p:cNvPr id="12" name="Rectangle 11">
            <a:extLst>
              <a:ext uri="{FF2B5EF4-FFF2-40B4-BE49-F238E27FC236}">
                <a16:creationId xmlns:a16="http://schemas.microsoft.com/office/drawing/2014/main" id="{D65D5916-137C-46DD-B7BC-0D5F22EB6D34}"/>
              </a:ext>
            </a:extLst>
          </p:cNvPr>
          <p:cNvSpPr/>
          <p:nvPr userDrawn="1"/>
        </p:nvSpPr>
        <p:spPr>
          <a:xfrm>
            <a:off x="0" y="255656"/>
            <a:ext cx="12192000" cy="8171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D7B051-C464-4C2D-86B7-71FA64087D8A}"/>
              </a:ext>
            </a:extLst>
          </p:cNvPr>
          <p:cNvSpPr/>
          <p:nvPr userDrawn="1"/>
        </p:nvSpPr>
        <p:spPr>
          <a:xfrm>
            <a:off x="-2" y="-4812"/>
            <a:ext cx="12192000" cy="2725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4345417-CAE0-4B72-9DDD-F1DD6DC1A78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779183" y="492596"/>
            <a:ext cx="2943422" cy="343278"/>
          </a:xfrm>
          <a:prstGeom prst="rect">
            <a:avLst/>
          </a:prstGeom>
        </p:spPr>
      </p:pic>
      <p:sp>
        <p:nvSpPr>
          <p:cNvPr id="10" name="Rectangle 9">
            <a:extLst>
              <a:ext uri="{FF2B5EF4-FFF2-40B4-BE49-F238E27FC236}">
                <a16:creationId xmlns:a16="http://schemas.microsoft.com/office/drawing/2014/main" id="{D3E82C74-D1D9-491E-A1F1-0FF32CD26AB1}"/>
              </a:ext>
            </a:extLst>
          </p:cNvPr>
          <p:cNvSpPr/>
          <p:nvPr userDrawn="1"/>
        </p:nvSpPr>
        <p:spPr>
          <a:xfrm>
            <a:off x="0" y="1060764"/>
            <a:ext cx="12192000" cy="1716942"/>
          </a:xfrm>
          <a:prstGeom prst="rect">
            <a:avLst/>
          </a:prstGeom>
          <a:gradFill flip="none" rotWithShape="1">
            <a:gsLst>
              <a:gs pos="0">
                <a:schemeClr val="accent1"/>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5315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ion 13">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30ACB09F-DF74-4676-A901-0349AA5EA950}"/>
              </a:ext>
            </a:extLst>
          </p:cNvPr>
          <p:cNvSpPr>
            <a:spLocks noGrp="1"/>
          </p:cNvSpPr>
          <p:nvPr>
            <p:ph type="pic" sz="quarter" idx="15" hasCustomPrompt="1"/>
          </p:nvPr>
        </p:nvSpPr>
        <p:spPr>
          <a:xfrm>
            <a:off x="6871758" y="-1"/>
            <a:ext cx="5320241" cy="6858001"/>
          </a:xfrm>
          <a:prstGeom prst="rect">
            <a:avLst/>
          </a:prstGeom>
        </p:spPr>
        <p:txBody>
          <a:bodyPr/>
          <a:lstStyle>
            <a:lvl1pPr marL="0" indent="0">
              <a:buNone/>
              <a:defRPr sz="2000"/>
            </a:lvl1pPr>
          </a:lstStyle>
          <a:p>
            <a:r>
              <a:rPr lang="en-AU" sz="2000" dirty="0"/>
              <a:t>Click icon to add picture.</a:t>
            </a:r>
            <a:endParaRPr lang="en-US" dirty="0"/>
          </a:p>
        </p:txBody>
      </p:sp>
      <p:sp>
        <p:nvSpPr>
          <p:cNvPr id="6" name="Rectangle 5">
            <a:extLst>
              <a:ext uri="{FF2B5EF4-FFF2-40B4-BE49-F238E27FC236}">
                <a16:creationId xmlns:a16="http://schemas.microsoft.com/office/drawing/2014/main" id="{850B0E64-377C-41C2-90F2-21E2A06CF9E3}"/>
              </a:ext>
            </a:extLst>
          </p:cNvPr>
          <p:cNvSpPr/>
          <p:nvPr userDrawn="1"/>
        </p:nvSpPr>
        <p:spPr>
          <a:xfrm rot="16200000" flipV="1">
            <a:off x="-381000" y="381000"/>
            <a:ext cx="6858000" cy="6096000"/>
          </a:xfrm>
          <a:prstGeom prst="rect">
            <a:avLst/>
          </a:prstGeom>
          <a:gradFill flip="none" rotWithShape="1">
            <a:gsLst>
              <a:gs pos="35000">
                <a:schemeClr val="accent2"/>
              </a:gs>
              <a:gs pos="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063708C1-FAE4-41C4-9C35-5B3D98BECA7C}"/>
              </a:ext>
            </a:extLst>
          </p:cNvPr>
          <p:cNvSpPr>
            <a:spLocks noGrp="1"/>
          </p:cNvSpPr>
          <p:nvPr>
            <p:ph type="ctrTitle" hasCustomPrompt="1"/>
          </p:nvPr>
        </p:nvSpPr>
        <p:spPr>
          <a:xfrm>
            <a:off x="670560" y="1743075"/>
            <a:ext cx="5273052" cy="1241847"/>
          </a:xfrm>
          <a:prstGeom prst="rect">
            <a:avLst/>
          </a:prstGeom>
          <a:noFill/>
        </p:spPr>
        <p:txBody>
          <a:bodyPr lIns="0" anchor="b">
            <a:noAutofit/>
          </a:bodyPr>
          <a:lstStyle>
            <a:lvl1pPr algn="l">
              <a:defRPr sz="4000" b="1">
                <a:solidFill>
                  <a:schemeClr val="tx1"/>
                </a:solidFill>
              </a:defRPr>
            </a:lvl1pPr>
          </a:lstStyle>
          <a:p>
            <a:r>
              <a:rPr lang="en-US" dirty="0"/>
              <a:t>Presentation title, 40pt bold.</a:t>
            </a:r>
          </a:p>
        </p:txBody>
      </p:sp>
      <p:sp>
        <p:nvSpPr>
          <p:cNvPr id="8" name="Rectangle 7">
            <a:extLst>
              <a:ext uri="{FF2B5EF4-FFF2-40B4-BE49-F238E27FC236}">
                <a16:creationId xmlns:a16="http://schemas.microsoft.com/office/drawing/2014/main" id="{A37D1AD0-40FD-4DF1-BCA5-F106730BD3F8}"/>
              </a:ext>
            </a:extLst>
          </p:cNvPr>
          <p:cNvSpPr/>
          <p:nvPr userDrawn="1"/>
        </p:nvSpPr>
        <p:spPr>
          <a:xfrm>
            <a:off x="6416547" y="0"/>
            <a:ext cx="45521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BCAB639-D94A-4008-AEFD-81F1A79ED85B}"/>
              </a:ext>
            </a:extLst>
          </p:cNvPr>
          <p:cNvSpPr/>
          <p:nvPr userDrawn="1"/>
        </p:nvSpPr>
        <p:spPr>
          <a:xfrm>
            <a:off x="6221506" y="0"/>
            <a:ext cx="2374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5">
            <a:extLst>
              <a:ext uri="{FF2B5EF4-FFF2-40B4-BE49-F238E27FC236}">
                <a16:creationId xmlns:a16="http://schemas.microsoft.com/office/drawing/2014/main" id="{5E4346F0-7793-4B1C-B9F4-F6F5B8F672CB}"/>
              </a:ext>
            </a:extLst>
          </p:cNvPr>
          <p:cNvSpPr>
            <a:spLocks noGrp="1"/>
          </p:cNvSpPr>
          <p:nvPr>
            <p:ph type="body" sz="quarter" idx="10" hasCustomPrompt="1"/>
          </p:nvPr>
        </p:nvSpPr>
        <p:spPr>
          <a:xfrm>
            <a:off x="670560" y="3194799"/>
            <a:ext cx="5273052" cy="913043"/>
          </a:xfrm>
          <a:prstGeom prst="rect">
            <a:avLst/>
          </a:prstGeom>
        </p:spPr>
        <p:txBody>
          <a:bodyPr lIns="0" anchor="b"/>
          <a:lstStyle>
            <a:lvl1pPr marL="0" indent="0">
              <a:buFontTx/>
              <a:buNone/>
              <a:defRPr sz="2000" b="0">
                <a:solidFill>
                  <a:schemeClr val="tx1"/>
                </a:solidFill>
              </a:defRPr>
            </a:lvl1pPr>
          </a:lstStyle>
          <a:p>
            <a:pPr lvl="0"/>
            <a:r>
              <a:rPr lang="en-AU" dirty="0"/>
              <a:t>Other information, 20pt light</a:t>
            </a:r>
            <a:endParaRPr lang="en-US" dirty="0"/>
          </a:p>
        </p:txBody>
      </p:sp>
      <p:sp>
        <p:nvSpPr>
          <p:cNvPr id="9" name="Rectangle 8">
            <a:extLst>
              <a:ext uri="{FF2B5EF4-FFF2-40B4-BE49-F238E27FC236}">
                <a16:creationId xmlns:a16="http://schemas.microsoft.com/office/drawing/2014/main" id="{7026A9FC-B237-4C70-9045-7492E6B30D56}"/>
              </a:ext>
            </a:extLst>
          </p:cNvPr>
          <p:cNvSpPr/>
          <p:nvPr userDrawn="1"/>
        </p:nvSpPr>
        <p:spPr>
          <a:xfrm>
            <a:off x="6096000" y="-2"/>
            <a:ext cx="12550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3447C32B-0CD2-48C7-92C2-4E00CBFB82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70560" y="6098298"/>
            <a:ext cx="3557023" cy="414840"/>
          </a:xfrm>
          <a:prstGeom prst="rect">
            <a:avLst/>
          </a:prstGeom>
        </p:spPr>
      </p:pic>
    </p:spTree>
    <p:extLst>
      <p:ext uri="{BB962C8B-B14F-4D97-AF65-F5344CB8AC3E}">
        <p14:creationId xmlns:p14="http://schemas.microsoft.com/office/powerpoint/2010/main" val="268533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noAutofit/>
          </a:bodyPr>
          <a:lstStyle>
            <a:lvl1pPr>
              <a:defRPr/>
            </a:lvl1pPr>
          </a:lstStyle>
          <a:p>
            <a:r>
              <a:rPr lang="en-US" dirty="0"/>
              <a:t>Agenda	</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hasCustomPrompt="1"/>
          </p:nvPr>
        </p:nvSpPr>
        <p:spPr>
          <a:xfrm>
            <a:off x="695325" y="1243013"/>
            <a:ext cx="10801350" cy="4935537"/>
          </a:xfrm>
        </p:spPr>
        <p:txBody>
          <a:bodyPr/>
          <a:lstStyle>
            <a:lvl1pPr marL="0" indent="-540000">
              <a:buFont typeface="+mj-lt"/>
              <a:buAutoNum type="arabicPeriod"/>
              <a:defRPr b="1"/>
            </a:lvl1pPr>
            <a:lvl2pPr marL="720000" indent="-540000">
              <a:buFont typeface="+mj-lt"/>
              <a:buAutoNum type="arabicPeriod"/>
              <a:defRPr/>
            </a:lvl2pPr>
            <a:lvl3pPr marL="1080000" indent="-540000">
              <a:buFont typeface="+mj-lt"/>
              <a:buAutoNum type="arabicPeriod"/>
              <a:defRPr/>
            </a:lvl3pPr>
            <a:lvl4pPr marL="1440000" indent="-540000">
              <a:buFont typeface="+mj-lt"/>
              <a:buAutoNum type="arabicPeriod"/>
              <a:defRPr/>
            </a:lvl4pPr>
            <a:lvl5pPr marL="1800000" indent="-540000">
              <a:buFont typeface="+mj-lt"/>
              <a:buAutoNum type="arabicPeriod"/>
              <a:defRPr/>
            </a:lvl5pPr>
          </a:lstStyle>
          <a:p>
            <a:pPr lvl="0"/>
            <a:r>
              <a:rPr lang="en-US" dirty="0"/>
              <a:t>Numbered list, 24pt bold</a:t>
            </a:r>
          </a:p>
        </p:txBody>
      </p:sp>
      <p:cxnSp>
        <p:nvCxnSpPr>
          <p:cNvPr id="15" name="Straight Connector 14">
            <a:extLst>
              <a:ext uri="{FF2B5EF4-FFF2-40B4-BE49-F238E27FC236}">
                <a16:creationId xmlns:a16="http://schemas.microsoft.com/office/drawing/2014/main" id="{197C72B8-85D1-40F1-943D-22DB1FC9F4C8}"/>
              </a:ext>
            </a:extLst>
          </p:cNvPr>
          <p:cNvCxnSpPr>
            <a:cxnSpLocks/>
          </p:cNvCxnSpPr>
          <p:nvPr userDrawn="1"/>
        </p:nvCxnSpPr>
        <p:spPr>
          <a:xfrm>
            <a:off x="695324" y="6217920"/>
            <a:ext cx="1080135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936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White with Illustration">
    <p:spTree>
      <p:nvGrpSpPr>
        <p:cNvPr id="1" name=""/>
        <p:cNvGrpSpPr/>
        <p:nvPr/>
      </p:nvGrpSpPr>
      <p:grpSpPr>
        <a:xfrm>
          <a:off x="0" y="0"/>
          <a:ext cx="0" cy="0"/>
          <a:chOff x="0" y="0"/>
          <a:chExt cx="0" cy="0"/>
        </a:xfrm>
      </p:grpSpPr>
      <p:sp>
        <p:nvSpPr>
          <p:cNvPr id="17" name="Slide Number Placeholder 3">
            <a:extLst>
              <a:ext uri="{FF2B5EF4-FFF2-40B4-BE49-F238E27FC236}">
                <a16:creationId xmlns:a16="http://schemas.microsoft.com/office/drawing/2014/main" id="{10CA5C3B-9F6B-4202-B039-5D95C6E9DEDF}"/>
              </a:ext>
            </a:extLst>
          </p:cNvPr>
          <p:cNvSpPr>
            <a:spLocks noGrp="1"/>
          </p:cNvSpPr>
          <p:nvPr>
            <p:ph type="sldNum" sz="quarter" idx="11"/>
          </p:nvPr>
        </p:nvSpPr>
        <p:spPr>
          <a:xfrm>
            <a:off x="695325" y="6309360"/>
            <a:ext cx="781674" cy="274320"/>
          </a:xfrm>
        </p:spPr>
        <p:txBody>
          <a:bodyPr/>
          <a:lstStyle/>
          <a:p>
            <a:fld id="{9B3E39EC-4BE2-4DEA-81C0-4ABC0AAB4AC0}" type="slidenum">
              <a:rPr lang="en-AU" smtClean="0"/>
              <a:pPr/>
              <a:t>‹#›</a:t>
            </a:fld>
            <a:endParaRPr lang="en-AU" dirty="0"/>
          </a:p>
        </p:txBody>
      </p:sp>
      <p:sp>
        <p:nvSpPr>
          <p:cNvPr id="18" name="Rectangle 17">
            <a:extLst>
              <a:ext uri="{FF2B5EF4-FFF2-40B4-BE49-F238E27FC236}">
                <a16:creationId xmlns:a16="http://schemas.microsoft.com/office/drawing/2014/main" id="{7A9EF7E6-ED89-4012-A161-4364F61EF861}"/>
              </a:ext>
            </a:extLst>
          </p:cNvPr>
          <p:cNvSpPr/>
          <p:nvPr userDrawn="1"/>
        </p:nvSpPr>
        <p:spPr>
          <a:xfrm>
            <a:off x="0" y="0"/>
            <a:ext cx="18288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1EA9D34-614F-429C-8293-489530E2C409}"/>
              </a:ext>
            </a:extLst>
          </p:cNvPr>
          <p:cNvSpPr/>
          <p:nvPr userDrawn="1"/>
        </p:nvSpPr>
        <p:spPr>
          <a:xfrm>
            <a:off x="8791401" y="-2"/>
            <a:ext cx="182880" cy="68580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3EA16F1-E28F-4FA4-A588-D6E291DF16FC}"/>
              </a:ext>
            </a:extLst>
          </p:cNvPr>
          <p:cNvSpPr/>
          <p:nvPr userDrawn="1"/>
        </p:nvSpPr>
        <p:spPr>
          <a:xfrm>
            <a:off x="8937567" y="-2"/>
            <a:ext cx="3254433"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1">
            <a:extLst>
              <a:ext uri="{FF2B5EF4-FFF2-40B4-BE49-F238E27FC236}">
                <a16:creationId xmlns:a16="http://schemas.microsoft.com/office/drawing/2014/main" id="{D071FC40-586F-453E-B70F-90860DD80EA4}"/>
              </a:ext>
            </a:extLst>
          </p:cNvPr>
          <p:cNvSpPr>
            <a:spLocks noGrp="1"/>
          </p:cNvSpPr>
          <p:nvPr>
            <p:ph type="title" hasCustomPrompt="1"/>
          </p:nvPr>
        </p:nvSpPr>
        <p:spPr>
          <a:xfrm>
            <a:off x="695324" y="486795"/>
            <a:ext cx="7669867" cy="640080"/>
          </a:xfrm>
        </p:spPr>
        <p:txBody>
          <a:bodyPr>
            <a:noAutofit/>
          </a:bodyPr>
          <a:lstStyle>
            <a:lvl1pPr>
              <a:defRPr/>
            </a:lvl1pPr>
          </a:lstStyle>
          <a:p>
            <a:r>
              <a:rPr lang="en-US" dirty="0"/>
              <a:t>Agenda	</a:t>
            </a:r>
          </a:p>
        </p:txBody>
      </p:sp>
      <p:sp>
        <p:nvSpPr>
          <p:cNvPr id="23" name="Text Placeholder 5">
            <a:extLst>
              <a:ext uri="{FF2B5EF4-FFF2-40B4-BE49-F238E27FC236}">
                <a16:creationId xmlns:a16="http://schemas.microsoft.com/office/drawing/2014/main" id="{48A73B0E-3095-4C8D-B9EA-24219C1B3AD6}"/>
              </a:ext>
            </a:extLst>
          </p:cNvPr>
          <p:cNvSpPr>
            <a:spLocks noGrp="1"/>
          </p:cNvSpPr>
          <p:nvPr>
            <p:ph type="body" sz="quarter" idx="14" hasCustomPrompt="1"/>
          </p:nvPr>
        </p:nvSpPr>
        <p:spPr>
          <a:xfrm>
            <a:off x="695342" y="1622657"/>
            <a:ext cx="7670208" cy="1441424"/>
          </a:xfrm>
        </p:spPr>
        <p:txBody>
          <a:bodyPr/>
          <a:lstStyle>
            <a:lvl1pPr marL="342900" indent="-342900">
              <a:spcBef>
                <a:spcPts val="600"/>
              </a:spcBef>
              <a:buFont typeface="Wingdings" panose="05000000000000000000" pitchFamily="2" charset="2"/>
              <a:buChar char="§"/>
              <a:defRPr sz="2000" b="0">
                <a:solidFill>
                  <a:schemeClr val="tx2"/>
                </a:solidFill>
              </a:defRPr>
            </a:lvl1pPr>
            <a:lvl2pPr marL="360000" indent="0">
              <a:buFontTx/>
              <a:buNone/>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dirty="0"/>
              <a:t>Bullet</a:t>
            </a:r>
          </a:p>
          <a:p>
            <a:pPr lvl="0"/>
            <a:r>
              <a:rPr lang="en-US" dirty="0"/>
              <a:t>Bullet</a:t>
            </a:r>
          </a:p>
          <a:p>
            <a:pPr lvl="0"/>
            <a:r>
              <a:rPr lang="en-US" dirty="0"/>
              <a:t>Bullet</a:t>
            </a:r>
          </a:p>
          <a:p>
            <a:pPr lvl="0"/>
            <a:r>
              <a:rPr lang="en-US" dirty="0"/>
              <a:t>Bullet</a:t>
            </a:r>
          </a:p>
          <a:p>
            <a:pPr lvl="0"/>
            <a:endParaRPr lang="en-US" dirty="0"/>
          </a:p>
        </p:txBody>
      </p:sp>
      <p:sp>
        <p:nvSpPr>
          <p:cNvPr id="24" name="Text Placeholder 5">
            <a:extLst>
              <a:ext uri="{FF2B5EF4-FFF2-40B4-BE49-F238E27FC236}">
                <a16:creationId xmlns:a16="http://schemas.microsoft.com/office/drawing/2014/main" id="{B85C7F59-FD05-4CF7-B2E4-68F30B0EF5AB}"/>
              </a:ext>
            </a:extLst>
          </p:cNvPr>
          <p:cNvSpPr>
            <a:spLocks noGrp="1"/>
          </p:cNvSpPr>
          <p:nvPr>
            <p:ph type="body" sz="quarter" idx="15" hasCustomPrompt="1"/>
          </p:nvPr>
        </p:nvSpPr>
        <p:spPr>
          <a:xfrm>
            <a:off x="695342" y="3153351"/>
            <a:ext cx="7670208" cy="408156"/>
          </a:xfrm>
        </p:spPr>
        <p:txBody>
          <a:bodyPr anchor="ctr"/>
          <a:lstStyle>
            <a:lvl1pPr marL="0" indent="0">
              <a:buFontTx/>
              <a:buNone/>
              <a:defRPr sz="2400" b="1">
                <a:solidFill>
                  <a:schemeClr val="tx2"/>
                </a:solidFill>
              </a:defRPr>
            </a:lvl1pPr>
            <a:lvl2pPr marL="360000" indent="0">
              <a:buFontTx/>
              <a:buNone/>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dirty="0"/>
              <a:t>Sub heading</a:t>
            </a:r>
          </a:p>
        </p:txBody>
      </p:sp>
      <p:sp>
        <p:nvSpPr>
          <p:cNvPr id="25" name="Text Placeholder 5">
            <a:extLst>
              <a:ext uri="{FF2B5EF4-FFF2-40B4-BE49-F238E27FC236}">
                <a16:creationId xmlns:a16="http://schemas.microsoft.com/office/drawing/2014/main" id="{EAB6047A-B279-48F5-BCF0-B5B83923658C}"/>
              </a:ext>
            </a:extLst>
          </p:cNvPr>
          <p:cNvSpPr>
            <a:spLocks noGrp="1"/>
          </p:cNvSpPr>
          <p:nvPr>
            <p:ph type="body" sz="quarter" idx="16" hasCustomPrompt="1"/>
          </p:nvPr>
        </p:nvSpPr>
        <p:spPr>
          <a:xfrm>
            <a:off x="695342" y="3618293"/>
            <a:ext cx="7670208" cy="1441424"/>
          </a:xfrm>
        </p:spPr>
        <p:txBody>
          <a:bodyPr/>
          <a:lstStyle>
            <a:lvl1pPr marL="342900" indent="-342900">
              <a:spcBef>
                <a:spcPts val="600"/>
              </a:spcBef>
              <a:buFont typeface="Wingdings" panose="05000000000000000000" pitchFamily="2" charset="2"/>
              <a:buChar char="§"/>
              <a:defRPr sz="2000" b="0">
                <a:solidFill>
                  <a:schemeClr val="tx2"/>
                </a:solidFill>
              </a:defRPr>
            </a:lvl1pPr>
            <a:lvl2pPr marL="360000" indent="0">
              <a:buFontTx/>
              <a:buNone/>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dirty="0"/>
              <a:t>Bullet</a:t>
            </a:r>
          </a:p>
          <a:p>
            <a:pPr lvl="0"/>
            <a:r>
              <a:rPr lang="en-US" dirty="0"/>
              <a:t>Bullet</a:t>
            </a:r>
          </a:p>
          <a:p>
            <a:pPr lvl="0"/>
            <a:r>
              <a:rPr lang="en-US" dirty="0"/>
              <a:t>Bullet</a:t>
            </a:r>
          </a:p>
          <a:p>
            <a:pPr lvl="0"/>
            <a:r>
              <a:rPr lang="en-US" dirty="0"/>
              <a:t>Bullet</a:t>
            </a:r>
          </a:p>
          <a:p>
            <a:pPr lvl="0"/>
            <a:endParaRPr lang="en-US" dirty="0"/>
          </a:p>
        </p:txBody>
      </p:sp>
      <p:sp>
        <p:nvSpPr>
          <p:cNvPr id="26" name="Text Placeholder 5">
            <a:extLst>
              <a:ext uri="{FF2B5EF4-FFF2-40B4-BE49-F238E27FC236}">
                <a16:creationId xmlns:a16="http://schemas.microsoft.com/office/drawing/2014/main" id="{14D8CF55-A341-4437-A206-F440861F3F24}"/>
              </a:ext>
            </a:extLst>
          </p:cNvPr>
          <p:cNvSpPr>
            <a:spLocks noGrp="1"/>
          </p:cNvSpPr>
          <p:nvPr>
            <p:ph type="body" sz="quarter" idx="17" hasCustomPrompt="1"/>
          </p:nvPr>
        </p:nvSpPr>
        <p:spPr>
          <a:xfrm>
            <a:off x="695342" y="1156404"/>
            <a:ext cx="7670208" cy="408156"/>
          </a:xfrm>
        </p:spPr>
        <p:txBody>
          <a:bodyPr anchor="ctr"/>
          <a:lstStyle>
            <a:lvl1pPr marL="0" indent="0">
              <a:buFontTx/>
              <a:buNone/>
              <a:defRPr sz="2400" b="1">
                <a:solidFill>
                  <a:schemeClr val="tx2"/>
                </a:solidFill>
              </a:defRPr>
            </a:lvl1pPr>
            <a:lvl2pPr marL="360000" indent="0">
              <a:buFontTx/>
              <a:buNone/>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dirty="0"/>
              <a:t>Sub heading</a:t>
            </a:r>
          </a:p>
        </p:txBody>
      </p:sp>
      <p:cxnSp>
        <p:nvCxnSpPr>
          <p:cNvPr id="27" name="Straight Connector 26">
            <a:extLst>
              <a:ext uri="{FF2B5EF4-FFF2-40B4-BE49-F238E27FC236}">
                <a16:creationId xmlns:a16="http://schemas.microsoft.com/office/drawing/2014/main" id="{6D13F987-6260-4F87-933E-B4764172DB90}"/>
              </a:ext>
            </a:extLst>
          </p:cNvPr>
          <p:cNvCxnSpPr>
            <a:cxnSpLocks/>
          </p:cNvCxnSpPr>
          <p:nvPr userDrawn="1"/>
        </p:nvCxnSpPr>
        <p:spPr>
          <a:xfrm>
            <a:off x="694982" y="1126875"/>
            <a:ext cx="767020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66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guide id="4" pos="724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Horizontal Color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solidFill>
                  <a:schemeClr val="tx1"/>
                </a:solidFill>
              </a:defRPr>
            </a:lvl1pPr>
          </a:lstStyle>
          <a:p>
            <a:r>
              <a:rPr lang="en-US" dirty="0"/>
              <a:t>Slide title, 28pt bold</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lvl1pPr>
              <a:defRPr>
                <a:solidFill>
                  <a:schemeClr val="tx1"/>
                </a:solidFill>
              </a:defRPr>
            </a:lvl1pPr>
          </a:lstStyle>
          <a:p>
            <a:fld id="{9B3E39EC-4BE2-4DEA-81C0-4ABC0AAB4AC0}" type="slidenum">
              <a:rPr lang="en-AU" smtClean="0"/>
              <a:pPr/>
              <a:t>‹#›</a:t>
            </a:fld>
            <a:endParaRPr lang="en-AU" dirty="0"/>
          </a:p>
        </p:txBody>
      </p:sp>
      <p:sp>
        <p:nvSpPr>
          <p:cNvPr id="15" name="Rectangle 14">
            <a:extLst>
              <a:ext uri="{FF2B5EF4-FFF2-40B4-BE49-F238E27FC236}">
                <a16:creationId xmlns:a16="http://schemas.microsoft.com/office/drawing/2014/main" id="{0B253A9E-4157-4649-9B03-BC26F137140A}"/>
              </a:ext>
            </a:extLst>
          </p:cNvPr>
          <p:cNvSpPr/>
          <p:nvPr userDrawn="1"/>
        </p:nvSpPr>
        <p:spPr>
          <a:xfrm>
            <a:off x="9245604" y="6675120"/>
            <a:ext cx="2651760"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D63FB71-8D46-41BB-99AC-A9B032B64908}"/>
              </a:ext>
            </a:extLst>
          </p:cNvPr>
          <p:cNvSpPr/>
          <p:nvPr userDrawn="1"/>
        </p:nvSpPr>
        <p:spPr>
          <a:xfrm>
            <a:off x="11868149" y="6675120"/>
            <a:ext cx="323851" cy="182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13CB1E7-BEDB-4F9E-B40E-BE0317677C35}"/>
              </a:ext>
            </a:extLst>
          </p:cNvPr>
          <p:cNvSpPr/>
          <p:nvPr userDrawn="1"/>
        </p:nvSpPr>
        <p:spPr>
          <a:xfrm>
            <a:off x="0" y="6675120"/>
            <a:ext cx="9323754"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B76585DA-F70E-4CB6-B203-9BDB7203027C}"/>
              </a:ext>
            </a:extLst>
          </p:cNvPr>
          <p:cNvSpPr>
            <a:spLocks noGrp="1"/>
          </p:cNvSpPr>
          <p:nvPr>
            <p:ph type="body" sz="quarter" idx="12"/>
          </p:nvPr>
        </p:nvSpPr>
        <p:spPr>
          <a:xfrm>
            <a:off x="695325" y="1384917"/>
            <a:ext cx="10801351" cy="4793633"/>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9534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 Horizontal Color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solidFill>
                  <a:schemeClr val="tx1"/>
                </a:solidFill>
              </a:defRPr>
            </a:lvl1pPr>
          </a:lstStyle>
          <a:p>
            <a:r>
              <a:rPr lang="en-US" dirty="0"/>
              <a:t>Slide title, 28pt bold</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lvl1pPr>
              <a:defRPr>
                <a:solidFill>
                  <a:schemeClr val="tx1"/>
                </a:solidFill>
              </a:defRPr>
            </a:lvl1pPr>
          </a:lstStyle>
          <a:p>
            <a:fld id="{9B3E39EC-4BE2-4DEA-81C0-4ABC0AAB4AC0}" type="slidenum">
              <a:rPr lang="en-AU" smtClean="0"/>
              <a:pPr/>
              <a:t>‹#›</a:t>
            </a:fld>
            <a:endParaRPr lang="en-AU" dirty="0"/>
          </a:p>
        </p:txBody>
      </p:sp>
      <p:sp>
        <p:nvSpPr>
          <p:cNvPr id="15" name="Rectangle 14">
            <a:extLst>
              <a:ext uri="{FF2B5EF4-FFF2-40B4-BE49-F238E27FC236}">
                <a16:creationId xmlns:a16="http://schemas.microsoft.com/office/drawing/2014/main" id="{0B253A9E-4157-4649-9B03-BC26F137140A}"/>
              </a:ext>
            </a:extLst>
          </p:cNvPr>
          <p:cNvSpPr/>
          <p:nvPr userDrawn="1"/>
        </p:nvSpPr>
        <p:spPr>
          <a:xfrm>
            <a:off x="9245604" y="6675120"/>
            <a:ext cx="2651760"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D63FB71-8D46-41BB-99AC-A9B032B64908}"/>
              </a:ext>
            </a:extLst>
          </p:cNvPr>
          <p:cNvSpPr/>
          <p:nvPr userDrawn="1"/>
        </p:nvSpPr>
        <p:spPr>
          <a:xfrm>
            <a:off x="11868149" y="6675120"/>
            <a:ext cx="323851" cy="182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13CB1E7-BEDB-4F9E-B40E-BE0317677C35}"/>
              </a:ext>
            </a:extLst>
          </p:cNvPr>
          <p:cNvSpPr/>
          <p:nvPr userDrawn="1"/>
        </p:nvSpPr>
        <p:spPr>
          <a:xfrm>
            <a:off x="0" y="6675120"/>
            <a:ext cx="9323754"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F7004E21-209B-4C73-8D23-0C3225B94645}"/>
              </a:ext>
            </a:extLst>
          </p:cNvPr>
          <p:cNvSpPr>
            <a:spLocks noGrp="1"/>
          </p:cNvSpPr>
          <p:nvPr>
            <p:ph type="pic" sz="quarter" idx="12"/>
          </p:nvPr>
        </p:nvSpPr>
        <p:spPr>
          <a:xfrm>
            <a:off x="695325" y="1328738"/>
            <a:ext cx="10801350" cy="4778375"/>
          </a:xfrm>
        </p:spPr>
        <p:txBody>
          <a:bodyPr/>
          <a:lstStyle/>
          <a:p>
            <a:endParaRPr lang="en-AU"/>
          </a:p>
        </p:txBody>
      </p:sp>
    </p:spTree>
    <p:extLst>
      <p:ext uri="{BB962C8B-B14F-4D97-AF65-F5344CB8AC3E}">
        <p14:creationId xmlns:p14="http://schemas.microsoft.com/office/powerpoint/2010/main" val="41253489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3.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4.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5.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292981"/>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60" r:id="rId3"/>
    <p:sldLayoutId id="2147484094" r:id="rId4"/>
    <p:sldLayoutId id="2147483933" r:id="rId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695326" y="486795"/>
            <a:ext cx="10801350" cy="640080"/>
          </a:xfrm>
          <a:prstGeom prst="rect">
            <a:avLst/>
          </a:prstGeom>
        </p:spPr>
        <p:txBody>
          <a:bodyPr vert="horz" lIns="0" tIns="0" rIns="0" bIns="0" rtlCol="0" anchor="ctr">
            <a:normAutofit/>
          </a:bodyPr>
          <a:lstStyle/>
          <a:p>
            <a:r>
              <a:rPr lang="en-US" dirty="0"/>
              <a:t>Click to edit Master title style</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695325" y="1384917"/>
            <a:ext cx="10801351"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695324" y="6309360"/>
            <a:ext cx="1116223"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9" name="Footer Placeholder 2">
            <a:extLst>
              <a:ext uri="{FF2B5EF4-FFF2-40B4-BE49-F238E27FC236}">
                <a16:creationId xmlns:a16="http://schemas.microsoft.com/office/drawing/2014/main" id="{029A91EB-6E88-4046-9943-3DD7FF8970EA}"/>
              </a:ext>
            </a:extLst>
          </p:cNvPr>
          <p:cNvSpPr txBox="1">
            <a:spLocks/>
          </p:cNvSpPr>
          <p:nvPr userDrawn="1"/>
        </p:nvSpPr>
        <p:spPr>
          <a:xfrm>
            <a:off x="9281159" y="6309360"/>
            <a:ext cx="2215517"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000000"/>
                </a:solidFill>
                <a:effectLst/>
                <a:uLnTx/>
                <a:uFillTx/>
                <a:latin typeface="+mn-lt"/>
                <a:ea typeface="+mn-ea"/>
                <a:cs typeface="+mn-cs"/>
              </a:rPr>
              <a:t>©Jacobs </a:t>
            </a:r>
            <a:fld id="{4E2E76E7-689B-4738-96D0-D55CED392EBC}" type="datetimeyyyy">
              <a:rPr kumimoji="0" lang="en-AU" sz="1100" b="0" i="0" u="none" strike="noStrike" kern="1200" cap="none" spc="0" normalizeH="0" baseline="0" noProof="0" smtClean="0">
                <a:ln>
                  <a:noFill/>
                </a:ln>
                <a:solidFill>
                  <a:srgbClr val="000000"/>
                </a:solidFill>
                <a:effectLst/>
                <a:uLnTx/>
                <a:uFillTx/>
                <a:latin typeface="+mn-lt"/>
                <a:ea typeface="+mn-ea"/>
                <a:cs typeface="+mn-cs"/>
              </a:rPr>
              <a:t>2022</a:t>
            </a:fld>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2759806472"/>
      </p:ext>
    </p:extLst>
  </p:cSld>
  <p:clrMap bg1="lt1" tx1="dk1" bg2="lt2" tx2="dk2" accent1="accent1" accent2="accent2" accent3="accent3" accent4="accent4" accent5="accent5" accent6="accent6" hlink="hlink" folHlink="folHlink"/>
  <p:sldLayoutIdLst>
    <p:sldLayoutId id="2147483724" r:id="rId1"/>
    <p:sldLayoutId id="2147483883" r:id="rId2"/>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83" userDrawn="1">
          <p15:clr>
            <a:srgbClr val="F26B43"/>
          </p15:clr>
        </p15:guide>
        <p15:guide id="2" pos="3840" userDrawn="1">
          <p15:clr>
            <a:srgbClr val="F26B43"/>
          </p15:clr>
        </p15:guide>
        <p15:guide id="3" pos="438" userDrawn="1">
          <p15:clr>
            <a:srgbClr val="F26B43"/>
          </p15:clr>
        </p15:guide>
        <p15:guide id="4" pos="724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695324" y="549275"/>
            <a:ext cx="10801352" cy="577600"/>
          </a:xfrm>
          <a:prstGeom prst="rect">
            <a:avLst/>
          </a:prstGeom>
        </p:spPr>
        <p:txBody>
          <a:bodyPr vert="horz" lIns="0" tIns="0" rIns="0" bIns="0" rtlCol="0" anchor="ctr">
            <a:no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695324" y="1384917"/>
            <a:ext cx="10801352"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695324" y="6309360"/>
            <a:ext cx="72803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3830354973"/>
      </p:ext>
    </p:extLst>
  </p:cSld>
  <p:clrMap bg1="lt1" tx1="dk1" bg2="lt2" tx2="dk2" accent1="accent1" accent2="accent2" accent3="accent3" accent4="accent4" accent5="accent5" accent6="accent6" hlink="hlink" folHlink="folHlink"/>
  <p:sldLayoutIdLst>
    <p:sldLayoutId id="2147484093" r:id="rId1"/>
    <p:sldLayoutId id="2147484095" r:id="rId2"/>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38">
          <p15:clr>
            <a:srgbClr val="F26B43"/>
          </p15:clr>
        </p15:guide>
        <p15:guide id="4" pos="7242">
          <p15:clr>
            <a:srgbClr val="F26B43"/>
          </p15:clr>
        </p15:guide>
        <p15:guide id="5" orient="horz" pos="346">
          <p15:clr>
            <a:srgbClr val="F26B43"/>
          </p15:clr>
        </p15:guide>
        <p15:guide id="6" orient="horz" pos="397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695326" y="486795"/>
            <a:ext cx="10801349" cy="640080"/>
          </a:xfrm>
          <a:prstGeom prst="rect">
            <a:avLst/>
          </a:prstGeom>
        </p:spPr>
        <p:txBody>
          <a:bodyPr vert="horz" lIns="0" tIns="0" rIns="0" bIns="0" rtlCol="0" anchor="ctr">
            <a:no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695325" y="1384917"/>
            <a:ext cx="1080135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695325" y="6309360"/>
            <a:ext cx="128012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358672887"/>
      </p:ext>
    </p:extLst>
  </p:cSld>
  <p:clrMap bg1="lt1" tx1="dk1" bg2="lt2" tx2="dk2" accent1="accent1" accent2="accent2" accent3="accent3" accent4="accent4" accent5="accent5" accent6="accent6" hlink="hlink" folHlink="folHlink"/>
  <p:sldLayoutIdLst>
    <p:sldLayoutId id="2147484008" r:id="rId1"/>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8" userDrawn="1">
          <p15:clr>
            <a:srgbClr val="F26B43"/>
          </p15:clr>
        </p15:guide>
        <p15:guide id="4" pos="7242"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849771300"/>
      </p:ext>
    </p:extLst>
  </p:cSld>
  <p:clrMap bg1="lt1" tx1="dk1" bg2="lt2" tx2="dk2" accent1="accent1" accent2="accent2" accent3="accent3" accent4="accent4" accent5="accent5" accent6="accent6" hlink="hlink" folHlink="folHlink"/>
  <p:sldLayoutIdLst>
    <p:sldLayoutId id="2147483775" r:id="rId1"/>
    <p:sldLayoutId id="2147483776" r:id="rId2"/>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bg1"/>
                </a:solidFill>
                <a:latin typeface="+mn-lt"/>
                <a:cs typeface="JacobsChronos" pitchFamily="34" charset="0"/>
              </a:defRPr>
            </a:lvl1pPr>
          </a:lstStyle>
          <a:p>
            <a:fld id="{9B3E39EC-4BE2-4DEA-81C0-4ABC0AAB4AC0}" type="slidenum">
              <a:rPr lang="en-AU" smtClean="0"/>
              <a:pPr/>
              <a:t>‹#›</a:t>
            </a:fld>
            <a:endParaRPr lang="en-AU" dirty="0"/>
          </a:p>
        </p:txBody>
      </p:sp>
      <p:sp>
        <p:nvSpPr>
          <p:cNvPr id="5" name="Footer Placeholder 2">
            <a:extLst>
              <a:ext uri="{FF2B5EF4-FFF2-40B4-BE49-F238E27FC236}">
                <a16:creationId xmlns:a16="http://schemas.microsoft.com/office/drawing/2014/main" id="{9B9D1717-5174-46E8-AD1C-2ACF52ADCAAD}"/>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solidFill>
                  <a:schemeClr val="bg1"/>
                </a:solidFill>
                <a:effectLst/>
                <a:uLnTx/>
                <a:uFillTx/>
                <a:latin typeface="+mn-lt"/>
                <a:ea typeface="+mn-ea"/>
                <a:cs typeface="+mn-cs"/>
              </a:rPr>
              <a:t>©Jacobs </a:t>
            </a:r>
            <a:fld id="{9FEEAF66-6FF2-4E01-B6F9-FBBA4C4091BF}" type="datetime1">
              <a:rPr kumimoji="0" lang="en-AU" sz="1100" b="1"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19/10/2022</a:t>
            </a:fld>
            <a:endParaRPr kumimoji="0" lang="en-AU" sz="1100" b="1"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2050041300"/>
      </p:ext>
    </p:extLst>
  </p:cSld>
  <p:clrMap bg1="lt1" tx1="dk1" bg2="lt2" tx2="dk2" accent1="accent1" accent2="accent2" accent3="accent3" accent4="accent4" accent5="accent5" accent6="accent6" hlink="hlink" folHlink="folHlink"/>
  <p:sldLayoutIdLst>
    <p:sldLayoutId id="2147483856" r:id="rId1"/>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271093"/>
      </p:ext>
    </p:extLst>
  </p:cSld>
  <p:clrMap bg1="lt1" tx1="dk1" bg2="lt2" tx2="dk2" accent1="accent1" accent2="accent2" accent3="accent3" accent4="accent4" accent5="accent5" accent6="accent6" hlink="hlink" folHlink="folHlink"/>
  <p:sldLayoutIdLst>
    <p:sldLayoutId id="2147483667" r:id="rId1"/>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Jacobs Chronos" panose="010B0603030503030204" pitchFamily="34" charset="0"/>
          <a:ea typeface="+mn-ea"/>
          <a:cs typeface="Jacobs Chronos" panose="010B0603030503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4686482"/>
      </p:ext>
    </p:extLst>
  </p:cSld>
  <p:clrMap bg1="lt1" tx1="dk1" bg2="lt2" tx2="dk2" accent1="accent1" accent2="accent2" accent3="accent3" accent4="accent4" accent5="accent5" accent6="accent6" hlink="hlink" folHlink="folHlink"/>
  <p:sldLayoutIdLst>
    <p:sldLayoutId id="2147483938" r:id="rId1"/>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Jacobs Chronos" panose="010B0603030503030204" pitchFamily="34" charset="0"/>
          <a:ea typeface="+mn-ea"/>
          <a:cs typeface="Jacobs Chronos" panose="010B0603030503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207963"/>
      </p:ext>
    </p:extLst>
  </p:cSld>
  <p:clrMap bg1="lt1" tx1="dk1" bg2="lt2" tx2="dk2" accent1="accent1" accent2="accent2" accent3="accent3" accent4="accent4" accent5="accent5" accent6="accent6" hlink="hlink" folHlink="folHlink"/>
  <p:sldLayoutIdLst>
    <p:sldLayoutId id="2147483782" r:id="rId1"/>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76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64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152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44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47.jpeg"/><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7.jpe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person, indoor&#10;&#10;Description automatically generated">
            <a:extLst>
              <a:ext uri="{FF2B5EF4-FFF2-40B4-BE49-F238E27FC236}">
                <a16:creationId xmlns:a16="http://schemas.microsoft.com/office/drawing/2014/main" id="{CFE462B5-C9D1-4EBB-828F-3DFEE397E6C4}"/>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40E5C498-CDF1-4E1B-BB15-B9A46257FD0E}"/>
              </a:ext>
            </a:extLst>
          </p:cNvPr>
          <p:cNvSpPr>
            <a:spLocks noGrp="1"/>
          </p:cNvSpPr>
          <p:nvPr>
            <p:ph type="ctrTitle"/>
          </p:nvPr>
        </p:nvSpPr>
        <p:spPr>
          <a:xfrm>
            <a:off x="670560" y="1743075"/>
            <a:ext cx="5273052" cy="1800225"/>
          </a:xfrm>
        </p:spPr>
        <p:txBody>
          <a:bodyPr/>
          <a:lstStyle/>
          <a:p>
            <a:r>
              <a:rPr lang="en-AU" dirty="0"/>
              <a:t>Airing our dirty laundry – an open account of our </a:t>
            </a:r>
            <a:r>
              <a:rPr lang="en-AU" dirty="0" err="1"/>
              <a:t>I&amp;D</a:t>
            </a:r>
            <a:r>
              <a:rPr lang="en-AU" dirty="0"/>
              <a:t> journey</a:t>
            </a:r>
          </a:p>
        </p:txBody>
      </p:sp>
      <p:sp>
        <p:nvSpPr>
          <p:cNvPr id="4" name="Text Placeholder 3">
            <a:extLst>
              <a:ext uri="{FF2B5EF4-FFF2-40B4-BE49-F238E27FC236}">
                <a16:creationId xmlns:a16="http://schemas.microsoft.com/office/drawing/2014/main" id="{A2C512F1-74BB-4785-A415-A083FF390B09}"/>
              </a:ext>
            </a:extLst>
          </p:cNvPr>
          <p:cNvSpPr>
            <a:spLocks noGrp="1"/>
          </p:cNvSpPr>
          <p:nvPr>
            <p:ph type="body" sz="quarter" idx="10"/>
          </p:nvPr>
        </p:nvSpPr>
        <p:spPr>
          <a:xfrm>
            <a:off x="670560" y="3194799"/>
            <a:ext cx="5273052" cy="1443876"/>
          </a:xfrm>
        </p:spPr>
        <p:txBody>
          <a:bodyPr/>
          <a:lstStyle/>
          <a:p>
            <a:r>
              <a:rPr lang="en-AU" dirty="0"/>
              <a:t>Becky Macdonald and Kate Simmonds</a:t>
            </a:r>
          </a:p>
        </p:txBody>
      </p:sp>
    </p:spTree>
    <p:extLst>
      <p:ext uri="{BB962C8B-B14F-4D97-AF65-F5344CB8AC3E}">
        <p14:creationId xmlns:p14="http://schemas.microsoft.com/office/powerpoint/2010/main" val="1928761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77D2A-3145-41AE-92A4-83A97C854828}"/>
              </a:ext>
            </a:extLst>
          </p:cNvPr>
          <p:cNvSpPr>
            <a:spLocks noGrp="1"/>
          </p:cNvSpPr>
          <p:nvPr>
            <p:ph type="title"/>
          </p:nvPr>
        </p:nvSpPr>
        <p:spPr/>
        <p:txBody>
          <a:bodyPr/>
          <a:lstStyle/>
          <a:p>
            <a:r>
              <a:rPr lang="en-AU" dirty="0">
                <a:cs typeface="Jacobs Chronos"/>
              </a:rPr>
              <a:t>Strategies – Recruitment </a:t>
            </a:r>
          </a:p>
        </p:txBody>
      </p:sp>
      <p:sp>
        <p:nvSpPr>
          <p:cNvPr id="3" name="Slide Number Placeholder 2">
            <a:extLst>
              <a:ext uri="{FF2B5EF4-FFF2-40B4-BE49-F238E27FC236}">
                <a16:creationId xmlns:a16="http://schemas.microsoft.com/office/drawing/2014/main" id="{D5FC67F5-5253-447D-9CFE-8C0562582861}"/>
              </a:ext>
            </a:extLst>
          </p:cNvPr>
          <p:cNvSpPr>
            <a:spLocks noGrp="1"/>
          </p:cNvSpPr>
          <p:nvPr>
            <p:ph type="sldNum" sz="quarter" idx="11"/>
          </p:nvPr>
        </p:nvSpPr>
        <p:spPr/>
        <p:txBody>
          <a:bodyPr/>
          <a:lstStyle/>
          <a:p>
            <a:fld id="{9B3E39EC-4BE2-4DEA-81C0-4ABC0AAB4AC0}" type="slidenum">
              <a:rPr lang="en-AU" smtClean="0"/>
              <a:pPr/>
              <a:t>10</a:t>
            </a:fld>
            <a:endParaRPr lang="en-AU" dirty="0"/>
          </a:p>
        </p:txBody>
      </p:sp>
      <p:pic>
        <p:nvPicPr>
          <p:cNvPr id="7" name="Picture 7" descr="Graphical user interface, application&#10;&#10;Description automatically generated">
            <a:extLst>
              <a:ext uri="{FF2B5EF4-FFF2-40B4-BE49-F238E27FC236}">
                <a16:creationId xmlns:a16="http://schemas.microsoft.com/office/drawing/2014/main" id="{327DE263-BEEF-933C-27CA-FCF2B2C21B98}"/>
              </a:ext>
            </a:extLst>
          </p:cNvPr>
          <p:cNvPicPr>
            <a:picLocks noChangeAspect="1"/>
          </p:cNvPicPr>
          <p:nvPr/>
        </p:nvPicPr>
        <p:blipFill rotWithShape="1">
          <a:blip r:embed="rId3"/>
          <a:srcRect l="-43" t="16201" r="-174" b="58659"/>
          <a:stretch/>
        </p:blipFill>
        <p:spPr>
          <a:xfrm>
            <a:off x="357114" y="2501762"/>
            <a:ext cx="7723553" cy="2091785"/>
          </a:xfrm>
          <a:prstGeom prst="rect">
            <a:avLst/>
          </a:prstGeom>
        </p:spPr>
      </p:pic>
      <p:pic>
        <p:nvPicPr>
          <p:cNvPr id="10" name="Picture 10" descr="Graphical user interface, application&#10;&#10;Description automatically generated">
            <a:extLst>
              <a:ext uri="{FF2B5EF4-FFF2-40B4-BE49-F238E27FC236}">
                <a16:creationId xmlns:a16="http://schemas.microsoft.com/office/drawing/2014/main" id="{11E49BAF-1030-1D25-8C08-B3D285A5C437}"/>
              </a:ext>
            </a:extLst>
          </p:cNvPr>
          <p:cNvPicPr>
            <a:picLocks noChangeAspect="1"/>
          </p:cNvPicPr>
          <p:nvPr/>
        </p:nvPicPr>
        <p:blipFill rotWithShape="1">
          <a:blip r:embed="rId4"/>
          <a:srcRect t="52482" r="149" b="15426"/>
          <a:stretch/>
        </p:blipFill>
        <p:spPr>
          <a:xfrm>
            <a:off x="356294" y="4554532"/>
            <a:ext cx="7729823" cy="2088672"/>
          </a:xfrm>
          <a:prstGeom prst="rect">
            <a:avLst/>
          </a:prstGeom>
        </p:spPr>
      </p:pic>
      <p:pic>
        <p:nvPicPr>
          <p:cNvPr id="4" name="Picture 4">
            <a:extLst>
              <a:ext uri="{FF2B5EF4-FFF2-40B4-BE49-F238E27FC236}">
                <a16:creationId xmlns:a16="http://schemas.microsoft.com/office/drawing/2014/main" id="{C70EA422-A8A9-D44F-1AC2-14443FA9A2BB}"/>
              </a:ext>
            </a:extLst>
          </p:cNvPr>
          <p:cNvPicPr>
            <a:picLocks noChangeAspect="1"/>
          </p:cNvPicPr>
          <p:nvPr/>
        </p:nvPicPr>
        <p:blipFill>
          <a:blip r:embed="rId5"/>
          <a:stretch>
            <a:fillRect/>
          </a:stretch>
        </p:blipFill>
        <p:spPr>
          <a:xfrm>
            <a:off x="5709697" y="-3903"/>
            <a:ext cx="6460273" cy="2889357"/>
          </a:xfrm>
          <a:prstGeom prst="rect">
            <a:avLst/>
          </a:prstGeom>
        </p:spPr>
      </p:pic>
      <p:sp>
        <p:nvSpPr>
          <p:cNvPr id="5" name="TextBox 4">
            <a:extLst>
              <a:ext uri="{FF2B5EF4-FFF2-40B4-BE49-F238E27FC236}">
                <a16:creationId xmlns:a16="http://schemas.microsoft.com/office/drawing/2014/main" id="{2AC978E5-E4AF-8278-0E4C-6F057CF90389}"/>
              </a:ext>
            </a:extLst>
          </p:cNvPr>
          <p:cNvSpPr txBox="1"/>
          <p:nvPr/>
        </p:nvSpPr>
        <p:spPr>
          <a:xfrm>
            <a:off x="6274885" y="5375816"/>
            <a:ext cx="148915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Jacobs Chronos"/>
                <a:cs typeface="Jacobs Chronos Light"/>
              </a:rPr>
              <a:t>Non-gendered advertising</a:t>
            </a:r>
            <a:endParaRPr lang="en-US" sz="1400">
              <a:latin typeface="Jacobs Chronos"/>
              <a:cs typeface="Jacobs Chronos"/>
            </a:endParaRPr>
          </a:p>
        </p:txBody>
      </p:sp>
      <p:sp>
        <p:nvSpPr>
          <p:cNvPr id="6" name="TextBox 5">
            <a:extLst>
              <a:ext uri="{FF2B5EF4-FFF2-40B4-BE49-F238E27FC236}">
                <a16:creationId xmlns:a16="http://schemas.microsoft.com/office/drawing/2014/main" id="{C4A3FDB1-8A25-098A-C158-19865AFA996D}"/>
              </a:ext>
            </a:extLst>
          </p:cNvPr>
          <p:cNvSpPr txBox="1"/>
          <p:nvPr/>
        </p:nvSpPr>
        <p:spPr>
          <a:xfrm>
            <a:off x="3505665" y="2132670"/>
            <a:ext cx="144268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err="1">
                <a:latin typeface="Jacobs Chronos"/>
                <a:cs typeface="Jacobs Chronos Light"/>
              </a:rPr>
              <a:t>Standardised</a:t>
            </a:r>
            <a:r>
              <a:rPr lang="en-US" sz="1400" dirty="0">
                <a:latin typeface="Jacobs Chronos"/>
                <a:cs typeface="Jacobs Chronos Light"/>
              </a:rPr>
              <a:t> questions</a:t>
            </a:r>
          </a:p>
        </p:txBody>
      </p:sp>
      <p:sp>
        <p:nvSpPr>
          <p:cNvPr id="8" name="TextBox 7">
            <a:extLst>
              <a:ext uri="{FF2B5EF4-FFF2-40B4-BE49-F238E27FC236}">
                <a16:creationId xmlns:a16="http://schemas.microsoft.com/office/drawing/2014/main" id="{616BE503-1FF6-F017-017E-77BA00E3033C}"/>
              </a:ext>
            </a:extLst>
          </p:cNvPr>
          <p:cNvSpPr txBox="1"/>
          <p:nvPr/>
        </p:nvSpPr>
        <p:spPr>
          <a:xfrm>
            <a:off x="225348" y="2309231"/>
            <a:ext cx="144268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Jacobs Chronos"/>
                <a:cs typeface="Jacobs Chronos Light"/>
              </a:rPr>
              <a:t>Omit names and photos</a:t>
            </a:r>
          </a:p>
        </p:txBody>
      </p:sp>
      <p:sp>
        <p:nvSpPr>
          <p:cNvPr id="9" name="TextBox 8">
            <a:extLst>
              <a:ext uri="{FF2B5EF4-FFF2-40B4-BE49-F238E27FC236}">
                <a16:creationId xmlns:a16="http://schemas.microsoft.com/office/drawing/2014/main" id="{021B4BB6-A9D6-E86A-8343-64528AF2768A}"/>
              </a:ext>
            </a:extLst>
          </p:cNvPr>
          <p:cNvSpPr txBox="1"/>
          <p:nvPr/>
        </p:nvSpPr>
        <p:spPr>
          <a:xfrm>
            <a:off x="7380714" y="3758889"/>
            <a:ext cx="174934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latin typeface="Jacobs Chronos"/>
                <a:cs typeface="Jacobs Chronos Light"/>
              </a:rPr>
              <a:t>Skill based rather than hypothetical</a:t>
            </a:r>
          </a:p>
        </p:txBody>
      </p:sp>
      <p:sp>
        <p:nvSpPr>
          <p:cNvPr id="11" name="TextBox 10">
            <a:extLst>
              <a:ext uri="{FF2B5EF4-FFF2-40B4-BE49-F238E27FC236}">
                <a16:creationId xmlns:a16="http://schemas.microsoft.com/office/drawing/2014/main" id="{07DEE7A0-6201-0D2C-3A78-B0AEDDD2D026}"/>
              </a:ext>
            </a:extLst>
          </p:cNvPr>
          <p:cNvSpPr txBox="1"/>
          <p:nvPr/>
        </p:nvSpPr>
        <p:spPr>
          <a:xfrm>
            <a:off x="987348" y="6119231"/>
            <a:ext cx="144268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Jacobs Chronos"/>
                <a:cs typeface="Jacobs Chronos Light"/>
              </a:rPr>
              <a:t>Diverse interview panel</a:t>
            </a:r>
          </a:p>
        </p:txBody>
      </p:sp>
    </p:spTree>
    <p:extLst>
      <p:ext uri="{BB962C8B-B14F-4D97-AF65-F5344CB8AC3E}">
        <p14:creationId xmlns:p14="http://schemas.microsoft.com/office/powerpoint/2010/main" val="3527340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77D2A-3145-41AE-92A4-83A97C854828}"/>
              </a:ext>
            </a:extLst>
          </p:cNvPr>
          <p:cNvSpPr>
            <a:spLocks noGrp="1"/>
          </p:cNvSpPr>
          <p:nvPr>
            <p:ph type="title"/>
          </p:nvPr>
        </p:nvSpPr>
        <p:spPr/>
        <p:txBody>
          <a:bodyPr/>
          <a:lstStyle/>
          <a:p>
            <a:r>
              <a:rPr lang="en-AU" dirty="0"/>
              <a:t>Diverse Leadership</a:t>
            </a:r>
          </a:p>
        </p:txBody>
      </p:sp>
      <p:sp>
        <p:nvSpPr>
          <p:cNvPr id="3" name="Slide Number Placeholder 2">
            <a:extLst>
              <a:ext uri="{FF2B5EF4-FFF2-40B4-BE49-F238E27FC236}">
                <a16:creationId xmlns:a16="http://schemas.microsoft.com/office/drawing/2014/main" id="{D5FC67F5-5253-447D-9CFE-8C0562582861}"/>
              </a:ext>
            </a:extLst>
          </p:cNvPr>
          <p:cNvSpPr>
            <a:spLocks noGrp="1"/>
          </p:cNvSpPr>
          <p:nvPr>
            <p:ph type="sldNum" sz="quarter" idx="11"/>
          </p:nvPr>
        </p:nvSpPr>
        <p:spPr/>
        <p:txBody>
          <a:bodyPr/>
          <a:lstStyle/>
          <a:p>
            <a:fld id="{9B3E39EC-4BE2-4DEA-81C0-4ABC0AAB4AC0}" type="slidenum">
              <a:rPr lang="en-AU" smtClean="0"/>
              <a:pPr/>
              <a:t>11</a:t>
            </a:fld>
            <a:endParaRPr lang="en-AU" dirty="0"/>
          </a:p>
        </p:txBody>
      </p:sp>
      <p:sp>
        <p:nvSpPr>
          <p:cNvPr id="4" name="Text Placeholder 3">
            <a:extLst>
              <a:ext uri="{FF2B5EF4-FFF2-40B4-BE49-F238E27FC236}">
                <a16:creationId xmlns:a16="http://schemas.microsoft.com/office/drawing/2014/main" id="{FAA90B99-0D7B-44C3-9116-E2268655104C}"/>
              </a:ext>
            </a:extLst>
          </p:cNvPr>
          <p:cNvSpPr>
            <a:spLocks noGrp="1"/>
          </p:cNvSpPr>
          <p:nvPr>
            <p:ph type="body" sz="quarter" idx="12"/>
          </p:nvPr>
        </p:nvSpPr>
        <p:spPr/>
        <p:txBody>
          <a:bodyPr/>
          <a:lstStyle/>
          <a:p>
            <a:r>
              <a:rPr lang="en-AU" dirty="0"/>
              <a:t>Our Leadership Team – ANZ Water</a:t>
            </a:r>
          </a:p>
          <a:p>
            <a:endParaRPr lang="en-AU" dirty="0"/>
          </a:p>
          <a:p>
            <a:endParaRPr lang="en-AU" dirty="0"/>
          </a:p>
        </p:txBody>
      </p:sp>
      <p:pic>
        <p:nvPicPr>
          <p:cNvPr id="8" name="Picture 7">
            <a:extLst>
              <a:ext uri="{FF2B5EF4-FFF2-40B4-BE49-F238E27FC236}">
                <a16:creationId xmlns:a16="http://schemas.microsoft.com/office/drawing/2014/main" id="{2334FDB6-6EFC-4C1C-83E6-BB4A60E608EF}"/>
              </a:ext>
            </a:extLst>
          </p:cNvPr>
          <p:cNvPicPr>
            <a:picLocks noChangeAspect="1"/>
          </p:cNvPicPr>
          <p:nvPr/>
        </p:nvPicPr>
        <p:blipFill>
          <a:blip r:embed="rId3"/>
          <a:stretch>
            <a:fillRect/>
          </a:stretch>
        </p:blipFill>
        <p:spPr>
          <a:xfrm>
            <a:off x="419568" y="1997291"/>
            <a:ext cx="5435879" cy="3568883"/>
          </a:xfrm>
          <a:prstGeom prst="rect">
            <a:avLst/>
          </a:prstGeom>
        </p:spPr>
      </p:pic>
      <p:pic>
        <p:nvPicPr>
          <p:cNvPr id="10" name="Picture 9">
            <a:extLst>
              <a:ext uri="{FF2B5EF4-FFF2-40B4-BE49-F238E27FC236}">
                <a16:creationId xmlns:a16="http://schemas.microsoft.com/office/drawing/2014/main" id="{93BA32D5-B890-4905-BBC0-D381D43FBED5}"/>
              </a:ext>
            </a:extLst>
          </p:cNvPr>
          <p:cNvPicPr>
            <a:picLocks noChangeAspect="1"/>
          </p:cNvPicPr>
          <p:nvPr/>
        </p:nvPicPr>
        <p:blipFill>
          <a:blip r:embed="rId4"/>
          <a:stretch>
            <a:fillRect/>
          </a:stretch>
        </p:blipFill>
        <p:spPr>
          <a:xfrm>
            <a:off x="6074752" y="1997291"/>
            <a:ext cx="5416828" cy="3626036"/>
          </a:xfrm>
          <a:prstGeom prst="rect">
            <a:avLst/>
          </a:prstGeom>
        </p:spPr>
      </p:pic>
      <p:sp>
        <p:nvSpPr>
          <p:cNvPr id="11" name="Oval 10">
            <a:extLst>
              <a:ext uri="{FF2B5EF4-FFF2-40B4-BE49-F238E27FC236}">
                <a16:creationId xmlns:a16="http://schemas.microsoft.com/office/drawing/2014/main" id="{864388A8-8ADA-4EDA-8B68-994B3A3BC80E}"/>
              </a:ext>
            </a:extLst>
          </p:cNvPr>
          <p:cNvSpPr/>
          <p:nvPr/>
        </p:nvSpPr>
        <p:spPr>
          <a:xfrm>
            <a:off x="403416" y="1997291"/>
            <a:ext cx="1340324" cy="1564616"/>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DF121E0-9139-465F-8B07-B829D4A24171}"/>
              </a:ext>
            </a:extLst>
          </p:cNvPr>
          <p:cNvSpPr/>
          <p:nvPr/>
        </p:nvSpPr>
        <p:spPr>
          <a:xfrm>
            <a:off x="3089866" y="1997291"/>
            <a:ext cx="1340324" cy="1564616"/>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626603D-8924-426F-B66A-1BEE08D06567}"/>
              </a:ext>
            </a:extLst>
          </p:cNvPr>
          <p:cNvSpPr/>
          <p:nvPr/>
        </p:nvSpPr>
        <p:spPr>
          <a:xfrm>
            <a:off x="3137508" y="3916158"/>
            <a:ext cx="1340324" cy="1564616"/>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99DE49F-90D2-4467-84EA-ACD6D92E528A}"/>
              </a:ext>
            </a:extLst>
          </p:cNvPr>
          <p:cNvSpPr/>
          <p:nvPr/>
        </p:nvSpPr>
        <p:spPr>
          <a:xfrm>
            <a:off x="389179" y="3919100"/>
            <a:ext cx="1340324" cy="1564616"/>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15965F2-6A02-4B7B-99BC-3347E2431BA3}"/>
              </a:ext>
            </a:extLst>
          </p:cNvPr>
          <p:cNvSpPr/>
          <p:nvPr/>
        </p:nvSpPr>
        <p:spPr>
          <a:xfrm>
            <a:off x="8783166" y="1997291"/>
            <a:ext cx="1340324" cy="1564616"/>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5E457C5-E1B1-4143-9429-3B6FEFDBB734}"/>
              </a:ext>
            </a:extLst>
          </p:cNvPr>
          <p:cNvSpPr/>
          <p:nvPr/>
        </p:nvSpPr>
        <p:spPr>
          <a:xfrm>
            <a:off x="8783166" y="3926791"/>
            <a:ext cx="1340324" cy="1564616"/>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2A8F9F5-0485-47A1-9129-A3A8E2EE33A0}"/>
              </a:ext>
            </a:extLst>
          </p:cNvPr>
          <p:cNvSpPr/>
          <p:nvPr/>
        </p:nvSpPr>
        <p:spPr>
          <a:xfrm>
            <a:off x="7409980" y="3897031"/>
            <a:ext cx="1340324" cy="1564616"/>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1017465-1CAC-4768-B7C3-B5810A597D7F}"/>
              </a:ext>
            </a:extLst>
          </p:cNvPr>
          <p:cNvSpPr/>
          <p:nvPr/>
        </p:nvSpPr>
        <p:spPr>
          <a:xfrm>
            <a:off x="6033206" y="3897031"/>
            <a:ext cx="1340324" cy="1564616"/>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E60AA5F-DC0C-4A4F-98E8-0DADF90C6A08}"/>
              </a:ext>
            </a:extLst>
          </p:cNvPr>
          <p:cNvGrpSpPr/>
          <p:nvPr/>
        </p:nvGrpSpPr>
        <p:grpSpPr>
          <a:xfrm>
            <a:off x="5565400" y="622179"/>
            <a:ext cx="5669474" cy="5556371"/>
            <a:chOff x="5565400" y="622179"/>
            <a:chExt cx="5669474" cy="5556371"/>
          </a:xfrm>
        </p:grpSpPr>
        <p:grpSp>
          <p:nvGrpSpPr>
            <p:cNvPr id="22" name="Group 21">
              <a:extLst>
                <a:ext uri="{FF2B5EF4-FFF2-40B4-BE49-F238E27FC236}">
                  <a16:creationId xmlns:a16="http://schemas.microsoft.com/office/drawing/2014/main" id="{03E073B3-2461-4CA8-9684-CDFE21DCA20E}"/>
                </a:ext>
              </a:extLst>
            </p:cNvPr>
            <p:cNvGrpSpPr/>
            <p:nvPr/>
          </p:nvGrpSpPr>
          <p:grpSpPr>
            <a:xfrm>
              <a:off x="5613042" y="627781"/>
              <a:ext cx="5621832" cy="5550769"/>
              <a:chOff x="5613042" y="627781"/>
              <a:chExt cx="5621832" cy="5550769"/>
            </a:xfrm>
          </p:grpSpPr>
          <p:pic>
            <p:nvPicPr>
              <p:cNvPr id="20" name="Picture 19">
                <a:extLst>
                  <a:ext uri="{FF2B5EF4-FFF2-40B4-BE49-F238E27FC236}">
                    <a16:creationId xmlns:a16="http://schemas.microsoft.com/office/drawing/2014/main" id="{BBDC6C60-8BD1-4562-930C-DDA8CD0884E0}"/>
                  </a:ext>
                </a:extLst>
              </p:cNvPr>
              <p:cNvPicPr>
                <a:picLocks noChangeAspect="1"/>
              </p:cNvPicPr>
              <p:nvPr/>
            </p:nvPicPr>
            <p:blipFill>
              <a:blip r:embed="rId5"/>
              <a:stretch>
                <a:fillRect/>
              </a:stretch>
            </p:blipFill>
            <p:spPr>
              <a:xfrm>
                <a:off x="5613042" y="627781"/>
                <a:ext cx="5621832" cy="5550769"/>
              </a:xfrm>
              <a:prstGeom prst="rect">
                <a:avLst/>
              </a:prstGeom>
            </p:spPr>
          </p:pic>
          <p:sp>
            <p:nvSpPr>
              <p:cNvPr id="21" name="TextBox 20">
                <a:extLst>
                  <a:ext uri="{FF2B5EF4-FFF2-40B4-BE49-F238E27FC236}">
                    <a16:creationId xmlns:a16="http://schemas.microsoft.com/office/drawing/2014/main" id="{E0B03E53-EFCF-4760-9B2F-3218FFCBDF94}"/>
                  </a:ext>
                </a:extLst>
              </p:cNvPr>
              <p:cNvSpPr txBox="1"/>
              <p:nvPr/>
            </p:nvSpPr>
            <p:spPr>
              <a:xfrm>
                <a:off x="9859288" y="4587316"/>
                <a:ext cx="1368090" cy="646331"/>
              </a:xfrm>
              <a:prstGeom prst="rect">
                <a:avLst/>
              </a:prstGeom>
              <a:noFill/>
            </p:spPr>
            <p:txBody>
              <a:bodyPr wrap="square" rtlCol="0">
                <a:spAutoFit/>
              </a:bodyPr>
              <a:lstStyle/>
              <a:p>
                <a:r>
                  <a:rPr lang="en-US" b="1" dirty="0"/>
                  <a:t>Technical Leadership</a:t>
                </a:r>
              </a:p>
            </p:txBody>
          </p:sp>
        </p:grpSp>
        <p:sp>
          <p:nvSpPr>
            <p:cNvPr id="23" name="Oval 22">
              <a:extLst>
                <a:ext uri="{FF2B5EF4-FFF2-40B4-BE49-F238E27FC236}">
                  <a16:creationId xmlns:a16="http://schemas.microsoft.com/office/drawing/2014/main" id="{2FE8AF28-21D6-4010-90AF-FCE3B8387A5A}"/>
                </a:ext>
              </a:extLst>
            </p:cNvPr>
            <p:cNvSpPr/>
            <p:nvPr/>
          </p:nvSpPr>
          <p:spPr>
            <a:xfrm>
              <a:off x="5565400" y="622179"/>
              <a:ext cx="1340324" cy="1564616"/>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3929300-5ADE-43B4-88E5-287521FA7B80}"/>
                </a:ext>
              </a:extLst>
            </p:cNvPr>
            <p:cNvSpPr/>
            <p:nvPr/>
          </p:nvSpPr>
          <p:spPr>
            <a:xfrm>
              <a:off x="5607946" y="2472901"/>
              <a:ext cx="1340324" cy="1564616"/>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39E6B0-85A2-41D0-93F2-C3B86B4F9E55}"/>
                </a:ext>
              </a:extLst>
            </p:cNvPr>
            <p:cNvSpPr/>
            <p:nvPr/>
          </p:nvSpPr>
          <p:spPr>
            <a:xfrm>
              <a:off x="8381086" y="4336323"/>
              <a:ext cx="1340324" cy="1564616"/>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0685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77D2A-3145-41AE-92A4-83A97C854828}"/>
              </a:ext>
            </a:extLst>
          </p:cNvPr>
          <p:cNvSpPr>
            <a:spLocks noGrp="1"/>
          </p:cNvSpPr>
          <p:nvPr>
            <p:ph type="title"/>
          </p:nvPr>
        </p:nvSpPr>
        <p:spPr/>
        <p:txBody>
          <a:bodyPr/>
          <a:lstStyle/>
          <a:p>
            <a:r>
              <a:rPr lang="en-AU" dirty="0">
                <a:cs typeface="Jacobs Chronos"/>
              </a:rPr>
              <a:t>Improved Staff Attraction &amp; Retention</a:t>
            </a:r>
          </a:p>
        </p:txBody>
      </p:sp>
      <p:sp>
        <p:nvSpPr>
          <p:cNvPr id="3" name="Slide Number Placeholder 2">
            <a:extLst>
              <a:ext uri="{FF2B5EF4-FFF2-40B4-BE49-F238E27FC236}">
                <a16:creationId xmlns:a16="http://schemas.microsoft.com/office/drawing/2014/main" id="{D5FC67F5-5253-447D-9CFE-8C0562582861}"/>
              </a:ext>
            </a:extLst>
          </p:cNvPr>
          <p:cNvSpPr>
            <a:spLocks noGrp="1"/>
          </p:cNvSpPr>
          <p:nvPr>
            <p:ph type="sldNum" sz="quarter" idx="11"/>
          </p:nvPr>
        </p:nvSpPr>
        <p:spPr/>
        <p:txBody>
          <a:bodyPr/>
          <a:lstStyle/>
          <a:p>
            <a:fld id="{9B3E39EC-4BE2-4DEA-81C0-4ABC0AAB4AC0}" type="slidenum">
              <a:rPr lang="en-AU" smtClean="0"/>
              <a:pPr/>
              <a:t>12</a:t>
            </a:fld>
            <a:endParaRPr lang="en-AU" dirty="0"/>
          </a:p>
        </p:txBody>
      </p:sp>
      <p:pic>
        <p:nvPicPr>
          <p:cNvPr id="7" name="Picture 7">
            <a:extLst>
              <a:ext uri="{FF2B5EF4-FFF2-40B4-BE49-F238E27FC236}">
                <a16:creationId xmlns:a16="http://schemas.microsoft.com/office/drawing/2014/main" id="{A2EE3094-E194-EB4C-D50B-637F19C4DA5F}"/>
              </a:ext>
            </a:extLst>
          </p:cNvPr>
          <p:cNvPicPr>
            <a:picLocks noChangeAspect="1"/>
          </p:cNvPicPr>
          <p:nvPr/>
        </p:nvPicPr>
        <p:blipFill rotWithShape="1">
          <a:blip r:embed="rId3"/>
          <a:srcRect t="2277" r="130" b="1732"/>
          <a:stretch/>
        </p:blipFill>
        <p:spPr>
          <a:xfrm>
            <a:off x="1530724" y="1045465"/>
            <a:ext cx="9141762" cy="5524794"/>
          </a:xfrm>
          <a:prstGeom prst="rect">
            <a:avLst/>
          </a:prstGeom>
        </p:spPr>
      </p:pic>
    </p:spTree>
    <p:extLst>
      <p:ext uri="{BB962C8B-B14F-4D97-AF65-F5344CB8AC3E}">
        <p14:creationId xmlns:p14="http://schemas.microsoft.com/office/powerpoint/2010/main" val="1374432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0A944E-6EC7-44C4-BBB0-1894525A783C}"/>
              </a:ext>
            </a:extLst>
          </p:cNvPr>
          <p:cNvPicPr>
            <a:picLocks noChangeAspect="1"/>
          </p:cNvPicPr>
          <p:nvPr/>
        </p:nvPicPr>
        <p:blipFill rotWithShape="1">
          <a:blip r:embed="rId3"/>
          <a:srcRect l="140" t="22641" b="18459"/>
          <a:stretch/>
        </p:blipFill>
        <p:spPr>
          <a:xfrm>
            <a:off x="2490690" y="5593668"/>
            <a:ext cx="8168082" cy="916951"/>
          </a:xfrm>
          <a:prstGeom prst="rect">
            <a:avLst/>
          </a:prstGeom>
        </p:spPr>
      </p:pic>
      <p:sp>
        <p:nvSpPr>
          <p:cNvPr id="2" name="Title 1">
            <a:extLst>
              <a:ext uri="{FF2B5EF4-FFF2-40B4-BE49-F238E27FC236}">
                <a16:creationId xmlns:a16="http://schemas.microsoft.com/office/drawing/2014/main" id="{F0F77D2A-3145-41AE-92A4-83A97C854828}"/>
              </a:ext>
            </a:extLst>
          </p:cNvPr>
          <p:cNvSpPr>
            <a:spLocks noGrp="1"/>
          </p:cNvSpPr>
          <p:nvPr>
            <p:ph type="title"/>
          </p:nvPr>
        </p:nvSpPr>
        <p:spPr/>
        <p:txBody>
          <a:bodyPr/>
          <a:lstStyle/>
          <a:p>
            <a:r>
              <a:rPr lang="en-AU" dirty="0">
                <a:cs typeface="Jacobs Chronos"/>
              </a:rPr>
              <a:t>Awards &amp; Industry Recognition </a:t>
            </a:r>
          </a:p>
        </p:txBody>
      </p:sp>
      <p:sp>
        <p:nvSpPr>
          <p:cNvPr id="3" name="Slide Number Placeholder 2">
            <a:extLst>
              <a:ext uri="{FF2B5EF4-FFF2-40B4-BE49-F238E27FC236}">
                <a16:creationId xmlns:a16="http://schemas.microsoft.com/office/drawing/2014/main" id="{D5FC67F5-5253-447D-9CFE-8C0562582861}"/>
              </a:ext>
            </a:extLst>
          </p:cNvPr>
          <p:cNvSpPr>
            <a:spLocks noGrp="1"/>
          </p:cNvSpPr>
          <p:nvPr>
            <p:ph type="sldNum" sz="quarter" idx="11"/>
          </p:nvPr>
        </p:nvSpPr>
        <p:spPr/>
        <p:txBody>
          <a:bodyPr/>
          <a:lstStyle/>
          <a:p>
            <a:fld id="{9B3E39EC-4BE2-4DEA-81C0-4ABC0AAB4AC0}" type="slidenum">
              <a:rPr lang="en-AU" smtClean="0"/>
              <a:pPr/>
              <a:t>13</a:t>
            </a:fld>
            <a:endParaRPr lang="en-AU" dirty="0"/>
          </a:p>
        </p:txBody>
      </p:sp>
      <p:sp>
        <p:nvSpPr>
          <p:cNvPr id="4" name="Text Placeholder 3">
            <a:extLst>
              <a:ext uri="{FF2B5EF4-FFF2-40B4-BE49-F238E27FC236}">
                <a16:creationId xmlns:a16="http://schemas.microsoft.com/office/drawing/2014/main" id="{FAA90B99-0D7B-44C3-9116-E2268655104C}"/>
              </a:ext>
            </a:extLst>
          </p:cNvPr>
          <p:cNvSpPr>
            <a:spLocks noGrp="1"/>
          </p:cNvSpPr>
          <p:nvPr>
            <p:ph type="body" sz="quarter" idx="12"/>
          </p:nvPr>
        </p:nvSpPr>
        <p:spPr/>
        <p:txBody>
          <a:bodyPr/>
          <a:lstStyle/>
          <a:p>
            <a:pPr lvl="1"/>
            <a:endParaRPr lang="en-AU" dirty="0"/>
          </a:p>
          <a:p>
            <a:endParaRPr lang="en-AU" dirty="0"/>
          </a:p>
          <a:p>
            <a:endParaRPr lang="en-AU" dirty="0"/>
          </a:p>
          <a:p>
            <a:endParaRPr lang="en-AU" dirty="0"/>
          </a:p>
        </p:txBody>
      </p:sp>
      <p:pic>
        <p:nvPicPr>
          <p:cNvPr id="13" name="Picture 12">
            <a:extLst>
              <a:ext uri="{FF2B5EF4-FFF2-40B4-BE49-F238E27FC236}">
                <a16:creationId xmlns:a16="http://schemas.microsoft.com/office/drawing/2014/main" id="{DAA067E7-AB0F-42BB-A53A-468CA76505E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9144" b="-1084"/>
          <a:stretch/>
        </p:blipFill>
        <p:spPr>
          <a:xfrm>
            <a:off x="274129" y="3428438"/>
            <a:ext cx="3588802" cy="2276000"/>
          </a:xfrm>
          <a:prstGeom prst="rect">
            <a:avLst/>
          </a:prstGeom>
        </p:spPr>
      </p:pic>
      <p:pic>
        <p:nvPicPr>
          <p:cNvPr id="15" name="Picture 14">
            <a:extLst>
              <a:ext uri="{FF2B5EF4-FFF2-40B4-BE49-F238E27FC236}">
                <a16:creationId xmlns:a16="http://schemas.microsoft.com/office/drawing/2014/main" id="{58DDB329-87E9-44CF-9D2A-45F9EA7B5A7E}"/>
              </a:ext>
            </a:extLst>
          </p:cNvPr>
          <p:cNvPicPr>
            <a:picLocks noChangeAspect="1"/>
          </p:cNvPicPr>
          <p:nvPr/>
        </p:nvPicPr>
        <p:blipFill>
          <a:blip r:embed="rId5"/>
          <a:stretch>
            <a:fillRect/>
          </a:stretch>
        </p:blipFill>
        <p:spPr>
          <a:xfrm>
            <a:off x="-5389" y="1431259"/>
            <a:ext cx="4518453" cy="2252129"/>
          </a:xfrm>
          <a:prstGeom prst="rect">
            <a:avLst/>
          </a:prstGeom>
        </p:spPr>
      </p:pic>
      <p:pic>
        <p:nvPicPr>
          <p:cNvPr id="19" name="Picture 18">
            <a:extLst>
              <a:ext uri="{FF2B5EF4-FFF2-40B4-BE49-F238E27FC236}">
                <a16:creationId xmlns:a16="http://schemas.microsoft.com/office/drawing/2014/main" id="{03D35A9B-8D02-4776-A429-B97AA3E5E94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95785" y="2131588"/>
            <a:ext cx="3938379" cy="2333146"/>
          </a:xfrm>
          <a:prstGeom prst="rect">
            <a:avLst/>
          </a:prstGeom>
        </p:spPr>
      </p:pic>
      <p:pic>
        <p:nvPicPr>
          <p:cNvPr id="21" name="Picture 20">
            <a:extLst>
              <a:ext uri="{FF2B5EF4-FFF2-40B4-BE49-F238E27FC236}">
                <a16:creationId xmlns:a16="http://schemas.microsoft.com/office/drawing/2014/main" id="{FFBB566F-7460-4F5F-9A70-CC9BA0FB11A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464689" y="1243001"/>
            <a:ext cx="3592542" cy="1974558"/>
          </a:xfrm>
          <a:prstGeom prst="rect">
            <a:avLst/>
          </a:prstGeom>
        </p:spPr>
      </p:pic>
      <p:pic>
        <p:nvPicPr>
          <p:cNvPr id="23" name="Picture 22">
            <a:extLst>
              <a:ext uri="{FF2B5EF4-FFF2-40B4-BE49-F238E27FC236}">
                <a16:creationId xmlns:a16="http://schemas.microsoft.com/office/drawing/2014/main" id="{ED973ECD-5867-4083-BB2C-978A24C36CD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458690" y="3315187"/>
            <a:ext cx="3593651" cy="1974558"/>
          </a:xfrm>
          <a:prstGeom prst="rect">
            <a:avLst/>
          </a:prstGeom>
        </p:spPr>
      </p:pic>
    </p:spTree>
    <p:extLst>
      <p:ext uri="{BB962C8B-B14F-4D97-AF65-F5344CB8AC3E}">
        <p14:creationId xmlns:p14="http://schemas.microsoft.com/office/powerpoint/2010/main" val="1772085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77D2A-3145-41AE-92A4-83A97C854828}"/>
              </a:ext>
            </a:extLst>
          </p:cNvPr>
          <p:cNvSpPr>
            <a:spLocks noGrp="1"/>
          </p:cNvSpPr>
          <p:nvPr>
            <p:ph type="title"/>
          </p:nvPr>
        </p:nvSpPr>
        <p:spPr/>
        <p:txBody>
          <a:bodyPr/>
          <a:lstStyle/>
          <a:p>
            <a:r>
              <a:rPr lang="en-AU" dirty="0">
                <a:cs typeface="Jacobs Chronos"/>
              </a:rPr>
              <a:t>Summary</a:t>
            </a:r>
            <a:endParaRPr lang="en-US" dirty="0"/>
          </a:p>
        </p:txBody>
      </p:sp>
      <p:sp>
        <p:nvSpPr>
          <p:cNvPr id="3" name="Slide Number Placeholder 2">
            <a:extLst>
              <a:ext uri="{FF2B5EF4-FFF2-40B4-BE49-F238E27FC236}">
                <a16:creationId xmlns:a16="http://schemas.microsoft.com/office/drawing/2014/main" id="{D5FC67F5-5253-447D-9CFE-8C0562582861}"/>
              </a:ext>
            </a:extLst>
          </p:cNvPr>
          <p:cNvSpPr>
            <a:spLocks noGrp="1"/>
          </p:cNvSpPr>
          <p:nvPr>
            <p:ph type="sldNum" sz="quarter" idx="11"/>
          </p:nvPr>
        </p:nvSpPr>
        <p:spPr/>
        <p:txBody>
          <a:bodyPr/>
          <a:lstStyle/>
          <a:p>
            <a:fld id="{9B3E39EC-4BE2-4DEA-81C0-4ABC0AAB4AC0}" type="slidenum">
              <a:rPr lang="en-AU" smtClean="0"/>
              <a:pPr/>
              <a:t>14</a:t>
            </a:fld>
            <a:endParaRPr lang="en-AU" dirty="0"/>
          </a:p>
        </p:txBody>
      </p:sp>
      <p:pic>
        <p:nvPicPr>
          <p:cNvPr id="9" name="Picture 9" descr="A person holding a sign&#10;&#10;Description automatically generated">
            <a:extLst>
              <a:ext uri="{FF2B5EF4-FFF2-40B4-BE49-F238E27FC236}">
                <a16:creationId xmlns:a16="http://schemas.microsoft.com/office/drawing/2014/main" id="{84E0EAF8-D115-C1D6-D8C3-D3BA1802A464}"/>
              </a:ext>
            </a:extLst>
          </p:cNvPr>
          <p:cNvPicPr>
            <a:picLocks noChangeAspect="1"/>
          </p:cNvPicPr>
          <p:nvPr/>
        </p:nvPicPr>
        <p:blipFill rotWithShape="1">
          <a:blip r:embed="rId3"/>
          <a:srcRect t="4936" r="144" b="16309"/>
          <a:stretch/>
        </p:blipFill>
        <p:spPr>
          <a:xfrm>
            <a:off x="903194" y="1057836"/>
            <a:ext cx="10385622" cy="5526267"/>
          </a:xfrm>
          <a:prstGeom prst="rect">
            <a:avLst/>
          </a:prstGeom>
        </p:spPr>
      </p:pic>
    </p:spTree>
    <p:extLst>
      <p:ext uri="{BB962C8B-B14F-4D97-AF65-F5344CB8AC3E}">
        <p14:creationId xmlns:p14="http://schemas.microsoft.com/office/powerpoint/2010/main" val="419065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B43F83-B0BE-494D-9504-25A573A7D6C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29497" y="4208022"/>
            <a:ext cx="4731034" cy="2459967"/>
          </a:xfrm>
          <a:prstGeom prst="rect">
            <a:avLst/>
          </a:prstGeom>
        </p:spPr>
      </p:pic>
      <p:sp>
        <p:nvSpPr>
          <p:cNvPr id="2" name="Title 1">
            <a:extLst>
              <a:ext uri="{FF2B5EF4-FFF2-40B4-BE49-F238E27FC236}">
                <a16:creationId xmlns:a16="http://schemas.microsoft.com/office/drawing/2014/main" id="{F0F77D2A-3145-41AE-92A4-83A97C854828}"/>
              </a:ext>
            </a:extLst>
          </p:cNvPr>
          <p:cNvSpPr>
            <a:spLocks noGrp="1"/>
          </p:cNvSpPr>
          <p:nvPr>
            <p:ph type="title"/>
          </p:nvPr>
        </p:nvSpPr>
        <p:spPr/>
        <p:txBody>
          <a:bodyPr/>
          <a:lstStyle/>
          <a:p>
            <a:r>
              <a:rPr lang="en-AU" dirty="0">
                <a:cs typeface="Jacobs Chronos"/>
              </a:rPr>
              <a:t>Conclusions </a:t>
            </a:r>
          </a:p>
        </p:txBody>
      </p:sp>
      <p:sp>
        <p:nvSpPr>
          <p:cNvPr id="3" name="Slide Number Placeholder 2">
            <a:extLst>
              <a:ext uri="{FF2B5EF4-FFF2-40B4-BE49-F238E27FC236}">
                <a16:creationId xmlns:a16="http://schemas.microsoft.com/office/drawing/2014/main" id="{D5FC67F5-5253-447D-9CFE-8C0562582861}"/>
              </a:ext>
            </a:extLst>
          </p:cNvPr>
          <p:cNvSpPr>
            <a:spLocks noGrp="1"/>
          </p:cNvSpPr>
          <p:nvPr>
            <p:ph type="sldNum" sz="quarter" idx="11"/>
          </p:nvPr>
        </p:nvSpPr>
        <p:spPr/>
        <p:txBody>
          <a:bodyPr/>
          <a:lstStyle/>
          <a:p>
            <a:fld id="{9B3E39EC-4BE2-4DEA-81C0-4ABC0AAB4AC0}" type="slidenum">
              <a:rPr lang="en-AU" smtClean="0"/>
              <a:pPr/>
              <a:t>15</a:t>
            </a:fld>
            <a:endParaRPr lang="en-AU" dirty="0"/>
          </a:p>
        </p:txBody>
      </p:sp>
      <p:sp>
        <p:nvSpPr>
          <p:cNvPr id="4" name="Text Placeholder 3">
            <a:extLst>
              <a:ext uri="{FF2B5EF4-FFF2-40B4-BE49-F238E27FC236}">
                <a16:creationId xmlns:a16="http://schemas.microsoft.com/office/drawing/2014/main" id="{FAA90B99-0D7B-44C3-9116-E2268655104C}"/>
              </a:ext>
            </a:extLst>
          </p:cNvPr>
          <p:cNvSpPr>
            <a:spLocks noGrp="1"/>
          </p:cNvSpPr>
          <p:nvPr>
            <p:ph type="body" sz="quarter" idx="12"/>
          </p:nvPr>
        </p:nvSpPr>
        <p:spPr/>
        <p:txBody>
          <a:bodyPr/>
          <a:lstStyle/>
          <a:p>
            <a:pPr lvl="1"/>
            <a:endParaRPr lang="en-AU" dirty="0"/>
          </a:p>
          <a:p>
            <a:endParaRPr lang="en-AU" dirty="0"/>
          </a:p>
          <a:p>
            <a:endParaRPr lang="en-AU" dirty="0"/>
          </a:p>
          <a:p>
            <a:endParaRPr lang="en-AU" dirty="0"/>
          </a:p>
        </p:txBody>
      </p:sp>
      <p:pic>
        <p:nvPicPr>
          <p:cNvPr id="6146" name="Picture 2">
            <a:extLst>
              <a:ext uri="{FF2B5EF4-FFF2-40B4-BE49-F238E27FC236}">
                <a16:creationId xmlns:a16="http://schemas.microsoft.com/office/drawing/2014/main" id="{3A004C89-BC6F-45A5-B2F1-9374756461F3}"/>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796177" y="1384917"/>
            <a:ext cx="4041776" cy="268705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8 Types of Flexible Work Arrangements Explained - ViewSonic Library">
            <a:extLst>
              <a:ext uri="{FF2B5EF4-FFF2-40B4-BE49-F238E27FC236}">
                <a16:creationId xmlns:a16="http://schemas.microsoft.com/office/drawing/2014/main" id="{419E58A4-698B-4971-A071-28EAAC0902A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99128" y="1384917"/>
            <a:ext cx="3996954" cy="26870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3F33B70-D61D-42A8-A8B3-BE41D8BEF0E8}"/>
              </a:ext>
            </a:extLst>
          </p:cNvPr>
          <p:cNvSpPr txBox="1"/>
          <p:nvPr/>
        </p:nvSpPr>
        <p:spPr>
          <a:xfrm>
            <a:off x="695322" y="4080788"/>
            <a:ext cx="4041777" cy="461665"/>
          </a:xfrm>
          <a:prstGeom prst="rect">
            <a:avLst/>
          </a:prstGeom>
          <a:noFill/>
        </p:spPr>
        <p:txBody>
          <a:bodyPr wrap="square" rtlCol="0">
            <a:spAutoFit/>
          </a:bodyPr>
          <a:lstStyle/>
          <a:p>
            <a:pPr algn="ctr"/>
            <a:r>
              <a:rPr lang="en-US" sz="2400" b="1" dirty="0"/>
              <a:t>Unconscious Bias</a:t>
            </a:r>
          </a:p>
        </p:txBody>
      </p:sp>
      <p:sp>
        <p:nvSpPr>
          <p:cNvPr id="10" name="TextBox 9">
            <a:extLst>
              <a:ext uri="{FF2B5EF4-FFF2-40B4-BE49-F238E27FC236}">
                <a16:creationId xmlns:a16="http://schemas.microsoft.com/office/drawing/2014/main" id="{626AE602-45BD-4A26-910F-7416C327D4A4}"/>
              </a:ext>
            </a:extLst>
          </p:cNvPr>
          <p:cNvSpPr txBox="1"/>
          <p:nvPr/>
        </p:nvSpPr>
        <p:spPr>
          <a:xfrm>
            <a:off x="7700834" y="4085921"/>
            <a:ext cx="4041777" cy="461665"/>
          </a:xfrm>
          <a:prstGeom prst="rect">
            <a:avLst/>
          </a:prstGeom>
          <a:noFill/>
        </p:spPr>
        <p:txBody>
          <a:bodyPr wrap="square" rtlCol="0">
            <a:spAutoFit/>
          </a:bodyPr>
          <a:lstStyle/>
          <a:p>
            <a:pPr algn="ctr"/>
            <a:r>
              <a:rPr lang="en-US" sz="2400" b="1" dirty="0"/>
              <a:t>Flexible Working</a:t>
            </a:r>
          </a:p>
        </p:txBody>
      </p:sp>
    </p:spTree>
    <p:extLst>
      <p:ext uri="{BB962C8B-B14F-4D97-AF65-F5344CB8AC3E}">
        <p14:creationId xmlns:p14="http://schemas.microsoft.com/office/powerpoint/2010/main" val="245557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body of water with mountains in the background&#10;&#10;Description automatically generated with medium confidence">
            <a:extLst>
              <a:ext uri="{FF2B5EF4-FFF2-40B4-BE49-F238E27FC236}">
                <a16:creationId xmlns:a16="http://schemas.microsoft.com/office/drawing/2014/main" id="{65D475EA-7707-4CDA-A894-692AF195DA4A}"/>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0" y="1018903"/>
            <a:ext cx="12192000" cy="5743303"/>
          </a:xfrm>
          <a:prstGeom prst="rect">
            <a:avLst/>
          </a:prstGeom>
        </p:spPr>
      </p:pic>
      <p:sp>
        <p:nvSpPr>
          <p:cNvPr id="4" name="Title 3">
            <a:extLst>
              <a:ext uri="{FF2B5EF4-FFF2-40B4-BE49-F238E27FC236}">
                <a16:creationId xmlns:a16="http://schemas.microsoft.com/office/drawing/2014/main" id="{E8607607-DFEA-4C2F-A7CD-170E2681EDAC}"/>
              </a:ext>
            </a:extLst>
          </p:cNvPr>
          <p:cNvSpPr>
            <a:spLocks noGrp="1"/>
          </p:cNvSpPr>
          <p:nvPr>
            <p:ph type="ctrTitle"/>
          </p:nvPr>
        </p:nvSpPr>
        <p:spPr>
          <a:xfrm>
            <a:off x="740229" y="1383786"/>
            <a:ext cx="10886583" cy="514683"/>
          </a:xfrm>
        </p:spPr>
        <p:txBody>
          <a:bodyPr/>
          <a:lstStyle/>
          <a:p>
            <a:r>
              <a:rPr lang="en-AU" sz="2400" b="0" dirty="0">
                <a:solidFill>
                  <a:schemeClr val="bg1"/>
                </a:solidFill>
                <a:latin typeface="+mn-lt"/>
              </a:rPr>
              <a:t>Want to continue the conversation?</a:t>
            </a:r>
          </a:p>
        </p:txBody>
      </p:sp>
      <p:sp>
        <p:nvSpPr>
          <p:cNvPr id="5" name="Text Placeholder 4">
            <a:extLst>
              <a:ext uri="{FF2B5EF4-FFF2-40B4-BE49-F238E27FC236}">
                <a16:creationId xmlns:a16="http://schemas.microsoft.com/office/drawing/2014/main" id="{9962B8BA-9FFD-45D2-8227-DAB8E39D9436}"/>
              </a:ext>
            </a:extLst>
          </p:cNvPr>
          <p:cNvSpPr>
            <a:spLocks noGrp="1"/>
          </p:cNvSpPr>
          <p:nvPr>
            <p:ph type="body" sz="quarter" idx="10"/>
          </p:nvPr>
        </p:nvSpPr>
        <p:spPr>
          <a:xfrm>
            <a:off x="740229" y="1898469"/>
            <a:ext cx="10886583" cy="916037"/>
          </a:xfrm>
        </p:spPr>
        <p:txBody>
          <a:bodyPr/>
          <a:lstStyle/>
          <a:p>
            <a:r>
              <a:rPr lang="en-US" sz="3200" dirty="0">
                <a:solidFill>
                  <a:schemeClr val="bg1"/>
                </a:solidFill>
                <a:latin typeface="+mj-lt"/>
              </a:rPr>
              <a:t>Come and say hello to the team </a:t>
            </a:r>
            <a:br>
              <a:rPr lang="en-US" sz="3200" dirty="0">
                <a:solidFill>
                  <a:schemeClr val="bg1"/>
                </a:solidFill>
                <a:latin typeface="+mj-lt"/>
              </a:rPr>
            </a:br>
            <a:r>
              <a:rPr lang="en-US" sz="3200" dirty="0">
                <a:solidFill>
                  <a:schemeClr val="bg1"/>
                </a:solidFill>
                <a:latin typeface="+mj-lt"/>
              </a:rPr>
              <a:t>at the Jacobs booth, location </a:t>
            </a:r>
            <a:r>
              <a:rPr lang="en-US" sz="3200" dirty="0">
                <a:solidFill>
                  <a:schemeClr val="accent3"/>
                </a:solidFill>
                <a:latin typeface="+mj-lt"/>
              </a:rPr>
              <a:t>#125</a:t>
            </a:r>
          </a:p>
        </p:txBody>
      </p:sp>
    </p:spTree>
    <p:extLst>
      <p:ext uri="{BB962C8B-B14F-4D97-AF65-F5344CB8AC3E}">
        <p14:creationId xmlns:p14="http://schemas.microsoft.com/office/powerpoint/2010/main" val="3140455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77D2A-3145-41AE-92A4-83A97C854828}"/>
              </a:ext>
            </a:extLst>
          </p:cNvPr>
          <p:cNvSpPr>
            <a:spLocks noGrp="1"/>
          </p:cNvSpPr>
          <p:nvPr>
            <p:ph type="title"/>
          </p:nvPr>
        </p:nvSpPr>
        <p:spPr/>
        <p:txBody>
          <a:bodyPr/>
          <a:lstStyle/>
          <a:p>
            <a:r>
              <a:rPr lang="en-AU" dirty="0"/>
              <a:t>Introduction</a:t>
            </a:r>
          </a:p>
        </p:txBody>
      </p:sp>
      <p:sp>
        <p:nvSpPr>
          <p:cNvPr id="3" name="Slide Number Placeholder 2">
            <a:extLst>
              <a:ext uri="{FF2B5EF4-FFF2-40B4-BE49-F238E27FC236}">
                <a16:creationId xmlns:a16="http://schemas.microsoft.com/office/drawing/2014/main" id="{D5FC67F5-5253-447D-9CFE-8C0562582861}"/>
              </a:ext>
            </a:extLst>
          </p:cNvPr>
          <p:cNvSpPr>
            <a:spLocks noGrp="1"/>
          </p:cNvSpPr>
          <p:nvPr>
            <p:ph type="sldNum" sz="quarter" idx="11"/>
          </p:nvPr>
        </p:nvSpPr>
        <p:spPr/>
        <p:txBody>
          <a:bodyPr/>
          <a:lstStyle/>
          <a:p>
            <a:fld id="{9B3E39EC-4BE2-4DEA-81C0-4ABC0AAB4AC0}" type="slidenum">
              <a:rPr lang="en-AU" smtClean="0"/>
              <a:pPr/>
              <a:t>2</a:t>
            </a:fld>
            <a:endParaRPr lang="en-AU" dirty="0"/>
          </a:p>
        </p:txBody>
      </p:sp>
      <p:pic>
        <p:nvPicPr>
          <p:cNvPr id="4" name="Picture 4" descr="Chart, line chart&#10;&#10;Description automatically generated">
            <a:extLst>
              <a:ext uri="{FF2B5EF4-FFF2-40B4-BE49-F238E27FC236}">
                <a16:creationId xmlns:a16="http://schemas.microsoft.com/office/drawing/2014/main" id="{20E3BC42-325F-27BF-ED44-559F839F20CF}"/>
              </a:ext>
            </a:extLst>
          </p:cNvPr>
          <p:cNvPicPr>
            <a:picLocks noChangeAspect="1"/>
          </p:cNvPicPr>
          <p:nvPr/>
        </p:nvPicPr>
        <p:blipFill>
          <a:blip r:embed="rId3"/>
          <a:stretch>
            <a:fillRect/>
          </a:stretch>
        </p:blipFill>
        <p:spPr>
          <a:xfrm>
            <a:off x="13010" y="1046693"/>
            <a:ext cx="9712711" cy="5638127"/>
          </a:xfrm>
          <a:prstGeom prst="rect">
            <a:avLst/>
          </a:prstGeom>
        </p:spPr>
      </p:pic>
      <p:pic>
        <p:nvPicPr>
          <p:cNvPr id="7" name="Picture 7" descr="A picture containing graphical user interface&#10;&#10;Description automatically generated">
            <a:extLst>
              <a:ext uri="{FF2B5EF4-FFF2-40B4-BE49-F238E27FC236}">
                <a16:creationId xmlns:a16="http://schemas.microsoft.com/office/drawing/2014/main" id="{BA6EEBB8-549F-62C5-81F4-C8F83AF01438}"/>
              </a:ext>
            </a:extLst>
          </p:cNvPr>
          <p:cNvPicPr>
            <a:picLocks noChangeAspect="1"/>
          </p:cNvPicPr>
          <p:nvPr/>
        </p:nvPicPr>
        <p:blipFill>
          <a:blip r:embed="rId4"/>
          <a:stretch>
            <a:fillRect/>
          </a:stretch>
        </p:blipFill>
        <p:spPr>
          <a:xfrm>
            <a:off x="6294865" y="115398"/>
            <a:ext cx="5893418" cy="3662837"/>
          </a:xfrm>
          <a:prstGeom prst="rect">
            <a:avLst/>
          </a:prstGeom>
        </p:spPr>
      </p:pic>
    </p:spTree>
    <p:extLst>
      <p:ext uri="{BB962C8B-B14F-4D97-AF65-F5344CB8AC3E}">
        <p14:creationId xmlns:p14="http://schemas.microsoft.com/office/powerpoint/2010/main" val="2915270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77D2A-3145-41AE-92A4-83A97C854828}"/>
              </a:ext>
            </a:extLst>
          </p:cNvPr>
          <p:cNvSpPr>
            <a:spLocks noGrp="1"/>
          </p:cNvSpPr>
          <p:nvPr>
            <p:ph type="title"/>
          </p:nvPr>
        </p:nvSpPr>
        <p:spPr/>
        <p:txBody>
          <a:bodyPr/>
          <a:lstStyle/>
          <a:p>
            <a:r>
              <a:rPr lang="en-AU" dirty="0"/>
              <a:t>Scene Setting</a:t>
            </a:r>
          </a:p>
        </p:txBody>
      </p:sp>
      <p:sp>
        <p:nvSpPr>
          <p:cNvPr id="3" name="Slide Number Placeholder 2">
            <a:extLst>
              <a:ext uri="{FF2B5EF4-FFF2-40B4-BE49-F238E27FC236}">
                <a16:creationId xmlns:a16="http://schemas.microsoft.com/office/drawing/2014/main" id="{D5FC67F5-5253-447D-9CFE-8C0562582861}"/>
              </a:ext>
            </a:extLst>
          </p:cNvPr>
          <p:cNvSpPr>
            <a:spLocks noGrp="1"/>
          </p:cNvSpPr>
          <p:nvPr>
            <p:ph type="sldNum" sz="quarter" idx="11"/>
          </p:nvPr>
        </p:nvSpPr>
        <p:spPr/>
        <p:txBody>
          <a:bodyPr/>
          <a:lstStyle/>
          <a:p>
            <a:fld id="{9B3E39EC-4BE2-4DEA-81C0-4ABC0AAB4AC0}" type="slidenum">
              <a:rPr lang="en-AU" smtClean="0"/>
              <a:pPr/>
              <a:t>3</a:t>
            </a:fld>
            <a:endParaRPr lang="en-AU" dirty="0"/>
          </a:p>
        </p:txBody>
      </p:sp>
      <p:grpSp>
        <p:nvGrpSpPr>
          <p:cNvPr id="7" name="Group 6">
            <a:extLst>
              <a:ext uri="{FF2B5EF4-FFF2-40B4-BE49-F238E27FC236}">
                <a16:creationId xmlns:a16="http://schemas.microsoft.com/office/drawing/2014/main" id="{F505CCAD-C02C-403A-9853-CF25364B9519}"/>
              </a:ext>
            </a:extLst>
          </p:cNvPr>
          <p:cNvGrpSpPr/>
          <p:nvPr/>
        </p:nvGrpSpPr>
        <p:grpSpPr>
          <a:xfrm>
            <a:off x="6479859" y="698235"/>
            <a:ext cx="5430240" cy="2680582"/>
            <a:chOff x="6589264" y="-664092"/>
            <a:chExt cx="5430240" cy="2680582"/>
          </a:xfrm>
        </p:grpSpPr>
        <p:pic>
          <p:nvPicPr>
            <p:cNvPr id="6" name="Picture 5">
              <a:extLst>
                <a:ext uri="{FF2B5EF4-FFF2-40B4-BE49-F238E27FC236}">
                  <a16:creationId xmlns:a16="http://schemas.microsoft.com/office/drawing/2014/main" id="{C04D386C-CE75-46FB-BCB1-8B8472D032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9264" y="-657590"/>
              <a:ext cx="5430240" cy="2674080"/>
            </a:xfrm>
            <a:prstGeom prst="rect">
              <a:avLst/>
            </a:prstGeom>
          </p:spPr>
        </p:pic>
        <p:pic>
          <p:nvPicPr>
            <p:cNvPr id="2050" name="Picture 2">
              <a:extLst>
                <a:ext uri="{FF2B5EF4-FFF2-40B4-BE49-F238E27FC236}">
                  <a16:creationId xmlns:a16="http://schemas.microsoft.com/office/drawing/2014/main" id="{335DF4D3-656A-45DC-B4E2-58DC78B4DAC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850276" y="-664092"/>
              <a:ext cx="2674080" cy="2674080"/>
            </a:xfrm>
            <a:prstGeom prst="rect">
              <a:avLst/>
            </a:prstGeom>
            <a:noFill/>
            <a:extLst>
              <a:ext uri="{909E8E84-426E-40DD-AFC4-6F175D3DCCD1}">
                <a14:hiddenFill xmlns:a14="http://schemas.microsoft.com/office/drawing/2010/main">
                  <a:solidFill>
                    <a:srgbClr val="FFFFFF"/>
                  </a:solidFill>
                </a14:hiddenFill>
              </a:ext>
            </a:extLst>
          </p:spPr>
        </p:pic>
      </p:grpSp>
      <p:pic>
        <p:nvPicPr>
          <p:cNvPr id="2052" name="Picture 4" descr="STEAM - Englewood Schools">
            <a:extLst>
              <a:ext uri="{FF2B5EF4-FFF2-40B4-BE49-F238E27FC236}">
                <a16:creationId xmlns:a16="http://schemas.microsoft.com/office/drawing/2014/main" id="{45090815-5A2D-4FE3-A690-A93B30CBC09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54607" y="1384917"/>
            <a:ext cx="4876800" cy="1800225"/>
          </a:xfrm>
          <a:prstGeom prst="rect">
            <a:avLst/>
          </a:prstGeom>
          <a:noFill/>
          <a:extLst>
            <a:ext uri="{909E8E84-426E-40DD-AFC4-6F175D3DCCD1}">
              <a14:hiddenFill xmlns:a14="http://schemas.microsoft.com/office/drawing/2010/main">
                <a:solidFill>
                  <a:srgbClr val="FFFFFF"/>
                </a:solidFill>
              </a14:hiddenFill>
            </a:ext>
          </a:extLst>
        </p:spPr>
      </p:pic>
      <p:sp>
        <p:nvSpPr>
          <p:cNvPr id="9" name="Arrow: Pentagon 8">
            <a:extLst>
              <a:ext uri="{FF2B5EF4-FFF2-40B4-BE49-F238E27FC236}">
                <a16:creationId xmlns:a16="http://schemas.microsoft.com/office/drawing/2014/main" id="{2F36557D-4FAE-4A8D-9BB0-9DF266C61F81}"/>
              </a:ext>
            </a:extLst>
          </p:cNvPr>
          <p:cNvSpPr/>
          <p:nvPr/>
        </p:nvSpPr>
        <p:spPr>
          <a:xfrm>
            <a:off x="107734" y="3577938"/>
            <a:ext cx="3778473" cy="1106820"/>
          </a:xfrm>
          <a:prstGeom prst="homePlate">
            <a:avLst/>
          </a:prstGeom>
          <a:solidFill>
            <a:srgbClr val="92D05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Female Engineering Graduates </a:t>
            </a:r>
          </a:p>
          <a:p>
            <a:pPr algn="ctr"/>
            <a:r>
              <a:rPr lang="en-US" b="1" dirty="0"/>
              <a:t>1954 = 1%</a:t>
            </a:r>
          </a:p>
          <a:p>
            <a:pPr algn="ctr"/>
            <a:r>
              <a:rPr lang="en-US" b="1" dirty="0"/>
              <a:t>2020 = 23%</a:t>
            </a:r>
          </a:p>
        </p:txBody>
      </p:sp>
      <p:sp>
        <p:nvSpPr>
          <p:cNvPr id="13" name="Arrow: Pentagon 12">
            <a:extLst>
              <a:ext uri="{FF2B5EF4-FFF2-40B4-BE49-F238E27FC236}">
                <a16:creationId xmlns:a16="http://schemas.microsoft.com/office/drawing/2014/main" id="{A5BB2467-6EEC-4EB2-BDAC-F91DD8F9398E}"/>
              </a:ext>
            </a:extLst>
          </p:cNvPr>
          <p:cNvSpPr/>
          <p:nvPr/>
        </p:nvSpPr>
        <p:spPr>
          <a:xfrm>
            <a:off x="2754093" y="4131348"/>
            <a:ext cx="3778473" cy="1106820"/>
          </a:xfrm>
          <a:prstGeom prst="homePlate">
            <a:avLst/>
          </a:prstGeom>
          <a:solidFill>
            <a:srgbClr val="92D05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t>Female Engineering Graduates </a:t>
            </a:r>
          </a:p>
          <a:p>
            <a:pPr algn="ctr"/>
            <a:r>
              <a:rPr lang="en-US" b="1" dirty="0"/>
              <a:t>Mechanical = 16.5%</a:t>
            </a:r>
          </a:p>
          <a:p>
            <a:pPr algn="ctr"/>
            <a:r>
              <a:rPr lang="en-US" b="1" dirty="0"/>
              <a:t>Chemical = 37.7%</a:t>
            </a:r>
          </a:p>
        </p:txBody>
      </p:sp>
      <p:sp>
        <p:nvSpPr>
          <p:cNvPr id="14" name="Arrow: Pentagon 13">
            <a:extLst>
              <a:ext uri="{FF2B5EF4-FFF2-40B4-BE49-F238E27FC236}">
                <a16:creationId xmlns:a16="http://schemas.microsoft.com/office/drawing/2014/main" id="{8DC1327F-9F89-4429-8F2B-4B187DF0D8B4}"/>
              </a:ext>
            </a:extLst>
          </p:cNvPr>
          <p:cNvSpPr/>
          <p:nvPr/>
        </p:nvSpPr>
        <p:spPr>
          <a:xfrm>
            <a:off x="5660547" y="4586263"/>
            <a:ext cx="3778473" cy="1106820"/>
          </a:xfrm>
          <a:prstGeom prst="homePlate">
            <a:avLst/>
          </a:prstGeom>
          <a:solidFill>
            <a:srgbClr val="92D05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t>Female Engineers</a:t>
            </a:r>
          </a:p>
          <a:p>
            <a:pPr algn="ctr"/>
            <a:r>
              <a:rPr lang="en-US" b="1" dirty="0"/>
              <a:t>2001 = 10%</a:t>
            </a:r>
          </a:p>
          <a:p>
            <a:pPr algn="ctr"/>
            <a:r>
              <a:rPr lang="en-US" b="1" dirty="0"/>
              <a:t>2019 = 14%</a:t>
            </a:r>
          </a:p>
        </p:txBody>
      </p:sp>
      <p:sp>
        <p:nvSpPr>
          <p:cNvPr id="18" name="Arrow: Pentagon 17">
            <a:extLst>
              <a:ext uri="{FF2B5EF4-FFF2-40B4-BE49-F238E27FC236}">
                <a16:creationId xmlns:a16="http://schemas.microsoft.com/office/drawing/2014/main" id="{73C40D3C-C88B-4E22-981F-F104FB451B37}"/>
              </a:ext>
            </a:extLst>
          </p:cNvPr>
          <p:cNvSpPr/>
          <p:nvPr/>
        </p:nvSpPr>
        <p:spPr>
          <a:xfrm>
            <a:off x="8306906" y="5041179"/>
            <a:ext cx="3807501" cy="1106819"/>
          </a:xfrm>
          <a:prstGeom prst="homePlate">
            <a:avLst/>
          </a:prstGeom>
          <a:solidFill>
            <a:srgbClr val="92D05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~1 in 3 women leave engineering careers</a:t>
            </a:r>
          </a:p>
        </p:txBody>
      </p:sp>
    </p:spTree>
    <p:extLst>
      <p:ext uri="{BB962C8B-B14F-4D97-AF65-F5344CB8AC3E}">
        <p14:creationId xmlns:p14="http://schemas.microsoft.com/office/powerpoint/2010/main" val="251096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77D2A-3145-41AE-92A4-83A97C854828}"/>
              </a:ext>
            </a:extLst>
          </p:cNvPr>
          <p:cNvSpPr>
            <a:spLocks noGrp="1"/>
          </p:cNvSpPr>
          <p:nvPr>
            <p:ph type="title"/>
          </p:nvPr>
        </p:nvSpPr>
        <p:spPr/>
        <p:txBody>
          <a:bodyPr/>
          <a:lstStyle/>
          <a:p>
            <a:r>
              <a:rPr lang="en-AU" dirty="0"/>
              <a:t>Scene Setting</a:t>
            </a:r>
          </a:p>
        </p:txBody>
      </p:sp>
      <p:sp>
        <p:nvSpPr>
          <p:cNvPr id="3" name="Slide Number Placeholder 2">
            <a:extLst>
              <a:ext uri="{FF2B5EF4-FFF2-40B4-BE49-F238E27FC236}">
                <a16:creationId xmlns:a16="http://schemas.microsoft.com/office/drawing/2014/main" id="{D5FC67F5-5253-447D-9CFE-8C0562582861}"/>
              </a:ext>
            </a:extLst>
          </p:cNvPr>
          <p:cNvSpPr>
            <a:spLocks noGrp="1"/>
          </p:cNvSpPr>
          <p:nvPr>
            <p:ph type="sldNum" sz="quarter" idx="11"/>
          </p:nvPr>
        </p:nvSpPr>
        <p:spPr/>
        <p:txBody>
          <a:bodyPr/>
          <a:lstStyle/>
          <a:p>
            <a:fld id="{9B3E39EC-4BE2-4DEA-81C0-4ABC0AAB4AC0}" type="slidenum">
              <a:rPr lang="en-AU" smtClean="0"/>
              <a:pPr/>
              <a:t>4</a:t>
            </a:fld>
            <a:endParaRPr lang="en-AU" dirty="0"/>
          </a:p>
        </p:txBody>
      </p:sp>
      <p:pic>
        <p:nvPicPr>
          <p:cNvPr id="8" name="Picture 8" descr="Shape&#10;&#10;Description automatically generated">
            <a:extLst>
              <a:ext uri="{FF2B5EF4-FFF2-40B4-BE49-F238E27FC236}">
                <a16:creationId xmlns:a16="http://schemas.microsoft.com/office/drawing/2014/main" id="{4B341FB4-6240-EB2A-B3E4-E9C1BDE5A0E1}"/>
              </a:ext>
            </a:extLst>
          </p:cNvPr>
          <p:cNvPicPr>
            <a:picLocks noChangeAspect="1"/>
          </p:cNvPicPr>
          <p:nvPr/>
        </p:nvPicPr>
        <p:blipFill>
          <a:blip r:embed="rId3"/>
          <a:stretch>
            <a:fillRect/>
          </a:stretch>
        </p:blipFill>
        <p:spPr>
          <a:xfrm>
            <a:off x="700668" y="984967"/>
            <a:ext cx="10781369" cy="5687236"/>
          </a:xfrm>
          <a:prstGeom prst="rect">
            <a:avLst/>
          </a:prstGeom>
        </p:spPr>
      </p:pic>
    </p:spTree>
    <p:extLst>
      <p:ext uri="{BB962C8B-B14F-4D97-AF65-F5344CB8AC3E}">
        <p14:creationId xmlns:p14="http://schemas.microsoft.com/office/powerpoint/2010/main" val="4189658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9B03A-28FF-4B3E-B2E8-F0D93C4D7E5A}"/>
              </a:ext>
            </a:extLst>
          </p:cNvPr>
          <p:cNvSpPr>
            <a:spLocks noGrp="1"/>
          </p:cNvSpPr>
          <p:nvPr>
            <p:ph type="title"/>
          </p:nvPr>
        </p:nvSpPr>
        <p:spPr/>
        <p:txBody>
          <a:bodyPr/>
          <a:lstStyle/>
          <a:p>
            <a:r>
              <a:rPr lang="en-AU" dirty="0"/>
              <a:t>The Early Years</a:t>
            </a:r>
          </a:p>
        </p:txBody>
      </p:sp>
      <p:sp>
        <p:nvSpPr>
          <p:cNvPr id="3" name="Slide Number Placeholder 2">
            <a:extLst>
              <a:ext uri="{FF2B5EF4-FFF2-40B4-BE49-F238E27FC236}">
                <a16:creationId xmlns:a16="http://schemas.microsoft.com/office/drawing/2014/main" id="{D2400F0C-840C-4367-8AA6-E9FD0BEFE06E}"/>
              </a:ext>
            </a:extLst>
          </p:cNvPr>
          <p:cNvSpPr>
            <a:spLocks noGrp="1"/>
          </p:cNvSpPr>
          <p:nvPr>
            <p:ph type="sldNum" sz="quarter" idx="11"/>
          </p:nvPr>
        </p:nvSpPr>
        <p:spPr/>
        <p:txBody>
          <a:bodyPr/>
          <a:lstStyle/>
          <a:p>
            <a:fld id="{9B3E39EC-4BE2-4DEA-81C0-4ABC0AAB4AC0}" type="slidenum">
              <a:rPr lang="en-AU" smtClean="0"/>
              <a:pPr/>
              <a:t>5</a:t>
            </a:fld>
            <a:endParaRPr lang="en-AU" dirty="0"/>
          </a:p>
        </p:txBody>
      </p:sp>
      <p:pic>
        <p:nvPicPr>
          <p:cNvPr id="1026" name="Picture 1">
            <a:extLst>
              <a:ext uri="{FF2B5EF4-FFF2-40B4-BE49-F238E27FC236}">
                <a16:creationId xmlns:a16="http://schemas.microsoft.com/office/drawing/2014/main" id="{3776E7DD-5CBA-49D2-B38A-4F9D7329C19C}"/>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3861901" y="3274280"/>
            <a:ext cx="1955581" cy="315468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2" descr="Gifts for 2 year old girls | toys for girls, 2 year old girl, cool toys">
            <a:extLst>
              <a:ext uri="{FF2B5EF4-FFF2-40B4-BE49-F238E27FC236}">
                <a16:creationId xmlns:a16="http://schemas.microsoft.com/office/drawing/2014/main" id="{9A7F81AA-8E8A-4016-B222-5B175FF28224}"/>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3444805" y="-248602"/>
            <a:ext cx="2515053" cy="31546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0E9379C5-5992-451A-84F9-524A5C8CD04A}"/>
              </a:ext>
            </a:extLst>
          </p:cNvPr>
          <p:cNvSpPr>
            <a:spLocks noChangeArrowheads="1"/>
          </p:cNvSpPr>
          <p:nvPr/>
        </p:nvSpPr>
        <p:spPr bwMode="auto">
          <a:xfrm>
            <a:off x="7029450" y="-13049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
        <p:nvSpPr>
          <p:cNvPr id="6" name="Rectangle 4">
            <a:extLst>
              <a:ext uri="{FF2B5EF4-FFF2-40B4-BE49-F238E27FC236}">
                <a16:creationId xmlns:a16="http://schemas.microsoft.com/office/drawing/2014/main" id="{2E0245B9-8125-4946-A99B-3389397A7F2F}"/>
              </a:ext>
            </a:extLst>
          </p:cNvPr>
          <p:cNvSpPr>
            <a:spLocks noChangeArrowheads="1"/>
          </p:cNvSpPr>
          <p:nvPr/>
        </p:nvSpPr>
        <p:spPr bwMode="auto">
          <a:xfrm>
            <a:off x="7029450" y="2479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NZ"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NZ" altLang="en-US" sz="1800" b="0" i="0" u="none" strike="noStrike" cap="none" normalizeH="0" baseline="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A8C880D7-8CB3-4391-BA42-262093B0B6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33316" y="179899"/>
            <a:ext cx="5473104" cy="2984343"/>
          </a:xfrm>
          <a:prstGeom prst="rect">
            <a:avLst/>
          </a:prstGeom>
        </p:spPr>
      </p:pic>
      <p:pic>
        <p:nvPicPr>
          <p:cNvPr id="9" name="Picture 2" descr="See the source image">
            <a:extLst>
              <a:ext uri="{FF2B5EF4-FFF2-40B4-BE49-F238E27FC236}">
                <a16:creationId xmlns:a16="http://schemas.microsoft.com/office/drawing/2014/main" id="{B2455F1F-3C4D-48AF-96D6-EA50F1BF6A0C}"/>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9446866" y="3274280"/>
            <a:ext cx="2751906" cy="28197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76540CE3-E7E8-4BEB-972E-62B226B453B6}"/>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029399" y="4154710"/>
            <a:ext cx="2522977" cy="25229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a:extLst>
              <a:ext uri="{FF2B5EF4-FFF2-40B4-BE49-F238E27FC236}">
                <a16:creationId xmlns:a16="http://schemas.microsoft.com/office/drawing/2014/main" id="{7066214E-E49F-4D3E-8457-2300534F3B80}"/>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757776" y="3690772"/>
            <a:ext cx="2321695" cy="23216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1BC021EA-7DCF-4E7B-AD94-99BBD11736BE}"/>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2696981" y="1295895"/>
            <a:ext cx="2828930" cy="289034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74AAC433-B416-45D2-8AD3-17DED220CFE3}"/>
              </a:ext>
            </a:extLst>
          </p:cNvPr>
          <p:cNvPicPr>
            <a:picLocks noChangeAspect="1"/>
          </p:cNvPicPr>
          <p:nvPr/>
        </p:nvPicPr>
        <p:blipFill>
          <a:blip r:embed="rId10"/>
          <a:stretch>
            <a:fillRect/>
          </a:stretch>
        </p:blipFill>
        <p:spPr>
          <a:xfrm>
            <a:off x="238680" y="2921256"/>
            <a:ext cx="2644980" cy="3393713"/>
          </a:xfrm>
          <a:prstGeom prst="rect">
            <a:avLst/>
          </a:prstGeom>
        </p:spPr>
      </p:pic>
      <p:sp>
        <p:nvSpPr>
          <p:cNvPr id="22" name="Oval 21">
            <a:extLst>
              <a:ext uri="{FF2B5EF4-FFF2-40B4-BE49-F238E27FC236}">
                <a16:creationId xmlns:a16="http://schemas.microsoft.com/office/drawing/2014/main" id="{26E982A1-69BE-4A19-A9EC-7B271D4D8A5B}"/>
              </a:ext>
            </a:extLst>
          </p:cNvPr>
          <p:cNvSpPr/>
          <p:nvPr/>
        </p:nvSpPr>
        <p:spPr>
          <a:xfrm>
            <a:off x="695324" y="5950272"/>
            <a:ext cx="534386" cy="379367"/>
          </a:xfrm>
          <a:prstGeom prst="ellipse">
            <a:avLst/>
          </a:prstGeom>
          <a:noFill/>
          <a:ln w="57150">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6656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fade">
                                      <p:cBhvr>
                                        <p:cTn id="10" dur="500"/>
                                        <p:tgtEl>
                                          <p:spTgt spid="10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9B03A-28FF-4B3E-B2E8-F0D93C4D7E5A}"/>
              </a:ext>
            </a:extLst>
          </p:cNvPr>
          <p:cNvSpPr>
            <a:spLocks noGrp="1"/>
          </p:cNvSpPr>
          <p:nvPr>
            <p:ph type="title"/>
          </p:nvPr>
        </p:nvSpPr>
        <p:spPr/>
        <p:txBody>
          <a:bodyPr/>
          <a:lstStyle/>
          <a:p>
            <a:r>
              <a:rPr lang="en-AU" dirty="0"/>
              <a:t>Unconscious Bias</a:t>
            </a:r>
          </a:p>
        </p:txBody>
      </p:sp>
      <p:sp>
        <p:nvSpPr>
          <p:cNvPr id="3" name="Slide Number Placeholder 2">
            <a:extLst>
              <a:ext uri="{FF2B5EF4-FFF2-40B4-BE49-F238E27FC236}">
                <a16:creationId xmlns:a16="http://schemas.microsoft.com/office/drawing/2014/main" id="{D2400F0C-840C-4367-8AA6-E9FD0BEFE06E}"/>
              </a:ext>
            </a:extLst>
          </p:cNvPr>
          <p:cNvSpPr>
            <a:spLocks noGrp="1"/>
          </p:cNvSpPr>
          <p:nvPr>
            <p:ph type="sldNum" sz="quarter" idx="11"/>
          </p:nvPr>
        </p:nvSpPr>
        <p:spPr/>
        <p:txBody>
          <a:bodyPr/>
          <a:lstStyle/>
          <a:p>
            <a:fld id="{9B3E39EC-4BE2-4DEA-81C0-4ABC0AAB4AC0}" type="slidenum">
              <a:rPr lang="en-AU" smtClean="0"/>
              <a:pPr/>
              <a:t>6</a:t>
            </a:fld>
            <a:endParaRPr lang="en-AU" dirty="0"/>
          </a:p>
        </p:txBody>
      </p:sp>
      <p:pic>
        <p:nvPicPr>
          <p:cNvPr id="5" name="Picture 4" descr="Examples of different types of unconscious bias">
            <a:extLst>
              <a:ext uri="{FF2B5EF4-FFF2-40B4-BE49-F238E27FC236}">
                <a16:creationId xmlns:a16="http://schemas.microsoft.com/office/drawing/2014/main" id="{6A4051D8-389C-4913-8544-B188790C577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1001486" y="1478062"/>
            <a:ext cx="10294997" cy="40809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4392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77D2A-3145-41AE-92A4-83A97C854828}"/>
              </a:ext>
            </a:extLst>
          </p:cNvPr>
          <p:cNvSpPr>
            <a:spLocks noGrp="1"/>
          </p:cNvSpPr>
          <p:nvPr>
            <p:ph type="title"/>
          </p:nvPr>
        </p:nvSpPr>
        <p:spPr/>
        <p:txBody>
          <a:bodyPr/>
          <a:lstStyle/>
          <a:p>
            <a:r>
              <a:rPr lang="en-AU" dirty="0">
                <a:cs typeface="Jacobs Chronos"/>
              </a:rPr>
              <a:t>Why Women Leave? </a:t>
            </a:r>
          </a:p>
        </p:txBody>
      </p:sp>
      <p:sp>
        <p:nvSpPr>
          <p:cNvPr id="3" name="Slide Number Placeholder 2">
            <a:extLst>
              <a:ext uri="{FF2B5EF4-FFF2-40B4-BE49-F238E27FC236}">
                <a16:creationId xmlns:a16="http://schemas.microsoft.com/office/drawing/2014/main" id="{D5FC67F5-5253-447D-9CFE-8C0562582861}"/>
              </a:ext>
            </a:extLst>
          </p:cNvPr>
          <p:cNvSpPr>
            <a:spLocks noGrp="1"/>
          </p:cNvSpPr>
          <p:nvPr>
            <p:ph type="sldNum" sz="quarter" idx="11"/>
          </p:nvPr>
        </p:nvSpPr>
        <p:spPr/>
        <p:txBody>
          <a:bodyPr/>
          <a:lstStyle/>
          <a:p>
            <a:fld id="{9B3E39EC-4BE2-4DEA-81C0-4ABC0AAB4AC0}" type="slidenum">
              <a:rPr lang="en-AU" smtClean="0"/>
              <a:pPr/>
              <a:t>7</a:t>
            </a:fld>
            <a:endParaRPr lang="en-AU" dirty="0"/>
          </a:p>
        </p:txBody>
      </p:sp>
      <p:grpSp>
        <p:nvGrpSpPr>
          <p:cNvPr id="12" name="Group 11">
            <a:extLst>
              <a:ext uri="{FF2B5EF4-FFF2-40B4-BE49-F238E27FC236}">
                <a16:creationId xmlns:a16="http://schemas.microsoft.com/office/drawing/2014/main" id="{AB862BC6-3D0E-4E03-994B-6BAFAA3F3B3B}"/>
              </a:ext>
            </a:extLst>
          </p:cNvPr>
          <p:cNvGrpSpPr/>
          <p:nvPr/>
        </p:nvGrpSpPr>
        <p:grpSpPr>
          <a:xfrm>
            <a:off x="1156290" y="1384917"/>
            <a:ext cx="9879420" cy="1294784"/>
            <a:chOff x="-2139849" y="726468"/>
            <a:chExt cx="7805039" cy="1170795"/>
          </a:xfrm>
        </p:grpSpPr>
        <p:sp>
          <p:nvSpPr>
            <p:cNvPr id="11" name="Rectangle: Rounded Corners 10">
              <a:extLst>
                <a:ext uri="{FF2B5EF4-FFF2-40B4-BE49-F238E27FC236}">
                  <a16:creationId xmlns:a16="http://schemas.microsoft.com/office/drawing/2014/main" id="{5A1EC89C-7BA1-4EB8-A658-9090CB4A61BC}"/>
                </a:ext>
              </a:extLst>
            </p:cNvPr>
            <p:cNvSpPr/>
            <p:nvPr/>
          </p:nvSpPr>
          <p:spPr>
            <a:xfrm>
              <a:off x="-2139849" y="726468"/>
              <a:ext cx="7805039" cy="117079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rgbClr val="FF0000"/>
                  </a:solidFill>
                </a:rPr>
                <a:t>60% </a:t>
              </a:r>
              <a:r>
                <a:rPr lang="en-US" sz="2800" dirty="0"/>
                <a:t>of the women worked well past the birth of the 2</a:t>
              </a:r>
              <a:r>
                <a:rPr lang="en-US" sz="2800" baseline="30000" dirty="0"/>
                <a:t>nd</a:t>
              </a:r>
              <a:r>
                <a:rPr lang="en-US" sz="2800" dirty="0"/>
                <a:t> child </a:t>
              </a:r>
              <a:r>
                <a:rPr lang="en-US" sz="2800" b="1" dirty="0">
                  <a:solidFill>
                    <a:srgbClr val="FF0000"/>
                  </a:solidFill>
                </a:rPr>
                <a:t>90% </a:t>
              </a:r>
              <a:r>
                <a:rPr lang="en-US" sz="2800" dirty="0"/>
                <a:t>left due to workplace problems</a:t>
              </a:r>
            </a:p>
          </p:txBody>
        </p:sp>
        <p:pic>
          <p:nvPicPr>
            <p:cNvPr id="8" name="Picture 7">
              <a:extLst>
                <a:ext uri="{FF2B5EF4-FFF2-40B4-BE49-F238E27FC236}">
                  <a16:creationId xmlns:a16="http://schemas.microsoft.com/office/drawing/2014/main" id="{E3CF1053-1C4B-4D92-BBD0-192EB34BBFA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51065" y="1502806"/>
              <a:ext cx="1484562" cy="307660"/>
            </a:xfrm>
            <a:prstGeom prst="rect">
              <a:avLst/>
            </a:prstGeom>
          </p:spPr>
        </p:pic>
      </p:grpSp>
      <p:pic>
        <p:nvPicPr>
          <p:cNvPr id="3076" name="Picture 4" descr="See the source image">
            <a:extLst>
              <a:ext uri="{FF2B5EF4-FFF2-40B4-BE49-F238E27FC236}">
                <a16:creationId xmlns:a16="http://schemas.microsoft.com/office/drawing/2014/main" id="{1CCB8130-65D5-449A-9141-402E26031AB8}"/>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26413"/>
          <a:stretch/>
        </p:blipFill>
        <p:spPr bwMode="auto">
          <a:xfrm>
            <a:off x="759692" y="3022855"/>
            <a:ext cx="4645831" cy="29127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EEE32389-D10A-4E93-937F-2F35B12E715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00621" y="3032850"/>
            <a:ext cx="5931687" cy="3275875"/>
          </a:xfrm>
          <a:prstGeom prst="rect">
            <a:avLst/>
          </a:prstGeom>
        </p:spPr>
      </p:pic>
    </p:spTree>
    <p:extLst>
      <p:ext uri="{BB962C8B-B14F-4D97-AF65-F5344CB8AC3E}">
        <p14:creationId xmlns:p14="http://schemas.microsoft.com/office/powerpoint/2010/main" val="285290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77D2A-3145-41AE-92A4-83A97C854828}"/>
              </a:ext>
            </a:extLst>
          </p:cNvPr>
          <p:cNvSpPr>
            <a:spLocks noGrp="1"/>
          </p:cNvSpPr>
          <p:nvPr>
            <p:ph type="title"/>
          </p:nvPr>
        </p:nvSpPr>
        <p:spPr/>
        <p:txBody>
          <a:bodyPr/>
          <a:lstStyle/>
          <a:p>
            <a:r>
              <a:rPr lang="en-AU" dirty="0"/>
              <a:t>Strategies – Flexible Working</a:t>
            </a:r>
          </a:p>
        </p:txBody>
      </p:sp>
      <p:sp>
        <p:nvSpPr>
          <p:cNvPr id="3" name="Slide Number Placeholder 2">
            <a:extLst>
              <a:ext uri="{FF2B5EF4-FFF2-40B4-BE49-F238E27FC236}">
                <a16:creationId xmlns:a16="http://schemas.microsoft.com/office/drawing/2014/main" id="{D5FC67F5-5253-447D-9CFE-8C0562582861}"/>
              </a:ext>
            </a:extLst>
          </p:cNvPr>
          <p:cNvSpPr>
            <a:spLocks noGrp="1"/>
          </p:cNvSpPr>
          <p:nvPr>
            <p:ph type="sldNum" sz="quarter" idx="11"/>
          </p:nvPr>
        </p:nvSpPr>
        <p:spPr/>
        <p:txBody>
          <a:bodyPr/>
          <a:lstStyle/>
          <a:p>
            <a:fld id="{9B3E39EC-4BE2-4DEA-81C0-4ABC0AAB4AC0}" type="slidenum">
              <a:rPr lang="en-AU" smtClean="0"/>
              <a:pPr/>
              <a:t>8</a:t>
            </a:fld>
            <a:endParaRPr lang="en-AU" dirty="0"/>
          </a:p>
        </p:txBody>
      </p:sp>
      <p:pic>
        <p:nvPicPr>
          <p:cNvPr id="7" name="Picture 7" descr="Icon&#10;&#10;Description automatically generated">
            <a:extLst>
              <a:ext uri="{FF2B5EF4-FFF2-40B4-BE49-F238E27FC236}">
                <a16:creationId xmlns:a16="http://schemas.microsoft.com/office/drawing/2014/main" id="{A3DFB1A4-69D0-1589-004E-A5A5A60F3237}"/>
              </a:ext>
            </a:extLst>
          </p:cNvPr>
          <p:cNvPicPr>
            <a:picLocks noChangeAspect="1"/>
          </p:cNvPicPr>
          <p:nvPr/>
        </p:nvPicPr>
        <p:blipFill>
          <a:blip r:embed="rId3"/>
          <a:stretch>
            <a:fillRect/>
          </a:stretch>
        </p:blipFill>
        <p:spPr>
          <a:xfrm>
            <a:off x="2001646" y="1089611"/>
            <a:ext cx="8179417" cy="5487242"/>
          </a:xfrm>
          <a:prstGeom prst="rect">
            <a:avLst/>
          </a:prstGeom>
        </p:spPr>
      </p:pic>
    </p:spTree>
    <p:extLst>
      <p:ext uri="{BB962C8B-B14F-4D97-AF65-F5344CB8AC3E}">
        <p14:creationId xmlns:p14="http://schemas.microsoft.com/office/powerpoint/2010/main" val="1755882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77D2A-3145-41AE-92A4-83A97C854828}"/>
              </a:ext>
            </a:extLst>
          </p:cNvPr>
          <p:cNvSpPr>
            <a:spLocks noGrp="1"/>
          </p:cNvSpPr>
          <p:nvPr>
            <p:ph type="title"/>
          </p:nvPr>
        </p:nvSpPr>
        <p:spPr/>
        <p:txBody>
          <a:bodyPr/>
          <a:lstStyle/>
          <a:p>
            <a:r>
              <a:rPr lang="en-AU" dirty="0"/>
              <a:t>Strategies – Making a Commitment and Sharing It</a:t>
            </a:r>
          </a:p>
        </p:txBody>
      </p:sp>
      <p:sp>
        <p:nvSpPr>
          <p:cNvPr id="3" name="Slide Number Placeholder 2">
            <a:extLst>
              <a:ext uri="{FF2B5EF4-FFF2-40B4-BE49-F238E27FC236}">
                <a16:creationId xmlns:a16="http://schemas.microsoft.com/office/drawing/2014/main" id="{D5FC67F5-5253-447D-9CFE-8C0562582861}"/>
              </a:ext>
            </a:extLst>
          </p:cNvPr>
          <p:cNvSpPr>
            <a:spLocks noGrp="1"/>
          </p:cNvSpPr>
          <p:nvPr>
            <p:ph type="sldNum" sz="quarter" idx="11"/>
          </p:nvPr>
        </p:nvSpPr>
        <p:spPr/>
        <p:txBody>
          <a:bodyPr/>
          <a:lstStyle/>
          <a:p>
            <a:fld id="{9B3E39EC-4BE2-4DEA-81C0-4ABC0AAB4AC0}" type="slidenum">
              <a:rPr lang="en-AU" smtClean="0"/>
              <a:pPr/>
              <a:t>9</a:t>
            </a:fld>
            <a:endParaRPr lang="en-AU" dirty="0"/>
          </a:p>
        </p:txBody>
      </p:sp>
      <p:pic>
        <p:nvPicPr>
          <p:cNvPr id="6" name="Picture 5">
            <a:extLst>
              <a:ext uri="{FF2B5EF4-FFF2-40B4-BE49-F238E27FC236}">
                <a16:creationId xmlns:a16="http://schemas.microsoft.com/office/drawing/2014/main" id="{DCC10042-E99A-4DE7-99C6-FDBD71DF27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67839" y="2709337"/>
            <a:ext cx="2825895" cy="2730865"/>
          </a:xfrm>
          <a:prstGeom prst="rect">
            <a:avLst/>
          </a:prstGeom>
        </p:spPr>
      </p:pic>
      <p:pic>
        <p:nvPicPr>
          <p:cNvPr id="8" name="Picture 7">
            <a:extLst>
              <a:ext uri="{FF2B5EF4-FFF2-40B4-BE49-F238E27FC236}">
                <a16:creationId xmlns:a16="http://schemas.microsoft.com/office/drawing/2014/main" id="{4C453FC3-C6AD-4A0A-906F-F356FFE3FCF8}"/>
              </a:ext>
            </a:extLst>
          </p:cNvPr>
          <p:cNvPicPr>
            <a:picLocks noChangeAspect="1"/>
          </p:cNvPicPr>
          <p:nvPr/>
        </p:nvPicPr>
        <p:blipFill>
          <a:blip r:embed="rId4"/>
          <a:stretch>
            <a:fillRect/>
          </a:stretch>
        </p:blipFill>
        <p:spPr>
          <a:xfrm>
            <a:off x="8098533" y="1266680"/>
            <a:ext cx="3151138" cy="1516945"/>
          </a:xfrm>
          <a:prstGeom prst="rect">
            <a:avLst/>
          </a:prstGeom>
        </p:spPr>
      </p:pic>
      <p:sp>
        <p:nvSpPr>
          <p:cNvPr id="9" name="AutoShape 2" descr="Click here to join our JENs">
            <a:extLst>
              <a:ext uri="{FF2B5EF4-FFF2-40B4-BE49-F238E27FC236}">
                <a16:creationId xmlns:a16="http://schemas.microsoft.com/office/drawing/2014/main" id="{0FA8925B-2DDC-4480-9D03-B628737193C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Rounded Corners 16">
            <a:extLst>
              <a:ext uri="{FF2B5EF4-FFF2-40B4-BE49-F238E27FC236}">
                <a16:creationId xmlns:a16="http://schemas.microsoft.com/office/drawing/2014/main" id="{B990CC42-E39C-4488-AD07-116D25882F22}"/>
              </a:ext>
            </a:extLst>
          </p:cNvPr>
          <p:cNvSpPr/>
          <p:nvPr/>
        </p:nvSpPr>
        <p:spPr>
          <a:xfrm>
            <a:off x="371683" y="1465119"/>
            <a:ext cx="4159181" cy="1139650"/>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0" dirty="0">
                <a:solidFill>
                  <a:schemeClr val="bg1"/>
                </a:solidFill>
                <a:effectLst/>
                <a:latin typeface="arial" panose="020B0604020202020204" pitchFamily="34" charset="0"/>
              </a:rPr>
              <a:t>40-40-20 Gender Balanced </a:t>
            </a:r>
            <a:r>
              <a:rPr lang="en-US" b="1" dirty="0">
                <a:solidFill>
                  <a:schemeClr val="bg1"/>
                </a:solidFill>
                <a:latin typeface="arial" panose="020B0604020202020204" pitchFamily="34" charset="0"/>
              </a:rPr>
              <a:t>W</a:t>
            </a:r>
            <a:r>
              <a:rPr lang="en-US" b="1" i="0" dirty="0">
                <a:solidFill>
                  <a:schemeClr val="bg1"/>
                </a:solidFill>
                <a:effectLst/>
                <a:latin typeface="arial" panose="020B0604020202020204" pitchFamily="34" charset="0"/>
              </a:rPr>
              <a:t>orkforce</a:t>
            </a:r>
            <a:endParaRPr lang="en-US" b="1" dirty="0">
              <a:solidFill>
                <a:schemeClr val="bg1"/>
              </a:solidFill>
            </a:endParaRPr>
          </a:p>
        </p:txBody>
      </p:sp>
      <p:pic>
        <p:nvPicPr>
          <p:cNvPr id="19" name="Picture 18">
            <a:extLst>
              <a:ext uri="{FF2B5EF4-FFF2-40B4-BE49-F238E27FC236}">
                <a16:creationId xmlns:a16="http://schemas.microsoft.com/office/drawing/2014/main" id="{16FA026E-50E8-4119-8D79-4188405464CC}"/>
              </a:ext>
            </a:extLst>
          </p:cNvPr>
          <p:cNvPicPr>
            <a:picLocks noChangeAspect="1"/>
          </p:cNvPicPr>
          <p:nvPr/>
        </p:nvPicPr>
        <p:blipFill>
          <a:blip r:embed="rId5"/>
          <a:stretch>
            <a:fillRect/>
          </a:stretch>
        </p:blipFill>
        <p:spPr>
          <a:xfrm>
            <a:off x="4760697" y="1570928"/>
            <a:ext cx="3222219" cy="3490480"/>
          </a:xfrm>
          <a:prstGeom prst="rect">
            <a:avLst/>
          </a:prstGeom>
        </p:spPr>
      </p:pic>
      <p:sp>
        <p:nvSpPr>
          <p:cNvPr id="20" name="Rectangle: Rounded Corners 19">
            <a:extLst>
              <a:ext uri="{FF2B5EF4-FFF2-40B4-BE49-F238E27FC236}">
                <a16:creationId xmlns:a16="http://schemas.microsoft.com/office/drawing/2014/main" id="{B7299510-A973-46F5-9333-536B9A83522E}"/>
              </a:ext>
            </a:extLst>
          </p:cNvPr>
          <p:cNvSpPr/>
          <p:nvPr/>
        </p:nvSpPr>
        <p:spPr>
          <a:xfrm>
            <a:off x="420879" y="3079702"/>
            <a:ext cx="4112717" cy="1130358"/>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0" dirty="0">
                <a:solidFill>
                  <a:schemeClr val="bg1"/>
                </a:solidFill>
                <a:effectLst/>
                <a:latin typeface="arial" panose="020B0604020202020204" pitchFamily="34" charset="0"/>
              </a:rPr>
              <a:t>From</a:t>
            </a:r>
            <a:r>
              <a:rPr lang="en-US" b="1" i="0" dirty="0">
                <a:solidFill>
                  <a:schemeClr val="bg1"/>
                </a:solidFill>
                <a:effectLst/>
                <a:latin typeface="arial" panose="020B0604020202020204" pitchFamily="34" charset="0"/>
              </a:rPr>
              <a:t> Unconscious Bias </a:t>
            </a:r>
          </a:p>
          <a:p>
            <a:pPr algn="ctr"/>
            <a:r>
              <a:rPr lang="en-US" i="0" dirty="0">
                <a:solidFill>
                  <a:schemeClr val="bg1"/>
                </a:solidFill>
                <a:effectLst/>
                <a:latin typeface="arial" panose="020B0604020202020204" pitchFamily="34" charset="0"/>
              </a:rPr>
              <a:t>To</a:t>
            </a:r>
            <a:r>
              <a:rPr lang="en-US" b="1" i="0" dirty="0">
                <a:solidFill>
                  <a:schemeClr val="bg1"/>
                </a:solidFill>
                <a:effectLst/>
                <a:latin typeface="arial" panose="020B0604020202020204" pitchFamily="34" charset="0"/>
              </a:rPr>
              <a:t> Conscious Inclusion</a:t>
            </a:r>
            <a:endParaRPr lang="en-US" b="1" dirty="0">
              <a:solidFill>
                <a:schemeClr val="bg1"/>
              </a:solidFill>
            </a:endParaRPr>
          </a:p>
        </p:txBody>
      </p:sp>
      <p:pic>
        <p:nvPicPr>
          <p:cNvPr id="22" name="Picture 21">
            <a:extLst>
              <a:ext uri="{FF2B5EF4-FFF2-40B4-BE49-F238E27FC236}">
                <a16:creationId xmlns:a16="http://schemas.microsoft.com/office/drawing/2014/main" id="{FE3E7ED1-E999-40EE-8101-7E8F89A772F4}"/>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4843" y="5373658"/>
            <a:ext cx="12022314" cy="932985"/>
          </a:xfrm>
          <a:prstGeom prst="rect">
            <a:avLst/>
          </a:prstGeom>
        </p:spPr>
      </p:pic>
    </p:spTree>
    <p:extLst>
      <p:ext uri="{BB962C8B-B14F-4D97-AF65-F5344CB8AC3E}">
        <p14:creationId xmlns:p14="http://schemas.microsoft.com/office/powerpoint/2010/main" val="3553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Lst>
  </p:timing>
</p:sld>
</file>

<file path=ppt/theme/theme1.xml><?xml version="1.0" encoding="utf-8"?>
<a:theme xmlns:a="http://schemas.openxmlformats.org/drawingml/2006/main" name="Title Slides (Accent Color Themes Only).">
  <a:themeElements>
    <a:clrScheme name="Jacobs Accents Yellow PPT ONLY">
      <a:dk1>
        <a:srgbClr val="000000"/>
      </a:dk1>
      <a:lt1>
        <a:srgbClr val="FFFFFF"/>
      </a:lt1>
      <a:dk2>
        <a:srgbClr val="333333"/>
      </a:dk2>
      <a:lt2>
        <a:srgbClr val="E6E6E6"/>
      </a:lt2>
      <a:accent1>
        <a:srgbClr val="FFA014"/>
      </a:accent1>
      <a:accent2>
        <a:srgbClr val="FFB41E"/>
      </a:accent2>
      <a:accent3>
        <a:srgbClr val="FFDC78"/>
      </a:accent3>
      <a:accent4>
        <a:srgbClr val="C05D27"/>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aterNZ Presentation Template  -  Read-Only" id="{2DE7EB82-DB4B-4716-80D2-CBB3F64D7D65}" vid="{D51E731D-6618-443E-83F2-8BD775A13C34}"/>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genda Slides (Jacobs Black Theme Only)">
  <a:themeElements>
    <a:clrScheme name="Jacobs Accents Yellow PPT ONLY">
      <a:dk1>
        <a:srgbClr val="000000"/>
      </a:dk1>
      <a:lt1>
        <a:srgbClr val="FFFFFF"/>
      </a:lt1>
      <a:dk2>
        <a:srgbClr val="333333"/>
      </a:dk2>
      <a:lt2>
        <a:srgbClr val="E6E6E6"/>
      </a:lt2>
      <a:accent1>
        <a:srgbClr val="FFA014"/>
      </a:accent1>
      <a:accent2>
        <a:srgbClr val="FFB41E"/>
      </a:accent2>
      <a:accent3>
        <a:srgbClr val="FFDC78"/>
      </a:accent3>
      <a:accent4>
        <a:srgbClr val="C05D27"/>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NZ Presentation Template  -  Read-Only" id="{2DE7EB82-DB4B-4716-80D2-CBB3F64D7D65}" vid="{88B9BF38-6292-4550-9543-B56AECD8FA17}"/>
    </a:ext>
  </a:extLst>
</a:theme>
</file>

<file path=ppt/theme/theme3.xml><?xml version="1.0" encoding="utf-8"?>
<a:theme xmlns:a="http://schemas.openxmlformats.org/drawingml/2006/main" name="1_Content Horizontal Color Bar (Accent Color Themes Only).">
  <a:themeElements>
    <a:clrScheme name="Jacobs Accents Yellow PPT ONLY">
      <a:dk1>
        <a:srgbClr val="000000"/>
      </a:dk1>
      <a:lt1>
        <a:srgbClr val="FFFFFF"/>
      </a:lt1>
      <a:dk2>
        <a:srgbClr val="333333"/>
      </a:dk2>
      <a:lt2>
        <a:srgbClr val="E6E6E6"/>
      </a:lt2>
      <a:accent1>
        <a:srgbClr val="FFA014"/>
      </a:accent1>
      <a:accent2>
        <a:srgbClr val="FFB41E"/>
      </a:accent2>
      <a:accent3>
        <a:srgbClr val="FFDC78"/>
      </a:accent3>
      <a:accent4>
        <a:srgbClr val="C05D27"/>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NZ Presentation Template  -  Read-Only" id="{2DE7EB82-DB4B-4716-80D2-CBB3F64D7D65}" vid="{BBCA0202-67AF-4E8A-999E-5B8ADF22286E}"/>
    </a:ext>
  </a:extLst>
</a:theme>
</file>

<file path=ppt/theme/theme4.xml><?xml version="1.0" encoding="utf-8"?>
<a:theme xmlns:a="http://schemas.openxmlformats.org/drawingml/2006/main" name="Content With 3 Image Placeholders (Accent Color Themes Only).">
  <a:themeElements>
    <a:clrScheme name="Jacobs Accents Yellow PPT ONLY">
      <a:dk1>
        <a:srgbClr val="000000"/>
      </a:dk1>
      <a:lt1>
        <a:srgbClr val="FFFFFF"/>
      </a:lt1>
      <a:dk2>
        <a:srgbClr val="333333"/>
      </a:dk2>
      <a:lt2>
        <a:srgbClr val="E6E6E6"/>
      </a:lt2>
      <a:accent1>
        <a:srgbClr val="FFA014"/>
      </a:accent1>
      <a:accent2>
        <a:srgbClr val="FFB41E"/>
      </a:accent2>
      <a:accent3>
        <a:srgbClr val="FFDC78"/>
      </a:accent3>
      <a:accent4>
        <a:srgbClr val="C05D27"/>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NZ Presentation Template  -  Read-Only" id="{2DE7EB82-DB4B-4716-80D2-CBB3F64D7D65}" vid="{5D3C3FB9-78FA-449A-89D9-5A3BA7B212E3}"/>
    </a:ext>
  </a:extLst>
</a:theme>
</file>

<file path=ppt/theme/theme5.xml><?xml version="1.0" encoding="utf-8"?>
<a:theme xmlns:a="http://schemas.openxmlformats.org/drawingml/2006/main" name="Copyright &amp; Disclaimer Slides">
  <a:themeElements>
    <a:clrScheme name="JacobsBlack">
      <a:dk1>
        <a:srgbClr val="000000"/>
      </a:dk1>
      <a:lt1>
        <a:srgbClr val="FFFFFF"/>
      </a:lt1>
      <a:dk2>
        <a:srgbClr val="333333"/>
      </a:dk2>
      <a:lt2>
        <a:srgbClr val="E6E6E6"/>
      </a:lt2>
      <a:accent1>
        <a:srgbClr val="000000"/>
      </a:accent1>
      <a:accent2>
        <a:srgbClr val="333333"/>
      </a:accent2>
      <a:accent3>
        <a:srgbClr val="A5A5A5"/>
      </a:accent3>
      <a:accent4>
        <a:srgbClr val="C8C8C8"/>
      </a:accent4>
      <a:accent5>
        <a:srgbClr val="000000"/>
      </a:accent5>
      <a:accent6>
        <a:srgbClr val="A5A5A5"/>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NZ Presentation Template  -  Read-Only" id="{2DE7EB82-DB4B-4716-80D2-CBB3F64D7D65}" vid="{5DD674E7-81B4-4E8B-86A1-1B0430B9B640}"/>
    </a:ext>
  </a:extLst>
</a:theme>
</file>

<file path=ppt/theme/theme6.xml><?xml version="1.0" encoding="utf-8"?>
<a:theme xmlns:a="http://schemas.openxmlformats.org/drawingml/2006/main" name="Image Full Page">
  <a:themeElements>
    <a:clrScheme name="Jacobs Accents Yellow PPT ONLY">
      <a:dk1>
        <a:srgbClr val="000000"/>
      </a:dk1>
      <a:lt1>
        <a:srgbClr val="FFFFFF"/>
      </a:lt1>
      <a:dk2>
        <a:srgbClr val="333333"/>
      </a:dk2>
      <a:lt2>
        <a:srgbClr val="E6E6E6"/>
      </a:lt2>
      <a:accent1>
        <a:srgbClr val="FFA014"/>
      </a:accent1>
      <a:accent2>
        <a:srgbClr val="FFB41E"/>
      </a:accent2>
      <a:accent3>
        <a:srgbClr val="FFDC78"/>
      </a:accent3>
      <a:accent4>
        <a:srgbClr val="C05D27"/>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NZ Presentation Template  -  Read-Only" id="{2DE7EB82-DB4B-4716-80D2-CBB3F64D7D65}" vid="{1301B261-507F-46D7-AA4E-8587241A16E7}"/>
    </a:ext>
  </a:extLst>
</a:theme>
</file>

<file path=ppt/theme/theme7.xml><?xml version="1.0" encoding="utf-8"?>
<a:theme xmlns:a="http://schemas.openxmlformats.org/drawingml/2006/main" name="Divider Slide 1 (Accent Color Themes Only)">
  <a:themeElements>
    <a:clrScheme name="Jacobs Accents Yellow PPT ONLY">
      <a:dk1>
        <a:srgbClr val="000000"/>
      </a:dk1>
      <a:lt1>
        <a:srgbClr val="FFFFFF"/>
      </a:lt1>
      <a:dk2>
        <a:srgbClr val="333333"/>
      </a:dk2>
      <a:lt2>
        <a:srgbClr val="E6E6E6"/>
      </a:lt2>
      <a:accent1>
        <a:srgbClr val="FFA014"/>
      </a:accent1>
      <a:accent2>
        <a:srgbClr val="FFB41E"/>
      </a:accent2>
      <a:accent3>
        <a:srgbClr val="FFDC78"/>
      </a:accent3>
      <a:accent4>
        <a:srgbClr val="C05D27"/>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NZ Presentation Template  -  Read-Only" id="{2DE7EB82-DB4B-4716-80D2-CBB3F64D7D65}" vid="{951C03D6-8ECA-4C98-981F-AA17818BFC0A}"/>
    </a:ext>
  </a:extLst>
</a:theme>
</file>

<file path=ppt/theme/theme8.xml><?xml version="1.0" encoding="utf-8"?>
<a:theme xmlns:a="http://schemas.openxmlformats.org/drawingml/2006/main" name="Divider Slide 2 (Accent Color Themes Only)">
  <a:themeElements>
    <a:clrScheme name="Jacobs Accents Yellow PPT ONLY">
      <a:dk1>
        <a:srgbClr val="000000"/>
      </a:dk1>
      <a:lt1>
        <a:srgbClr val="FFFFFF"/>
      </a:lt1>
      <a:dk2>
        <a:srgbClr val="333333"/>
      </a:dk2>
      <a:lt2>
        <a:srgbClr val="E6E6E6"/>
      </a:lt2>
      <a:accent1>
        <a:srgbClr val="FFA014"/>
      </a:accent1>
      <a:accent2>
        <a:srgbClr val="FFB41E"/>
      </a:accent2>
      <a:accent3>
        <a:srgbClr val="FFDC78"/>
      </a:accent3>
      <a:accent4>
        <a:srgbClr val="C05D27"/>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NZ Presentation Template  -  Read-Only" id="{2DE7EB82-DB4B-4716-80D2-CBB3F64D7D65}" vid="{F289A833-F878-45F2-BEDE-D74F32CC483A}"/>
    </a:ext>
  </a:extLst>
</a:theme>
</file>

<file path=ppt/theme/theme9.xml><?xml version="1.0" encoding="utf-8"?>
<a:theme xmlns:a="http://schemas.openxmlformats.org/drawingml/2006/main" name="Back Cover Slides (Accent Color Themes Only)">
  <a:themeElements>
    <a:clrScheme name="Jacobs Accents Yellow PPT ONLY">
      <a:dk1>
        <a:srgbClr val="000000"/>
      </a:dk1>
      <a:lt1>
        <a:srgbClr val="FFFFFF"/>
      </a:lt1>
      <a:dk2>
        <a:srgbClr val="333333"/>
      </a:dk2>
      <a:lt2>
        <a:srgbClr val="E6E6E6"/>
      </a:lt2>
      <a:accent1>
        <a:srgbClr val="FFA014"/>
      </a:accent1>
      <a:accent2>
        <a:srgbClr val="FFB41E"/>
      </a:accent2>
      <a:accent3>
        <a:srgbClr val="FFDC78"/>
      </a:accent3>
      <a:accent4>
        <a:srgbClr val="C05D27"/>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NZ Presentation Template  -  Read-Only" id="{2DE7EB82-DB4B-4716-80D2-CBB3F64D7D65}" vid="{08AA3689-9E82-485A-8B87-3CD1A88CFC0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C27D107753FA4EA860EDA9D295828B" ma:contentTypeVersion="9" ma:contentTypeDescription="Create a new document." ma:contentTypeScope="" ma:versionID="bd8fcb24606de3c4d5c91802fd5d2d95">
  <xsd:schema xmlns:xsd="http://www.w3.org/2001/XMLSchema" xmlns:xs="http://www.w3.org/2001/XMLSchema" xmlns:p="http://schemas.microsoft.com/office/2006/metadata/properties" xmlns:ns2="17ce0e16-275d-48bb-a940-2c2db0195eea" targetNamespace="http://schemas.microsoft.com/office/2006/metadata/properties" ma:root="true" ma:fieldsID="9fc3afefb79db93c0411fd09127a6307" ns2:_="">
    <xsd:import namespace="17ce0e16-275d-48bb-a940-2c2db0195ee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ce0e16-275d-48bb-a940-2c2db0195e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1 6 " ? > < q 1 : B r a n d   x m l n s : q 1 = " h t t p : / / s c h e m a s . m a c r o v i e w . c o m . a u / b r a n d " >  
     < q 1 : G r o u p i n g / >  
     < q 1 : L o g o P a t h > C : \ U s e r s \ b r o w n g k \ A p p D a t a \ R o a m i n g \ M a c r o V i e w . O f f i c e \ F i l e s \ A p p S e t t i n g s \ B r a n d s \ J a c o b s . j p g < / q 1 : L o g o P a t h >  
     < q 1 : N a m e > J a c o b s < / q 1 : N a m e >  
 < / q 1 : B r a n d > 
</file>

<file path=customXml/itemProps1.xml><?xml version="1.0" encoding="utf-8"?>
<ds:datastoreItem xmlns:ds="http://schemas.openxmlformats.org/officeDocument/2006/customXml" ds:itemID="{FE2EAE6E-26A7-40D7-9FF1-66D49FE8223E}">
  <ds:schemaRefs>
    <ds:schemaRef ds:uri="17ce0e16-275d-48bb-a940-2c2db0195e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D4603B5-163E-477B-B703-A34446CA6FCF}">
  <ds:schemaRefs>
    <ds:schemaRef ds:uri="http://schemas.microsoft.com/sharepoint/v3/contenttype/forms"/>
  </ds:schemaRefs>
</ds:datastoreItem>
</file>

<file path=customXml/itemProps3.xml><?xml version="1.0" encoding="utf-8"?>
<ds:datastoreItem xmlns:ds="http://schemas.openxmlformats.org/officeDocument/2006/customXml" ds:itemID="{F2449D20-714B-40AD-857E-9FE34DC676A6}">
  <ds:schemaRefs>
    <ds:schemaRef ds:uri="17ce0e16-275d-48bb-a940-2c2db0195ee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DCB818FA-B336-41FB-9209-7CF69B4755D4}">
  <ds:schemaRefs>
    <ds:schemaRef ds:uri="http://schemas.macroview.com.au/brand"/>
  </ds:schemaRefs>
</ds:datastoreItem>
</file>

<file path=docProps/app.xml><?xml version="1.0" encoding="utf-8"?>
<Properties xmlns="http://schemas.openxmlformats.org/officeDocument/2006/extended-properties" xmlns:vt="http://schemas.openxmlformats.org/officeDocument/2006/docPropsVTypes">
  <Template>WaterNZ Presentation Template 2022</Template>
  <TotalTime>9357</TotalTime>
  <Words>1776</Words>
  <Application>Microsoft Office PowerPoint</Application>
  <PresentationFormat>Widescreen</PresentationFormat>
  <Paragraphs>158</Paragraphs>
  <Slides>16</Slides>
  <Notes>16</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16</vt:i4>
      </vt:variant>
    </vt:vector>
  </HeadingPairs>
  <TitlesOfParts>
    <vt:vector size="32" baseType="lpstr">
      <vt:lpstr>Jacobs Chronos</vt:lpstr>
      <vt:lpstr>Verdana</vt:lpstr>
      <vt:lpstr>Wingdings</vt:lpstr>
      <vt:lpstr>Arial</vt:lpstr>
      <vt:lpstr>Jacobs Chronos Light</vt:lpstr>
      <vt:lpstr>Arial</vt:lpstr>
      <vt:lpstr>Calibri</vt:lpstr>
      <vt:lpstr>Title Slides (Accent Color Themes Only).</vt:lpstr>
      <vt:lpstr>Agenda Slides (Jacobs Black Theme Only)</vt:lpstr>
      <vt:lpstr>1_Content Horizontal Color Bar (Accent Color Themes Only).</vt:lpstr>
      <vt:lpstr>Content With 3 Image Placeholders (Accent Color Themes Only).</vt:lpstr>
      <vt:lpstr>Copyright &amp; Disclaimer Slides</vt:lpstr>
      <vt:lpstr>Image Full Page</vt:lpstr>
      <vt:lpstr>Divider Slide 1 (Accent Color Themes Only)</vt:lpstr>
      <vt:lpstr>Divider Slide 2 (Accent Color Themes Only)</vt:lpstr>
      <vt:lpstr>Back Cover Slides (Accent Color Themes Only)</vt:lpstr>
      <vt:lpstr>Airing our dirty laundry – an open account of our I&amp;D journey</vt:lpstr>
      <vt:lpstr>Introduction</vt:lpstr>
      <vt:lpstr>Scene Setting</vt:lpstr>
      <vt:lpstr>Scene Setting</vt:lpstr>
      <vt:lpstr>The Early Years</vt:lpstr>
      <vt:lpstr>Unconscious Bias</vt:lpstr>
      <vt:lpstr>Why Women Leave? </vt:lpstr>
      <vt:lpstr>Strategies – Flexible Working</vt:lpstr>
      <vt:lpstr>Strategies – Making a Commitment and Sharing It</vt:lpstr>
      <vt:lpstr>Strategies – Recruitment </vt:lpstr>
      <vt:lpstr>Diverse Leadership</vt:lpstr>
      <vt:lpstr>Improved Staff Attraction &amp; Retention</vt:lpstr>
      <vt:lpstr>Awards &amp; Industry Recognition </vt:lpstr>
      <vt:lpstr>Summary</vt:lpstr>
      <vt:lpstr>Conclusions </vt:lpstr>
      <vt:lpstr>Want to continue the conversation?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Simmonds, Kate</dc:creator>
  <cp:lastModifiedBy>Simmonds, Kate</cp:lastModifiedBy>
  <cp:revision>45</cp:revision>
  <cp:lastPrinted>2022-10-17T00:32:36Z</cp:lastPrinted>
  <dcterms:created xsi:type="dcterms:W3CDTF">2022-10-10T03:08:26Z</dcterms:created>
  <dcterms:modified xsi:type="dcterms:W3CDTF">2022-10-19T02:19:35Z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0x01010067C27D107753FA4EA860EDA9D295828B</vt:lpwstr>
  </property>
  <property fmtid="{D5CDD505-2E9C-101B-9397-08002B2CF9AE}" pid="3" name="Jacobs Template">
    <vt:lpwstr>C:\Users\browngk\AppData\Roaming\MacroView.Office\Files\Templates\Other Documents\Jacobs Presentation Basic.pptx</vt:lpwstr>
  </property>
</Properties>
</file>