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1.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849" r:id="rId6"/>
    <p:sldMasterId id="2147483663" r:id="rId7"/>
    <p:sldMasterId id="2147483666" r:id="rId8"/>
    <p:sldMasterId id="2147483788" r:id="rId9"/>
    <p:sldMasterId id="2147483800" r:id="rId10"/>
    <p:sldMasterId id="2147483791" r:id="rId11"/>
    <p:sldMasterId id="2147483811" r:id="rId12"/>
    <p:sldMasterId id="2147483794" r:id="rId13"/>
    <p:sldMasterId id="2147483822" r:id="rId14"/>
    <p:sldMasterId id="2147483797" r:id="rId15"/>
    <p:sldMasterId id="2147483833" r:id="rId16"/>
    <p:sldMasterId id="2147483718" r:id="rId17"/>
    <p:sldMasterId id="2147483853" r:id="rId18"/>
  </p:sldMasterIdLst>
  <p:notesMasterIdLst>
    <p:notesMasterId r:id="rId58"/>
  </p:notesMasterIdLst>
  <p:handoutMasterIdLst>
    <p:handoutMasterId r:id="rId59"/>
  </p:handoutMasterIdLst>
  <p:sldIdLst>
    <p:sldId id="320" r:id="rId19"/>
    <p:sldId id="332" r:id="rId20"/>
    <p:sldId id="342" r:id="rId21"/>
    <p:sldId id="333" r:id="rId22"/>
    <p:sldId id="373" r:id="rId23"/>
    <p:sldId id="372" r:id="rId24"/>
    <p:sldId id="374" r:id="rId25"/>
    <p:sldId id="375" r:id="rId26"/>
    <p:sldId id="392" r:id="rId27"/>
    <p:sldId id="273" r:id="rId28"/>
    <p:sldId id="274" r:id="rId29"/>
    <p:sldId id="276" r:id="rId30"/>
    <p:sldId id="262" r:id="rId31"/>
    <p:sldId id="277" r:id="rId32"/>
    <p:sldId id="278" r:id="rId33"/>
    <p:sldId id="279" r:id="rId34"/>
    <p:sldId id="280" r:id="rId35"/>
    <p:sldId id="325" r:id="rId36"/>
    <p:sldId id="363" r:id="rId37"/>
    <p:sldId id="349" r:id="rId38"/>
    <p:sldId id="362" r:id="rId39"/>
    <p:sldId id="371" r:id="rId40"/>
    <p:sldId id="346" r:id="rId41"/>
    <p:sldId id="368" r:id="rId42"/>
    <p:sldId id="359" r:id="rId43"/>
    <p:sldId id="365" r:id="rId44"/>
    <p:sldId id="370" r:id="rId45"/>
    <p:sldId id="366" r:id="rId46"/>
    <p:sldId id="377" r:id="rId47"/>
    <p:sldId id="336" r:id="rId48"/>
    <p:sldId id="376" r:id="rId49"/>
    <p:sldId id="337" r:id="rId50"/>
    <p:sldId id="339" r:id="rId51"/>
    <p:sldId id="393" r:id="rId52"/>
    <p:sldId id="394" r:id="rId53"/>
    <p:sldId id="353" r:id="rId54"/>
    <p:sldId id="338" r:id="rId55"/>
    <p:sldId id="378" r:id="rId56"/>
    <p:sldId id="364" r:id="rId57"/>
  </p:sldIdLst>
  <p:sldSz cx="12188825" cy="6858000"/>
  <p:notesSz cx="6797675" cy="99266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8">
          <p15:clr>
            <a:srgbClr val="A4A3A4"/>
          </p15:clr>
        </p15:guide>
        <p15:guide id="3" orient="horz" pos="624">
          <p15:clr>
            <a:srgbClr val="A4A3A4"/>
          </p15:clr>
        </p15:guide>
        <p15:guide id="4" orient="horz" pos="3312" userDrawn="1">
          <p15:clr>
            <a:srgbClr val="A4A3A4"/>
          </p15:clr>
        </p15:guide>
        <p15:guide id="6" pos="1472">
          <p15:clr>
            <a:srgbClr val="A4A3A4"/>
          </p15:clr>
        </p15:guide>
        <p15:guide id="7" pos="287" userDrawn="1">
          <p15:clr>
            <a:srgbClr val="A4A3A4"/>
          </p15:clr>
        </p15:guide>
        <p15:guide id="8" pos="6718">
          <p15:clr>
            <a:srgbClr val="A4A3A4"/>
          </p15:clr>
        </p15:guide>
        <p15:guide id="9" pos="7230">
          <p15:clr>
            <a:srgbClr val="A4A3A4"/>
          </p15:clr>
        </p15:guide>
        <p15:guide id="10" pos="697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81827-AE5B-4E89-8247-2E8EDB5F486D}" v="2079" dt="2019-03-11T01:22:09.595"/>
    <p1510:client id="{E56CCBFB-C15D-4821-A55B-9261A3656E7F}" v="1" dt="2019-03-11T01:35:49.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82" autoAdjust="0"/>
    <p:restoredTop sz="89123" autoAdjust="0"/>
  </p:normalViewPr>
  <p:slideViewPr>
    <p:cSldViewPr snapToGrid="0" showGuides="1">
      <p:cViewPr varScale="1">
        <p:scale>
          <a:sx n="102" d="100"/>
          <a:sy n="102" d="100"/>
        </p:scale>
        <p:origin x="1356" y="72"/>
      </p:cViewPr>
      <p:guideLst>
        <p:guide orient="horz" pos="368"/>
        <p:guide orient="horz" pos="624"/>
        <p:guide orient="horz" pos="3312"/>
        <p:guide pos="1472"/>
        <p:guide pos="287"/>
        <p:guide pos="6718"/>
        <p:guide pos="7230"/>
        <p:guide pos="6974"/>
      </p:guideLst>
    </p:cSldViewPr>
  </p:slideViewPr>
  <p:notesTextViewPr>
    <p:cViewPr>
      <p:scale>
        <a:sx n="100" d="100"/>
        <a:sy n="100" d="100"/>
      </p:scale>
      <p:origin x="0" y="0"/>
    </p:cViewPr>
  </p:notesTextViewPr>
  <p:sorterViewPr>
    <p:cViewPr>
      <p:scale>
        <a:sx n="169" d="100"/>
        <a:sy n="169" d="100"/>
      </p:scale>
      <p:origin x="0" y="0"/>
    </p:cViewPr>
  </p:sorterViewPr>
  <p:notesViewPr>
    <p:cSldViewPr snapToGrid="0">
      <p:cViewPr varScale="1">
        <p:scale>
          <a:sx n="144" d="100"/>
          <a:sy n="144" d="100"/>
        </p:scale>
        <p:origin x="575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microsoft.com/office/2016/11/relationships/changesInfo" Target="changesInfos/changesInfo1.xml"/><Relationship Id="rId8" Type="http://schemas.openxmlformats.org/officeDocument/2006/relationships/slideMaster" Target="slideMasters/slideMaster4.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cott" userId="ab2aa396-b01e-432e-b1b2-2cdce157fbf0" providerId="ADAL" clId="{E56CCBFB-C15D-4821-A55B-9261A3656E7F}"/>
    <pc:docChg chg="modSld">
      <pc:chgData name="Thomas Scott" userId="ab2aa396-b01e-432e-b1b2-2cdce157fbf0" providerId="ADAL" clId="{E56CCBFB-C15D-4821-A55B-9261A3656E7F}" dt="2019-03-11T01:35:49.789" v="0" actId="20577"/>
      <pc:docMkLst>
        <pc:docMk/>
      </pc:docMkLst>
      <pc:sldChg chg="modSp">
        <pc:chgData name="Thomas Scott" userId="ab2aa396-b01e-432e-b1b2-2cdce157fbf0" providerId="ADAL" clId="{E56CCBFB-C15D-4821-A55B-9261A3656E7F}" dt="2019-03-11T01:35:49.789" v="0" actId="20577"/>
        <pc:sldMkLst>
          <pc:docMk/>
          <pc:sldMk cId="243753595" sldId="320"/>
        </pc:sldMkLst>
        <pc:spChg chg="mod">
          <ac:chgData name="Thomas Scott" userId="ab2aa396-b01e-432e-b1b2-2cdce157fbf0" providerId="ADAL" clId="{E56CCBFB-C15D-4821-A55B-9261A3656E7F}" dt="2019-03-11T01:35:49.789" v="0" actId="20577"/>
          <ac:spMkLst>
            <pc:docMk/>
            <pc:sldMk cId="243753595" sldId="320"/>
            <ac:spMk id="10" creationId="{00000000-0000-0000-0000-000000000000}"/>
          </ac:spMkLst>
        </pc:spChg>
      </pc:sldChg>
    </pc:docChg>
  </pc:docChgLst>
  <pc:docChgLst>
    <pc:chgData name="Thomas Scott" userId="ab2aa396-b01e-432e-b1b2-2cdce157fbf0" providerId="ADAL" clId="{B4F81827-AE5B-4E89-8247-2E8EDB5F486D}"/>
    <pc:docChg chg="undo custSel addSld delSld modSld sldOrd modNotesMaster modHandout">
      <pc:chgData name="Thomas Scott" userId="ab2aa396-b01e-432e-b1b2-2cdce157fbf0" providerId="ADAL" clId="{B4F81827-AE5B-4E89-8247-2E8EDB5F486D}" dt="2019-03-11T01:22:09.595" v="2040" actId="478"/>
      <pc:docMkLst>
        <pc:docMk/>
      </pc:docMkLst>
      <pc:sldChg chg="addSp delSp modSp modNotes modNotesTx">
        <pc:chgData name="Thomas Scott" userId="ab2aa396-b01e-432e-b1b2-2cdce157fbf0" providerId="ADAL" clId="{B4F81827-AE5B-4E89-8247-2E8EDB5F486D}" dt="2019-03-11T00:31:08.484" v="1897" actId="732"/>
        <pc:sldMkLst>
          <pc:docMk/>
          <pc:sldMk cId="3749393171" sldId="262"/>
        </pc:sldMkLst>
        <pc:spChg chg="del mod">
          <ac:chgData name="Thomas Scott" userId="ab2aa396-b01e-432e-b1b2-2cdce157fbf0" providerId="ADAL" clId="{B4F81827-AE5B-4E89-8247-2E8EDB5F486D}" dt="2019-03-10T23:47:48.073" v="1524"/>
          <ac:spMkLst>
            <pc:docMk/>
            <pc:sldMk cId="3749393171" sldId="262"/>
            <ac:spMk id="2" creationId="{C3CC62CA-17D5-4CB7-A05C-C2F4141C02DF}"/>
          </ac:spMkLst>
        </pc:spChg>
        <pc:spChg chg="add mod">
          <ac:chgData name="Thomas Scott" userId="ab2aa396-b01e-432e-b1b2-2cdce157fbf0" providerId="ADAL" clId="{B4F81827-AE5B-4E89-8247-2E8EDB5F486D}" dt="2019-03-10T23:48:31.298" v="1556" actId="14100"/>
          <ac:spMkLst>
            <pc:docMk/>
            <pc:sldMk cId="3749393171" sldId="262"/>
            <ac:spMk id="4" creationId="{76F4D307-8252-441B-9801-D00699F23E13}"/>
          </ac:spMkLst>
        </pc:spChg>
        <pc:spChg chg="mod">
          <ac:chgData name="Thomas Scott" userId="ab2aa396-b01e-432e-b1b2-2cdce157fbf0" providerId="ADAL" clId="{B4F81827-AE5B-4E89-8247-2E8EDB5F486D}" dt="2019-03-10T23:49:20.177" v="1611" actId="1076"/>
          <ac:spMkLst>
            <pc:docMk/>
            <pc:sldMk cId="3749393171" sldId="262"/>
            <ac:spMk id="6" creationId="{B56755B2-8AE7-4B3D-96BC-555C65FDFA07}"/>
          </ac:spMkLst>
        </pc:spChg>
        <pc:picChg chg="mod modCrop">
          <ac:chgData name="Thomas Scott" userId="ab2aa396-b01e-432e-b1b2-2cdce157fbf0" providerId="ADAL" clId="{B4F81827-AE5B-4E89-8247-2E8EDB5F486D}" dt="2019-03-11T00:31:08.484" v="1897" actId="732"/>
          <ac:picMkLst>
            <pc:docMk/>
            <pc:sldMk cId="3749393171" sldId="262"/>
            <ac:picMk id="3" creationId="{6250C154-AFB1-43D8-A129-5664B737C94A}"/>
          </ac:picMkLst>
        </pc:picChg>
        <pc:picChg chg="mod">
          <ac:chgData name="Thomas Scott" userId="ab2aa396-b01e-432e-b1b2-2cdce157fbf0" providerId="ADAL" clId="{B4F81827-AE5B-4E89-8247-2E8EDB5F486D}" dt="2019-03-10T23:49:14.539" v="1610" actId="12788"/>
          <ac:picMkLst>
            <pc:docMk/>
            <pc:sldMk cId="3749393171" sldId="262"/>
            <ac:picMk id="5" creationId="{6F6DBBED-2D2E-4C59-9421-618BA1D76038}"/>
          </ac:picMkLst>
        </pc:picChg>
        <pc:picChg chg="mod">
          <ac:chgData name="Thomas Scott" userId="ab2aa396-b01e-432e-b1b2-2cdce157fbf0" providerId="ADAL" clId="{B4F81827-AE5B-4E89-8247-2E8EDB5F486D}" dt="2019-03-10T23:49:14.539" v="1610" actId="12788"/>
          <ac:picMkLst>
            <pc:docMk/>
            <pc:sldMk cId="3749393171" sldId="262"/>
            <ac:picMk id="7" creationId="{798AC6F8-4BC0-4AC9-8BA8-2E3A3857C3D8}"/>
          </ac:picMkLst>
        </pc:picChg>
      </pc:sldChg>
      <pc:sldChg chg="addSp delSp modSp">
        <pc:chgData name="Thomas Scott" userId="ab2aa396-b01e-432e-b1b2-2cdce157fbf0" providerId="ADAL" clId="{B4F81827-AE5B-4E89-8247-2E8EDB5F486D}" dt="2019-03-11T00:30:26.142" v="1892" actId="478"/>
        <pc:sldMkLst>
          <pc:docMk/>
          <pc:sldMk cId="4092634749" sldId="273"/>
        </pc:sldMkLst>
        <pc:spChg chg="del">
          <ac:chgData name="Thomas Scott" userId="ab2aa396-b01e-432e-b1b2-2cdce157fbf0" providerId="ADAL" clId="{B4F81827-AE5B-4E89-8247-2E8EDB5F486D}" dt="2019-03-10T23:41:27.660" v="1357"/>
          <ac:spMkLst>
            <pc:docMk/>
            <pc:sldMk cId="4092634749" sldId="273"/>
            <ac:spMk id="3" creationId="{53D10395-E63B-4C37-A9B7-F8EAC7EF2DB7}"/>
          </ac:spMkLst>
        </pc:spChg>
        <pc:spChg chg="mod">
          <ac:chgData name="Thomas Scott" userId="ab2aa396-b01e-432e-b1b2-2cdce157fbf0" providerId="ADAL" clId="{B4F81827-AE5B-4E89-8247-2E8EDB5F486D}" dt="2019-03-10T23:41:06.967" v="1354" actId="1076"/>
          <ac:spMkLst>
            <pc:docMk/>
            <pc:sldMk cId="4092634749" sldId="273"/>
            <ac:spMk id="5" creationId="{2B85610C-89E4-4AC5-928B-E2A398E132A0}"/>
          </ac:spMkLst>
        </pc:spChg>
        <pc:spChg chg="add mod">
          <ac:chgData name="Thomas Scott" userId="ab2aa396-b01e-432e-b1b2-2cdce157fbf0" providerId="ADAL" clId="{B4F81827-AE5B-4E89-8247-2E8EDB5F486D}" dt="2019-03-10T23:40:50.835" v="1301"/>
          <ac:spMkLst>
            <pc:docMk/>
            <pc:sldMk cId="4092634749" sldId="273"/>
            <ac:spMk id="6" creationId="{D6C52E42-D7FA-410D-9B3E-F326756DFCCA}"/>
          </ac:spMkLst>
        </pc:spChg>
        <pc:spChg chg="add del mod">
          <ac:chgData name="Thomas Scott" userId="ab2aa396-b01e-432e-b1b2-2cdce157fbf0" providerId="ADAL" clId="{B4F81827-AE5B-4E89-8247-2E8EDB5F486D}" dt="2019-03-11T00:30:26.142" v="1892" actId="478"/>
          <ac:spMkLst>
            <pc:docMk/>
            <pc:sldMk cId="4092634749" sldId="273"/>
            <ac:spMk id="7" creationId="{DEF44F7F-25CF-46DF-A39A-770288C38583}"/>
          </ac:spMkLst>
        </pc:spChg>
        <pc:spChg chg="add mod">
          <ac:chgData name="Thomas Scott" userId="ab2aa396-b01e-432e-b1b2-2cdce157fbf0" providerId="ADAL" clId="{B4F81827-AE5B-4E89-8247-2E8EDB5F486D}" dt="2019-03-10T23:40:36.548" v="1300"/>
          <ac:spMkLst>
            <pc:docMk/>
            <pc:sldMk cId="4092634749" sldId="273"/>
            <ac:spMk id="9" creationId="{E67344C4-8B5C-4355-A33E-49B355630388}"/>
          </ac:spMkLst>
        </pc:spChg>
        <pc:picChg chg="mod">
          <ac:chgData name="Thomas Scott" userId="ab2aa396-b01e-432e-b1b2-2cdce157fbf0" providerId="ADAL" clId="{B4F81827-AE5B-4E89-8247-2E8EDB5F486D}" dt="2019-03-10T23:42:00.960" v="1360" actId="1038"/>
          <ac:picMkLst>
            <pc:docMk/>
            <pc:sldMk cId="4092634749" sldId="273"/>
            <ac:picMk id="2" creationId="{93CF600E-953B-4039-8D4B-1F34213F0D31}"/>
          </ac:picMkLst>
        </pc:picChg>
        <pc:picChg chg="mod">
          <ac:chgData name="Thomas Scott" userId="ab2aa396-b01e-432e-b1b2-2cdce157fbf0" providerId="ADAL" clId="{B4F81827-AE5B-4E89-8247-2E8EDB5F486D}" dt="2019-03-10T23:41:01.673" v="1353" actId="1036"/>
          <ac:picMkLst>
            <pc:docMk/>
            <pc:sldMk cId="4092634749" sldId="273"/>
            <ac:picMk id="4" creationId="{F8E4A182-5CB7-4DC5-A290-88DF745049C0}"/>
          </ac:picMkLst>
        </pc:picChg>
        <pc:picChg chg="mod">
          <ac:chgData name="Thomas Scott" userId="ab2aa396-b01e-432e-b1b2-2cdce157fbf0" providerId="ADAL" clId="{B4F81827-AE5B-4E89-8247-2E8EDB5F486D}" dt="2019-03-10T23:41:12.423" v="1355" actId="1076"/>
          <ac:picMkLst>
            <pc:docMk/>
            <pc:sldMk cId="4092634749" sldId="273"/>
            <ac:picMk id="8" creationId="{44D602D0-4535-489B-884A-12FE4A1456D9}"/>
          </ac:picMkLst>
        </pc:picChg>
      </pc:sldChg>
      <pc:sldChg chg="addSp delSp modSp modNotes modNotesTx">
        <pc:chgData name="Thomas Scott" userId="ab2aa396-b01e-432e-b1b2-2cdce157fbf0" providerId="ADAL" clId="{B4F81827-AE5B-4E89-8247-2E8EDB5F486D}" dt="2019-03-10T23:57:15.720" v="1671" actId="27636"/>
        <pc:sldMkLst>
          <pc:docMk/>
          <pc:sldMk cId="3296234032" sldId="274"/>
        </pc:sldMkLst>
        <pc:spChg chg="del">
          <ac:chgData name="Thomas Scott" userId="ab2aa396-b01e-432e-b1b2-2cdce157fbf0" providerId="ADAL" clId="{B4F81827-AE5B-4E89-8247-2E8EDB5F486D}" dt="2019-03-10T23:43:00.430" v="1366" actId="478"/>
          <ac:spMkLst>
            <pc:docMk/>
            <pc:sldMk cId="3296234032" sldId="274"/>
            <ac:spMk id="2" creationId="{D4EEE195-4190-442B-8BB1-6E934DA2310B}"/>
          </ac:spMkLst>
        </pc:spChg>
        <pc:spChg chg="add del mod">
          <ac:chgData name="Thomas Scott" userId="ab2aa396-b01e-432e-b1b2-2cdce157fbf0" providerId="ADAL" clId="{B4F81827-AE5B-4E89-8247-2E8EDB5F486D}" dt="2019-03-10T23:42:47.422" v="1364"/>
          <ac:spMkLst>
            <pc:docMk/>
            <pc:sldMk cId="3296234032" sldId="274"/>
            <ac:spMk id="18" creationId="{DFD82A5D-03EA-4C07-96D5-68FBFBD790B5}"/>
          </ac:spMkLst>
        </pc:spChg>
        <pc:spChg chg="add del mod">
          <ac:chgData name="Thomas Scott" userId="ab2aa396-b01e-432e-b1b2-2cdce157fbf0" providerId="ADAL" clId="{B4F81827-AE5B-4E89-8247-2E8EDB5F486D}" dt="2019-03-10T23:42:47.422" v="1364"/>
          <ac:spMkLst>
            <pc:docMk/>
            <pc:sldMk cId="3296234032" sldId="274"/>
            <ac:spMk id="19" creationId="{C18097F9-422B-4BCE-983C-5E6DDEC05F3A}"/>
          </ac:spMkLst>
        </pc:spChg>
        <pc:spChg chg="add del mod">
          <ac:chgData name="Thomas Scott" userId="ab2aa396-b01e-432e-b1b2-2cdce157fbf0" providerId="ADAL" clId="{B4F81827-AE5B-4E89-8247-2E8EDB5F486D}" dt="2019-03-10T23:42:47.422" v="1364"/>
          <ac:spMkLst>
            <pc:docMk/>
            <pc:sldMk cId="3296234032" sldId="274"/>
            <ac:spMk id="21" creationId="{2818DF44-0C7F-4EF1-A037-498C3DF6DE8B}"/>
          </ac:spMkLst>
        </pc:spChg>
        <pc:spChg chg="add mod">
          <ac:chgData name="Thomas Scott" userId="ab2aa396-b01e-432e-b1b2-2cdce157fbf0" providerId="ADAL" clId="{B4F81827-AE5B-4E89-8247-2E8EDB5F486D}" dt="2019-03-10T23:42:57.042" v="1365"/>
          <ac:spMkLst>
            <pc:docMk/>
            <pc:sldMk cId="3296234032" sldId="274"/>
            <ac:spMk id="22" creationId="{A4FDD850-BB21-4F5E-AED0-7A58805A569F}"/>
          </ac:spMkLst>
        </pc:spChg>
        <pc:spChg chg="add del mod">
          <ac:chgData name="Thomas Scott" userId="ab2aa396-b01e-432e-b1b2-2cdce157fbf0" providerId="ADAL" clId="{B4F81827-AE5B-4E89-8247-2E8EDB5F486D}" dt="2019-03-10T23:52:47.587" v="1660" actId="478"/>
          <ac:spMkLst>
            <pc:docMk/>
            <pc:sldMk cId="3296234032" sldId="274"/>
            <ac:spMk id="23" creationId="{356F8ABB-9E20-4552-BF06-A7E85DF3E7BD}"/>
          </ac:spMkLst>
        </pc:spChg>
        <pc:spChg chg="add del mod">
          <ac:chgData name="Thomas Scott" userId="ab2aa396-b01e-432e-b1b2-2cdce157fbf0" providerId="ADAL" clId="{B4F81827-AE5B-4E89-8247-2E8EDB5F486D}" dt="2019-03-10T23:52:31.460" v="1657" actId="478"/>
          <ac:spMkLst>
            <pc:docMk/>
            <pc:sldMk cId="3296234032" sldId="274"/>
            <ac:spMk id="24" creationId="{52E49E61-31F9-4687-B712-CB9B28330A67}"/>
          </ac:spMkLst>
        </pc:spChg>
        <pc:spChg chg="add del mod">
          <ac:chgData name="Thomas Scott" userId="ab2aa396-b01e-432e-b1b2-2cdce157fbf0" providerId="ADAL" clId="{B4F81827-AE5B-4E89-8247-2E8EDB5F486D}" dt="2019-03-10T23:52:41.050" v="1658" actId="478"/>
          <ac:spMkLst>
            <pc:docMk/>
            <pc:sldMk cId="3296234032" sldId="274"/>
            <ac:spMk id="25" creationId="{55716FC6-BAF8-4C82-9726-8DA7089AD20E}"/>
          </ac:spMkLst>
        </pc:spChg>
        <pc:grpChg chg="mod ord">
          <ac:chgData name="Thomas Scott" userId="ab2aa396-b01e-432e-b1b2-2cdce157fbf0" providerId="ADAL" clId="{B4F81827-AE5B-4E89-8247-2E8EDB5F486D}" dt="2019-03-10T23:52:44.968" v="1659" actId="167"/>
          <ac:grpSpMkLst>
            <pc:docMk/>
            <pc:sldMk cId="3296234032" sldId="274"/>
            <ac:grpSpMk id="3" creationId="{EFCAEA8E-46BB-470E-8956-DD7B86B04BD2}"/>
          </ac:grpSpMkLst>
        </pc:grpChg>
        <pc:picChg chg="mod">
          <ac:chgData name="Thomas Scott" userId="ab2aa396-b01e-432e-b1b2-2cdce157fbf0" providerId="ADAL" clId="{B4F81827-AE5B-4E89-8247-2E8EDB5F486D}" dt="2019-03-10T23:43:16.014" v="1409" actId="1038"/>
          <ac:picMkLst>
            <pc:docMk/>
            <pc:sldMk cId="3296234032" sldId="274"/>
            <ac:picMk id="20" creationId="{4F624473-606E-4F27-A22C-AE2937C50F5F}"/>
          </ac:picMkLst>
        </pc:picChg>
      </pc:sldChg>
      <pc:sldChg chg="addSp delSp modSp modNotes modNotesTx">
        <pc:chgData name="Thomas Scott" userId="ab2aa396-b01e-432e-b1b2-2cdce157fbf0" providerId="ADAL" clId="{B4F81827-AE5B-4E89-8247-2E8EDB5F486D}" dt="2019-03-11T01:16:49.294" v="2019" actId="27636"/>
        <pc:sldMkLst>
          <pc:docMk/>
          <pc:sldMk cId="596904859" sldId="276"/>
        </pc:sldMkLst>
        <pc:spChg chg="del mod">
          <ac:chgData name="Thomas Scott" userId="ab2aa396-b01e-432e-b1b2-2cdce157fbf0" providerId="ADAL" clId="{B4F81827-AE5B-4E89-8247-2E8EDB5F486D}" dt="2019-03-10T23:45:17.577" v="1471"/>
          <ac:spMkLst>
            <pc:docMk/>
            <pc:sldMk cId="596904859" sldId="276"/>
            <ac:spMk id="2" creationId="{D4EEE195-4190-442B-8BB1-6E934DA2310B}"/>
          </ac:spMkLst>
        </pc:spChg>
        <pc:spChg chg="add mod">
          <ac:chgData name="Thomas Scott" userId="ab2aa396-b01e-432e-b1b2-2cdce157fbf0" providerId="ADAL" clId="{B4F81827-AE5B-4E89-8247-2E8EDB5F486D}" dt="2019-03-10T23:44:31.391" v="1413"/>
          <ac:spMkLst>
            <pc:docMk/>
            <pc:sldMk cId="596904859" sldId="276"/>
            <ac:spMk id="3" creationId="{312D9251-BEB7-47AE-AA92-B51C7D2AC416}"/>
          </ac:spMkLst>
        </pc:spChg>
        <pc:spChg chg="add del mod">
          <ac:chgData name="Thomas Scott" userId="ab2aa396-b01e-432e-b1b2-2cdce157fbf0" providerId="ADAL" clId="{B4F81827-AE5B-4E89-8247-2E8EDB5F486D}" dt="2019-03-10T23:45:17.575" v="1469" actId="478"/>
          <ac:spMkLst>
            <pc:docMk/>
            <pc:sldMk cId="596904859" sldId="276"/>
            <ac:spMk id="5" creationId="{167DCC14-6833-47A8-A486-6FEAF00A70E1}"/>
          </ac:spMkLst>
        </pc:spChg>
        <pc:spChg chg="add del mod">
          <ac:chgData name="Thomas Scott" userId="ab2aa396-b01e-432e-b1b2-2cdce157fbf0" providerId="ADAL" clId="{B4F81827-AE5B-4E89-8247-2E8EDB5F486D}" dt="2019-03-10T23:45:20.420" v="1472" actId="478"/>
          <ac:spMkLst>
            <pc:docMk/>
            <pc:sldMk cId="596904859" sldId="276"/>
            <ac:spMk id="6" creationId="{C214182D-EB5D-4D8C-B947-A0ECBA12147A}"/>
          </ac:spMkLst>
        </pc:spChg>
        <pc:spChg chg="mod">
          <ac:chgData name="Thomas Scott" userId="ab2aa396-b01e-432e-b1b2-2cdce157fbf0" providerId="ADAL" clId="{B4F81827-AE5B-4E89-8247-2E8EDB5F486D}" dt="2019-03-10T23:46:02.800" v="1478" actId="164"/>
          <ac:spMkLst>
            <pc:docMk/>
            <pc:sldMk cId="596904859" sldId="276"/>
            <ac:spMk id="21" creationId="{11460D1C-E2DE-42EB-A3FD-39B9B4439CCE}"/>
          </ac:spMkLst>
        </pc:spChg>
        <pc:spChg chg="mod">
          <ac:chgData name="Thomas Scott" userId="ab2aa396-b01e-432e-b1b2-2cdce157fbf0" providerId="ADAL" clId="{B4F81827-AE5B-4E89-8247-2E8EDB5F486D}" dt="2019-03-10T23:45:45.338" v="1475" actId="164"/>
          <ac:spMkLst>
            <pc:docMk/>
            <pc:sldMk cId="596904859" sldId="276"/>
            <ac:spMk id="22" creationId="{59A5E9D7-BC31-4983-BF7C-E97865E01F1F}"/>
          </ac:spMkLst>
        </pc:spChg>
        <pc:grpChg chg="add mod">
          <ac:chgData name="Thomas Scott" userId="ab2aa396-b01e-432e-b1b2-2cdce157fbf0" providerId="ADAL" clId="{B4F81827-AE5B-4E89-8247-2E8EDB5F486D}" dt="2019-03-10T23:47:01.123" v="1520" actId="1037"/>
          <ac:grpSpMkLst>
            <pc:docMk/>
            <pc:sldMk cId="596904859" sldId="276"/>
            <ac:grpSpMk id="7" creationId="{DF36F7E1-5711-4EC6-81E4-6D6FF54BCB08}"/>
          </ac:grpSpMkLst>
        </pc:grpChg>
        <pc:grpChg chg="add mod">
          <ac:chgData name="Thomas Scott" userId="ab2aa396-b01e-432e-b1b2-2cdce157fbf0" providerId="ADAL" clId="{B4F81827-AE5B-4E89-8247-2E8EDB5F486D}" dt="2019-03-10T23:46:55.797" v="1518" actId="1038"/>
          <ac:grpSpMkLst>
            <pc:docMk/>
            <pc:sldMk cId="596904859" sldId="276"/>
            <ac:grpSpMk id="8" creationId="{5AB28722-8A5F-4807-99DA-581F8435C3D8}"/>
          </ac:grpSpMkLst>
        </pc:grpChg>
        <pc:graphicFrameChg chg="mod">
          <ac:chgData name="Thomas Scott" userId="ab2aa396-b01e-432e-b1b2-2cdce157fbf0" providerId="ADAL" clId="{B4F81827-AE5B-4E89-8247-2E8EDB5F486D}" dt="2019-03-10T23:46:51.803" v="1514" actId="1037"/>
          <ac:graphicFrameMkLst>
            <pc:docMk/>
            <pc:sldMk cId="596904859" sldId="276"/>
            <ac:graphicFrameMk id="4" creationId="{3AE93B6F-BE98-4E40-885E-92EC77AF371E}"/>
          </ac:graphicFrameMkLst>
        </pc:graphicFrameChg>
        <pc:picChg chg="mod">
          <ac:chgData name="Thomas Scott" userId="ab2aa396-b01e-432e-b1b2-2cdce157fbf0" providerId="ADAL" clId="{B4F81827-AE5B-4E89-8247-2E8EDB5F486D}" dt="2019-03-10T23:45:45.338" v="1475" actId="164"/>
          <ac:picMkLst>
            <pc:docMk/>
            <pc:sldMk cId="596904859" sldId="276"/>
            <ac:picMk id="19" creationId="{233A660B-2890-4D81-93DA-3AC545D62739}"/>
          </ac:picMkLst>
        </pc:picChg>
        <pc:picChg chg="mod">
          <ac:chgData name="Thomas Scott" userId="ab2aa396-b01e-432e-b1b2-2cdce157fbf0" providerId="ADAL" clId="{B4F81827-AE5B-4E89-8247-2E8EDB5F486D}" dt="2019-03-10T23:46:02.800" v="1478" actId="164"/>
          <ac:picMkLst>
            <pc:docMk/>
            <pc:sldMk cId="596904859" sldId="276"/>
            <ac:picMk id="20" creationId="{43E0DE67-473B-4DCD-800A-9F73D05D46FA}"/>
          </ac:picMkLst>
        </pc:picChg>
      </pc:sldChg>
      <pc:sldChg chg="addSp delSp modSp modNotesTx">
        <pc:chgData name="Thomas Scott" userId="ab2aa396-b01e-432e-b1b2-2cdce157fbf0" providerId="ADAL" clId="{B4F81827-AE5B-4E89-8247-2E8EDB5F486D}" dt="2019-03-11T00:02:11.119" v="1698" actId="20577"/>
        <pc:sldMkLst>
          <pc:docMk/>
          <pc:sldMk cId="2420112176" sldId="277"/>
        </pc:sldMkLst>
        <pc:spChg chg="del mod">
          <ac:chgData name="Thomas Scott" userId="ab2aa396-b01e-432e-b1b2-2cdce157fbf0" providerId="ADAL" clId="{B4F81827-AE5B-4E89-8247-2E8EDB5F486D}" dt="2019-03-10T23:50:03.626" v="1616"/>
          <ac:spMkLst>
            <pc:docMk/>
            <pc:sldMk cId="2420112176" sldId="277"/>
            <ac:spMk id="3" creationId="{29505330-7714-4A68-A0E0-CC392EACB718}"/>
          </ac:spMkLst>
        </pc:spChg>
        <pc:spChg chg="add mod ord">
          <ac:chgData name="Thomas Scott" userId="ab2aa396-b01e-432e-b1b2-2cdce157fbf0" providerId="ADAL" clId="{B4F81827-AE5B-4E89-8247-2E8EDB5F486D}" dt="2019-03-10T23:50:06.297" v="1617"/>
          <ac:spMkLst>
            <pc:docMk/>
            <pc:sldMk cId="2420112176" sldId="277"/>
            <ac:spMk id="4" creationId="{CF41F477-771C-469C-ABC0-8193703F4B24}"/>
          </ac:spMkLst>
        </pc:spChg>
        <pc:picChg chg="mod">
          <ac:chgData name="Thomas Scott" userId="ab2aa396-b01e-432e-b1b2-2cdce157fbf0" providerId="ADAL" clId="{B4F81827-AE5B-4E89-8247-2E8EDB5F486D}" dt="2019-03-10T23:50:15.812" v="1644" actId="1036"/>
          <ac:picMkLst>
            <pc:docMk/>
            <pc:sldMk cId="2420112176" sldId="277"/>
            <ac:picMk id="2" creationId="{3822B004-EC9D-40ED-9B9E-79C9A345A983}"/>
          </ac:picMkLst>
        </pc:picChg>
      </pc:sldChg>
      <pc:sldChg chg="addSp delSp modSp modNotes modNotesTx">
        <pc:chgData name="Thomas Scott" userId="ab2aa396-b01e-432e-b1b2-2cdce157fbf0" providerId="ADAL" clId="{B4F81827-AE5B-4E89-8247-2E8EDB5F486D}" dt="2019-03-11T01:16:49.331" v="2020" actId="27636"/>
        <pc:sldMkLst>
          <pc:docMk/>
          <pc:sldMk cId="1062342088" sldId="278"/>
        </pc:sldMkLst>
        <pc:spChg chg="add mod">
          <ac:chgData name="Thomas Scott" userId="ab2aa396-b01e-432e-b1b2-2cdce157fbf0" providerId="ADAL" clId="{B4F81827-AE5B-4E89-8247-2E8EDB5F486D}" dt="2019-03-11T00:05:04.795" v="1709"/>
          <ac:spMkLst>
            <pc:docMk/>
            <pc:sldMk cId="1062342088" sldId="278"/>
            <ac:spMk id="3" creationId="{12272F9C-8E69-421E-83A3-D96606205D35}"/>
          </ac:spMkLst>
        </pc:spChg>
        <pc:spChg chg="mod">
          <ac:chgData name="Thomas Scott" userId="ab2aa396-b01e-432e-b1b2-2cdce157fbf0" providerId="ADAL" clId="{B4F81827-AE5B-4E89-8247-2E8EDB5F486D}" dt="2019-03-11T00:05:37.658" v="1731" actId="1076"/>
          <ac:spMkLst>
            <pc:docMk/>
            <pc:sldMk cId="1062342088" sldId="278"/>
            <ac:spMk id="4" creationId="{55913E76-6A16-4725-9C00-8EB6D116610F}"/>
          </ac:spMkLst>
        </pc:spChg>
        <pc:spChg chg="del mod">
          <ac:chgData name="Thomas Scott" userId="ab2aa396-b01e-432e-b1b2-2cdce157fbf0" providerId="ADAL" clId="{B4F81827-AE5B-4E89-8247-2E8EDB5F486D}" dt="2019-03-11T00:05:01.332" v="1708"/>
          <ac:spMkLst>
            <pc:docMk/>
            <pc:sldMk cId="1062342088" sldId="278"/>
            <ac:spMk id="5" creationId="{052B71F0-429A-401F-A7A4-A05D173B3F9D}"/>
          </ac:spMkLst>
        </pc:spChg>
        <pc:graphicFrameChg chg="mod">
          <ac:chgData name="Thomas Scott" userId="ab2aa396-b01e-432e-b1b2-2cdce157fbf0" providerId="ADAL" clId="{B4F81827-AE5B-4E89-8247-2E8EDB5F486D}" dt="2019-03-11T00:05:14.900" v="1728" actId="1036"/>
          <ac:graphicFrameMkLst>
            <pc:docMk/>
            <pc:sldMk cId="1062342088" sldId="278"/>
            <ac:graphicFrameMk id="8" creationId="{01529140-6D2E-4727-9314-23E8510D4352}"/>
          </ac:graphicFrameMkLst>
        </pc:graphicFrameChg>
        <pc:picChg chg="mod">
          <ac:chgData name="Thomas Scott" userId="ab2aa396-b01e-432e-b1b2-2cdce157fbf0" providerId="ADAL" clId="{B4F81827-AE5B-4E89-8247-2E8EDB5F486D}" dt="2019-03-11T00:05:26.826" v="1730" actId="1076"/>
          <ac:picMkLst>
            <pc:docMk/>
            <pc:sldMk cId="1062342088" sldId="278"/>
            <ac:picMk id="2" creationId="{90606AF2-7DB3-4B81-B080-1D020EBD994A}"/>
          </ac:picMkLst>
        </pc:picChg>
        <pc:picChg chg="mod">
          <ac:chgData name="Thomas Scott" userId="ab2aa396-b01e-432e-b1b2-2cdce157fbf0" providerId="ADAL" clId="{B4F81827-AE5B-4E89-8247-2E8EDB5F486D}" dt="2019-03-11T00:05:21.018" v="1729" actId="1076"/>
          <ac:picMkLst>
            <pc:docMk/>
            <pc:sldMk cId="1062342088" sldId="278"/>
            <ac:picMk id="9" creationId="{0B65B1FF-00AA-410F-8327-2B0EBC06E5D2}"/>
          </ac:picMkLst>
        </pc:picChg>
      </pc:sldChg>
      <pc:sldChg chg="addSp delSp modSp modNotesTx">
        <pc:chgData name="Thomas Scott" userId="ab2aa396-b01e-432e-b1b2-2cdce157fbf0" providerId="ADAL" clId="{B4F81827-AE5B-4E89-8247-2E8EDB5F486D}" dt="2019-03-11T00:06:08.619" v="1740" actId="1076"/>
        <pc:sldMkLst>
          <pc:docMk/>
          <pc:sldMk cId="2749916063" sldId="279"/>
        </pc:sldMkLst>
        <pc:spChg chg="del mod">
          <ac:chgData name="Thomas Scott" userId="ab2aa396-b01e-432e-b1b2-2cdce157fbf0" providerId="ADAL" clId="{B4F81827-AE5B-4E89-8247-2E8EDB5F486D}" dt="2019-03-11T00:05:46.677" v="1734"/>
          <ac:spMkLst>
            <pc:docMk/>
            <pc:sldMk cId="2749916063" sldId="279"/>
            <ac:spMk id="4" creationId="{17A4C6E3-93AA-463D-8C97-3CE3748392B9}"/>
          </ac:spMkLst>
        </pc:spChg>
        <pc:spChg chg="add mod">
          <ac:chgData name="Thomas Scott" userId="ab2aa396-b01e-432e-b1b2-2cdce157fbf0" providerId="ADAL" clId="{B4F81827-AE5B-4E89-8247-2E8EDB5F486D}" dt="2019-03-11T00:05:55.369" v="1736"/>
          <ac:spMkLst>
            <pc:docMk/>
            <pc:sldMk cId="2749916063" sldId="279"/>
            <ac:spMk id="5" creationId="{DD589747-A5A8-4B40-996A-6E9690EFE0F3}"/>
          </ac:spMkLst>
        </pc:spChg>
        <pc:picChg chg="mod">
          <ac:chgData name="Thomas Scott" userId="ab2aa396-b01e-432e-b1b2-2cdce157fbf0" providerId="ADAL" clId="{B4F81827-AE5B-4E89-8247-2E8EDB5F486D}" dt="2019-03-11T00:06:08.619" v="1740" actId="1076"/>
          <ac:picMkLst>
            <pc:docMk/>
            <pc:sldMk cId="2749916063" sldId="279"/>
            <ac:picMk id="2" creationId="{5DBB69D6-7E7D-4F94-BD01-1A60243E6D7E}"/>
          </ac:picMkLst>
        </pc:picChg>
        <pc:picChg chg="mod">
          <ac:chgData name="Thomas Scott" userId="ab2aa396-b01e-432e-b1b2-2cdce157fbf0" providerId="ADAL" clId="{B4F81827-AE5B-4E89-8247-2E8EDB5F486D}" dt="2019-03-11T00:06:01.523" v="1737" actId="1076"/>
          <ac:picMkLst>
            <pc:docMk/>
            <pc:sldMk cId="2749916063" sldId="279"/>
            <ac:picMk id="3" creationId="{7085E381-1049-40D7-8C27-AE4A53B4FF08}"/>
          </ac:picMkLst>
        </pc:picChg>
        <pc:picChg chg="mod">
          <ac:chgData name="Thomas Scott" userId="ab2aa396-b01e-432e-b1b2-2cdce157fbf0" providerId="ADAL" clId="{B4F81827-AE5B-4E89-8247-2E8EDB5F486D}" dt="2019-03-11T00:06:05.970" v="1739" actId="1076"/>
          <ac:picMkLst>
            <pc:docMk/>
            <pc:sldMk cId="2749916063" sldId="279"/>
            <ac:picMk id="6" creationId="{7D881C39-676C-4D4E-A9B8-C89C1700A86A}"/>
          </ac:picMkLst>
        </pc:picChg>
      </pc:sldChg>
      <pc:sldChg chg="addSp delSp modSp modNotesTx">
        <pc:chgData name="Thomas Scott" userId="ab2aa396-b01e-432e-b1b2-2cdce157fbf0" providerId="ADAL" clId="{B4F81827-AE5B-4E89-8247-2E8EDB5F486D}" dt="2019-03-11T00:07:07.355" v="1752" actId="1076"/>
        <pc:sldMkLst>
          <pc:docMk/>
          <pc:sldMk cId="2135260814" sldId="280"/>
        </pc:sldMkLst>
        <pc:spChg chg="del mod">
          <ac:chgData name="Thomas Scott" userId="ab2aa396-b01e-432e-b1b2-2cdce157fbf0" providerId="ADAL" clId="{B4F81827-AE5B-4E89-8247-2E8EDB5F486D}" dt="2019-03-11T00:06:22.812" v="1744"/>
          <ac:spMkLst>
            <pc:docMk/>
            <pc:sldMk cId="2135260814" sldId="280"/>
            <ac:spMk id="3" creationId="{173DB926-7B36-444A-BF02-2788CDD88818}"/>
          </ac:spMkLst>
        </pc:spChg>
        <pc:spChg chg="add mod">
          <ac:chgData name="Thomas Scott" userId="ab2aa396-b01e-432e-b1b2-2cdce157fbf0" providerId="ADAL" clId="{B4F81827-AE5B-4E89-8247-2E8EDB5F486D}" dt="2019-03-11T00:06:30.775" v="1746"/>
          <ac:spMkLst>
            <pc:docMk/>
            <pc:sldMk cId="2135260814" sldId="280"/>
            <ac:spMk id="4" creationId="{62B503D6-0272-4239-ACF0-F001F96341EA}"/>
          </ac:spMkLst>
        </pc:spChg>
        <pc:graphicFrameChg chg="mod">
          <ac:chgData name="Thomas Scott" userId="ab2aa396-b01e-432e-b1b2-2cdce157fbf0" providerId="ADAL" clId="{B4F81827-AE5B-4E89-8247-2E8EDB5F486D}" dt="2019-03-11T00:07:03.459" v="1751" actId="1076"/>
          <ac:graphicFrameMkLst>
            <pc:docMk/>
            <pc:sldMk cId="2135260814" sldId="280"/>
            <ac:graphicFrameMk id="8" creationId="{85AD974C-5E01-4A6C-8360-51594A3AB2E2}"/>
          </ac:graphicFrameMkLst>
        </pc:graphicFrameChg>
        <pc:picChg chg="mod">
          <ac:chgData name="Thomas Scott" userId="ab2aa396-b01e-432e-b1b2-2cdce157fbf0" providerId="ADAL" clId="{B4F81827-AE5B-4E89-8247-2E8EDB5F486D}" dt="2019-03-11T00:06:55.523" v="1750" actId="1076"/>
          <ac:picMkLst>
            <pc:docMk/>
            <pc:sldMk cId="2135260814" sldId="280"/>
            <ac:picMk id="2" creationId="{DB523655-729B-45EB-9886-F480EC84E0F7}"/>
          </ac:picMkLst>
        </pc:picChg>
        <pc:picChg chg="mod">
          <ac:chgData name="Thomas Scott" userId="ab2aa396-b01e-432e-b1b2-2cdce157fbf0" providerId="ADAL" clId="{B4F81827-AE5B-4E89-8247-2E8EDB5F486D}" dt="2019-03-11T00:07:07.355" v="1752" actId="1076"/>
          <ac:picMkLst>
            <pc:docMk/>
            <pc:sldMk cId="2135260814" sldId="280"/>
            <ac:picMk id="5" creationId="{EA62D743-A28A-44F3-9493-ED398FA16381}"/>
          </ac:picMkLst>
        </pc:picChg>
      </pc:sldChg>
      <pc:sldChg chg="modSp del">
        <pc:chgData name="Thomas Scott" userId="ab2aa396-b01e-432e-b1b2-2cdce157fbf0" providerId="ADAL" clId="{B4F81827-AE5B-4E89-8247-2E8EDB5F486D}" dt="2019-03-10T21:05:48.063" v="34" actId="2696"/>
        <pc:sldMkLst>
          <pc:docMk/>
          <pc:sldMk cId="539804237" sldId="318"/>
        </pc:sldMkLst>
        <pc:spChg chg="mod">
          <ac:chgData name="Thomas Scott" userId="ab2aa396-b01e-432e-b1b2-2cdce157fbf0" providerId="ADAL" clId="{B4F81827-AE5B-4E89-8247-2E8EDB5F486D}" dt="2019-03-10T21:05:38.230" v="33" actId="20577"/>
          <ac:spMkLst>
            <pc:docMk/>
            <pc:sldMk cId="539804237" sldId="318"/>
            <ac:spMk id="8" creationId="{00000000-0000-0000-0000-000000000000}"/>
          </ac:spMkLst>
        </pc:spChg>
      </pc:sldChg>
      <pc:sldChg chg="addSp delSp modSp">
        <pc:chgData name="Thomas Scott" userId="ab2aa396-b01e-432e-b1b2-2cdce157fbf0" providerId="ADAL" clId="{B4F81827-AE5B-4E89-8247-2E8EDB5F486D}" dt="2019-03-11T01:22:01.433" v="2039" actId="478"/>
        <pc:sldMkLst>
          <pc:docMk/>
          <pc:sldMk cId="243753595" sldId="320"/>
        </pc:sldMkLst>
        <pc:spChg chg="mod">
          <ac:chgData name="Thomas Scott" userId="ab2aa396-b01e-432e-b1b2-2cdce157fbf0" providerId="ADAL" clId="{B4F81827-AE5B-4E89-8247-2E8EDB5F486D}" dt="2019-03-10T23:16:20.578" v="1274" actId="20577"/>
          <ac:spMkLst>
            <pc:docMk/>
            <pc:sldMk cId="243753595" sldId="320"/>
            <ac:spMk id="9" creationId="{00000000-0000-0000-0000-000000000000}"/>
          </ac:spMkLst>
        </pc:spChg>
        <pc:spChg chg="mod">
          <ac:chgData name="Thomas Scott" userId="ab2aa396-b01e-432e-b1b2-2cdce157fbf0" providerId="ADAL" clId="{B4F81827-AE5B-4E89-8247-2E8EDB5F486D}" dt="2019-03-10T21:03:41.971" v="30" actId="20577"/>
          <ac:spMkLst>
            <pc:docMk/>
            <pc:sldMk cId="243753595" sldId="320"/>
            <ac:spMk id="10" creationId="{00000000-0000-0000-0000-000000000000}"/>
          </ac:spMkLst>
        </pc:spChg>
        <pc:spChg chg="mod">
          <ac:chgData name="Thomas Scott" userId="ab2aa396-b01e-432e-b1b2-2cdce157fbf0" providerId="ADAL" clId="{B4F81827-AE5B-4E89-8247-2E8EDB5F486D}" dt="2019-03-10T21:03:52.869" v="31" actId="20577"/>
          <ac:spMkLst>
            <pc:docMk/>
            <pc:sldMk cId="243753595" sldId="320"/>
            <ac:spMk id="11" creationId="{00000000-0000-0000-0000-000000000000}"/>
          </ac:spMkLst>
        </pc:spChg>
        <pc:spChg chg="add del mod">
          <ac:chgData name="Thomas Scott" userId="ab2aa396-b01e-432e-b1b2-2cdce157fbf0" providerId="ADAL" clId="{B4F81827-AE5B-4E89-8247-2E8EDB5F486D}" dt="2019-03-11T01:22:01.433" v="2039" actId="478"/>
          <ac:spMkLst>
            <pc:docMk/>
            <pc:sldMk cId="243753595" sldId="320"/>
            <ac:spMk id="12" creationId="{00000000-0000-0000-0000-000000000000}"/>
          </ac:spMkLst>
        </pc:spChg>
      </pc:sldChg>
      <pc:sldChg chg="del">
        <pc:chgData name="Thomas Scott" userId="ab2aa396-b01e-432e-b1b2-2cdce157fbf0" providerId="ADAL" clId="{B4F81827-AE5B-4E89-8247-2E8EDB5F486D}" dt="2019-03-10T21:14:16.461" v="304" actId="2696"/>
        <pc:sldMkLst>
          <pc:docMk/>
          <pc:sldMk cId="144704277" sldId="323"/>
        </pc:sldMkLst>
      </pc:sldChg>
      <pc:sldChg chg="modSp ord">
        <pc:chgData name="Thomas Scott" userId="ab2aa396-b01e-432e-b1b2-2cdce157fbf0" providerId="ADAL" clId="{B4F81827-AE5B-4E89-8247-2E8EDB5F486D}" dt="2019-03-11T00:20:34.673" v="1834"/>
        <pc:sldMkLst>
          <pc:docMk/>
          <pc:sldMk cId="986106012" sldId="325"/>
        </pc:sldMkLst>
        <pc:spChg chg="mod">
          <ac:chgData name="Thomas Scott" userId="ab2aa396-b01e-432e-b1b2-2cdce157fbf0" providerId="ADAL" clId="{B4F81827-AE5B-4E89-8247-2E8EDB5F486D}" dt="2019-03-10T22:42:39.858" v="684" actId="14100"/>
          <ac:spMkLst>
            <pc:docMk/>
            <pc:sldMk cId="986106012" sldId="325"/>
            <ac:spMk id="7" creationId="{00000000-0000-0000-0000-000000000000}"/>
          </ac:spMkLst>
        </pc:spChg>
      </pc:sldChg>
      <pc:sldChg chg="delSp modSp del ord">
        <pc:chgData name="Thomas Scott" userId="ab2aa396-b01e-432e-b1b2-2cdce157fbf0" providerId="ADAL" clId="{B4F81827-AE5B-4E89-8247-2E8EDB5F486D}" dt="2019-03-11T00:14:12.473" v="1822"/>
        <pc:sldMkLst>
          <pc:docMk/>
          <pc:sldMk cId="1823150592" sldId="332"/>
        </pc:sldMkLst>
        <pc:spChg chg="mod">
          <ac:chgData name="Thomas Scott" userId="ab2aa396-b01e-432e-b1b2-2cdce157fbf0" providerId="ADAL" clId="{B4F81827-AE5B-4E89-8247-2E8EDB5F486D}" dt="2019-03-10T21:27:36.235" v="422" actId="20577"/>
          <ac:spMkLst>
            <pc:docMk/>
            <pc:sldMk cId="1823150592" sldId="332"/>
            <ac:spMk id="7" creationId="{00000000-0000-0000-0000-000000000000}"/>
          </ac:spMkLst>
        </pc:spChg>
        <pc:spChg chg="del">
          <ac:chgData name="Thomas Scott" userId="ab2aa396-b01e-432e-b1b2-2cdce157fbf0" providerId="ADAL" clId="{B4F81827-AE5B-4E89-8247-2E8EDB5F486D}" dt="2019-03-11T00:13:57.609" v="1820" actId="478"/>
          <ac:spMkLst>
            <pc:docMk/>
            <pc:sldMk cId="1823150592" sldId="332"/>
            <ac:spMk id="9" creationId="{00000000-0000-0000-0000-000000000000}"/>
          </ac:spMkLst>
        </pc:spChg>
      </pc:sldChg>
      <pc:sldChg chg="addSp delSp modSp del modNotes modNotesTx">
        <pc:chgData name="Thomas Scott" userId="ab2aa396-b01e-432e-b1b2-2cdce157fbf0" providerId="ADAL" clId="{B4F81827-AE5B-4E89-8247-2E8EDB5F486D}" dt="2019-03-11T00:12:59.581" v="1818" actId="14100"/>
        <pc:sldMkLst>
          <pc:docMk/>
          <pc:sldMk cId="3625351577" sldId="333"/>
        </pc:sldMkLst>
        <pc:spChg chg="add del mod">
          <ac:chgData name="Thomas Scott" userId="ab2aa396-b01e-432e-b1b2-2cdce157fbf0" providerId="ADAL" clId="{B4F81827-AE5B-4E89-8247-2E8EDB5F486D}" dt="2019-03-11T00:12:48.487" v="1767" actId="478"/>
          <ac:spMkLst>
            <pc:docMk/>
            <pc:sldMk cId="3625351577" sldId="333"/>
            <ac:spMk id="2" creationId="{15B7E777-82E1-4EE3-B97C-398A0994CF7C}"/>
          </ac:spMkLst>
        </pc:spChg>
        <pc:spChg chg="mod">
          <ac:chgData name="Thomas Scott" userId="ab2aa396-b01e-432e-b1b2-2cdce157fbf0" providerId="ADAL" clId="{B4F81827-AE5B-4E89-8247-2E8EDB5F486D}" dt="2019-03-10T21:27:43.293" v="436" actId="20577"/>
          <ac:spMkLst>
            <pc:docMk/>
            <pc:sldMk cId="3625351577" sldId="333"/>
            <ac:spMk id="7" creationId="{00000000-0000-0000-0000-000000000000}"/>
          </ac:spMkLst>
        </pc:spChg>
        <pc:spChg chg="mod">
          <ac:chgData name="Thomas Scott" userId="ab2aa396-b01e-432e-b1b2-2cdce157fbf0" providerId="ADAL" clId="{B4F81827-AE5B-4E89-8247-2E8EDB5F486D}" dt="2019-03-10T22:32:38.020" v="648" actId="20577"/>
          <ac:spMkLst>
            <pc:docMk/>
            <pc:sldMk cId="3625351577" sldId="333"/>
            <ac:spMk id="8" creationId="{00000000-0000-0000-0000-000000000000}"/>
          </ac:spMkLst>
        </pc:spChg>
        <pc:picChg chg="mod">
          <ac:chgData name="Thomas Scott" userId="ab2aa396-b01e-432e-b1b2-2cdce157fbf0" providerId="ADAL" clId="{B4F81827-AE5B-4E89-8247-2E8EDB5F486D}" dt="2019-03-11T00:12:59.581" v="1818" actId="14100"/>
          <ac:picMkLst>
            <pc:docMk/>
            <pc:sldMk cId="3625351577" sldId="333"/>
            <ac:picMk id="2050" creationId="{00000000-0000-0000-0000-000000000000}"/>
          </ac:picMkLst>
        </pc:picChg>
        <pc:picChg chg="del mod">
          <ac:chgData name="Thomas Scott" userId="ab2aa396-b01e-432e-b1b2-2cdce157fbf0" providerId="ADAL" clId="{B4F81827-AE5B-4E89-8247-2E8EDB5F486D}" dt="2019-03-11T00:12:38.904" v="1766" actId="478"/>
          <ac:picMkLst>
            <pc:docMk/>
            <pc:sldMk cId="3625351577" sldId="333"/>
            <ac:picMk id="2051" creationId="{00000000-0000-0000-0000-000000000000}"/>
          </ac:picMkLst>
        </pc:picChg>
      </pc:sldChg>
      <pc:sldChg chg="del">
        <pc:chgData name="Thomas Scott" userId="ab2aa396-b01e-432e-b1b2-2cdce157fbf0" providerId="ADAL" clId="{B4F81827-AE5B-4E89-8247-2E8EDB5F486D}" dt="2019-03-10T21:29:45.027" v="461" actId="2696"/>
        <pc:sldMkLst>
          <pc:docMk/>
          <pc:sldMk cId="2660403938" sldId="334"/>
        </pc:sldMkLst>
      </pc:sldChg>
      <pc:sldChg chg="del">
        <pc:chgData name="Thomas Scott" userId="ab2aa396-b01e-432e-b1b2-2cdce157fbf0" providerId="ADAL" clId="{B4F81827-AE5B-4E89-8247-2E8EDB5F486D}" dt="2019-03-10T21:33:56.229" v="511" actId="2696"/>
        <pc:sldMkLst>
          <pc:docMk/>
          <pc:sldMk cId="934358455" sldId="335"/>
        </pc:sldMkLst>
      </pc:sldChg>
      <pc:sldChg chg="addSp delSp modSp del ord modNotes modNotesTx">
        <pc:chgData name="Thomas Scott" userId="ab2aa396-b01e-432e-b1b2-2cdce157fbf0" providerId="ADAL" clId="{B4F81827-AE5B-4E89-8247-2E8EDB5F486D}" dt="2019-03-11T01:16:55.186" v="2021" actId="478"/>
        <pc:sldMkLst>
          <pc:docMk/>
          <pc:sldMk cId="3217573983" sldId="336"/>
        </pc:sldMkLst>
        <pc:spChg chg="add del mod">
          <ac:chgData name="Thomas Scott" userId="ab2aa396-b01e-432e-b1b2-2cdce157fbf0" providerId="ADAL" clId="{B4F81827-AE5B-4E89-8247-2E8EDB5F486D}" dt="2019-03-11T01:16:55.186" v="2021" actId="478"/>
          <ac:spMkLst>
            <pc:docMk/>
            <pc:sldMk cId="3217573983" sldId="336"/>
            <ac:spMk id="2" creationId="{C1C10DD8-38AD-438E-874B-D408C11E21C2}"/>
          </ac:spMkLst>
        </pc:spChg>
        <pc:spChg chg="mod">
          <ac:chgData name="Thomas Scott" userId="ab2aa396-b01e-432e-b1b2-2cdce157fbf0" providerId="ADAL" clId="{B4F81827-AE5B-4E89-8247-2E8EDB5F486D}" dt="2019-03-10T22:19:10.646" v="582" actId="20577"/>
          <ac:spMkLst>
            <pc:docMk/>
            <pc:sldMk cId="3217573983" sldId="336"/>
            <ac:spMk id="7" creationId="{00000000-0000-0000-0000-000000000000}"/>
          </ac:spMkLst>
        </pc:spChg>
      </pc:sldChg>
      <pc:sldChg chg="addSp delSp modSp del modNotesTx">
        <pc:chgData name="Thomas Scott" userId="ab2aa396-b01e-432e-b1b2-2cdce157fbf0" providerId="ADAL" clId="{B4F81827-AE5B-4E89-8247-2E8EDB5F486D}" dt="2019-03-11T01:18:21.366" v="2029" actId="20577"/>
        <pc:sldMkLst>
          <pc:docMk/>
          <pc:sldMk cId="1769284513" sldId="337"/>
        </pc:sldMkLst>
        <pc:spChg chg="add del mod">
          <ac:chgData name="Thomas Scott" userId="ab2aa396-b01e-432e-b1b2-2cdce157fbf0" providerId="ADAL" clId="{B4F81827-AE5B-4E89-8247-2E8EDB5F486D}" dt="2019-03-11T01:17:57.484" v="2027" actId="478"/>
          <ac:spMkLst>
            <pc:docMk/>
            <pc:sldMk cId="1769284513" sldId="337"/>
            <ac:spMk id="2" creationId="{7DE25E92-1AF8-43C7-BF99-DA3A7B10BECB}"/>
          </ac:spMkLst>
        </pc:spChg>
        <pc:spChg chg="add mod">
          <ac:chgData name="Thomas Scott" userId="ab2aa396-b01e-432e-b1b2-2cdce157fbf0" providerId="ADAL" clId="{B4F81827-AE5B-4E89-8247-2E8EDB5F486D}" dt="2019-03-11T01:17:49.621" v="2026"/>
          <ac:spMkLst>
            <pc:docMk/>
            <pc:sldMk cId="1769284513" sldId="337"/>
            <ac:spMk id="3" creationId="{79B867FB-8128-4336-B9CC-23563E8B40AA}"/>
          </ac:spMkLst>
        </pc:spChg>
        <pc:spChg chg="mod">
          <ac:chgData name="Thomas Scott" userId="ab2aa396-b01e-432e-b1b2-2cdce157fbf0" providerId="ADAL" clId="{B4F81827-AE5B-4E89-8247-2E8EDB5F486D}" dt="2019-03-10T22:20:14.026" v="593" actId="20577"/>
          <ac:spMkLst>
            <pc:docMk/>
            <pc:sldMk cId="1769284513" sldId="337"/>
            <ac:spMk id="7" creationId="{00000000-0000-0000-0000-000000000000}"/>
          </ac:spMkLst>
        </pc:spChg>
        <pc:spChg chg="mod">
          <ac:chgData name="Thomas Scott" userId="ab2aa396-b01e-432e-b1b2-2cdce157fbf0" providerId="ADAL" clId="{B4F81827-AE5B-4E89-8247-2E8EDB5F486D}" dt="2019-03-11T01:18:18.165" v="2028"/>
          <ac:spMkLst>
            <pc:docMk/>
            <pc:sldMk cId="1769284513" sldId="337"/>
            <ac:spMk id="8" creationId="{00000000-0000-0000-0000-000000000000}"/>
          </ac:spMkLst>
        </pc:spChg>
      </pc:sldChg>
      <pc:sldChg chg="modSp del ord modNotesTx">
        <pc:chgData name="Thomas Scott" userId="ab2aa396-b01e-432e-b1b2-2cdce157fbf0" providerId="ADAL" clId="{B4F81827-AE5B-4E89-8247-2E8EDB5F486D}" dt="2019-03-11T00:23:30.289" v="1838" actId="20577"/>
        <pc:sldMkLst>
          <pc:docMk/>
          <pc:sldMk cId="2927730277" sldId="338"/>
        </pc:sldMkLst>
        <pc:spChg chg="mod">
          <ac:chgData name="Thomas Scott" userId="ab2aa396-b01e-432e-b1b2-2cdce157fbf0" providerId="ADAL" clId="{B4F81827-AE5B-4E89-8247-2E8EDB5F486D}" dt="2019-03-10T23:14:42.250" v="1259"/>
          <ac:spMkLst>
            <pc:docMk/>
            <pc:sldMk cId="2927730277" sldId="338"/>
            <ac:spMk id="8" creationId="{00000000-0000-0000-0000-000000000000}"/>
          </ac:spMkLst>
        </pc:spChg>
      </pc:sldChg>
      <pc:sldChg chg="addSp modSp del">
        <pc:chgData name="Thomas Scott" userId="ab2aa396-b01e-432e-b1b2-2cdce157fbf0" providerId="ADAL" clId="{B4F81827-AE5B-4E89-8247-2E8EDB5F486D}" dt="2019-03-11T01:17:49.621" v="2026"/>
        <pc:sldMkLst>
          <pc:docMk/>
          <pc:sldMk cId="2038661819" sldId="339"/>
        </pc:sldMkLst>
        <pc:spChg chg="add mod">
          <ac:chgData name="Thomas Scott" userId="ab2aa396-b01e-432e-b1b2-2cdce157fbf0" providerId="ADAL" clId="{B4F81827-AE5B-4E89-8247-2E8EDB5F486D}" dt="2019-03-11T01:17:49.621" v="2026"/>
          <ac:spMkLst>
            <pc:docMk/>
            <pc:sldMk cId="2038661819" sldId="339"/>
            <ac:spMk id="2" creationId="{F182E6B0-06CF-4CF1-9F06-DB91FC719043}"/>
          </ac:spMkLst>
        </pc:spChg>
        <pc:spChg chg="add mod">
          <ac:chgData name="Thomas Scott" userId="ab2aa396-b01e-432e-b1b2-2cdce157fbf0" providerId="ADAL" clId="{B4F81827-AE5B-4E89-8247-2E8EDB5F486D}" dt="2019-03-11T01:17:49.621" v="2026"/>
          <ac:spMkLst>
            <pc:docMk/>
            <pc:sldMk cId="2038661819" sldId="339"/>
            <ac:spMk id="3" creationId="{16631A2E-24A4-4EA6-991C-C8AC4652F046}"/>
          </ac:spMkLst>
        </pc:spChg>
        <pc:spChg chg="mod">
          <ac:chgData name="Thomas Scott" userId="ab2aa396-b01e-432e-b1b2-2cdce157fbf0" providerId="ADAL" clId="{B4F81827-AE5B-4E89-8247-2E8EDB5F486D}" dt="2019-03-10T23:12:07.713" v="1256" actId="20577"/>
          <ac:spMkLst>
            <pc:docMk/>
            <pc:sldMk cId="2038661819" sldId="339"/>
            <ac:spMk id="7" creationId="{00000000-0000-0000-0000-000000000000}"/>
          </ac:spMkLst>
        </pc:spChg>
        <pc:spChg chg="mod">
          <ac:chgData name="Thomas Scott" userId="ab2aa396-b01e-432e-b1b2-2cdce157fbf0" providerId="ADAL" clId="{B4F81827-AE5B-4E89-8247-2E8EDB5F486D}" dt="2019-03-11T00:40:16.090" v="2009" actId="20577"/>
          <ac:spMkLst>
            <pc:docMk/>
            <pc:sldMk cId="2038661819" sldId="339"/>
            <ac:spMk id="8" creationId="{00000000-0000-0000-0000-000000000000}"/>
          </ac:spMkLst>
        </pc:spChg>
      </pc:sldChg>
      <pc:sldChg chg="addSp delSp modSp ord">
        <pc:chgData name="Thomas Scott" userId="ab2aa396-b01e-432e-b1b2-2cdce157fbf0" providerId="ADAL" clId="{B4F81827-AE5B-4E89-8247-2E8EDB5F486D}" dt="2019-03-11T00:14:03.705" v="1821" actId="478"/>
        <pc:sldMkLst>
          <pc:docMk/>
          <pc:sldMk cId="2685625479" sldId="342"/>
        </pc:sldMkLst>
        <pc:spChg chg="mod">
          <ac:chgData name="Thomas Scott" userId="ab2aa396-b01e-432e-b1b2-2cdce157fbf0" providerId="ADAL" clId="{B4F81827-AE5B-4E89-8247-2E8EDB5F486D}" dt="2019-03-10T21:35:38.854" v="527" actId="20577"/>
          <ac:spMkLst>
            <pc:docMk/>
            <pc:sldMk cId="2685625479" sldId="342"/>
            <ac:spMk id="2" creationId="{00000000-0000-0000-0000-000000000000}"/>
          </ac:spMkLst>
        </pc:spChg>
        <pc:spChg chg="mod">
          <ac:chgData name="Thomas Scott" userId="ab2aa396-b01e-432e-b1b2-2cdce157fbf0" providerId="ADAL" clId="{B4F81827-AE5B-4E89-8247-2E8EDB5F486D}" dt="2019-03-10T22:18:28.643" v="570" actId="20577"/>
          <ac:spMkLst>
            <pc:docMk/>
            <pc:sldMk cId="2685625479" sldId="342"/>
            <ac:spMk id="3" creationId="{00000000-0000-0000-0000-000000000000}"/>
          </ac:spMkLst>
        </pc:spChg>
        <pc:spChg chg="add del mod">
          <ac:chgData name="Thomas Scott" userId="ab2aa396-b01e-432e-b1b2-2cdce157fbf0" providerId="ADAL" clId="{B4F81827-AE5B-4E89-8247-2E8EDB5F486D}" dt="2019-03-11T00:14:03.705" v="1821" actId="478"/>
          <ac:spMkLst>
            <pc:docMk/>
            <pc:sldMk cId="2685625479" sldId="342"/>
            <ac:spMk id="4" creationId="{00888C43-BA15-45FF-9686-9AF6167449C5}"/>
          </ac:spMkLst>
        </pc:spChg>
      </pc:sldChg>
      <pc:sldChg chg="modSp ord">
        <pc:chgData name="Thomas Scott" userId="ab2aa396-b01e-432e-b1b2-2cdce157fbf0" providerId="ADAL" clId="{B4F81827-AE5B-4E89-8247-2E8EDB5F486D}" dt="2019-03-11T00:37:05.711" v="1972" actId="20577"/>
        <pc:sldMkLst>
          <pc:docMk/>
          <pc:sldMk cId="2340959224" sldId="346"/>
        </pc:sldMkLst>
        <pc:spChg chg="mod">
          <ac:chgData name="Thomas Scott" userId="ab2aa396-b01e-432e-b1b2-2cdce157fbf0" providerId="ADAL" clId="{B4F81827-AE5B-4E89-8247-2E8EDB5F486D}" dt="2019-03-11T00:37:05.711" v="1972" actId="20577"/>
          <ac:spMkLst>
            <pc:docMk/>
            <pc:sldMk cId="2340959224" sldId="346"/>
            <ac:spMk id="2" creationId="{00000000-0000-0000-0000-000000000000}"/>
          </ac:spMkLst>
        </pc:spChg>
      </pc:sldChg>
      <pc:sldChg chg="del ord">
        <pc:chgData name="Thomas Scott" userId="ab2aa396-b01e-432e-b1b2-2cdce157fbf0" providerId="ADAL" clId="{B4F81827-AE5B-4E89-8247-2E8EDB5F486D}" dt="2019-03-10T21:16:35.694" v="328" actId="2696"/>
        <pc:sldMkLst>
          <pc:docMk/>
          <pc:sldMk cId="1307939715" sldId="348"/>
        </pc:sldMkLst>
      </pc:sldChg>
      <pc:sldChg chg="delSp modSp ord">
        <pc:chgData name="Thomas Scott" userId="ab2aa396-b01e-432e-b1b2-2cdce157fbf0" providerId="ADAL" clId="{B4F81827-AE5B-4E89-8247-2E8EDB5F486D}" dt="2019-03-11T00:20:34.673" v="1834"/>
        <pc:sldMkLst>
          <pc:docMk/>
          <pc:sldMk cId="3669052157" sldId="349"/>
        </pc:sldMkLst>
        <pc:spChg chg="mod">
          <ac:chgData name="Thomas Scott" userId="ab2aa396-b01e-432e-b1b2-2cdce157fbf0" providerId="ADAL" clId="{B4F81827-AE5B-4E89-8247-2E8EDB5F486D}" dt="2019-03-11T00:18:41.412" v="1829" actId="20577"/>
          <ac:spMkLst>
            <pc:docMk/>
            <pc:sldMk cId="3669052157" sldId="349"/>
            <ac:spMk id="3" creationId="{00000000-0000-0000-0000-000000000000}"/>
          </ac:spMkLst>
        </pc:spChg>
        <pc:spChg chg="del">
          <ac:chgData name="Thomas Scott" userId="ab2aa396-b01e-432e-b1b2-2cdce157fbf0" providerId="ADAL" clId="{B4F81827-AE5B-4E89-8247-2E8EDB5F486D}" dt="2019-03-11T00:18:51.705" v="1830" actId="478"/>
          <ac:spMkLst>
            <pc:docMk/>
            <pc:sldMk cId="3669052157" sldId="349"/>
            <ac:spMk id="4" creationId="{00000000-0000-0000-0000-000000000000}"/>
          </ac:spMkLst>
        </pc:spChg>
      </pc:sldChg>
      <pc:sldChg chg="del">
        <pc:chgData name="Thomas Scott" userId="ab2aa396-b01e-432e-b1b2-2cdce157fbf0" providerId="ADAL" clId="{B4F81827-AE5B-4E89-8247-2E8EDB5F486D}" dt="2019-03-10T22:41:59.884" v="683" actId="2696"/>
        <pc:sldMkLst>
          <pc:docMk/>
          <pc:sldMk cId="1448913414" sldId="350"/>
        </pc:sldMkLst>
      </pc:sldChg>
      <pc:sldChg chg="modSp add del ord">
        <pc:chgData name="Thomas Scott" userId="ab2aa396-b01e-432e-b1b2-2cdce157fbf0" providerId="ADAL" clId="{B4F81827-AE5B-4E89-8247-2E8EDB5F486D}" dt="2019-03-10T23:17:12.508" v="1276" actId="2696"/>
        <pc:sldMkLst>
          <pc:docMk/>
          <pc:sldMk cId="297202646" sldId="353"/>
        </pc:sldMkLst>
        <pc:spChg chg="mod">
          <ac:chgData name="Thomas Scott" userId="ab2aa396-b01e-432e-b1b2-2cdce157fbf0" providerId="ADAL" clId="{B4F81827-AE5B-4E89-8247-2E8EDB5F486D}" dt="2019-03-10T23:15:21.157" v="1271" actId="20577"/>
          <ac:spMkLst>
            <pc:docMk/>
            <pc:sldMk cId="297202646" sldId="353"/>
            <ac:spMk id="2" creationId="{00000000-0000-0000-0000-000000000000}"/>
          </ac:spMkLst>
        </pc:spChg>
      </pc:sldChg>
      <pc:sldChg chg="del ord">
        <pc:chgData name="Thomas Scott" userId="ab2aa396-b01e-432e-b1b2-2cdce157fbf0" providerId="ADAL" clId="{B4F81827-AE5B-4E89-8247-2E8EDB5F486D}" dt="2019-03-10T23:18:05.648" v="1281" actId="2696"/>
        <pc:sldMkLst>
          <pc:docMk/>
          <pc:sldMk cId="3450779201" sldId="355"/>
        </pc:sldMkLst>
      </pc:sldChg>
      <pc:sldChg chg="del ord">
        <pc:chgData name="Thomas Scott" userId="ab2aa396-b01e-432e-b1b2-2cdce157fbf0" providerId="ADAL" clId="{B4F81827-AE5B-4E89-8247-2E8EDB5F486D}" dt="2019-03-10T23:18:05.658" v="1282" actId="2696"/>
        <pc:sldMkLst>
          <pc:docMk/>
          <pc:sldMk cId="551776043" sldId="356"/>
        </pc:sldMkLst>
      </pc:sldChg>
      <pc:sldChg chg="add del">
        <pc:chgData name="Thomas Scott" userId="ab2aa396-b01e-432e-b1b2-2cdce157fbf0" providerId="ADAL" clId="{B4F81827-AE5B-4E89-8247-2E8EDB5F486D}" dt="2019-03-10T23:18:17.372" v="1284" actId="2696"/>
        <pc:sldMkLst>
          <pc:docMk/>
          <pc:sldMk cId="783788350" sldId="357"/>
        </pc:sldMkLst>
      </pc:sldChg>
      <pc:sldChg chg="del">
        <pc:chgData name="Thomas Scott" userId="ab2aa396-b01e-432e-b1b2-2cdce157fbf0" providerId="ADAL" clId="{B4F81827-AE5B-4E89-8247-2E8EDB5F486D}" dt="2019-03-10T23:18:05.637" v="1280" actId="2696"/>
        <pc:sldMkLst>
          <pc:docMk/>
          <pc:sldMk cId="485146766" sldId="358"/>
        </pc:sldMkLst>
      </pc:sldChg>
      <pc:sldChg chg="ord">
        <pc:chgData name="Thomas Scott" userId="ab2aa396-b01e-432e-b1b2-2cdce157fbf0" providerId="ADAL" clId="{B4F81827-AE5B-4E89-8247-2E8EDB5F486D}" dt="2019-03-11T00:20:34.673" v="1834"/>
        <pc:sldMkLst>
          <pc:docMk/>
          <pc:sldMk cId="1135219300" sldId="359"/>
        </pc:sldMkLst>
      </pc:sldChg>
      <pc:sldChg chg="del">
        <pc:chgData name="Thomas Scott" userId="ab2aa396-b01e-432e-b1b2-2cdce157fbf0" providerId="ADAL" clId="{B4F81827-AE5B-4E89-8247-2E8EDB5F486D}" dt="2019-03-10T23:18:05.581" v="1279" actId="2696"/>
        <pc:sldMkLst>
          <pc:docMk/>
          <pc:sldMk cId="1286111587" sldId="360"/>
        </pc:sldMkLst>
      </pc:sldChg>
      <pc:sldChg chg="delSp ord">
        <pc:chgData name="Thomas Scott" userId="ab2aa396-b01e-432e-b1b2-2cdce157fbf0" providerId="ADAL" clId="{B4F81827-AE5B-4E89-8247-2E8EDB5F486D}" dt="2019-03-11T00:20:34.673" v="1834"/>
        <pc:sldMkLst>
          <pc:docMk/>
          <pc:sldMk cId="2473444188" sldId="362"/>
        </pc:sldMkLst>
        <pc:spChg chg="del">
          <ac:chgData name="Thomas Scott" userId="ab2aa396-b01e-432e-b1b2-2cdce157fbf0" providerId="ADAL" clId="{B4F81827-AE5B-4E89-8247-2E8EDB5F486D}" dt="2019-03-11T00:17:40.497" v="1827" actId="478"/>
          <ac:spMkLst>
            <pc:docMk/>
            <pc:sldMk cId="2473444188" sldId="362"/>
            <ac:spMk id="4" creationId="{00000000-0000-0000-0000-000000000000}"/>
          </ac:spMkLst>
        </pc:spChg>
      </pc:sldChg>
      <pc:sldChg chg="delSp ord modNotesTx">
        <pc:chgData name="Thomas Scott" userId="ab2aa396-b01e-432e-b1b2-2cdce157fbf0" providerId="ADAL" clId="{B4F81827-AE5B-4E89-8247-2E8EDB5F486D}" dt="2019-03-11T01:20:47.203" v="2037" actId="478"/>
        <pc:sldMkLst>
          <pc:docMk/>
          <pc:sldMk cId="3587824668" sldId="363"/>
        </pc:sldMkLst>
        <pc:spChg chg="del">
          <ac:chgData name="Thomas Scott" userId="ab2aa396-b01e-432e-b1b2-2cdce157fbf0" providerId="ADAL" clId="{B4F81827-AE5B-4E89-8247-2E8EDB5F486D}" dt="2019-03-11T01:20:47.203" v="2037" actId="478"/>
          <ac:spMkLst>
            <pc:docMk/>
            <pc:sldMk cId="3587824668" sldId="363"/>
            <ac:spMk id="4" creationId="{00000000-0000-0000-0000-000000000000}"/>
          </ac:spMkLst>
        </pc:spChg>
      </pc:sldChg>
      <pc:sldChg chg="addSp delSp modSp ord">
        <pc:chgData name="Thomas Scott" userId="ab2aa396-b01e-432e-b1b2-2cdce157fbf0" providerId="ADAL" clId="{B4F81827-AE5B-4E89-8247-2E8EDB5F486D}" dt="2019-03-11T01:22:09.595" v="2040" actId="478"/>
        <pc:sldMkLst>
          <pc:docMk/>
          <pc:sldMk cId="2694048880" sldId="364"/>
        </pc:sldMkLst>
        <pc:spChg chg="mod">
          <ac:chgData name="Thomas Scott" userId="ab2aa396-b01e-432e-b1b2-2cdce157fbf0" providerId="ADAL" clId="{B4F81827-AE5B-4E89-8247-2E8EDB5F486D}" dt="2019-03-11T01:16:28.441" v="2017" actId="20577"/>
          <ac:spMkLst>
            <pc:docMk/>
            <pc:sldMk cId="2694048880" sldId="364"/>
            <ac:spMk id="2" creationId="{00000000-0000-0000-0000-000000000000}"/>
          </ac:spMkLst>
        </pc:spChg>
        <pc:spChg chg="mod">
          <ac:chgData name="Thomas Scott" userId="ab2aa396-b01e-432e-b1b2-2cdce157fbf0" providerId="ADAL" clId="{B4F81827-AE5B-4E89-8247-2E8EDB5F486D}" dt="2019-03-10T21:12:24.554" v="269" actId="552"/>
          <ac:spMkLst>
            <pc:docMk/>
            <pc:sldMk cId="2694048880" sldId="364"/>
            <ac:spMk id="3" creationId="{00000000-0000-0000-0000-000000000000}"/>
          </ac:spMkLst>
        </pc:spChg>
        <pc:spChg chg="mod">
          <ac:chgData name="Thomas Scott" userId="ab2aa396-b01e-432e-b1b2-2cdce157fbf0" providerId="ADAL" clId="{B4F81827-AE5B-4E89-8247-2E8EDB5F486D}" dt="2019-03-10T21:12:39.530" v="285" actId="20577"/>
          <ac:spMkLst>
            <pc:docMk/>
            <pc:sldMk cId="2694048880" sldId="364"/>
            <ac:spMk id="4" creationId="{00000000-0000-0000-0000-000000000000}"/>
          </ac:spMkLst>
        </pc:spChg>
        <pc:spChg chg="del mod">
          <ac:chgData name="Thomas Scott" userId="ab2aa396-b01e-432e-b1b2-2cdce157fbf0" providerId="ADAL" clId="{B4F81827-AE5B-4E89-8247-2E8EDB5F486D}" dt="2019-03-11T01:22:09.595" v="2040" actId="478"/>
          <ac:spMkLst>
            <pc:docMk/>
            <pc:sldMk cId="2694048880" sldId="364"/>
            <ac:spMk id="6" creationId="{00000000-0000-0000-0000-000000000000}"/>
          </ac:spMkLst>
        </pc:spChg>
        <pc:spChg chg="mod">
          <ac:chgData name="Thomas Scott" userId="ab2aa396-b01e-432e-b1b2-2cdce157fbf0" providerId="ADAL" clId="{B4F81827-AE5B-4E89-8247-2E8EDB5F486D}" dt="2019-03-10T21:12:24.554" v="269" actId="552"/>
          <ac:spMkLst>
            <pc:docMk/>
            <pc:sldMk cId="2694048880" sldId="364"/>
            <ac:spMk id="7" creationId="{00000000-0000-0000-0000-000000000000}"/>
          </ac:spMkLst>
        </pc:spChg>
        <pc:spChg chg="add mod">
          <ac:chgData name="Thomas Scott" userId="ab2aa396-b01e-432e-b1b2-2cdce157fbf0" providerId="ADAL" clId="{B4F81827-AE5B-4E89-8247-2E8EDB5F486D}" dt="2019-03-10T21:12:00.465" v="267" actId="408"/>
          <ac:spMkLst>
            <pc:docMk/>
            <pc:sldMk cId="2694048880" sldId="364"/>
            <ac:spMk id="8" creationId="{844DB601-8AD5-4D1B-9397-C05F7AEB401E}"/>
          </ac:spMkLst>
        </pc:spChg>
        <pc:spChg chg="add mod">
          <ac:chgData name="Thomas Scott" userId="ab2aa396-b01e-432e-b1b2-2cdce157fbf0" providerId="ADAL" clId="{B4F81827-AE5B-4E89-8247-2E8EDB5F486D}" dt="2019-03-10T21:12:10.588" v="268" actId="408"/>
          <ac:spMkLst>
            <pc:docMk/>
            <pc:sldMk cId="2694048880" sldId="364"/>
            <ac:spMk id="9" creationId="{CE7A2919-6CF4-402E-9446-AE74B2B0E6EC}"/>
          </ac:spMkLst>
        </pc:spChg>
      </pc:sldChg>
      <pc:sldChg chg="ord">
        <pc:chgData name="Thomas Scott" userId="ab2aa396-b01e-432e-b1b2-2cdce157fbf0" providerId="ADAL" clId="{B4F81827-AE5B-4E89-8247-2E8EDB5F486D}" dt="2019-03-11T00:20:34.673" v="1834"/>
        <pc:sldMkLst>
          <pc:docMk/>
          <pc:sldMk cId="3039408959" sldId="365"/>
        </pc:sldMkLst>
      </pc:sldChg>
      <pc:sldChg chg="ord">
        <pc:chgData name="Thomas Scott" userId="ab2aa396-b01e-432e-b1b2-2cdce157fbf0" providerId="ADAL" clId="{B4F81827-AE5B-4E89-8247-2E8EDB5F486D}" dt="2019-03-11T00:25:33.335" v="1839"/>
        <pc:sldMkLst>
          <pc:docMk/>
          <pc:sldMk cId="2282817993" sldId="366"/>
        </pc:sldMkLst>
      </pc:sldChg>
      <pc:sldChg chg="ord">
        <pc:chgData name="Thomas Scott" userId="ab2aa396-b01e-432e-b1b2-2cdce157fbf0" providerId="ADAL" clId="{B4F81827-AE5B-4E89-8247-2E8EDB5F486D}" dt="2019-03-11T00:20:34.673" v="1834"/>
        <pc:sldMkLst>
          <pc:docMk/>
          <pc:sldMk cId="3000331366" sldId="368"/>
        </pc:sldMkLst>
      </pc:sldChg>
      <pc:sldChg chg="del">
        <pc:chgData name="Thomas Scott" userId="ab2aa396-b01e-432e-b1b2-2cdce157fbf0" providerId="ADAL" clId="{B4F81827-AE5B-4E89-8247-2E8EDB5F486D}" dt="2019-03-10T23:18:11.849" v="1283" actId="2696"/>
        <pc:sldMkLst>
          <pc:docMk/>
          <pc:sldMk cId="3309312154" sldId="369"/>
        </pc:sldMkLst>
      </pc:sldChg>
      <pc:sldChg chg="addSp delSp modSp del ord modAnim modNotesTx">
        <pc:chgData name="Thomas Scott" userId="ab2aa396-b01e-432e-b1b2-2cdce157fbf0" providerId="ADAL" clId="{B4F81827-AE5B-4E89-8247-2E8EDB5F486D}" dt="2019-03-11T01:20:23.600" v="2036" actId="6549"/>
        <pc:sldMkLst>
          <pc:docMk/>
          <pc:sldMk cId="1455447181" sldId="370"/>
        </pc:sldMkLst>
        <pc:spChg chg="add del mod">
          <ac:chgData name="Thomas Scott" userId="ab2aa396-b01e-432e-b1b2-2cdce157fbf0" providerId="ADAL" clId="{B4F81827-AE5B-4E89-8247-2E8EDB5F486D}" dt="2019-03-11T01:19:38.393" v="2032" actId="478"/>
          <ac:spMkLst>
            <pc:docMk/>
            <pc:sldMk cId="1455447181" sldId="370"/>
            <ac:spMk id="3" creationId="{46AF6147-F657-4920-A55D-47288518636B}"/>
          </ac:spMkLst>
        </pc:spChg>
        <pc:spChg chg="add del mod">
          <ac:chgData name="Thomas Scott" userId="ab2aa396-b01e-432e-b1b2-2cdce157fbf0" providerId="ADAL" clId="{B4F81827-AE5B-4E89-8247-2E8EDB5F486D}" dt="2019-03-11T01:19:35.776" v="2031" actId="478"/>
          <ac:spMkLst>
            <pc:docMk/>
            <pc:sldMk cId="1455447181" sldId="370"/>
            <ac:spMk id="4" creationId="{EA7534A5-659D-4ABB-910B-1FFFF73D5EE3}"/>
          </ac:spMkLst>
        </pc:spChg>
        <pc:spChg chg="mod">
          <ac:chgData name="Thomas Scott" userId="ab2aa396-b01e-432e-b1b2-2cdce157fbf0" providerId="ADAL" clId="{B4F81827-AE5B-4E89-8247-2E8EDB5F486D}" dt="2019-03-10T21:29:31.828" v="460" actId="20577"/>
          <ac:spMkLst>
            <pc:docMk/>
            <pc:sldMk cId="1455447181" sldId="370"/>
            <ac:spMk id="7" creationId="{00000000-0000-0000-0000-000000000000}"/>
          </ac:spMkLst>
        </pc:spChg>
        <pc:spChg chg="mod">
          <ac:chgData name="Thomas Scott" userId="ab2aa396-b01e-432e-b1b2-2cdce157fbf0" providerId="ADAL" clId="{B4F81827-AE5B-4E89-8247-2E8EDB5F486D}" dt="2019-03-11T01:20:23.600" v="2036" actId="6549"/>
          <ac:spMkLst>
            <pc:docMk/>
            <pc:sldMk cId="1455447181" sldId="370"/>
            <ac:spMk id="8" creationId="{00000000-0000-0000-0000-000000000000}"/>
          </ac:spMkLst>
        </pc:spChg>
        <pc:spChg chg="add mod ord topLvl">
          <ac:chgData name="Thomas Scott" userId="ab2aa396-b01e-432e-b1b2-2cdce157fbf0" providerId="ADAL" clId="{B4F81827-AE5B-4E89-8247-2E8EDB5F486D}" dt="2019-03-10T22:55:40.816" v="1088" actId="27636"/>
          <ac:spMkLst>
            <pc:docMk/>
            <pc:sldMk cId="1455447181" sldId="370"/>
            <ac:spMk id="9" creationId="{C6568EB7-58BF-4CBF-B5AF-F1CE9C59B290}"/>
          </ac:spMkLst>
        </pc:spChg>
        <pc:spChg chg="add mod topLvl">
          <ac:chgData name="Thomas Scott" userId="ab2aa396-b01e-432e-b1b2-2cdce157fbf0" providerId="ADAL" clId="{B4F81827-AE5B-4E89-8247-2E8EDB5F486D}" dt="2019-03-10T22:53:48.330" v="1053" actId="207"/>
          <ac:spMkLst>
            <pc:docMk/>
            <pc:sldMk cId="1455447181" sldId="370"/>
            <ac:spMk id="12" creationId="{39700BB7-1D4D-4F60-AACD-D484FE0A997F}"/>
          </ac:spMkLst>
        </pc:spChg>
        <pc:spChg chg="add mod topLvl">
          <ac:chgData name="Thomas Scott" userId="ab2aa396-b01e-432e-b1b2-2cdce157fbf0" providerId="ADAL" clId="{B4F81827-AE5B-4E89-8247-2E8EDB5F486D}" dt="2019-03-10T22:58:20.122" v="1145" actId="14100"/>
          <ac:spMkLst>
            <pc:docMk/>
            <pc:sldMk cId="1455447181" sldId="370"/>
            <ac:spMk id="13" creationId="{EB5F8B93-227A-4701-9AA8-4873AB684C37}"/>
          </ac:spMkLst>
        </pc:spChg>
        <pc:spChg chg="add mod topLvl">
          <ac:chgData name="Thomas Scott" userId="ab2aa396-b01e-432e-b1b2-2cdce157fbf0" providerId="ADAL" clId="{B4F81827-AE5B-4E89-8247-2E8EDB5F486D}" dt="2019-03-10T22:57:29.345" v="1125" actId="14100"/>
          <ac:spMkLst>
            <pc:docMk/>
            <pc:sldMk cId="1455447181" sldId="370"/>
            <ac:spMk id="14" creationId="{3634EB2E-4687-4553-BB49-F2EE76A99CB4}"/>
          </ac:spMkLst>
        </pc:spChg>
        <pc:spChg chg="add mod ord topLvl">
          <ac:chgData name="Thomas Scott" userId="ab2aa396-b01e-432e-b1b2-2cdce157fbf0" providerId="ADAL" clId="{B4F81827-AE5B-4E89-8247-2E8EDB5F486D}" dt="2019-03-10T22:56:21.667" v="1113" actId="27636"/>
          <ac:spMkLst>
            <pc:docMk/>
            <pc:sldMk cId="1455447181" sldId="370"/>
            <ac:spMk id="18" creationId="{0BD1EA9E-19F2-4ECD-AFE1-1D014BAFB465}"/>
          </ac:spMkLst>
        </pc:spChg>
        <pc:spChg chg="add mod ord topLvl">
          <ac:chgData name="Thomas Scott" userId="ab2aa396-b01e-432e-b1b2-2cdce157fbf0" providerId="ADAL" clId="{B4F81827-AE5B-4E89-8247-2E8EDB5F486D}" dt="2019-03-10T22:58:12.826" v="1144" actId="1036"/>
          <ac:spMkLst>
            <pc:docMk/>
            <pc:sldMk cId="1455447181" sldId="370"/>
            <ac:spMk id="19" creationId="{60F1B115-A0AB-4D75-9259-98382CC13E16}"/>
          </ac:spMkLst>
        </pc:spChg>
        <pc:spChg chg="add mod topLvl">
          <ac:chgData name="Thomas Scott" userId="ab2aa396-b01e-432e-b1b2-2cdce157fbf0" providerId="ADAL" clId="{B4F81827-AE5B-4E89-8247-2E8EDB5F486D}" dt="2019-03-10T22:56:52.298" v="1119" actId="207"/>
          <ac:spMkLst>
            <pc:docMk/>
            <pc:sldMk cId="1455447181" sldId="370"/>
            <ac:spMk id="20" creationId="{3F5E8138-544F-4211-AB56-E28F803E2B0B}"/>
          </ac:spMkLst>
        </pc:spChg>
        <pc:spChg chg="add mod ord topLvl">
          <ac:chgData name="Thomas Scott" userId="ab2aa396-b01e-432e-b1b2-2cdce157fbf0" providerId="ADAL" clId="{B4F81827-AE5B-4E89-8247-2E8EDB5F486D}" dt="2019-03-10T22:56:59.030" v="1121" actId="207"/>
          <ac:spMkLst>
            <pc:docMk/>
            <pc:sldMk cId="1455447181" sldId="370"/>
            <ac:spMk id="22" creationId="{34B07EBE-2B36-4773-B1F4-6D136A5F50C7}"/>
          </ac:spMkLst>
        </pc:spChg>
        <pc:grpChg chg="add del mod">
          <ac:chgData name="Thomas Scott" userId="ab2aa396-b01e-432e-b1b2-2cdce157fbf0" providerId="ADAL" clId="{B4F81827-AE5B-4E89-8247-2E8EDB5F486D}" dt="2019-03-10T22:47:56.330" v="1001" actId="165"/>
          <ac:grpSpMkLst>
            <pc:docMk/>
            <pc:sldMk cId="1455447181" sldId="370"/>
            <ac:grpSpMk id="3" creationId="{22836880-629D-439C-AE8D-CB749E14A473}"/>
          </ac:grpSpMkLst>
        </pc:grpChg>
        <pc:picChg chg="del">
          <ac:chgData name="Thomas Scott" userId="ab2aa396-b01e-432e-b1b2-2cdce157fbf0" providerId="ADAL" clId="{B4F81827-AE5B-4E89-8247-2E8EDB5F486D}" dt="2019-03-11T01:19:47.568" v="2033" actId="478"/>
          <ac:picMkLst>
            <pc:docMk/>
            <pc:sldMk cId="1455447181" sldId="370"/>
            <ac:picMk id="2" creationId="{00000000-0000-0000-0000-000000000000}"/>
          </ac:picMkLst>
        </pc:picChg>
        <pc:picChg chg="add mod">
          <ac:chgData name="Thomas Scott" userId="ab2aa396-b01e-432e-b1b2-2cdce157fbf0" providerId="ADAL" clId="{B4F81827-AE5B-4E89-8247-2E8EDB5F486D}" dt="2019-03-10T22:54:29.061" v="1077" actId="1037"/>
          <ac:picMkLst>
            <pc:docMk/>
            <pc:sldMk cId="1455447181" sldId="370"/>
            <ac:picMk id="11" creationId="{6B878DAD-2819-4BF8-9AC0-23C935E651B5}"/>
          </ac:picMkLst>
        </pc:picChg>
        <pc:picChg chg="del">
          <ac:chgData name="Thomas Scott" userId="ab2aa396-b01e-432e-b1b2-2cdce157fbf0" providerId="ADAL" clId="{B4F81827-AE5B-4E89-8247-2E8EDB5F486D}" dt="2019-03-11T01:19:50.681" v="2034" actId="478"/>
          <ac:picMkLst>
            <pc:docMk/>
            <pc:sldMk cId="1455447181" sldId="370"/>
            <ac:picMk id="2052" creationId="{00000000-0000-0000-0000-000000000000}"/>
          </ac:picMkLst>
        </pc:picChg>
        <pc:cxnChg chg="add del">
          <ac:chgData name="Thomas Scott" userId="ab2aa396-b01e-432e-b1b2-2cdce157fbf0" providerId="ADAL" clId="{B4F81827-AE5B-4E89-8247-2E8EDB5F486D}" dt="2019-03-10T22:47:36.490" v="1000" actId="478"/>
          <ac:cxnSpMkLst>
            <pc:docMk/>
            <pc:sldMk cId="1455447181" sldId="370"/>
            <ac:cxnSpMk id="15" creationId="{18C577CA-963F-4A19-9E67-95A1243FFCE4}"/>
          </ac:cxnSpMkLst>
        </pc:cxnChg>
        <pc:cxnChg chg="add del">
          <ac:chgData name="Thomas Scott" userId="ab2aa396-b01e-432e-b1b2-2cdce157fbf0" providerId="ADAL" clId="{B4F81827-AE5B-4E89-8247-2E8EDB5F486D}" dt="2019-03-10T22:47:36.490" v="1000" actId="478"/>
          <ac:cxnSpMkLst>
            <pc:docMk/>
            <pc:sldMk cId="1455447181" sldId="370"/>
            <ac:cxnSpMk id="16" creationId="{2DDF8E27-A850-46D1-896E-FF70CFB0B1C1}"/>
          </ac:cxnSpMkLst>
        </pc:cxnChg>
        <pc:cxnChg chg="add del">
          <ac:chgData name="Thomas Scott" userId="ab2aa396-b01e-432e-b1b2-2cdce157fbf0" providerId="ADAL" clId="{B4F81827-AE5B-4E89-8247-2E8EDB5F486D}" dt="2019-03-10T22:47:36.490" v="1000" actId="478"/>
          <ac:cxnSpMkLst>
            <pc:docMk/>
            <pc:sldMk cId="1455447181" sldId="370"/>
            <ac:cxnSpMk id="17" creationId="{1C04FC1E-6E38-4FE7-8BD6-BE140FA2F727}"/>
          </ac:cxnSpMkLst>
        </pc:cxnChg>
        <pc:cxnChg chg="add del">
          <ac:chgData name="Thomas Scott" userId="ab2aa396-b01e-432e-b1b2-2cdce157fbf0" providerId="ADAL" clId="{B4F81827-AE5B-4E89-8247-2E8EDB5F486D}" dt="2019-03-10T22:47:36.490" v="1000" actId="478"/>
          <ac:cxnSpMkLst>
            <pc:docMk/>
            <pc:sldMk cId="1455447181" sldId="370"/>
            <ac:cxnSpMk id="21" creationId="{3A95FF66-BA65-4352-9B2B-23133FCB7641}"/>
          </ac:cxnSpMkLst>
        </pc:cxnChg>
      </pc:sldChg>
      <pc:sldChg chg="addSp delSp modSp del ord">
        <pc:chgData name="Thomas Scott" userId="ab2aa396-b01e-432e-b1b2-2cdce157fbf0" providerId="ADAL" clId="{B4F81827-AE5B-4E89-8247-2E8EDB5F486D}" dt="2019-03-11T00:36:11.649" v="1952" actId="20577"/>
        <pc:sldMkLst>
          <pc:docMk/>
          <pc:sldMk cId="772211802" sldId="371"/>
        </pc:sldMkLst>
        <pc:spChg chg="add del mod">
          <ac:chgData name="Thomas Scott" userId="ab2aa396-b01e-432e-b1b2-2cdce157fbf0" providerId="ADAL" clId="{B4F81827-AE5B-4E89-8247-2E8EDB5F486D}" dt="2019-03-11T00:17:49.512" v="1828" actId="478"/>
          <ac:spMkLst>
            <pc:docMk/>
            <pc:sldMk cId="772211802" sldId="371"/>
            <ac:spMk id="2" creationId="{FF71A17E-DEDC-4926-A80E-CC1EC300C5BA}"/>
          </ac:spMkLst>
        </pc:spChg>
        <pc:spChg chg="mod">
          <ac:chgData name="Thomas Scott" userId="ab2aa396-b01e-432e-b1b2-2cdce157fbf0" providerId="ADAL" clId="{B4F81827-AE5B-4E89-8247-2E8EDB5F486D}" dt="2019-03-11T00:36:11.649" v="1952" actId="20577"/>
          <ac:spMkLst>
            <pc:docMk/>
            <pc:sldMk cId="772211802" sldId="371"/>
            <ac:spMk id="7" creationId="{00000000-0000-0000-0000-000000000000}"/>
          </ac:spMkLst>
        </pc:spChg>
        <pc:spChg chg="mod">
          <ac:chgData name="Thomas Scott" userId="ab2aa396-b01e-432e-b1b2-2cdce157fbf0" providerId="ADAL" clId="{B4F81827-AE5B-4E89-8247-2E8EDB5F486D}" dt="2019-03-10T21:33:12.718" v="497" actId="20577"/>
          <ac:spMkLst>
            <pc:docMk/>
            <pc:sldMk cId="772211802" sldId="371"/>
            <ac:spMk id="8" creationId="{00000000-0000-0000-0000-000000000000}"/>
          </ac:spMkLst>
        </pc:spChg>
        <pc:grpChg chg="del">
          <ac:chgData name="Thomas Scott" userId="ab2aa396-b01e-432e-b1b2-2cdce157fbf0" providerId="ADAL" clId="{B4F81827-AE5B-4E89-8247-2E8EDB5F486D}" dt="2019-03-10T21:32:05.124" v="489" actId="478"/>
          <ac:grpSpMkLst>
            <pc:docMk/>
            <pc:sldMk cId="772211802" sldId="371"/>
            <ac:grpSpMk id="11" creationId="{00000000-0000-0000-0000-000000000000}"/>
          </ac:grpSpMkLst>
        </pc:grpChg>
        <pc:picChg chg="mod">
          <ac:chgData name="Thomas Scott" userId="ab2aa396-b01e-432e-b1b2-2cdce157fbf0" providerId="ADAL" clId="{B4F81827-AE5B-4E89-8247-2E8EDB5F486D}" dt="2019-03-10T21:33:34.012" v="510" actId="1036"/>
          <ac:picMkLst>
            <pc:docMk/>
            <pc:sldMk cId="772211802" sldId="371"/>
            <ac:picMk id="4098" creationId="{00000000-0000-0000-0000-000000000000}"/>
          </ac:picMkLst>
        </pc:picChg>
      </pc:sldChg>
      <pc:sldChg chg="addSp delSp modSp add ord">
        <pc:chgData name="Thomas Scott" userId="ab2aa396-b01e-432e-b1b2-2cdce157fbf0" providerId="ADAL" clId="{B4F81827-AE5B-4E89-8247-2E8EDB5F486D}" dt="2019-03-11T00:20:09.736" v="1833"/>
        <pc:sldMkLst>
          <pc:docMk/>
          <pc:sldMk cId="2458345812" sldId="372"/>
        </pc:sldMkLst>
        <pc:spChg chg="del">
          <ac:chgData name="Thomas Scott" userId="ab2aa396-b01e-432e-b1b2-2cdce157fbf0" providerId="ADAL" clId="{B4F81827-AE5B-4E89-8247-2E8EDB5F486D}" dt="2019-03-10T21:34:40.858" v="513"/>
          <ac:spMkLst>
            <pc:docMk/>
            <pc:sldMk cId="2458345812" sldId="372"/>
            <ac:spMk id="2" creationId="{1F7B0810-21D4-4C68-8865-B5B4162DAF59}"/>
          </ac:spMkLst>
        </pc:spChg>
        <pc:spChg chg="del">
          <ac:chgData name="Thomas Scott" userId="ab2aa396-b01e-432e-b1b2-2cdce157fbf0" providerId="ADAL" clId="{B4F81827-AE5B-4E89-8247-2E8EDB5F486D}" dt="2019-03-10T21:34:40.858" v="513"/>
          <ac:spMkLst>
            <pc:docMk/>
            <pc:sldMk cId="2458345812" sldId="372"/>
            <ac:spMk id="3" creationId="{43762A13-30B7-47B6-AE85-00182FB8E9B9}"/>
          </ac:spMkLst>
        </pc:spChg>
        <pc:spChg chg="del">
          <ac:chgData name="Thomas Scott" userId="ab2aa396-b01e-432e-b1b2-2cdce157fbf0" providerId="ADAL" clId="{B4F81827-AE5B-4E89-8247-2E8EDB5F486D}" dt="2019-03-10T21:34:40.858" v="513"/>
          <ac:spMkLst>
            <pc:docMk/>
            <pc:sldMk cId="2458345812" sldId="372"/>
            <ac:spMk id="4" creationId="{596C0E2E-38DE-46A1-AE12-8D475AA5EA35}"/>
          </ac:spMkLst>
        </pc:spChg>
        <pc:spChg chg="del">
          <ac:chgData name="Thomas Scott" userId="ab2aa396-b01e-432e-b1b2-2cdce157fbf0" providerId="ADAL" clId="{B4F81827-AE5B-4E89-8247-2E8EDB5F486D}" dt="2019-03-10T21:34:40.858" v="513"/>
          <ac:spMkLst>
            <pc:docMk/>
            <pc:sldMk cId="2458345812" sldId="372"/>
            <ac:spMk id="5" creationId="{06F81334-561F-4453-81DC-308BB5BDB27D}"/>
          </ac:spMkLst>
        </pc:spChg>
        <pc:spChg chg="add mod">
          <ac:chgData name="Thomas Scott" userId="ab2aa396-b01e-432e-b1b2-2cdce157fbf0" providerId="ADAL" clId="{B4F81827-AE5B-4E89-8247-2E8EDB5F486D}" dt="2019-03-10T23:00:28.731" v="1174" actId="20577"/>
          <ac:spMkLst>
            <pc:docMk/>
            <pc:sldMk cId="2458345812" sldId="372"/>
            <ac:spMk id="7" creationId="{8DFF5DD7-E097-4824-B62B-839DFBEE7DDA}"/>
          </ac:spMkLst>
        </pc:spChg>
        <pc:spChg chg="add del mod">
          <ac:chgData name="Thomas Scott" userId="ab2aa396-b01e-432e-b1b2-2cdce157fbf0" providerId="ADAL" clId="{B4F81827-AE5B-4E89-8247-2E8EDB5F486D}" dt="2019-03-10T22:59:44.727" v="1146"/>
          <ac:spMkLst>
            <pc:docMk/>
            <pc:sldMk cId="2458345812" sldId="372"/>
            <ac:spMk id="8" creationId="{BE498E4F-EC5B-4DA9-BDC2-915AB012577E}"/>
          </ac:spMkLst>
        </pc:spChg>
        <pc:spChg chg="add del mod">
          <ac:chgData name="Thomas Scott" userId="ab2aa396-b01e-432e-b1b2-2cdce157fbf0" providerId="ADAL" clId="{B4F81827-AE5B-4E89-8247-2E8EDB5F486D}" dt="2019-03-10T22:59:44.727" v="1146"/>
          <ac:spMkLst>
            <pc:docMk/>
            <pc:sldMk cId="2458345812" sldId="372"/>
            <ac:spMk id="9" creationId="{956A31E2-7D4B-4530-B002-BAAFF2F271CC}"/>
          </ac:spMkLst>
        </pc:spChg>
        <pc:spChg chg="add del mod">
          <ac:chgData name="Thomas Scott" userId="ab2aa396-b01e-432e-b1b2-2cdce157fbf0" providerId="ADAL" clId="{B4F81827-AE5B-4E89-8247-2E8EDB5F486D}" dt="2019-03-10T23:00:11.957" v="1147"/>
          <ac:spMkLst>
            <pc:docMk/>
            <pc:sldMk cId="2458345812" sldId="372"/>
            <ac:spMk id="10" creationId="{20227346-9453-4665-82C6-80F25C648134}"/>
          </ac:spMkLst>
        </pc:spChg>
        <pc:spChg chg="add del mod">
          <ac:chgData name="Thomas Scott" userId="ab2aa396-b01e-432e-b1b2-2cdce157fbf0" providerId="ADAL" clId="{B4F81827-AE5B-4E89-8247-2E8EDB5F486D}" dt="2019-03-10T23:00:11.957" v="1147"/>
          <ac:spMkLst>
            <pc:docMk/>
            <pc:sldMk cId="2458345812" sldId="372"/>
            <ac:spMk id="11" creationId="{121261D6-47AC-41F1-9F35-0109F22ADA20}"/>
          </ac:spMkLst>
        </pc:spChg>
        <pc:spChg chg="add mod">
          <ac:chgData name="Thomas Scott" userId="ab2aa396-b01e-432e-b1b2-2cdce157fbf0" providerId="ADAL" clId="{B4F81827-AE5B-4E89-8247-2E8EDB5F486D}" dt="2019-03-10T23:00:11.957" v="1147"/>
          <ac:spMkLst>
            <pc:docMk/>
            <pc:sldMk cId="2458345812" sldId="372"/>
            <ac:spMk id="12" creationId="{3309E185-5409-4FA9-915F-22CE6B61D875}"/>
          </ac:spMkLst>
        </pc:spChg>
        <pc:spChg chg="add mod">
          <ac:chgData name="Thomas Scott" userId="ab2aa396-b01e-432e-b1b2-2cdce157fbf0" providerId="ADAL" clId="{B4F81827-AE5B-4E89-8247-2E8EDB5F486D}" dt="2019-03-10T23:00:11.957" v="1147"/>
          <ac:spMkLst>
            <pc:docMk/>
            <pc:sldMk cId="2458345812" sldId="372"/>
            <ac:spMk id="13" creationId="{8CA1D0E4-0BD1-4D18-BD58-709BF723D3CF}"/>
          </ac:spMkLst>
        </pc:spChg>
      </pc:sldChg>
      <pc:sldChg chg="addSp delSp modSp add ord">
        <pc:chgData name="Thomas Scott" userId="ab2aa396-b01e-432e-b1b2-2cdce157fbf0" providerId="ADAL" clId="{B4F81827-AE5B-4E89-8247-2E8EDB5F486D}" dt="2019-03-10T22:37:23.737" v="681" actId="1035"/>
        <pc:sldMkLst>
          <pc:docMk/>
          <pc:sldMk cId="730655012" sldId="373"/>
        </pc:sldMkLst>
        <pc:spChg chg="del">
          <ac:chgData name="Thomas Scott" userId="ab2aa396-b01e-432e-b1b2-2cdce157fbf0" providerId="ADAL" clId="{B4F81827-AE5B-4E89-8247-2E8EDB5F486D}" dt="2019-03-10T22:21:48.835" v="597"/>
          <ac:spMkLst>
            <pc:docMk/>
            <pc:sldMk cId="730655012" sldId="373"/>
            <ac:spMk id="2" creationId="{4AFDD274-113A-4065-B1A9-C2C11283ED2E}"/>
          </ac:spMkLst>
        </pc:spChg>
        <pc:spChg chg="del">
          <ac:chgData name="Thomas Scott" userId="ab2aa396-b01e-432e-b1b2-2cdce157fbf0" providerId="ADAL" clId="{B4F81827-AE5B-4E89-8247-2E8EDB5F486D}" dt="2019-03-10T22:21:48.835" v="597"/>
          <ac:spMkLst>
            <pc:docMk/>
            <pc:sldMk cId="730655012" sldId="373"/>
            <ac:spMk id="3" creationId="{F93AB85D-C366-4812-BD6B-2E406376C3D5}"/>
          </ac:spMkLst>
        </pc:spChg>
        <pc:spChg chg="mod">
          <ac:chgData name="Thomas Scott" userId="ab2aa396-b01e-432e-b1b2-2cdce157fbf0" providerId="ADAL" clId="{B4F81827-AE5B-4E89-8247-2E8EDB5F486D}" dt="2019-03-10T22:37:02.479" v="657" actId="255"/>
          <ac:spMkLst>
            <pc:docMk/>
            <pc:sldMk cId="730655012" sldId="373"/>
            <ac:spMk id="4" creationId="{1538693C-805E-4852-85AC-4056EE9A9C91}"/>
          </ac:spMkLst>
        </pc:spChg>
        <pc:spChg chg="del">
          <ac:chgData name="Thomas Scott" userId="ab2aa396-b01e-432e-b1b2-2cdce157fbf0" providerId="ADAL" clId="{B4F81827-AE5B-4E89-8247-2E8EDB5F486D}" dt="2019-03-10T22:21:48.835" v="597"/>
          <ac:spMkLst>
            <pc:docMk/>
            <pc:sldMk cId="730655012" sldId="373"/>
            <ac:spMk id="5" creationId="{DDE5B46E-49D0-466A-BA75-F266088BA209}"/>
          </ac:spMkLst>
        </pc:spChg>
        <pc:spChg chg="add del mod">
          <ac:chgData name="Thomas Scott" userId="ab2aa396-b01e-432e-b1b2-2cdce157fbf0" providerId="ADAL" clId="{B4F81827-AE5B-4E89-8247-2E8EDB5F486D}" dt="2019-03-10T22:23:53.505" v="599"/>
          <ac:spMkLst>
            <pc:docMk/>
            <pc:sldMk cId="730655012" sldId="373"/>
            <ac:spMk id="7" creationId="{621EB0F7-700A-456B-B94A-C08DC96CEB37}"/>
          </ac:spMkLst>
        </pc:spChg>
        <pc:spChg chg="add del mod">
          <ac:chgData name="Thomas Scott" userId="ab2aa396-b01e-432e-b1b2-2cdce157fbf0" providerId="ADAL" clId="{B4F81827-AE5B-4E89-8247-2E8EDB5F486D}" dt="2019-03-10T22:23:53.505" v="599"/>
          <ac:spMkLst>
            <pc:docMk/>
            <pc:sldMk cId="730655012" sldId="373"/>
            <ac:spMk id="8" creationId="{88F603A8-02C8-4EB8-B238-957DC9E02E98}"/>
          </ac:spMkLst>
        </pc:spChg>
        <pc:spChg chg="add del mod">
          <ac:chgData name="Thomas Scott" userId="ab2aa396-b01e-432e-b1b2-2cdce157fbf0" providerId="ADAL" clId="{B4F81827-AE5B-4E89-8247-2E8EDB5F486D}" dt="2019-03-10T22:24:36.006" v="601"/>
          <ac:spMkLst>
            <pc:docMk/>
            <pc:sldMk cId="730655012" sldId="373"/>
            <ac:spMk id="9" creationId="{CFEF1D52-3F30-4D4C-84AE-250535796E3E}"/>
          </ac:spMkLst>
        </pc:spChg>
        <pc:spChg chg="add del mod">
          <ac:chgData name="Thomas Scott" userId="ab2aa396-b01e-432e-b1b2-2cdce157fbf0" providerId="ADAL" clId="{B4F81827-AE5B-4E89-8247-2E8EDB5F486D}" dt="2019-03-10T22:24:36.006" v="601"/>
          <ac:spMkLst>
            <pc:docMk/>
            <pc:sldMk cId="730655012" sldId="373"/>
            <ac:spMk id="10" creationId="{A50AB840-1714-417D-AD4F-76AE5D32ED8C}"/>
          </ac:spMkLst>
        </pc:spChg>
        <pc:spChg chg="add del mod">
          <ac:chgData name="Thomas Scott" userId="ab2aa396-b01e-432e-b1b2-2cdce157fbf0" providerId="ADAL" clId="{B4F81827-AE5B-4E89-8247-2E8EDB5F486D}" dt="2019-03-10T22:24:36.006" v="601"/>
          <ac:spMkLst>
            <pc:docMk/>
            <pc:sldMk cId="730655012" sldId="373"/>
            <ac:spMk id="11" creationId="{EDDB2305-B847-4A15-B96B-1CB1E05C4E0C}"/>
          </ac:spMkLst>
        </pc:spChg>
        <pc:spChg chg="add mod">
          <ac:chgData name="Thomas Scott" userId="ab2aa396-b01e-432e-b1b2-2cdce157fbf0" providerId="ADAL" clId="{B4F81827-AE5B-4E89-8247-2E8EDB5F486D}" dt="2019-03-10T22:26:02.227" v="615" actId="20577"/>
          <ac:spMkLst>
            <pc:docMk/>
            <pc:sldMk cId="730655012" sldId="373"/>
            <ac:spMk id="14" creationId="{70F8CDD9-0DDB-481B-A5E6-E7A196BAD58C}"/>
          </ac:spMkLst>
        </pc:spChg>
        <pc:spChg chg="add del mod">
          <ac:chgData name="Thomas Scott" userId="ab2aa396-b01e-432e-b1b2-2cdce157fbf0" providerId="ADAL" clId="{B4F81827-AE5B-4E89-8247-2E8EDB5F486D}" dt="2019-03-10T22:37:17.208" v="658" actId="478"/>
          <ac:spMkLst>
            <pc:docMk/>
            <pc:sldMk cId="730655012" sldId="373"/>
            <ac:spMk id="15" creationId="{5B49B3BA-814B-4BBD-A2C1-E3498493ABB0}"/>
          </ac:spMkLst>
        </pc:spChg>
        <pc:picChg chg="add del">
          <ac:chgData name="Thomas Scott" userId="ab2aa396-b01e-432e-b1b2-2cdce157fbf0" providerId="ADAL" clId="{B4F81827-AE5B-4E89-8247-2E8EDB5F486D}" dt="2019-03-10T22:30:34.108" v="639" actId="478"/>
          <ac:picMkLst>
            <pc:docMk/>
            <pc:sldMk cId="730655012" sldId="373"/>
            <ac:picMk id="12" creationId="{7B7C1AFC-A1FA-4BD8-9123-416DD56BF604}"/>
          </ac:picMkLst>
        </pc:picChg>
        <pc:picChg chg="add mod">
          <ac:chgData name="Thomas Scott" userId="ab2aa396-b01e-432e-b1b2-2cdce157fbf0" providerId="ADAL" clId="{B4F81827-AE5B-4E89-8247-2E8EDB5F486D}" dt="2019-03-10T22:37:23.737" v="681" actId="1035"/>
          <ac:picMkLst>
            <pc:docMk/>
            <pc:sldMk cId="730655012" sldId="373"/>
            <ac:picMk id="13" creationId="{39F0334F-20D4-46F9-802A-7D3B70761390}"/>
          </ac:picMkLst>
        </pc:picChg>
      </pc:sldChg>
      <pc:sldChg chg="addSp delSp modSp add ord">
        <pc:chgData name="Thomas Scott" userId="ab2aa396-b01e-432e-b1b2-2cdce157fbf0" providerId="ADAL" clId="{B4F81827-AE5B-4E89-8247-2E8EDB5F486D}" dt="2019-03-11T00:20:09.736" v="1833"/>
        <pc:sldMkLst>
          <pc:docMk/>
          <pc:sldMk cId="1100834151" sldId="374"/>
        </pc:sldMkLst>
        <pc:spChg chg="del">
          <ac:chgData name="Thomas Scott" userId="ab2aa396-b01e-432e-b1b2-2cdce157fbf0" providerId="ADAL" clId="{B4F81827-AE5B-4E89-8247-2E8EDB5F486D}" dt="2019-03-10T23:00:47.681" v="1176"/>
          <ac:spMkLst>
            <pc:docMk/>
            <pc:sldMk cId="1100834151" sldId="374"/>
            <ac:spMk id="2" creationId="{2CEE172C-F5DB-40B2-9F67-80EDB3DEB570}"/>
          </ac:spMkLst>
        </pc:spChg>
        <pc:spChg chg="del">
          <ac:chgData name="Thomas Scott" userId="ab2aa396-b01e-432e-b1b2-2cdce157fbf0" providerId="ADAL" clId="{B4F81827-AE5B-4E89-8247-2E8EDB5F486D}" dt="2019-03-10T23:00:47.681" v="1176"/>
          <ac:spMkLst>
            <pc:docMk/>
            <pc:sldMk cId="1100834151" sldId="374"/>
            <ac:spMk id="4" creationId="{AE992ED3-B5F5-4440-98EE-44924D5E0D5D}"/>
          </ac:spMkLst>
        </pc:spChg>
        <pc:spChg chg="del">
          <ac:chgData name="Thomas Scott" userId="ab2aa396-b01e-432e-b1b2-2cdce157fbf0" providerId="ADAL" clId="{B4F81827-AE5B-4E89-8247-2E8EDB5F486D}" dt="2019-03-10T23:00:47.681" v="1176"/>
          <ac:spMkLst>
            <pc:docMk/>
            <pc:sldMk cId="1100834151" sldId="374"/>
            <ac:spMk id="5" creationId="{DC846E44-5C85-48D5-A091-BCAACD4335DA}"/>
          </ac:spMkLst>
        </pc:spChg>
        <pc:spChg chg="add mod">
          <ac:chgData name="Thomas Scott" userId="ab2aa396-b01e-432e-b1b2-2cdce157fbf0" providerId="ADAL" clId="{B4F81827-AE5B-4E89-8247-2E8EDB5F486D}" dt="2019-03-10T23:00:56.089" v="1177"/>
          <ac:spMkLst>
            <pc:docMk/>
            <pc:sldMk cId="1100834151" sldId="374"/>
            <ac:spMk id="6" creationId="{7A162AEB-6277-494F-AF81-3DA3CE114D75}"/>
          </ac:spMkLst>
        </pc:spChg>
        <pc:spChg chg="add mod">
          <ac:chgData name="Thomas Scott" userId="ab2aa396-b01e-432e-b1b2-2cdce157fbf0" providerId="ADAL" clId="{B4F81827-AE5B-4E89-8247-2E8EDB5F486D}" dt="2019-03-11T00:09:30.226" v="1757" actId="20577"/>
          <ac:spMkLst>
            <pc:docMk/>
            <pc:sldMk cId="1100834151" sldId="374"/>
            <ac:spMk id="7" creationId="{B61133B4-BD29-4A49-900B-3456199DAC85}"/>
          </ac:spMkLst>
        </pc:spChg>
        <pc:spChg chg="add del mod">
          <ac:chgData name="Thomas Scott" userId="ab2aa396-b01e-432e-b1b2-2cdce157fbf0" providerId="ADAL" clId="{B4F81827-AE5B-4E89-8247-2E8EDB5F486D}" dt="2019-03-10T23:03:41.446" v="1201"/>
          <ac:spMkLst>
            <pc:docMk/>
            <pc:sldMk cId="1100834151" sldId="374"/>
            <ac:spMk id="8" creationId="{9F9181AB-826D-4045-84C5-311BAFDAF570}"/>
          </ac:spMkLst>
        </pc:spChg>
        <pc:spChg chg="add del mod">
          <ac:chgData name="Thomas Scott" userId="ab2aa396-b01e-432e-b1b2-2cdce157fbf0" providerId="ADAL" clId="{B4F81827-AE5B-4E89-8247-2E8EDB5F486D}" dt="2019-03-11T00:13:21.553" v="1819" actId="478"/>
          <ac:spMkLst>
            <pc:docMk/>
            <pc:sldMk cId="1100834151" sldId="374"/>
            <ac:spMk id="9" creationId="{CAC27695-67BD-4A73-A38A-96539A48B13D}"/>
          </ac:spMkLst>
        </pc:spChg>
      </pc:sldChg>
      <pc:sldChg chg="delSp modSp add ord">
        <pc:chgData name="Thomas Scott" userId="ab2aa396-b01e-432e-b1b2-2cdce157fbf0" providerId="ADAL" clId="{B4F81827-AE5B-4E89-8247-2E8EDB5F486D}" dt="2019-03-11T00:20:09.736" v="1833"/>
        <pc:sldMkLst>
          <pc:docMk/>
          <pc:sldMk cId="513387576" sldId="375"/>
        </pc:sldMkLst>
        <pc:spChg chg="mod">
          <ac:chgData name="Thomas Scott" userId="ab2aa396-b01e-432e-b1b2-2cdce157fbf0" providerId="ADAL" clId="{B4F81827-AE5B-4E89-8247-2E8EDB5F486D}" dt="2019-03-10T23:03:57.249" v="1203"/>
          <ac:spMkLst>
            <pc:docMk/>
            <pc:sldMk cId="513387576" sldId="375"/>
            <ac:spMk id="2" creationId="{73033E59-74A7-4EF3-991E-54CBAEB8EB93}"/>
          </ac:spMkLst>
        </pc:spChg>
        <pc:spChg chg="mod">
          <ac:chgData name="Thomas Scott" userId="ab2aa396-b01e-432e-b1b2-2cdce157fbf0" providerId="ADAL" clId="{B4F81827-AE5B-4E89-8247-2E8EDB5F486D}" dt="2019-03-11T00:09:39.647" v="1763" actId="20577"/>
          <ac:spMkLst>
            <pc:docMk/>
            <pc:sldMk cId="513387576" sldId="375"/>
            <ac:spMk id="3" creationId="{1C88D573-F42A-4F69-AE76-CEC9F26AF73A}"/>
          </ac:spMkLst>
        </pc:spChg>
        <pc:spChg chg="del">
          <ac:chgData name="Thomas Scott" userId="ab2aa396-b01e-432e-b1b2-2cdce157fbf0" providerId="ADAL" clId="{B4F81827-AE5B-4E89-8247-2E8EDB5F486D}" dt="2019-03-11T00:09:48.221" v="1764" actId="478"/>
          <ac:spMkLst>
            <pc:docMk/>
            <pc:sldMk cId="513387576" sldId="375"/>
            <ac:spMk id="4" creationId="{6100FA51-D9B6-49E6-B88E-4C3A1E6C08A0}"/>
          </ac:spMkLst>
        </pc:spChg>
      </pc:sldChg>
      <pc:sldChg chg="addSp delSp modSp add ord">
        <pc:chgData name="Thomas Scott" userId="ab2aa396-b01e-432e-b1b2-2cdce157fbf0" providerId="ADAL" clId="{B4F81827-AE5B-4E89-8247-2E8EDB5F486D}" dt="2019-03-11T01:17:15.233" v="2024" actId="478"/>
        <pc:sldMkLst>
          <pc:docMk/>
          <pc:sldMk cId="2602988851" sldId="376"/>
        </pc:sldMkLst>
        <pc:spChg chg="add del mod">
          <ac:chgData name="Thomas Scott" userId="ab2aa396-b01e-432e-b1b2-2cdce157fbf0" providerId="ADAL" clId="{B4F81827-AE5B-4E89-8247-2E8EDB5F486D}" dt="2019-03-11T01:17:13.099" v="2023" actId="478"/>
          <ac:spMkLst>
            <pc:docMk/>
            <pc:sldMk cId="2602988851" sldId="376"/>
            <ac:spMk id="2" creationId="{08118D83-B5A0-4188-AE7D-4FC617FF5216}"/>
          </ac:spMkLst>
        </pc:spChg>
        <pc:spChg chg="del">
          <ac:chgData name="Thomas Scott" userId="ab2aa396-b01e-432e-b1b2-2cdce157fbf0" providerId="ADAL" clId="{B4F81827-AE5B-4E89-8247-2E8EDB5F486D}" dt="2019-03-10T23:06:06.506" v="1208"/>
          <ac:spMkLst>
            <pc:docMk/>
            <pc:sldMk cId="2602988851" sldId="376"/>
            <ac:spMk id="2" creationId="{F9654251-9255-4611-9819-803AA48E64D9}"/>
          </ac:spMkLst>
        </pc:spChg>
        <pc:spChg chg="del">
          <ac:chgData name="Thomas Scott" userId="ab2aa396-b01e-432e-b1b2-2cdce157fbf0" providerId="ADAL" clId="{B4F81827-AE5B-4E89-8247-2E8EDB5F486D}" dt="2019-03-10T23:06:06.506" v="1208"/>
          <ac:spMkLst>
            <pc:docMk/>
            <pc:sldMk cId="2602988851" sldId="376"/>
            <ac:spMk id="3" creationId="{48F7A214-B7A9-4696-93F6-4EB9F781645E}"/>
          </ac:spMkLst>
        </pc:spChg>
        <pc:spChg chg="add del mod">
          <ac:chgData name="Thomas Scott" userId="ab2aa396-b01e-432e-b1b2-2cdce157fbf0" providerId="ADAL" clId="{B4F81827-AE5B-4E89-8247-2E8EDB5F486D}" dt="2019-03-11T01:17:15.233" v="2024" actId="478"/>
          <ac:spMkLst>
            <pc:docMk/>
            <pc:sldMk cId="2602988851" sldId="376"/>
            <ac:spMk id="3" creationId="{6FB4CF07-C522-4EF6-A3A3-8E962B761786}"/>
          </ac:spMkLst>
        </pc:spChg>
        <pc:spChg chg="del">
          <ac:chgData name="Thomas Scott" userId="ab2aa396-b01e-432e-b1b2-2cdce157fbf0" providerId="ADAL" clId="{B4F81827-AE5B-4E89-8247-2E8EDB5F486D}" dt="2019-03-10T23:06:06.506" v="1208"/>
          <ac:spMkLst>
            <pc:docMk/>
            <pc:sldMk cId="2602988851" sldId="376"/>
            <ac:spMk id="4" creationId="{99378C0C-F950-439F-B22C-021231F9FE1C}"/>
          </ac:spMkLst>
        </pc:spChg>
        <pc:spChg chg="add mod">
          <ac:chgData name="Thomas Scott" userId="ab2aa396-b01e-432e-b1b2-2cdce157fbf0" providerId="ADAL" clId="{B4F81827-AE5B-4E89-8247-2E8EDB5F486D}" dt="2019-03-10T23:06:36.744" v="1210"/>
          <ac:spMkLst>
            <pc:docMk/>
            <pc:sldMk cId="2602988851" sldId="376"/>
            <ac:spMk id="6" creationId="{550E4108-0AB5-4E43-B161-108351FAEE3F}"/>
          </ac:spMkLst>
        </pc:spChg>
        <pc:spChg chg="add">
          <ac:chgData name="Thomas Scott" userId="ab2aa396-b01e-432e-b1b2-2cdce157fbf0" providerId="ADAL" clId="{B4F81827-AE5B-4E89-8247-2E8EDB5F486D}" dt="2019-03-10T23:06:14.869" v="1209"/>
          <ac:spMkLst>
            <pc:docMk/>
            <pc:sldMk cId="2602988851" sldId="376"/>
            <ac:spMk id="8" creationId="{5524A19A-6473-4176-BAF7-A32A87EA1156}"/>
          </ac:spMkLst>
        </pc:spChg>
        <pc:spChg chg="add">
          <ac:chgData name="Thomas Scott" userId="ab2aa396-b01e-432e-b1b2-2cdce157fbf0" providerId="ADAL" clId="{B4F81827-AE5B-4E89-8247-2E8EDB5F486D}" dt="2019-03-10T23:06:14.869" v="1209"/>
          <ac:spMkLst>
            <pc:docMk/>
            <pc:sldMk cId="2602988851" sldId="376"/>
            <ac:spMk id="10" creationId="{D892FD03-7FF9-452A-9512-2A1473E51E22}"/>
          </ac:spMkLst>
        </pc:spChg>
        <pc:spChg chg="add">
          <ac:chgData name="Thomas Scott" userId="ab2aa396-b01e-432e-b1b2-2cdce157fbf0" providerId="ADAL" clId="{B4F81827-AE5B-4E89-8247-2E8EDB5F486D}" dt="2019-03-10T23:06:14.869" v="1209"/>
          <ac:spMkLst>
            <pc:docMk/>
            <pc:sldMk cId="2602988851" sldId="376"/>
            <ac:spMk id="11" creationId="{E3145A15-F9FF-4E9D-9511-7B5AD8B6EE06}"/>
          </ac:spMkLst>
        </pc:spChg>
        <pc:spChg chg="add">
          <ac:chgData name="Thomas Scott" userId="ab2aa396-b01e-432e-b1b2-2cdce157fbf0" providerId="ADAL" clId="{B4F81827-AE5B-4E89-8247-2E8EDB5F486D}" dt="2019-03-10T23:06:14.869" v="1209"/>
          <ac:spMkLst>
            <pc:docMk/>
            <pc:sldMk cId="2602988851" sldId="376"/>
            <ac:spMk id="15" creationId="{9F1A6E44-8080-487A-A4AA-1AF3C3B71E88}"/>
          </ac:spMkLst>
        </pc:spChg>
        <pc:spChg chg="add">
          <ac:chgData name="Thomas Scott" userId="ab2aa396-b01e-432e-b1b2-2cdce157fbf0" providerId="ADAL" clId="{B4F81827-AE5B-4E89-8247-2E8EDB5F486D}" dt="2019-03-10T23:06:14.869" v="1209"/>
          <ac:spMkLst>
            <pc:docMk/>
            <pc:sldMk cId="2602988851" sldId="376"/>
            <ac:spMk id="17" creationId="{2270A707-DB32-4B66-A111-4BE9D658D40A}"/>
          </ac:spMkLst>
        </pc:spChg>
        <pc:spChg chg="add">
          <ac:chgData name="Thomas Scott" userId="ab2aa396-b01e-432e-b1b2-2cdce157fbf0" providerId="ADAL" clId="{B4F81827-AE5B-4E89-8247-2E8EDB5F486D}" dt="2019-03-10T23:06:14.869" v="1209"/>
          <ac:spMkLst>
            <pc:docMk/>
            <pc:sldMk cId="2602988851" sldId="376"/>
            <ac:spMk id="19" creationId="{4D2F6381-3BCF-46B4-9023-B74DAEEE0E03}"/>
          </ac:spMkLst>
        </pc:spChg>
        <pc:spChg chg="add">
          <ac:chgData name="Thomas Scott" userId="ab2aa396-b01e-432e-b1b2-2cdce157fbf0" providerId="ADAL" clId="{B4F81827-AE5B-4E89-8247-2E8EDB5F486D}" dt="2019-03-10T23:06:14.869" v="1209"/>
          <ac:spMkLst>
            <pc:docMk/>
            <pc:sldMk cId="2602988851" sldId="376"/>
            <ac:spMk id="21" creationId="{AC45B509-CEE6-474C-8E6E-5BA9553724A0}"/>
          </ac:spMkLst>
        </pc:spChg>
        <pc:spChg chg="add">
          <ac:chgData name="Thomas Scott" userId="ab2aa396-b01e-432e-b1b2-2cdce157fbf0" providerId="ADAL" clId="{B4F81827-AE5B-4E89-8247-2E8EDB5F486D}" dt="2019-03-10T23:06:14.869" v="1209"/>
          <ac:spMkLst>
            <pc:docMk/>
            <pc:sldMk cId="2602988851" sldId="376"/>
            <ac:spMk id="23" creationId="{F055485B-61A6-444B-96DF-FCF58A9B1876}"/>
          </ac:spMkLst>
        </pc:spChg>
        <pc:spChg chg="add">
          <ac:chgData name="Thomas Scott" userId="ab2aa396-b01e-432e-b1b2-2cdce157fbf0" providerId="ADAL" clId="{B4F81827-AE5B-4E89-8247-2E8EDB5F486D}" dt="2019-03-10T23:06:14.869" v="1209"/>
          <ac:spMkLst>
            <pc:docMk/>
            <pc:sldMk cId="2602988851" sldId="376"/>
            <ac:spMk id="25" creationId="{948D3992-4F01-4C60-9E01-AB623015E31B}"/>
          </ac:spMkLst>
        </pc:spChg>
        <pc:spChg chg="add">
          <ac:chgData name="Thomas Scott" userId="ab2aa396-b01e-432e-b1b2-2cdce157fbf0" providerId="ADAL" clId="{B4F81827-AE5B-4E89-8247-2E8EDB5F486D}" dt="2019-03-10T23:06:14.869" v="1209"/>
          <ac:spMkLst>
            <pc:docMk/>
            <pc:sldMk cId="2602988851" sldId="376"/>
            <ac:spMk id="28" creationId="{3903DD83-6EE1-4C83-B8C6-536C31F27197}"/>
          </ac:spMkLst>
        </pc:spChg>
        <pc:spChg chg="add">
          <ac:chgData name="Thomas Scott" userId="ab2aa396-b01e-432e-b1b2-2cdce157fbf0" providerId="ADAL" clId="{B4F81827-AE5B-4E89-8247-2E8EDB5F486D}" dt="2019-03-10T23:06:14.869" v="1209"/>
          <ac:spMkLst>
            <pc:docMk/>
            <pc:sldMk cId="2602988851" sldId="376"/>
            <ac:spMk id="31" creationId="{5E17121C-5F78-4A4C-A98E-6A282D4D42A6}"/>
          </ac:spMkLst>
        </pc:spChg>
        <pc:spChg chg="add">
          <ac:chgData name="Thomas Scott" userId="ab2aa396-b01e-432e-b1b2-2cdce157fbf0" providerId="ADAL" clId="{B4F81827-AE5B-4E89-8247-2E8EDB5F486D}" dt="2019-03-10T23:06:14.869" v="1209"/>
          <ac:spMkLst>
            <pc:docMk/>
            <pc:sldMk cId="2602988851" sldId="376"/>
            <ac:spMk id="34" creationId="{37654083-DC2B-416E-84F8-4AE303DA42DA}"/>
          </ac:spMkLst>
        </pc:spChg>
        <pc:spChg chg="add mod">
          <ac:chgData name="Thomas Scott" userId="ab2aa396-b01e-432e-b1b2-2cdce157fbf0" providerId="ADAL" clId="{B4F81827-AE5B-4E89-8247-2E8EDB5F486D}" dt="2019-03-10T23:08:02.766" v="1216" actId="6549"/>
          <ac:spMkLst>
            <pc:docMk/>
            <pc:sldMk cId="2602988851" sldId="376"/>
            <ac:spMk id="35" creationId="{A4A0BF89-40BD-4F2B-B88B-A0BA21A88971}"/>
          </ac:spMkLst>
        </pc:spChg>
        <pc:spChg chg="add mod">
          <ac:chgData name="Thomas Scott" userId="ab2aa396-b01e-432e-b1b2-2cdce157fbf0" providerId="ADAL" clId="{B4F81827-AE5B-4E89-8247-2E8EDB5F486D}" dt="2019-03-10T23:09:01.318" v="1232" actId="207"/>
          <ac:spMkLst>
            <pc:docMk/>
            <pc:sldMk cId="2602988851" sldId="376"/>
            <ac:spMk id="36" creationId="{466866D8-4631-4543-8936-89DAD7B9F134}"/>
          </ac:spMkLst>
        </pc:spChg>
        <pc:picChg chg="add">
          <ac:chgData name="Thomas Scott" userId="ab2aa396-b01e-432e-b1b2-2cdce157fbf0" providerId="ADAL" clId="{B4F81827-AE5B-4E89-8247-2E8EDB5F486D}" dt="2019-03-10T23:06:14.869" v="1209"/>
          <ac:picMkLst>
            <pc:docMk/>
            <pc:sldMk cId="2602988851" sldId="376"/>
            <ac:picMk id="7" creationId="{587A59CA-9EFF-4181-85B9-14A756CF5183}"/>
          </ac:picMkLst>
        </pc:picChg>
        <pc:cxnChg chg="add">
          <ac:chgData name="Thomas Scott" userId="ab2aa396-b01e-432e-b1b2-2cdce157fbf0" providerId="ADAL" clId="{B4F81827-AE5B-4E89-8247-2E8EDB5F486D}" dt="2019-03-10T23:06:14.869" v="1209"/>
          <ac:cxnSpMkLst>
            <pc:docMk/>
            <pc:sldMk cId="2602988851" sldId="376"/>
            <ac:cxnSpMk id="9" creationId="{DA7E4EC8-F10B-4309-8B2C-64932C4E9C70}"/>
          </ac:cxnSpMkLst>
        </pc:cxnChg>
        <pc:cxnChg chg="add">
          <ac:chgData name="Thomas Scott" userId="ab2aa396-b01e-432e-b1b2-2cdce157fbf0" providerId="ADAL" clId="{B4F81827-AE5B-4E89-8247-2E8EDB5F486D}" dt="2019-03-10T23:06:14.869" v="1209"/>
          <ac:cxnSpMkLst>
            <pc:docMk/>
            <pc:sldMk cId="2602988851" sldId="376"/>
            <ac:cxnSpMk id="12" creationId="{7248A26D-25F2-46C9-B832-93A2D6168B10}"/>
          </ac:cxnSpMkLst>
        </pc:cxnChg>
        <pc:cxnChg chg="add">
          <ac:chgData name="Thomas Scott" userId="ab2aa396-b01e-432e-b1b2-2cdce157fbf0" providerId="ADAL" clId="{B4F81827-AE5B-4E89-8247-2E8EDB5F486D}" dt="2019-03-10T23:06:14.869" v="1209"/>
          <ac:cxnSpMkLst>
            <pc:docMk/>
            <pc:sldMk cId="2602988851" sldId="376"/>
            <ac:cxnSpMk id="13" creationId="{84F3E38B-FFC1-4A8C-A0FB-845479F8804A}"/>
          </ac:cxnSpMkLst>
        </pc:cxnChg>
        <pc:cxnChg chg="add">
          <ac:chgData name="Thomas Scott" userId="ab2aa396-b01e-432e-b1b2-2cdce157fbf0" providerId="ADAL" clId="{B4F81827-AE5B-4E89-8247-2E8EDB5F486D}" dt="2019-03-10T23:06:14.869" v="1209"/>
          <ac:cxnSpMkLst>
            <pc:docMk/>
            <pc:sldMk cId="2602988851" sldId="376"/>
            <ac:cxnSpMk id="14" creationId="{29A6E7BD-1E9B-4C03-949C-648A594E2CB3}"/>
          </ac:cxnSpMkLst>
        </pc:cxnChg>
        <pc:cxnChg chg="add">
          <ac:chgData name="Thomas Scott" userId="ab2aa396-b01e-432e-b1b2-2cdce157fbf0" providerId="ADAL" clId="{B4F81827-AE5B-4E89-8247-2E8EDB5F486D}" dt="2019-03-10T23:06:14.869" v="1209"/>
          <ac:cxnSpMkLst>
            <pc:docMk/>
            <pc:sldMk cId="2602988851" sldId="376"/>
            <ac:cxnSpMk id="16" creationId="{6B2F9F11-BDA4-47E7-ADFD-7B29309751A2}"/>
          </ac:cxnSpMkLst>
        </pc:cxnChg>
        <pc:cxnChg chg="add">
          <ac:chgData name="Thomas Scott" userId="ab2aa396-b01e-432e-b1b2-2cdce157fbf0" providerId="ADAL" clId="{B4F81827-AE5B-4E89-8247-2E8EDB5F486D}" dt="2019-03-10T23:06:14.869" v="1209"/>
          <ac:cxnSpMkLst>
            <pc:docMk/>
            <pc:sldMk cId="2602988851" sldId="376"/>
            <ac:cxnSpMk id="18" creationId="{7ECD56CF-E182-4340-9AE0-EB895ED22206}"/>
          </ac:cxnSpMkLst>
        </pc:cxnChg>
        <pc:cxnChg chg="add">
          <ac:chgData name="Thomas Scott" userId="ab2aa396-b01e-432e-b1b2-2cdce157fbf0" providerId="ADAL" clId="{B4F81827-AE5B-4E89-8247-2E8EDB5F486D}" dt="2019-03-10T23:06:14.869" v="1209"/>
          <ac:cxnSpMkLst>
            <pc:docMk/>
            <pc:sldMk cId="2602988851" sldId="376"/>
            <ac:cxnSpMk id="20" creationId="{28A97016-59FE-4152-89AE-43FAE9D87383}"/>
          </ac:cxnSpMkLst>
        </pc:cxnChg>
        <pc:cxnChg chg="add">
          <ac:chgData name="Thomas Scott" userId="ab2aa396-b01e-432e-b1b2-2cdce157fbf0" providerId="ADAL" clId="{B4F81827-AE5B-4E89-8247-2E8EDB5F486D}" dt="2019-03-10T23:06:14.869" v="1209"/>
          <ac:cxnSpMkLst>
            <pc:docMk/>
            <pc:sldMk cId="2602988851" sldId="376"/>
            <ac:cxnSpMk id="22" creationId="{96A159EE-B63D-4ED8-A28D-A11E444ED682}"/>
          </ac:cxnSpMkLst>
        </pc:cxnChg>
        <pc:cxnChg chg="add">
          <ac:chgData name="Thomas Scott" userId="ab2aa396-b01e-432e-b1b2-2cdce157fbf0" providerId="ADAL" clId="{B4F81827-AE5B-4E89-8247-2E8EDB5F486D}" dt="2019-03-10T23:06:14.869" v="1209"/>
          <ac:cxnSpMkLst>
            <pc:docMk/>
            <pc:sldMk cId="2602988851" sldId="376"/>
            <ac:cxnSpMk id="24" creationId="{C927A319-1FB8-46EF-80AD-48AB735386D6}"/>
          </ac:cxnSpMkLst>
        </pc:cxnChg>
        <pc:cxnChg chg="add">
          <ac:chgData name="Thomas Scott" userId="ab2aa396-b01e-432e-b1b2-2cdce157fbf0" providerId="ADAL" clId="{B4F81827-AE5B-4E89-8247-2E8EDB5F486D}" dt="2019-03-10T23:06:14.869" v="1209"/>
          <ac:cxnSpMkLst>
            <pc:docMk/>
            <pc:sldMk cId="2602988851" sldId="376"/>
            <ac:cxnSpMk id="26" creationId="{B4F3C58D-D30B-4F1C-B206-72F0D4FA3890}"/>
          </ac:cxnSpMkLst>
        </pc:cxnChg>
        <pc:cxnChg chg="add">
          <ac:chgData name="Thomas Scott" userId="ab2aa396-b01e-432e-b1b2-2cdce157fbf0" providerId="ADAL" clId="{B4F81827-AE5B-4E89-8247-2E8EDB5F486D}" dt="2019-03-10T23:06:14.869" v="1209"/>
          <ac:cxnSpMkLst>
            <pc:docMk/>
            <pc:sldMk cId="2602988851" sldId="376"/>
            <ac:cxnSpMk id="27" creationId="{0311D178-7236-48D0-B7EE-3DD58628CE75}"/>
          </ac:cxnSpMkLst>
        </pc:cxnChg>
        <pc:cxnChg chg="add">
          <ac:chgData name="Thomas Scott" userId="ab2aa396-b01e-432e-b1b2-2cdce157fbf0" providerId="ADAL" clId="{B4F81827-AE5B-4E89-8247-2E8EDB5F486D}" dt="2019-03-10T23:06:14.869" v="1209"/>
          <ac:cxnSpMkLst>
            <pc:docMk/>
            <pc:sldMk cId="2602988851" sldId="376"/>
            <ac:cxnSpMk id="29" creationId="{C8286B42-70CD-4DD1-A2D7-15E730ADA24C}"/>
          </ac:cxnSpMkLst>
        </pc:cxnChg>
        <pc:cxnChg chg="add">
          <ac:chgData name="Thomas Scott" userId="ab2aa396-b01e-432e-b1b2-2cdce157fbf0" providerId="ADAL" clId="{B4F81827-AE5B-4E89-8247-2E8EDB5F486D}" dt="2019-03-10T23:06:14.869" v="1209"/>
          <ac:cxnSpMkLst>
            <pc:docMk/>
            <pc:sldMk cId="2602988851" sldId="376"/>
            <ac:cxnSpMk id="30" creationId="{41D133B0-4A99-4A8B-B5EC-3523AD601A1F}"/>
          </ac:cxnSpMkLst>
        </pc:cxnChg>
        <pc:cxnChg chg="add">
          <ac:chgData name="Thomas Scott" userId="ab2aa396-b01e-432e-b1b2-2cdce157fbf0" providerId="ADAL" clId="{B4F81827-AE5B-4E89-8247-2E8EDB5F486D}" dt="2019-03-10T23:06:14.869" v="1209"/>
          <ac:cxnSpMkLst>
            <pc:docMk/>
            <pc:sldMk cId="2602988851" sldId="376"/>
            <ac:cxnSpMk id="32" creationId="{6400AAAD-08D9-4ED4-83C0-82F6B5D1BB8A}"/>
          </ac:cxnSpMkLst>
        </pc:cxnChg>
        <pc:cxnChg chg="add">
          <ac:chgData name="Thomas Scott" userId="ab2aa396-b01e-432e-b1b2-2cdce157fbf0" providerId="ADAL" clId="{B4F81827-AE5B-4E89-8247-2E8EDB5F486D}" dt="2019-03-10T23:06:14.869" v="1209"/>
          <ac:cxnSpMkLst>
            <pc:docMk/>
            <pc:sldMk cId="2602988851" sldId="376"/>
            <ac:cxnSpMk id="33" creationId="{51F86208-8470-46EC-9604-8AEC0B268926}"/>
          </ac:cxnSpMkLst>
        </pc:cxnChg>
      </pc:sldChg>
      <pc:sldChg chg="addSp delSp modSp add">
        <pc:chgData name="Thomas Scott" userId="ab2aa396-b01e-432e-b1b2-2cdce157fbf0" providerId="ADAL" clId="{B4F81827-AE5B-4E89-8247-2E8EDB5F486D}" dt="2019-03-10T23:09:59.552" v="1245" actId="20577"/>
        <pc:sldMkLst>
          <pc:docMk/>
          <pc:sldMk cId="4222508944" sldId="377"/>
        </pc:sldMkLst>
        <pc:spChg chg="del">
          <ac:chgData name="Thomas Scott" userId="ab2aa396-b01e-432e-b1b2-2cdce157fbf0" providerId="ADAL" clId="{B4F81827-AE5B-4E89-8247-2E8EDB5F486D}" dt="2019-03-10T23:09:55.122" v="1234"/>
          <ac:spMkLst>
            <pc:docMk/>
            <pc:sldMk cId="4222508944" sldId="377"/>
            <ac:spMk id="2" creationId="{994FA9EF-CDA3-487A-94CB-EC6C5BECA6D3}"/>
          </ac:spMkLst>
        </pc:spChg>
        <pc:spChg chg="add mod">
          <ac:chgData name="Thomas Scott" userId="ab2aa396-b01e-432e-b1b2-2cdce157fbf0" providerId="ADAL" clId="{B4F81827-AE5B-4E89-8247-2E8EDB5F486D}" dt="2019-03-10T23:09:59.552" v="1245" actId="20577"/>
          <ac:spMkLst>
            <pc:docMk/>
            <pc:sldMk cId="4222508944" sldId="377"/>
            <ac:spMk id="4" creationId="{813E705C-6BFE-41D6-AC7B-E0F16882C6E3}"/>
          </ac:spMkLst>
        </pc:spChg>
        <pc:spChg chg="add mod">
          <ac:chgData name="Thomas Scott" userId="ab2aa396-b01e-432e-b1b2-2cdce157fbf0" providerId="ADAL" clId="{B4F81827-AE5B-4E89-8247-2E8EDB5F486D}" dt="2019-03-10T23:09:55.122" v="1234"/>
          <ac:spMkLst>
            <pc:docMk/>
            <pc:sldMk cId="4222508944" sldId="377"/>
            <ac:spMk id="5" creationId="{2FA6CF6B-B828-43A4-B4C7-052741AB858D}"/>
          </ac:spMkLst>
        </pc:spChg>
        <pc:spChg chg="add mod">
          <ac:chgData name="Thomas Scott" userId="ab2aa396-b01e-432e-b1b2-2cdce157fbf0" providerId="ADAL" clId="{B4F81827-AE5B-4E89-8247-2E8EDB5F486D}" dt="2019-03-10T23:09:55.122" v="1234"/>
          <ac:spMkLst>
            <pc:docMk/>
            <pc:sldMk cId="4222508944" sldId="377"/>
            <ac:spMk id="6" creationId="{6F71E841-8565-4A65-B040-8690F46242CF}"/>
          </ac:spMkLst>
        </pc:spChg>
      </pc:sldChg>
      <pc:sldChg chg="modSp add">
        <pc:chgData name="Thomas Scott" userId="ab2aa396-b01e-432e-b1b2-2cdce157fbf0" providerId="ADAL" clId="{B4F81827-AE5B-4E89-8247-2E8EDB5F486D}" dt="2019-03-10T23:14:56.339" v="1263" actId="20577"/>
        <pc:sldMkLst>
          <pc:docMk/>
          <pc:sldMk cId="994045861" sldId="378"/>
        </pc:sldMkLst>
        <pc:spChg chg="mod">
          <ac:chgData name="Thomas Scott" userId="ab2aa396-b01e-432e-b1b2-2cdce157fbf0" providerId="ADAL" clId="{B4F81827-AE5B-4E89-8247-2E8EDB5F486D}" dt="2019-03-10T23:14:56.339" v="1263" actId="20577"/>
          <ac:spMkLst>
            <pc:docMk/>
            <pc:sldMk cId="994045861" sldId="378"/>
            <ac:spMk id="8" creationId="{00000000-0000-0000-0000-000000000000}"/>
          </ac:spMkLst>
        </pc:spChg>
      </pc:sldChg>
      <pc:sldChg chg="del">
        <pc:chgData name="Thomas Scott" userId="ab2aa396-b01e-432e-b1b2-2cdce157fbf0" providerId="ADAL" clId="{B4F81827-AE5B-4E89-8247-2E8EDB5F486D}" dt="2019-03-11T00:08:29.171" v="1753" actId="2696"/>
        <pc:sldMkLst>
          <pc:docMk/>
          <pc:sldMk cId="1607316642" sldId="391"/>
        </pc:sldMkLst>
      </pc:sldChg>
      <pc:sldChg chg="addSp delSp modSp add">
        <pc:chgData name="Thomas Scott" userId="ab2aa396-b01e-432e-b1b2-2cdce157fbf0" providerId="ADAL" clId="{B4F81827-AE5B-4E89-8247-2E8EDB5F486D}" dt="2019-03-11T00:08:53.967" v="1755"/>
        <pc:sldMkLst>
          <pc:docMk/>
          <pc:sldMk cId="850751404" sldId="392"/>
        </pc:sldMkLst>
        <pc:spChg chg="del">
          <ac:chgData name="Thomas Scott" userId="ab2aa396-b01e-432e-b1b2-2cdce157fbf0" providerId="ADAL" clId="{B4F81827-AE5B-4E89-8247-2E8EDB5F486D}" dt="2019-03-10T23:39:41.074" v="1286"/>
          <ac:spMkLst>
            <pc:docMk/>
            <pc:sldMk cId="850751404" sldId="392"/>
            <ac:spMk id="2" creationId="{E97C361C-A80D-48D0-818F-D8DE91B36B90}"/>
          </ac:spMkLst>
        </pc:spChg>
        <pc:spChg chg="del">
          <ac:chgData name="Thomas Scott" userId="ab2aa396-b01e-432e-b1b2-2cdce157fbf0" providerId="ADAL" clId="{B4F81827-AE5B-4E89-8247-2E8EDB5F486D}" dt="2019-03-10T23:39:41.074" v="1286"/>
          <ac:spMkLst>
            <pc:docMk/>
            <pc:sldMk cId="850751404" sldId="392"/>
            <ac:spMk id="3" creationId="{406CB6A4-0765-4637-8201-82A5ABDAB655}"/>
          </ac:spMkLst>
        </pc:spChg>
        <pc:spChg chg="del">
          <ac:chgData name="Thomas Scott" userId="ab2aa396-b01e-432e-b1b2-2cdce157fbf0" providerId="ADAL" clId="{B4F81827-AE5B-4E89-8247-2E8EDB5F486D}" dt="2019-03-10T23:39:41.074" v="1286"/>
          <ac:spMkLst>
            <pc:docMk/>
            <pc:sldMk cId="850751404" sldId="392"/>
            <ac:spMk id="4" creationId="{71FB4C28-6419-4245-862B-4F1F36E88AF3}"/>
          </ac:spMkLst>
        </pc:spChg>
        <pc:spChg chg="del">
          <ac:chgData name="Thomas Scott" userId="ab2aa396-b01e-432e-b1b2-2cdce157fbf0" providerId="ADAL" clId="{B4F81827-AE5B-4E89-8247-2E8EDB5F486D}" dt="2019-03-10T23:39:41.074" v="1286"/>
          <ac:spMkLst>
            <pc:docMk/>
            <pc:sldMk cId="850751404" sldId="392"/>
            <ac:spMk id="5" creationId="{5EF21403-106C-497D-9042-F2DBE303DCE3}"/>
          </ac:spMkLst>
        </pc:spChg>
        <pc:spChg chg="add mod">
          <ac:chgData name="Thomas Scott" userId="ab2aa396-b01e-432e-b1b2-2cdce157fbf0" providerId="ADAL" clId="{B4F81827-AE5B-4E89-8247-2E8EDB5F486D}" dt="2019-03-10T23:39:47.402" v="1299" actId="20577"/>
          <ac:spMkLst>
            <pc:docMk/>
            <pc:sldMk cId="850751404" sldId="392"/>
            <ac:spMk id="7" creationId="{2D55851E-DFFD-4B87-AE9C-F9E92EFCF26B}"/>
          </ac:spMkLst>
        </pc:spChg>
        <pc:spChg chg="add del mod">
          <ac:chgData name="Thomas Scott" userId="ab2aa396-b01e-432e-b1b2-2cdce157fbf0" providerId="ADAL" clId="{B4F81827-AE5B-4E89-8247-2E8EDB5F486D}" dt="2019-03-11T00:08:53.967" v="1755"/>
          <ac:spMkLst>
            <pc:docMk/>
            <pc:sldMk cId="850751404" sldId="392"/>
            <ac:spMk id="8" creationId="{54204A04-1809-429C-ACC2-AFF6691A8B40}"/>
          </ac:spMkLst>
        </pc:spChg>
        <pc:spChg chg="add del mod">
          <ac:chgData name="Thomas Scott" userId="ab2aa396-b01e-432e-b1b2-2cdce157fbf0" providerId="ADAL" clId="{B4F81827-AE5B-4E89-8247-2E8EDB5F486D}" dt="2019-03-11T00:08:53.967" v="1755"/>
          <ac:spMkLst>
            <pc:docMk/>
            <pc:sldMk cId="850751404" sldId="392"/>
            <ac:spMk id="9" creationId="{ADF3BB9E-9040-4497-87EF-7BC0AE8B5381}"/>
          </ac:spMkLst>
        </pc:spChg>
        <pc:spChg chg="add mod">
          <ac:chgData name="Thomas Scott" userId="ab2aa396-b01e-432e-b1b2-2cdce157fbf0" providerId="ADAL" clId="{B4F81827-AE5B-4E89-8247-2E8EDB5F486D}" dt="2019-03-11T00:08:53.967" v="1755"/>
          <ac:spMkLst>
            <pc:docMk/>
            <pc:sldMk cId="850751404" sldId="392"/>
            <ac:spMk id="10" creationId="{4013EDD0-BB20-4E7B-9F4A-09EE8EA63110}"/>
          </ac:spMkLst>
        </pc:spChg>
        <pc:spChg chg="add mod">
          <ac:chgData name="Thomas Scott" userId="ab2aa396-b01e-432e-b1b2-2cdce157fbf0" providerId="ADAL" clId="{B4F81827-AE5B-4E89-8247-2E8EDB5F486D}" dt="2019-03-11T00:08:53.967" v="1755"/>
          <ac:spMkLst>
            <pc:docMk/>
            <pc:sldMk cId="850751404" sldId="392"/>
            <ac:spMk id="11" creationId="{51FFEF6D-FDA4-49B8-9FA8-9EF1A6C85490}"/>
          </ac:spMkLst>
        </pc:spChg>
      </pc:sldChg>
      <pc:sldChg chg="addSp delSp modSp add modNotes modNotesTx">
        <pc:chgData name="Thomas Scott" userId="ab2aa396-b01e-432e-b1b2-2cdce157fbf0" providerId="ADAL" clId="{B4F81827-AE5B-4E89-8247-2E8EDB5F486D}" dt="2019-03-11T01:17:32.769" v="2025"/>
        <pc:sldMkLst>
          <pc:docMk/>
          <pc:sldMk cId="2962882630" sldId="393"/>
        </pc:sldMkLst>
        <pc:spChg chg="del">
          <ac:chgData name="Thomas Scott" userId="ab2aa396-b01e-432e-b1b2-2cdce157fbf0" providerId="ADAL" clId="{B4F81827-AE5B-4E89-8247-2E8EDB5F486D}" dt="2019-03-11T00:27:20.248" v="1841"/>
          <ac:spMkLst>
            <pc:docMk/>
            <pc:sldMk cId="2962882630" sldId="393"/>
            <ac:spMk id="2" creationId="{C7C0B25E-E546-4392-98E2-3EEF0D036986}"/>
          </ac:spMkLst>
        </pc:spChg>
        <pc:spChg chg="del">
          <ac:chgData name="Thomas Scott" userId="ab2aa396-b01e-432e-b1b2-2cdce157fbf0" providerId="ADAL" clId="{B4F81827-AE5B-4E89-8247-2E8EDB5F486D}" dt="2019-03-11T00:27:20.248" v="1841"/>
          <ac:spMkLst>
            <pc:docMk/>
            <pc:sldMk cId="2962882630" sldId="393"/>
            <ac:spMk id="3" creationId="{CD2F0D09-4D46-410C-956F-FC09B66278D2}"/>
          </ac:spMkLst>
        </pc:spChg>
        <pc:spChg chg="del">
          <ac:chgData name="Thomas Scott" userId="ab2aa396-b01e-432e-b1b2-2cdce157fbf0" providerId="ADAL" clId="{B4F81827-AE5B-4E89-8247-2E8EDB5F486D}" dt="2019-03-11T00:27:20.248" v="1841"/>
          <ac:spMkLst>
            <pc:docMk/>
            <pc:sldMk cId="2962882630" sldId="393"/>
            <ac:spMk id="4" creationId="{C91A4082-2150-4F7C-8B89-3AB4F382DF26}"/>
          </ac:spMkLst>
        </pc:spChg>
        <pc:spChg chg="del">
          <ac:chgData name="Thomas Scott" userId="ab2aa396-b01e-432e-b1b2-2cdce157fbf0" providerId="ADAL" clId="{B4F81827-AE5B-4E89-8247-2E8EDB5F486D}" dt="2019-03-11T00:27:20.248" v="1841"/>
          <ac:spMkLst>
            <pc:docMk/>
            <pc:sldMk cId="2962882630" sldId="393"/>
            <ac:spMk id="5" creationId="{75FFB2A8-C3B2-4EFF-A33C-D1B8E138FB2E}"/>
          </ac:spMkLst>
        </pc:spChg>
        <pc:spChg chg="add mod">
          <ac:chgData name="Thomas Scott" userId="ab2aa396-b01e-432e-b1b2-2cdce157fbf0" providerId="ADAL" clId="{B4F81827-AE5B-4E89-8247-2E8EDB5F486D}" dt="2019-03-11T00:34:27.794" v="1929" actId="20577"/>
          <ac:spMkLst>
            <pc:docMk/>
            <pc:sldMk cId="2962882630" sldId="393"/>
            <ac:spMk id="7" creationId="{EAFAA001-6F01-4A7A-9A9E-72FAA142FD06}"/>
          </ac:spMkLst>
        </pc:spChg>
        <pc:spChg chg="add del mod">
          <ac:chgData name="Thomas Scott" userId="ab2aa396-b01e-432e-b1b2-2cdce157fbf0" providerId="ADAL" clId="{B4F81827-AE5B-4E89-8247-2E8EDB5F486D}" dt="2019-03-11T00:27:37.527" v="1846" actId="478"/>
          <ac:spMkLst>
            <pc:docMk/>
            <pc:sldMk cId="2962882630" sldId="393"/>
            <ac:spMk id="8" creationId="{32A388E9-0A10-4366-B1AC-8357A4DD9FD3}"/>
          </ac:spMkLst>
        </pc:spChg>
        <pc:spChg chg="add del mod">
          <ac:chgData name="Thomas Scott" userId="ab2aa396-b01e-432e-b1b2-2cdce157fbf0" providerId="ADAL" clId="{B4F81827-AE5B-4E89-8247-2E8EDB5F486D}" dt="2019-03-11T01:17:32.769" v="2025"/>
          <ac:spMkLst>
            <pc:docMk/>
            <pc:sldMk cId="2962882630" sldId="393"/>
            <ac:spMk id="9" creationId="{5A6CA3AA-6860-4671-A0F6-C87C3DEC00A3}"/>
          </ac:spMkLst>
        </pc:spChg>
        <pc:spChg chg="add del mod">
          <ac:chgData name="Thomas Scott" userId="ab2aa396-b01e-432e-b1b2-2cdce157fbf0" providerId="ADAL" clId="{B4F81827-AE5B-4E89-8247-2E8EDB5F486D}" dt="2019-03-11T00:27:42.965" v="1847" actId="478"/>
          <ac:spMkLst>
            <pc:docMk/>
            <pc:sldMk cId="2962882630" sldId="393"/>
            <ac:spMk id="10" creationId="{EFB0BEC3-6F00-4842-A159-72D173227558}"/>
          </ac:spMkLst>
        </pc:spChg>
        <pc:picChg chg="add del">
          <ac:chgData name="Thomas Scott" userId="ab2aa396-b01e-432e-b1b2-2cdce157fbf0" providerId="ADAL" clId="{B4F81827-AE5B-4E89-8247-2E8EDB5F486D}" dt="2019-03-11T00:27:27.381" v="1843"/>
          <ac:picMkLst>
            <pc:docMk/>
            <pc:sldMk cId="2962882630" sldId="393"/>
            <ac:picMk id="11" creationId="{B857C0FC-D90D-4A50-AEF6-87E2571287CB}"/>
          </ac:picMkLst>
        </pc:picChg>
        <pc:picChg chg="add mod">
          <ac:chgData name="Thomas Scott" userId="ab2aa396-b01e-432e-b1b2-2cdce157fbf0" providerId="ADAL" clId="{B4F81827-AE5B-4E89-8247-2E8EDB5F486D}" dt="2019-03-11T00:28:15.084" v="1861" actId="14100"/>
          <ac:picMkLst>
            <pc:docMk/>
            <pc:sldMk cId="2962882630" sldId="393"/>
            <ac:picMk id="12" creationId="{488FC7B9-E772-41A0-ABB0-0A2BCF021ECF}"/>
          </ac:picMkLst>
        </pc:picChg>
      </pc:sldChg>
      <pc:sldChg chg="delSp modSp add">
        <pc:chgData name="Thomas Scott" userId="ab2aa396-b01e-432e-b1b2-2cdce157fbf0" providerId="ADAL" clId="{B4F81827-AE5B-4E89-8247-2E8EDB5F486D}" dt="2019-03-11T01:17:32.769" v="2025"/>
        <pc:sldMkLst>
          <pc:docMk/>
          <pc:sldMk cId="516152232" sldId="394"/>
        </pc:sldMkLst>
        <pc:spChg chg="mod">
          <ac:chgData name="Thomas Scott" userId="ab2aa396-b01e-432e-b1b2-2cdce157fbf0" providerId="ADAL" clId="{B4F81827-AE5B-4E89-8247-2E8EDB5F486D}" dt="2019-03-11T00:34:33.849" v="1930"/>
          <ac:spMkLst>
            <pc:docMk/>
            <pc:sldMk cId="516152232" sldId="394"/>
            <ac:spMk id="7" creationId="{EAFAA001-6F01-4A7A-9A9E-72FAA142FD06}"/>
          </ac:spMkLst>
        </pc:spChg>
        <pc:spChg chg="del">
          <ac:chgData name="Thomas Scott" userId="ab2aa396-b01e-432e-b1b2-2cdce157fbf0" providerId="ADAL" clId="{B4F81827-AE5B-4E89-8247-2E8EDB5F486D}" dt="2019-03-11T01:17:32.769" v="2025"/>
          <ac:spMkLst>
            <pc:docMk/>
            <pc:sldMk cId="516152232" sldId="394"/>
            <ac:spMk id="9" creationId="{5A6CA3AA-6860-4671-A0F6-C87C3DEC00A3}"/>
          </ac:spMkLst>
        </pc:spChg>
        <pc:picChg chg="mod">
          <ac:chgData name="Thomas Scott" userId="ab2aa396-b01e-432e-b1b2-2cdce157fbf0" providerId="ADAL" clId="{B4F81827-AE5B-4E89-8247-2E8EDB5F486D}" dt="2019-03-11T00:28:45.986" v="1863" actId="14826"/>
          <ac:picMkLst>
            <pc:docMk/>
            <pc:sldMk cId="516152232" sldId="394"/>
            <ac:picMk id="12" creationId="{488FC7B9-E772-41A0-ABB0-0A2BCF021ECF}"/>
          </ac:picMkLst>
        </pc:picChg>
      </pc:sldChg>
      <pc:sldMasterChg chg="delSldLayout">
        <pc:chgData name="Thomas Scott" userId="ab2aa396-b01e-432e-b1b2-2cdce157fbf0" providerId="ADAL" clId="{B4F81827-AE5B-4E89-8247-2E8EDB5F486D}" dt="2019-03-11T00:08:29.173" v="1754" actId="2696"/>
        <pc:sldMasterMkLst>
          <pc:docMk/>
          <pc:sldMasterMk cId="25810088" sldId="2147483853"/>
        </pc:sldMasterMkLst>
        <pc:sldLayoutChg chg="del">
          <pc:chgData name="Thomas Scott" userId="ab2aa396-b01e-432e-b1b2-2cdce157fbf0" providerId="ADAL" clId="{B4F81827-AE5B-4E89-8247-2E8EDB5F486D}" dt="2019-03-11T00:08:29.173" v="1754" actId="2696"/>
          <pc:sldLayoutMkLst>
            <pc:docMk/>
            <pc:sldMasterMk cId="25810088" sldId="2147483853"/>
            <pc:sldLayoutMk cId="2344343244" sldId="214748386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7A07EE7-EDC2-0042-AA17-92EADA1760E0}" type="datetime1">
              <a:rPr lang="en-US" smtClean="0"/>
              <a:t>3/11/2019</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F694863D-6DFF-E542-9DF0-909774936A9D}" type="slidenum">
              <a:rPr lang="en-US" smtClean="0"/>
              <a:t>‹#›</a:t>
            </a:fld>
            <a:endParaRPr lang="en-US"/>
          </a:p>
        </p:txBody>
      </p:sp>
    </p:spTree>
    <p:extLst>
      <p:ext uri="{BB962C8B-B14F-4D97-AF65-F5344CB8AC3E}">
        <p14:creationId xmlns:p14="http://schemas.microsoft.com/office/powerpoint/2010/main" val="10515557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91E95FF-01CB-0E46-8A57-7E355D44F129}" type="datetime1">
              <a:rPr lang="en-US" smtClean="0"/>
              <a:t>3/11/2019</a:t>
            </a:fld>
            <a:endParaRPr lang="en-US"/>
          </a:p>
        </p:txBody>
      </p:sp>
      <p:sp>
        <p:nvSpPr>
          <p:cNvPr id="4" name="Slide Image Placeholder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C293564-204A-4A25-A38A-8698FA045A72}" type="slidenum">
              <a:rPr lang="en-US" smtClean="0"/>
              <a:pPr/>
              <a:t>‹#›</a:t>
            </a:fld>
            <a:endParaRPr lang="en-US"/>
          </a:p>
        </p:txBody>
      </p:sp>
    </p:spTree>
    <p:extLst>
      <p:ext uri="{BB962C8B-B14F-4D97-AF65-F5344CB8AC3E}">
        <p14:creationId xmlns:p14="http://schemas.microsoft.com/office/powerpoint/2010/main" val="4113377862"/>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93564-204A-4A25-A38A-8698FA045A72}" type="slidenum">
              <a:rPr lang="en-US" smtClean="0"/>
              <a:pPr/>
              <a:t>1</a:t>
            </a:fld>
            <a:endParaRPr lang="en-US" dirty="0"/>
          </a:p>
        </p:txBody>
      </p:sp>
    </p:spTree>
    <p:extLst>
      <p:ext uri="{BB962C8B-B14F-4D97-AF65-F5344CB8AC3E}">
        <p14:creationId xmlns:p14="http://schemas.microsoft.com/office/powerpoint/2010/main" val="2098448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standard method used by ICM over-estimates the headloss of drowned weirs and although </a:t>
            </a:r>
            <a:r>
              <a:rPr lang="en-US" sz="1200" kern="1200" dirty="0" err="1">
                <a:solidFill>
                  <a:schemeClr val="tx1"/>
                </a:solidFill>
                <a:effectLst/>
                <a:latin typeface="+mn-lt"/>
                <a:ea typeface="+mn-ea"/>
                <a:cs typeface="+mn-cs"/>
              </a:rPr>
              <a:t>Villemonte’s</a:t>
            </a:r>
            <a:r>
              <a:rPr lang="en-US" sz="1200" kern="1200" dirty="0">
                <a:solidFill>
                  <a:schemeClr val="tx1"/>
                </a:solidFill>
                <a:effectLst/>
                <a:latin typeface="+mn-lt"/>
                <a:ea typeface="+mn-ea"/>
                <a:cs typeface="+mn-cs"/>
              </a:rPr>
              <a:t> equation for drowned sharp-crested weirs can be selected in the model simulation parameters, this can cause instability and still over-estimates the headloss of drowned broad crested weirs. The weir coefficients were set manually to obtain the same headloss as determined using P.A. </a:t>
            </a:r>
            <a:r>
              <a:rPr lang="en-US" sz="1200" kern="1200" dirty="0" err="1">
                <a:solidFill>
                  <a:schemeClr val="tx1"/>
                </a:solidFill>
                <a:effectLst/>
                <a:latin typeface="+mn-lt"/>
                <a:ea typeface="+mn-ea"/>
                <a:cs typeface="+mn-cs"/>
              </a:rPr>
              <a:t>Kolkman’s</a:t>
            </a:r>
            <a:r>
              <a:rPr lang="en-US" sz="1200" kern="1200" dirty="0">
                <a:solidFill>
                  <a:schemeClr val="tx1"/>
                </a:solidFill>
                <a:effectLst/>
                <a:latin typeface="+mn-lt"/>
                <a:ea typeface="+mn-ea"/>
                <a:cs typeface="+mn-cs"/>
              </a:rPr>
              <a:t> equations in Miller (1994). The same issue also occurs where sluices are operating as submerged weirs, with upstream water level below the top of the gate opening, and the sluice secondary discharge coefficients were manually increased.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62195624-136C-4808-8F20-E67AA96EDE7F}" type="slidenum">
              <a:rPr lang="en-US" smtClean="0"/>
              <a:t>10</a:t>
            </a:fld>
            <a:endParaRPr lang="en-US"/>
          </a:p>
        </p:txBody>
      </p:sp>
    </p:spTree>
    <p:extLst>
      <p:ext uri="{BB962C8B-B14F-4D97-AF65-F5344CB8AC3E}">
        <p14:creationId xmlns:p14="http://schemas.microsoft.com/office/powerpoint/2010/main" val="1544310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NZ" sz="1200" kern="1200" dirty="0">
                <a:solidFill>
                  <a:schemeClr val="tx1"/>
                </a:solidFill>
                <a:effectLst/>
                <a:latin typeface="+mn-lt"/>
                <a:ea typeface="+mn-ea"/>
                <a:cs typeface="+mn-cs"/>
              </a:rPr>
              <a:t>Primary Clarifiers: Downstream of the headworks, flow passes to the primary clarifiers via a 12 ft. diameter tunnel. Here a screenshot of the primary clarifier area of the model.</a:t>
            </a:r>
            <a:r>
              <a:rPr lang="en-US" sz="1600" kern="1200" dirty="0">
                <a:solidFill>
                  <a:schemeClr val="tx1"/>
                </a:solidFill>
                <a:effectLst/>
                <a:latin typeface="+mn-lt"/>
                <a:ea typeface="+mn-ea"/>
                <a:cs typeface="+mn-cs"/>
              </a:rPr>
              <a:t> The flow split between the primary clarifiers is based on hydraulic similarity of inlet pipework and the clarifier weirs. Based on feedback from operations staff, the gate to clarifier 8 was set 35% open to prevent excessive solids load to this clarifier. The model indicates a good flow distribution between the clarifiers with each set of four clarifiers receiving 50% of flow at 122 </a:t>
            </a:r>
            <a:r>
              <a:rPr lang="en-US" sz="1600" kern="1200" dirty="0" err="1">
                <a:solidFill>
                  <a:schemeClr val="tx1"/>
                </a:solidFill>
                <a:effectLst/>
                <a:latin typeface="+mn-lt"/>
                <a:ea typeface="+mn-ea"/>
                <a:cs typeface="+mn-cs"/>
              </a:rPr>
              <a:t>mgd</a:t>
            </a:r>
            <a:r>
              <a:rPr lang="en-US" sz="1600" kern="1200" dirty="0">
                <a:solidFill>
                  <a:schemeClr val="tx1"/>
                </a:solidFill>
                <a:effectLst/>
                <a:latin typeface="+mn-lt"/>
                <a:ea typeface="+mn-ea"/>
                <a:cs typeface="+mn-cs"/>
              </a:rPr>
              <a:t> (average day, maximum month flow). The model also indicates an identical flow split between clarifiers 1 to 4 due to the identical inlet pipework. With the clarifier 8 gate 35% open, it predicts that this clarifier would receive 7% of flow, with clarifiers 5 to 7 each receiving 14% of 122 </a:t>
            </a:r>
            <a:r>
              <a:rPr lang="en-US" sz="1600" kern="1200" dirty="0" err="1">
                <a:solidFill>
                  <a:schemeClr val="tx1"/>
                </a:solidFill>
                <a:effectLst/>
                <a:latin typeface="+mn-lt"/>
                <a:ea typeface="+mn-ea"/>
                <a:cs typeface="+mn-cs"/>
              </a:rPr>
              <a:t>mgd</a:t>
            </a:r>
            <a:r>
              <a:rPr lang="en-US" sz="1600" kern="1200" dirty="0">
                <a:solidFill>
                  <a:schemeClr val="tx1"/>
                </a:solidFill>
                <a:effectLst/>
                <a:latin typeface="+mn-lt"/>
                <a:ea typeface="+mn-ea"/>
                <a:cs typeface="+mn-cs"/>
              </a:rPr>
              <a:t>. However, ICM does not take into account local 3 dimensional or momentum effects.</a:t>
            </a:r>
          </a:p>
          <a:p>
            <a:r>
              <a:rPr lang="en-US" sz="1600" kern="1200" dirty="0">
                <a:solidFill>
                  <a:schemeClr val="tx1"/>
                </a:solidFill>
                <a:effectLst/>
                <a:latin typeface="+mn-lt"/>
                <a:ea typeface="+mn-ea"/>
                <a:cs typeface="+mn-cs"/>
              </a:rPr>
              <a:t>This required the V notch weirs on each clarifier to also be split into eight sections. It should be noted that even with this refinement, ICM cannot account for the energy required to accelerate incoming flow to a channel, so detailed spreadsheet backwater calculation was performed when determining the plant hydraulic capacity.</a:t>
            </a:r>
          </a:p>
          <a:p>
            <a:r>
              <a:rPr lang="en-US" sz="1600" kern="1200" dirty="0">
                <a:solidFill>
                  <a:schemeClr val="tx1"/>
                </a:solidFill>
                <a:effectLst/>
                <a:latin typeface="+mn-lt"/>
                <a:ea typeface="+mn-ea"/>
                <a:cs typeface="+mn-cs"/>
              </a:rPr>
              <a:t> </a:t>
            </a:r>
            <a:endParaRPr lang="en-US" dirty="0">
              <a:effectLst/>
            </a:endParaRPr>
          </a:p>
          <a:p>
            <a:r>
              <a:rPr lang="en-US" sz="1600" kern="1200" dirty="0">
                <a:solidFill>
                  <a:schemeClr val="tx1"/>
                </a:solidFill>
                <a:effectLst/>
                <a:latin typeface="+mn-lt"/>
                <a:ea typeface="+mn-ea"/>
                <a:cs typeface="+mn-cs"/>
              </a:rPr>
              <a:t>The primary clarifier bypass was included within the model. A proportion of the flow bypasses the clarifiers when the water level in the clarifier influent channel becomes too high to prevent hydraulic overloading of the clarifiers and site flooding. Automatic control of this gate was replicated using the Real Time Control (RTC) function within ICM, with the gate controlled to target a water depth of 9.5 ft. in the clarifier influent channel.</a:t>
            </a:r>
            <a:endParaRPr lang="en-US" dirty="0"/>
          </a:p>
        </p:txBody>
      </p:sp>
      <p:sp>
        <p:nvSpPr>
          <p:cNvPr id="4" name="Slide Number Placeholder 3"/>
          <p:cNvSpPr>
            <a:spLocks noGrp="1"/>
          </p:cNvSpPr>
          <p:nvPr>
            <p:ph type="sldNum" sz="quarter" idx="10"/>
          </p:nvPr>
        </p:nvSpPr>
        <p:spPr/>
        <p:txBody>
          <a:bodyPr/>
          <a:lstStyle/>
          <a:p>
            <a:fld id="{62195624-136C-4808-8F20-E67AA96EDE7F}" type="slidenum">
              <a:rPr lang="en-US" smtClean="0"/>
              <a:t>11</a:t>
            </a:fld>
            <a:endParaRPr lang="en-US"/>
          </a:p>
        </p:txBody>
      </p:sp>
    </p:spTree>
    <p:extLst>
      <p:ext uri="{BB962C8B-B14F-4D97-AF65-F5344CB8AC3E}">
        <p14:creationId xmlns:p14="http://schemas.microsoft.com/office/powerpoint/2010/main" val="1877312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1600" b="1" kern="1200" dirty="0">
                <a:solidFill>
                  <a:schemeClr val="tx1"/>
                </a:solidFill>
                <a:effectLst/>
                <a:latin typeface="+mn-lt"/>
                <a:ea typeface="+mn-ea"/>
                <a:cs typeface="+mn-cs"/>
              </a:rPr>
              <a:t>Biological Nutrient Removal (BNR) Basins: </a:t>
            </a:r>
            <a:r>
              <a:rPr lang="en-US" sz="1600" kern="1200" dirty="0">
                <a:solidFill>
                  <a:schemeClr val="tx1"/>
                </a:solidFill>
                <a:effectLst/>
                <a:latin typeface="+mn-lt"/>
                <a:ea typeface="+mn-ea"/>
                <a:cs typeface="+mn-cs"/>
              </a:rPr>
              <a:t>RM Clayton includes two BNR basins, with the flow distribution between the basins reliant on hydraulic similarity. Although the BNR trains both have similar effluent weir levels, the total weir lengths and tank inlet arrangements are not the same. Operations staff advised that BNR1 receives more flow than BNR2 and this was confirmed by the ICM model which showed 55% of flow to BNR1 at 122mgd with all trains in service.</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There are gates present on the route to each BNR at the channel wye branch which could be used to amend the flow distribution but these are currently kept fully open. The gates are narrower than the adjacent channels and the discharge coefficient for these gates was amended to match the </a:t>
            </a:r>
            <a:r>
              <a:rPr lang="en-US" sz="1600" kern="1200" dirty="0" err="1">
                <a:solidFill>
                  <a:schemeClr val="tx1"/>
                </a:solidFill>
                <a:effectLst/>
                <a:latin typeface="+mn-lt"/>
                <a:ea typeface="+mn-ea"/>
                <a:cs typeface="+mn-cs"/>
              </a:rPr>
              <a:t>headloss</a:t>
            </a:r>
            <a:r>
              <a:rPr lang="en-US" sz="1600" kern="1200" dirty="0">
                <a:solidFill>
                  <a:schemeClr val="tx1"/>
                </a:solidFill>
                <a:effectLst/>
                <a:latin typeface="+mn-lt"/>
                <a:ea typeface="+mn-ea"/>
                <a:cs typeface="+mn-cs"/>
              </a:rPr>
              <a:t> predicted by </a:t>
            </a:r>
            <a:r>
              <a:rPr lang="en-US" sz="1600" kern="1200" dirty="0" err="1">
                <a:solidFill>
                  <a:schemeClr val="tx1"/>
                </a:solidFill>
                <a:effectLst/>
                <a:latin typeface="+mn-lt"/>
                <a:ea typeface="+mn-ea"/>
                <a:cs typeface="+mn-cs"/>
              </a:rPr>
              <a:t>Idel’chik</a:t>
            </a:r>
            <a:r>
              <a:rPr lang="en-US" sz="1600" kern="1200" dirty="0">
                <a:solidFill>
                  <a:schemeClr val="tx1"/>
                </a:solidFill>
                <a:effectLst/>
                <a:latin typeface="+mn-lt"/>
                <a:ea typeface="+mn-ea"/>
                <a:cs typeface="+mn-cs"/>
              </a:rPr>
              <a:t> (2003) for a thick edged orifice. </a:t>
            </a:r>
          </a:p>
          <a:p>
            <a:endParaRPr lang="en-NZ"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The model arrangement for BNR1 is shown in with key items labeled. Modeling of the RAS which enters each of the BNR trains is described later.</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Individual trains are isolated using butterfly valves at the upstream end of each inlet pipe. ICM does not include a butterfly valve component and these were represented in the model by variable discharge orifices. The orifice discharge coefficient was set at 2.6 during calibration, which is equivalent to a </a:t>
            </a:r>
            <a:r>
              <a:rPr lang="en-US" sz="1600" kern="1200" dirty="0" err="1">
                <a:solidFill>
                  <a:schemeClr val="tx1"/>
                </a:solidFill>
                <a:effectLst/>
                <a:latin typeface="+mn-lt"/>
                <a:ea typeface="+mn-ea"/>
                <a:cs typeface="+mn-cs"/>
              </a:rPr>
              <a:t>headloss</a:t>
            </a:r>
            <a:r>
              <a:rPr lang="en-US" sz="1600" kern="1200" dirty="0">
                <a:solidFill>
                  <a:schemeClr val="tx1"/>
                </a:solidFill>
                <a:effectLst/>
                <a:latin typeface="+mn-lt"/>
                <a:ea typeface="+mn-ea"/>
                <a:cs typeface="+mn-cs"/>
              </a:rPr>
              <a:t> coefficient, K value of 0.3. It is important to note that the orifice discharge coefficients required in ICM are √2 greater than typical coefficients due to a difference in the equation used. Using variable discharge orifices enabled the limiting discharge to be set to zero using RTC to close individual trains and replicate changes which occurred during the calibration period.  </a:t>
            </a:r>
            <a:endParaRPr lang="en-US" dirty="0">
              <a:effectLst/>
            </a:endParaRPr>
          </a:p>
          <a:p>
            <a:r>
              <a:rPr lang="en-US" sz="1600" kern="1200" dirty="0">
                <a:solidFill>
                  <a:schemeClr val="tx1"/>
                </a:solidFill>
                <a:effectLst/>
                <a:latin typeface="+mn-lt"/>
                <a:ea typeface="+mn-ea"/>
                <a:cs typeface="+mn-cs"/>
              </a:rPr>
              <a:t> </a:t>
            </a:r>
            <a:endParaRPr lang="en-US" dirty="0">
              <a:effectLst/>
            </a:endParaRPr>
          </a:p>
          <a:p>
            <a:r>
              <a:rPr lang="en-US" sz="1600" kern="1200" dirty="0">
                <a:solidFill>
                  <a:schemeClr val="tx1"/>
                </a:solidFill>
                <a:effectLst/>
                <a:latin typeface="+mn-lt"/>
                <a:ea typeface="+mn-ea"/>
                <a:cs typeface="+mn-cs"/>
              </a:rPr>
              <a:t>The model arrangement for BNR2 is shown in Figure 7. Both BNR basins include step feed configurations which allow operations staff to divert flow around the first half of the mixing zone of each train. These facilities are not currently used but were included within the model to give that flexibility.</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Both BNRs also include baffle walls on each train where flow can pass over a weir or through an opening at the bottom of the weir. These arrangements were modeled with a weir and orifice in parallel and the model automatically determines the flow split between the two. ICM uses dimensionless weir coefficients and these were all adjusted from the default value of 1.0 to 0.57 and 0.544 for thin plate and broad crested weirs respectively.</a:t>
            </a:r>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62195624-136C-4808-8F20-E67AA96EDE7F}" type="slidenum">
              <a:rPr lang="en-US" smtClean="0"/>
              <a:t>12</a:t>
            </a:fld>
            <a:endParaRPr lang="en-US"/>
          </a:p>
        </p:txBody>
      </p:sp>
    </p:spTree>
    <p:extLst>
      <p:ext uri="{BB962C8B-B14F-4D97-AF65-F5344CB8AC3E}">
        <p14:creationId xmlns:p14="http://schemas.microsoft.com/office/powerpoint/2010/main" val="4124324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600" b="1" kern="1200" dirty="0">
                <a:solidFill>
                  <a:schemeClr val="tx1"/>
                </a:solidFill>
                <a:effectLst/>
                <a:latin typeface="+mn-lt"/>
                <a:ea typeface="+mn-ea"/>
                <a:cs typeface="+mn-cs"/>
              </a:rPr>
              <a:t>Mixed Liquor Pumping Station: </a:t>
            </a:r>
            <a:r>
              <a:rPr lang="en-US" sz="1600" kern="1200" dirty="0">
                <a:solidFill>
                  <a:schemeClr val="tx1"/>
                </a:solidFill>
                <a:effectLst/>
                <a:latin typeface="+mn-lt"/>
                <a:ea typeface="+mn-ea"/>
                <a:cs typeface="+mn-cs"/>
              </a:rPr>
              <a:t>The model arrangement for the mixed liquor pumping station is shown in Figure 8. Flow from both BNRs passes through twin mixed liquor channels to the mixed liquor pumping station. The pumping station comprises six variable speed pumps split across two wet wells, which were modeled as Variable Frequency Drive Pumps (VFDPMPs).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Pump speed is automatically controlled in response to the wet well water level with an additional pump brought online if the pump speed is high and a pump stopped if the speed drops. However, in order to provide a simple means of pump control within the model, which would automatically adjust to a wide range of incoming flows, the number of operating pumps was fixed with all pumps controlled to the same speed. Incremental controllers were used in the RTC file to incrementally increase or decrease the pump speeds in response to the water level in wet well. </a:t>
            </a:r>
          </a:p>
          <a:p>
            <a:endParaRPr lang="en-NZ"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Slightly different pump curves were used for each pump using measured curves obtained from Operations Staff. </a:t>
            </a:r>
            <a:r>
              <a:rPr lang="en-US" sz="1600" kern="1200" dirty="0" err="1">
                <a:solidFill>
                  <a:schemeClr val="tx1"/>
                </a:solidFill>
                <a:effectLst/>
                <a:latin typeface="+mn-lt"/>
                <a:ea typeface="+mn-ea"/>
                <a:cs typeface="+mn-cs"/>
              </a:rPr>
              <a:t>Headlosses</a:t>
            </a:r>
            <a:r>
              <a:rPr lang="en-US" sz="1600" kern="1200" dirty="0">
                <a:solidFill>
                  <a:schemeClr val="tx1"/>
                </a:solidFill>
                <a:effectLst/>
                <a:latin typeface="+mn-lt"/>
                <a:ea typeface="+mn-ea"/>
                <a:cs typeface="+mn-cs"/>
              </a:rPr>
              <a:t> in the pump suction pipes, discharge manifold and along the length of the force mains were included, with the force mains modeled as pressure conduits.</a:t>
            </a:r>
            <a:endParaRPr lang="en-US" dirty="0">
              <a:effectLst/>
            </a:endParaRPr>
          </a:p>
        </p:txBody>
      </p:sp>
      <p:sp>
        <p:nvSpPr>
          <p:cNvPr id="4" name="Slide Number Placeholder 3"/>
          <p:cNvSpPr>
            <a:spLocks noGrp="1"/>
          </p:cNvSpPr>
          <p:nvPr>
            <p:ph type="sldNum" sz="quarter" idx="5"/>
          </p:nvPr>
        </p:nvSpPr>
        <p:spPr/>
        <p:txBody>
          <a:bodyPr/>
          <a:lstStyle/>
          <a:p>
            <a:fld id="{5C293564-204A-4A25-A38A-8698FA045A72}" type="slidenum">
              <a:rPr lang="en-US" smtClean="0"/>
              <a:pPr/>
              <a:t>13</a:t>
            </a:fld>
            <a:endParaRPr lang="en-US"/>
          </a:p>
        </p:txBody>
      </p:sp>
    </p:spTree>
    <p:extLst>
      <p:ext uri="{BB962C8B-B14F-4D97-AF65-F5344CB8AC3E}">
        <p14:creationId xmlns:p14="http://schemas.microsoft.com/office/powerpoint/2010/main" val="1012701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Secondary Clarifiers:</a:t>
            </a:r>
            <a:r>
              <a:rPr lang="en-US" sz="1600" kern="1200" dirty="0">
                <a:solidFill>
                  <a:schemeClr val="tx1"/>
                </a:solidFill>
                <a:effectLst/>
                <a:latin typeface="+mn-lt"/>
                <a:ea typeface="+mn-ea"/>
                <a:cs typeface="+mn-cs"/>
              </a:rPr>
              <a:t> Flow is distributed between the ten secondary clarifiers via two splitter chambers. Each splitter chamber has five weir slide gates – one for each secondary clarifier. These gates are adjusted by plant operators in order to manage sludge blanket formation and were therefore modeled as variable crest weirs “VCWEIR”, so that their level can be easily amended and clarifiers isolated if required.</a:t>
            </a:r>
          </a:p>
          <a:p>
            <a:endParaRPr lang="en-NZ"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Following the same approach as the primary clarifiers, the secondary clarifier weirs and launder channels were split into eight sections on each tank. The model arrangement for the secondary clarifiers is shown here. The energy dissipating inlet within each secondary clarifier was modeled using a </a:t>
            </a:r>
            <a:r>
              <a:rPr lang="en-US" sz="1600" kern="1200" dirty="0" err="1">
                <a:solidFill>
                  <a:schemeClr val="tx1"/>
                </a:solidFill>
                <a:effectLst/>
                <a:latin typeface="+mn-lt"/>
                <a:ea typeface="+mn-ea"/>
                <a:cs typeface="+mn-cs"/>
              </a:rPr>
              <a:t>headloss</a:t>
            </a:r>
            <a:r>
              <a:rPr lang="en-US" sz="1600" kern="1200" dirty="0">
                <a:solidFill>
                  <a:schemeClr val="tx1"/>
                </a:solidFill>
                <a:effectLst/>
                <a:latin typeface="+mn-lt"/>
                <a:ea typeface="+mn-ea"/>
                <a:cs typeface="+mn-cs"/>
              </a:rPr>
              <a:t> versus discharge table, based on information from </a:t>
            </a:r>
            <a:r>
              <a:rPr lang="en-US" sz="1600" kern="1200" dirty="0" err="1">
                <a:solidFill>
                  <a:schemeClr val="tx1"/>
                </a:solidFill>
                <a:effectLst/>
                <a:latin typeface="+mn-lt"/>
                <a:ea typeface="+mn-ea"/>
                <a:cs typeface="+mn-cs"/>
              </a:rPr>
              <a:t>WesTech</a:t>
            </a:r>
            <a:r>
              <a:rPr lang="en-US" sz="1600" kern="1200" dirty="0">
                <a:solidFill>
                  <a:schemeClr val="tx1"/>
                </a:solidFill>
                <a:effectLst/>
                <a:latin typeface="+mn-lt"/>
                <a:ea typeface="+mn-ea"/>
                <a:cs typeface="+mn-cs"/>
              </a:rPr>
              <a:t>.</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14</a:t>
            </a:fld>
            <a:endParaRPr lang="en-US"/>
          </a:p>
        </p:txBody>
      </p:sp>
    </p:spTree>
    <p:extLst>
      <p:ext uri="{BB962C8B-B14F-4D97-AF65-F5344CB8AC3E}">
        <p14:creationId xmlns:p14="http://schemas.microsoft.com/office/powerpoint/2010/main" val="3106161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600" b="1" kern="1200" dirty="0">
                <a:solidFill>
                  <a:schemeClr val="tx1"/>
                </a:solidFill>
                <a:effectLst/>
                <a:latin typeface="+mn-lt"/>
                <a:ea typeface="+mn-ea"/>
                <a:cs typeface="+mn-cs"/>
              </a:rPr>
              <a:t>Effluent Filters: </a:t>
            </a:r>
            <a:r>
              <a:rPr lang="en-US" sz="1600" kern="1200" dirty="0">
                <a:solidFill>
                  <a:schemeClr val="tx1"/>
                </a:solidFill>
                <a:effectLst/>
                <a:latin typeface="+mn-lt"/>
                <a:ea typeface="+mn-ea"/>
                <a:cs typeface="+mn-cs"/>
              </a:rPr>
              <a:t>The model arrangement for the effluent filters is shown in Figure 10. At the upstream end of the filters is an overflow chamber with overflow weirs on each side. Each weir was split into two sections to improve model accuracy in this region. At high water levels flow automatically bypasses the effluent filters, passing through two overflow conduits which join the filter outlet conduits.</a:t>
            </a:r>
          </a:p>
          <a:p>
            <a:r>
              <a:rPr lang="en-US" sz="1600" kern="1200" dirty="0">
                <a:solidFill>
                  <a:schemeClr val="tx1"/>
                </a:solidFill>
                <a:effectLst/>
                <a:latin typeface="+mn-lt"/>
                <a:ea typeface="+mn-ea"/>
                <a:cs typeface="+mn-cs"/>
              </a:rPr>
              <a:t> </a:t>
            </a:r>
            <a:endParaRPr lang="en-US" dirty="0">
              <a:effectLst/>
            </a:endParaRPr>
          </a:p>
          <a:p>
            <a:r>
              <a:rPr lang="en-US" sz="1600" kern="1200" dirty="0">
                <a:solidFill>
                  <a:schemeClr val="tx1"/>
                </a:solidFill>
                <a:effectLst/>
                <a:latin typeface="+mn-lt"/>
                <a:ea typeface="+mn-ea"/>
                <a:cs typeface="+mn-cs"/>
              </a:rPr>
              <a:t>Flow distribution between the effluent filters is achieved using a cutthroat flume on each filter inlet and an almost perfect flow distribution was estimated. The flumes were modeled using the in-built ICM flume component which is based on the British Standard (BS) flume. BS flumes have a rounded inlet rather than the tapered inlet provided but the effect on </a:t>
            </a:r>
            <a:r>
              <a:rPr lang="en-US" sz="1600" kern="1200" dirty="0" err="1">
                <a:solidFill>
                  <a:schemeClr val="tx1"/>
                </a:solidFill>
                <a:effectLst/>
                <a:latin typeface="+mn-lt"/>
                <a:ea typeface="+mn-ea"/>
                <a:cs typeface="+mn-cs"/>
              </a:rPr>
              <a:t>headloss</a:t>
            </a:r>
            <a:r>
              <a:rPr lang="en-US" sz="1600" kern="1200" dirty="0">
                <a:solidFill>
                  <a:schemeClr val="tx1"/>
                </a:solidFill>
                <a:effectLst/>
                <a:latin typeface="+mn-lt"/>
                <a:ea typeface="+mn-ea"/>
                <a:cs typeface="+mn-cs"/>
              </a:rPr>
              <a:t> is small. ICM uses a nominal </a:t>
            </a:r>
            <a:r>
              <a:rPr lang="en-US" sz="1600" kern="1200" dirty="0" err="1">
                <a:solidFill>
                  <a:schemeClr val="tx1"/>
                </a:solidFill>
                <a:effectLst/>
                <a:latin typeface="+mn-lt"/>
                <a:ea typeface="+mn-ea"/>
                <a:cs typeface="+mn-cs"/>
              </a:rPr>
              <a:t>headloss</a:t>
            </a:r>
            <a:r>
              <a:rPr lang="en-US" sz="1600" kern="1200" dirty="0">
                <a:solidFill>
                  <a:schemeClr val="tx1"/>
                </a:solidFill>
                <a:effectLst/>
                <a:latin typeface="+mn-lt"/>
                <a:ea typeface="+mn-ea"/>
                <a:cs typeface="+mn-cs"/>
              </a:rPr>
              <a:t> if the flume becomes submerged (downstream depth / upstream depth &gt; 75%) but it was checked that this does not occur at RM Clayton even at high flows. </a:t>
            </a:r>
            <a:endParaRPr lang="en-US" dirty="0">
              <a:effectLst/>
            </a:endParaRP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Each of the 22 effluent filters has two cells which are fed from a single inlet and connected by small holes in the dividing wall. The two cells were combined in the model to simplify the arrangement. All filters are normally in service, with the filters backwashed sequentially, with one backwash every 3 hours. To ensure the model was conservative, the base model setup included one of the downstream filters offline. The flume link for the offline filter was removed to enable automatic model initialization.</a:t>
            </a:r>
            <a:endParaRPr lang="en-US" dirty="0">
              <a:effectLst/>
            </a:endParaRPr>
          </a:p>
          <a:p>
            <a:r>
              <a:rPr lang="en-US" sz="1600" kern="1200" dirty="0">
                <a:solidFill>
                  <a:schemeClr val="tx1"/>
                </a:solidFill>
                <a:effectLst/>
                <a:latin typeface="+mn-lt"/>
                <a:ea typeface="+mn-ea"/>
                <a:cs typeface="+mn-cs"/>
              </a:rPr>
              <a:t> </a:t>
            </a:r>
            <a:endParaRPr lang="en-US" dirty="0">
              <a:effectLst/>
            </a:endParaRPr>
          </a:p>
          <a:p>
            <a:r>
              <a:rPr lang="en-US" sz="1600" kern="1200" dirty="0">
                <a:solidFill>
                  <a:schemeClr val="tx1"/>
                </a:solidFill>
                <a:effectLst/>
                <a:latin typeface="+mn-lt"/>
                <a:ea typeface="+mn-ea"/>
                <a:cs typeface="+mn-cs"/>
              </a:rPr>
              <a:t>The </a:t>
            </a:r>
            <a:r>
              <a:rPr lang="en-US" sz="1600" kern="1200" dirty="0" err="1">
                <a:solidFill>
                  <a:schemeClr val="tx1"/>
                </a:solidFill>
                <a:effectLst/>
                <a:latin typeface="+mn-lt"/>
                <a:ea typeface="+mn-ea"/>
                <a:cs typeface="+mn-cs"/>
              </a:rPr>
              <a:t>headloss</a:t>
            </a:r>
            <a:r>
              <a:rPr lang="en-US" sz="1600" kern="1200" dirty="0">
                <a:solidFill>
                  <a:schemeClr val="tx1"/>
                </a:solidFill>
                <a:effectLst/>
                <a:latin typeface="+mn-lt"/>
                <a:ea typeface="+mn-ea"/>
                <a:cs typeface="+mn-cs"/>
              </a:rPr>
              <a:t> through the media in each effluent filter varies with flow rate, but also with the amount of time since the media was last backwashed. A clean media </a:t>
            </a:r>
            <a:r>
              <a:rPr lang="en-US" sz="1600" kern="1200" dirty="0" err="1">
                <a:solidFill>
                  <a:schemeClr val="tx1"/>
                </a:solidFill>
                <a:effectLst/>
                <a:latin typeface="+mn-lt"/>
                <a:ea typeface="+mn-ea"/>
                <a:cs typeface="+mn-cs"/>
              </a:rPr>
              <a:t>headloss</a:t>
            </a:r>
            <a:r>
              <a:rPr lang="en-US" sz="1600" kern="1200" dirty="0">
                <a:solidFill>
                  <a:schemeClr val="tx1"/>
                </a:solidFill>
                <a:effectLst/>
                <a:latin typeface="+mn-lt"/>
                <a:ea typeface="+mn-ea"/>
                <a:cs typeface="+mn-cs"/>
              </a:rPr>
              <a:t> versus flow curve was obtained from the media supplier, De Nora, and was included in the model as a user defined head discharge table. De Nora also confirmed that the terminal </a:t>
            </a:r>
            <a:r>
              <a:rPr lang="en-US" sz="1600" kern="1200" dirty="0" err="1">
                <a:solidFill>
                  <a:schemeClr val="tx1"/>
                </a:solidFill>
                <a:effectLst/>
                <a:latin typeface="+mn-lt"/>
                <a:ea typeface="+mn-ea"/>
                <a:cs typeface="+mn-cs"/>
              </a:rPr>
              <a:t>headloss</a:t>
            </a:r>
            <a:r>
              <a:rPr lang="en-US" sz="1600" kern="1200" dirty="0">
                <a:solidFill>
                  <a:schemeClr val="tx1"/>
                </a:solidFill>
                <a:effectLst/>
                <a:latin typeface="+mn-lt"/>
                <a:ea typeface="+mn-ea"/>
                <a:cs typeface="+mn-cs"/>
              </a:rPr>
              <a:t> for filters with this hydraulic loading rate was about 2 ft. To be conservative, a second user defined </a:t>
            </a:r>
            <a:r>
              <a:rPr lang="en-US" sz="1600" kern="1200" dirty="0" err="1">
                <a:solidFill>
                  <a:schemeClr val="tx1"/>
                </a:solidFill>
                <a:effectLst/>
                <a:latin typeface="+mn-lt"/>
                <a:ea typeface="+mn-ea"/>
                <a:cs typeface="+mn-cs"/>
              </a:rPr>
              <a:t>headloss</a:t>
            </a:r>
            <a:r>
              <a:rPr lang="en-US" sz="1600" kern="1200" dirty="0">
                <a:solidFill>
                  <a:schemeClr val="tx1"/>
                </a:solidFill>
                <a:effectLst/>
                <a:latin typeface="+mn-lt"/>
                <a:ea typeface="+mn-ea"/>
                <a:cs typeface="+mn-cs"/>
              </a:rPr>
              <a:t> table including this constant </a:t>
            </a:r>
            <a:r>
              <a:rPr lang="en-US" sz="1600" kern="1200" dirty="0" err="1">
                <a:solidFill>
                  <a:schemeClr val="tx1"/>
                </a:solidFill>
                <a:effectLst/>
                <a:latin typeface="+mn-lt"/>
                <a:ea typeface="+mn-ea"/>
                <a:cs typeface="+mn-cs"/>
              </a:rPr>
              <a:t>headloss</a:t>
            </a:r>
            <a:r>
              <a:rPr lang="en-US" sz="1600" kern="1200" dirty="0">
                <a:solidFill>
                  <a:schemeClr val="tx1"/>
                </a:solidFill>
                <a:effectLst/>
                <a:latin typeface="+mn-lt"/>
                <a:ea typeface="+mn-ea"/>
                <a:cs typeface="+mn-cs"/>
              </a:rPr>
              <a:t> was used for all filters when assessing the maximum hydraulic capacity of the plant.</a:t>
            </a:r>
            <a:endParaRPr lang="en-US"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15</a:t>
            </a:fld>
            <a:endParaRPr lang="en-US"/>
          </a:p>
        </p:txBody>
      </p:sp>
    </p:spTree>
    <p:extLst>
      <p:ext uri="{BB962C8B-B14F-4D97-AF65-F5344CB8AC3E}">
        <p14:creationId xmlns:p14="http://schemas.microsoft.com/office/powerpoint/2010/main" val="1454063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n-ea"/>
                <a:cs typeface="+mn-cs"/>
              </a:rPr>
              <a:t>UV System: </a:t>
            </a:r>
            <a:r>
              <a:rPr lang="en-US" sz="1600" kern="1200" dirty="0">
                <a:solidFill>
                  <a:schemeClr val="tx1"/>
                </a:solidFill>
                <a:effectLst/>
                <a:latin typeface="+mn-lt"/>
                <a:ea typeface="+mn-ea"/>
                <a:cs typeface="+mn-cs"/>
              </a:rPr>
              <a:t>The UV system consists of two influent boxes, a long weir feeding the UV common influent channel, and five UV channels. Flow from each channel flows over effluent weirs into the UV Clearwell before passing to the outfall. The model arrangement for the UV system is shown in Figure 11.</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The </a:t>
            </a:r>
            <a:r>
              <a:rPr lang="en-US" sz="1600" kern="1200" dirty="0" err="1">
                <a:solidFill>
                  <a:schemeClr val="tx1"/>
                </a:solidFill>
                <a:effectLst/>
                <a:latin typeface="+mn-lt"/>
                <a:ea typeface="+mn-ea"/>
                <a:cs typeface="+mn-cs"/>
              </a:rPr>
              <a:t>headloss</a:t>
            </a:r>
            <a:r>
              <a:rPr lang="en-US" sz="1600" kern="1200" dirty="0">
                <a:solidFill>
                  <a:schemeClr val="tx1"/>
                </a:solidFill>
                <a:effectLst/>
                <a:latin typeface="+mn-lt"/>
                <a:ea typeface="+mn-ea"/>
                <a:cs typeface="+mn-cs"/>
              </a:rPr>
              <a:t> associated with the UV system lamps was modeled using a head versus discharge table based on information obtained from the manufacturer, Trojan Technologies. The fifth UV channel was included in the model but without any lamps in the base scenario and the UV bypass channel was also included.</a:t>
            </a:r>
            <a:endParaRPr lang="en-US" dirty="0">
              <a:effectLst/>
            </a:endParaRPr>
          </a:p>
        </p:txBody>
      </p:sp>
      <p:sp>
        <p:nvSpPr>
          <p:cNvPr id="4" name="Slide Number Placeholder 3"/>
          <p:cNvSpPr>
            <a:spLocks noGrp="1"/>
          </p:cNvSpPr>
          <p:nvPr>
            <p:ph type="sldNum" sz="quarter" idx="5"/>
          </p:nvPr>
        </p:nvSpPr>
        <p:spPr/>
        <p:txBody>
          <a:bodyPr/>
          <a:lstStyle/>
          <a:p>
            <a:fld id="{5C293564-204A-4A25-A38A-8698FA045A72}" type="slidenum">
              <a:rPr lang="en-US" smtClean="0"/>
              <a:pPr/>
              <a:t>16</a:t>
            </a:fld>
            <a:endParaRPr lang="en-US"/>
          </a:p>
        </p:txBody>
      </p:sp>
    </p:spTree>
    <p:extLst>
      <p:ext uri="{BB962C8B-B14F-4D97-AF65-F5344CB8AC3E}">
        <p14:creationId xmlns:p14="http://schemas.microsoft.com/office/powerpoint/2010/main" val="229231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Outfall:</a:t>
            </a:r>
            <a:r>
              <a:rPr lang="en-US" sz="1600" kern="1200" dirty="0">
                <a:solidFill>
                  <a:schemeClr val="tx1"/>
                </a:solidFill>
                <a:effectLst/>
                <a:latin typeface="+mn-lt"/>
                <a:ea typeface="+mn-ea"/>
                <a:cs typeface="+mn-cs"/>
              </a:rPr>
              <a:t> The model arrangement for the outfall is shown in Figure 12 with key items labeled. Flow from the UV system passes through two parallel venturi flowmeters which record the plant effluent flow. These were modeled with user defined head discharge table based on manufacturer’s data.</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Flow then passes down a number of steps (modeled as weirs) in the plant effluent outfall structure before joining the original plant outfall. Next to the river, flow passes down a cascade aeration structure and into the effluent diffuser. </a:t>
            </a:r>
            <a:endParaRPr lang="en-US" dirty="0">
              <a:effectLst/>
            </a:endParaRPr>
          </a:p>
          <a:p>
            <a:r>
              <a:rPr lang="en-US" sz="1600" kern="1200" dirty="0">
                <a:solidFill>
                  <a:schemeClr val="tx1"/>
                </a:solidFill>
                <a:effectLst/>
                <a:latin typeface="+mn-lt"/>
                <a:ea typeface="+mn-ea"/>
                <a:cs typeface="+mn-cs"/>
              </a:rPr>
              <a:t> </a:t>
            </a:r>
            <a:endParaRPr lang="en-US" dirty="0">
              <a:effectLst/>
            </a:endParaRPr>
          </a:p>
          <a:p>
            <a:r>
              <a:rPr lang="en-US" sz="1600" kern="1200" dirty="0">
                <a:solidFill>
                  <a:schemeClr val="tx1"/>
                </a:solidFill>
                <a:effectLst/>
                <a:latin typeface="+mn-lt"/>
                <a:ea typeface="+mn-ea"/>
                <a:cs typeface="+mn-cs"/>
              </a:rPr>
              <a:t>This diffuser was modeled in detail with each diffuser port connected to an outfall representing the Chattahoochee River. The river level was set via a separate level file so simulations could easily be performed for different river conditions.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17</a:t>
            </a:fld>
            <a:endParaRPr lang="en-US"/>
          </a:p>
        </p:txBody>
      </p:sp>
    </p:spTree>
    <p:extLst>
      <p:ext uri="{BB962C8B-B14F-4D97-AF65-F5344CB8AC3E}">
        <p14:creationId xmlns:p14="http://schemas.microsoft.com/office/powerpoint/2010/main" val="3142446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Default values in ICM are configured for network modeling </a:t>
            </a:r>
          </a:p>
          <a:p>
            <a:pPr marL="285750" indent="-285750">
              <a:buFontTx/>
              <a:buChar char="-"/>
            </a:pPr>
            <a:endParaRPr lang="en-US" dirty="0"/>
          </a:p>
        </p:txBody>
      </p:sp>
      <p:sp>
        <p:nvSpPr>
          <p:cNvPr id="4" name="Slide Number Placeholder 3"/>
          <p:cNvSpPr>
            <a:spLocks noGrp="1"/>
          </p:cNvSpPr>
          <p:nvPr>
            <p:ph type="sldNum" sz="quarter" idx="10"/>
          </p:nvPr>
        </p:nvSpPr>
        <p:spPr/>
        <p:txBody>
          <a:bodyPr/>
          <a:lstStyle/>
          <a:p>
            <a:fld id="{5C293564-204A-4A25-A38A-8698FA045A72}" type="slidenum">
              <a:rPr lang="en-US" smtClean="0"/>
              <a:pPr/>
              <a:t>18</a:t>
            </a:fld>
            <a:endParaRPr lang="en-US" dirty="0"/>
          </a:p>
        </p:txBody>
      </p:sp>
    </p:spTree>
    <p:extLst>
      <p:ext uri="{BB962C8B-B14F-4D97-AF65-F5344CB8AC3E}">
        <p14:creationId xmlns:p14="http://schemas.microsoft.com/office/powerpoint/2010/main" val="1352439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primary clarifier influent channels downstream of the tunnel have a non-standard cross section and were entered into ICM as user-defined shapes as shown above. The model celerity ratio was increased to 14.414 to reduce the </a:t>
            </a:r>
            <a:r>
              <a:rPr lang="en-US" dirty="0" err="1">
                <a:effectLst/>
              </a:rPr>
              <a:t>Preissmann</a:t>
            </a:r>
            <a:r>
              <a:rPr lang="en-US" dirty="0">
                <a:effectLst/>
              </a:rPr>
              <a:t> slot to 1% of conduit width and reduce the impact of the slot on surcharged conduits.</a:t>
            </a:r>
          </a:p>
          <a:p>
            <a:endParaRPr lang="en-NZ" dirty="0">
              <a:effectLst/>
            </a:endParaRP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293564-204A-4A25-A38A-8698FA045A72}" type="slidenum">
              <a:rPr lang="en-US" smtClean="0"/>
              <a:pPr/>
              <a:t>19</a:t>
            </a:fld>
            <a:endParaRPr lang="en-US"/>
          </a:p>
        </p:txBody>
      </p:sp>
    </p:spTree>
    <p:extLst>
      <p:ext uri="{BB962C8B-B14F-4D97-AF65-F5344CB8AC3E}">
        <p14:creationId xmlns:p14="http://schemas.microsoft.com/office/powerpoint/2010/main" val="406983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As part of a joint venture initiative to aid the City of Atlanta (the City) with energy and compliance upgrades, Black and Veatch (B&amp;V), partnered with Gresham Smith and </a:t>
            </a:r>
            <a:r>
              <a:rPr lang="en-NZ" dirty="0" err="1"/>
              <a:t>Rohadfox</a:t>
            </a:r>
            <a:r>
              <a:rPr lang="en-NZ" dirty="0"/>
              <a:t>, was appointed to build and calibrate a model for the RM Clayton WRC in Atlanta, Georgia. The model was constructed in </a:t>
            </a:r>
            <a:r>
              <a:rPr lang="en-NZ" dirty="0" err="1"/>
              <a:t>InfoWorks</a:t>
            </a:r>
            <a:r>
              <a:rPr lang="en-NZ" dirty="0"/>
              <a:t> ICM and included all main liquid stream components from the influent collection through to the outfall. The City’s objective was to develop a suitable hydraulic profile model for the 240MGD RM Clayton WRC in order to incorporate this into their existing collection system model to ultimately have a single hydraulic model for the entire system. </a:t>
            </a:r>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C293564-204A-4A25-A38A-8698FA045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492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ICM cannot simulate flow entering along the length of a channel directly from another model link, so to minimize inaccuracy, the launder channels on each primary clarifier were split into eight sections. </a:t>
            </a:r>
            <a:endParaRPr lang="en-US"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20</a:t>
            </a:fld>
            <a:endParaRPr lang="en-US"/>
          </a:p>
        </p:txBody>
      </p:sp>
    </p:spTree>
    <p:extLst>
      <p:ext uri="{BB962C8B-B14F-4D97-AF65-F5344CB8AC3E}">
        <p14:creationId xmlns:p14="http://schemas.microsoft.com/office/powerpoint/2010/main" val="2315991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Default calculation for </a:t>
            </a:r>
            <a:r>
              <a:rPr lang="en-US" baseline="0" dirty="0"/>
              <a:t>chamber/shaft area of nodes is based on width of largest incoming/outgoing pipe</a:t>
            </a:r>
          </a:p>
          <a:p>
            <a:pPr marL="285750" indent="-285750">
              <a:buFontTx/>
              <a:buChar char="-"/>
            </a:pPr>
            <a:r>
              <a:rPr lang="en-US" baseline="0" dirty="0"/>
              <a:t>Recommend setting “Fixed” as user-defined default for </a:t>
            </a:r>
            <a:r>
              <a:rPr lang="en-US" baseline="0" dirty="0" err="1"/>
              <a:t>headloss</a:t>
            </a:r>
            <a:r>
              <a:rPr lang="en-US" baseline="0" dirty="0"/>
              <a:t> type at start of project</a:t>
            </a:r>
          </a:p>
          <a:p>
            <a:pPr marL="285750" indent="-285750">
              <a:buFontTx/>
              <a:buChar char="-"/>
            </a:pPr>
            <a:r>
              <a:rPr lang="en-US" baseline="0" dirty="0"/>
              <a:t>Ku*Ks*</a:t>
            </a:r>
            <a:r>
              <a:rPr lang="en-US" baseline="0" dirty="0" err="1"/>
              <a:t>Kv</a:t>
            </a:r>
            <a:endParaRPr lang="en-US" baseline="0" dirty="0"/>
          </a:p>
        </p:txBody>
      </p:sp>
      <p:sp>
        <p:nvSpPr>
          <p:cNvPr id="4" name="Slide Number Placeholder 3"/>
          <p:cNvSpPr>
            <a:spLocks noGrp="1"/>
          </p:cNvSpPr>
          <p:nvPr>
            <p:ph type="sldNum" sz="quarter" idx="10"/>
          </p:nvPr>
        </p:nvSpPr>
        <p:spPr/>
        <p:txBody>
          <a:bodyPr/>
          <a:lstStyle/>
          <a:p>
            <a:fld id="{5C293564-204A-4A25-A38A-8698FA045A72}" type="slidenum">
              <a:rPr lang="en-US" smtClean="0"/>
              <a:pPr/>
              <a:t>21</a:t>
            </a:fld>
            <a:endParaRPr lang="en-US"/>
          </a:p>
        </p:txBody>
      </p:sp>
    </p:spTree>
    <p:extLst>
      <p:ext uri="{BB962C8B-B14F-4D97-AF65-F5344CB8AC3E}">
        <p14:creationId xmlns:p14="http://schemas.microsoft.com/office/powerpoint/2010/main" val="3502604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C293564-204A-4A25-A38A-8698FA045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492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Default discharge coefficient is 0.85</a:t>
            </a:r>
          </a:p>
          <a:p>
            <a:pPr marL="285750" indent="-285750">
              <a:buFontTx/>
              <a:buChar char="-"/>
            </a:pPr>
            <a:endParaRPr lang="en-US" dirty="0"/>
          </a:p>
        </p:txBody>
      </p:sp>
      <p:sp>
        <p:nvSpPr>
          <p:cNvPr id="4" name="Slide Number Placeholder 3"/>
          <p:cNvSpPr>
            <a:spLocks noGrp="1"/>
          </p:cNvSpPr>
          <p:nvPr>
            <p:ph type="sldNum" sz="quarter" idx="10"/>
          </p:nvPr>
        </p:nvSpPr>
        <p:spPr/>
        <p:txBody>
          <a:bodyPr/>
          <a:lstStyle/>
          <a:p>
            <a:fld id="{5C293564-204A-4A25-A38A-8698FA045A72}" type="slidenum">
              <a:rPr lang="en-US" smtClean="0"/>
              <a:pPr/>
              <a:t>23</a:t>
            </a:fld>
            <a:endParaRPr lang="en-US"/>
          </a:p>
        </p:txBody>
      </p:sp>
    </p:spTree>
    <p:extLst>
      <p:ext uri="{BB962C8B-B14F-4D97-AF65-F5344CB8AC3E}">
        <p14:creationId xmlns:p14="http://schemas.microsoft.com/office/powerpoint/2010/main" val="1101904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Default discharge coefficient is 0.85</a:t>
            </a:r>
          </a:p>
          <a:p>
            <a:pPr marL="285750" indent="-285750">
              <a:buFontTx/>
              <a:buChar char="-"/>
            </a:pPr>
            <a:endParaRPr lang="en-US" dirty="0"/>
          </a:p>
        </p:txBody>
      </p:sp>
      <p:sp>
        <p:nvSpPr>
          <p:cNvPr id="4" name="Slide Number Placeholder 3"/>
          <p:cNvSpPr>
            <a:spLocks noGrp="1"/>
          </p:cNvSpPr>
          <p:nvPr>
            <p:ph type="sldNum" sz="quarter" idx="10"/>
          </p:nvPr>
        </p:nvSpPr>
        <p:spPr/>
        <p:txBody>
          <a:bodyPr/>
          <a:lstStyle/>
          <a:p>
            <a:fld id="{5C293564-204A-4A25-A38A-8698FA045A72}" type="slidenum">
              <a:rPr lang="en-US" smtClean="0"/>
              <a:pPr/>
              <a:t>24</a:t>
            </a:fld>
            <a:endParaRPr lang="en-US"/>
          </a:p>
        </p:txBody>
      </p:sp>
    </p:spTree>
    <p:extLst>
      <p:ext uri="{BB962C8B-B14F-4D97-AF65-F5344CB8AC3E}">
        <p14:creationId xmlns:p14="http://schemas.microsoft.com/office/powerpoint/2010/main" val="1101904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limitation of the software is that </a:t>
            </a:r>
            <a:r>
              <a:rPr lang="en-NZ" dirty="0" err="1"/>
              <a:t>headloss</a:t>
            </a:r>
            <a:r>
              <a:rPr lang="en-NZ" dirty="0"/>
              <a:t> and discharge coefficients within the model cannot be adjusted during a simulation. Fixed values have to be entered for each model scenario. This was not a major problem for </a:t>
            </a:r>
            <a:r>
              <a:rPr lang="en-NZ" dirty="0" err="1"/>
              <a:t>modeling</a:t>
            </a:r>
            <a:r>
              <a:rPr lang="en-NZ" dirty="0"/>
              <a:t> RM Clayton, but would be significant if, for example, simulation of sluice operation was required since the required sluice discharge coefficient is a function of opening position. </a:t>
            </a:r>
            <a:endParaRPr lang="en-US"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25</a:t>
            </a:fld>
            <a:endParaRPr lang="en-US"/>
          </a:p>
        </p:txBody>
      </p:sp>
    </p:spTree>
    <p:extLst>
      <p:ext uri="{BB962C8B-B14F-4D97-AF65-F5344CB8AC3E}">
        <p14:creationId xmlns:p14="http://schemas.microsoft.com/office/powerpoint/2010/main" val="857100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26</a:t>
            </a:fld>
            <a:endParaRPr lang="en-US"/>
          </a:p>
        </p:txBody>
      </p:sp>
    </p:spTree>
    <p:extLst>
      <p:ext uri="{BB962C8B-B14F-4D97-AF65-F5344CB8AC3E}">
        <p14:creationId xmlns:p14="http://schemas.microsoft.com/office/powerpoint/2010/main" val="1834149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Real Time Control</a:t>
            </a:r>
          </a:p>
          <a:p>
            <a:r>
              <a:rPr lang="en-NZ" dirty="0"/>
              <a:t>The RTC function in ICM has been used extensively to simulate pump control, bypass gates and the automatic operation of a new multi-tray grit removal plant. RTC was also used, in combination with variable discharge orifices, to circulate RAS within the works, varying as a fixed percentage of plant inflow.</a:t>
            </a:r>
          </a:p>
          <a:p>
            <a:endParaRPr lang="en-NZ" dirty="0"/>
          </a:p>
          <a:p>
            <a:r>
              <a:rPr lang="en-NZ" dirty="0"/>
              <a:t>Sophisticated control can be replicated in ICM although the RTC can only work sequentially which prevents control based on information from previous timesteps or rolling averages. Incorporation of RTC within each model scenario also makes tuning of control laborious as models must be validated and committed before every simulation.</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C293564-204A-4A25-A38A-8698FA045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492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28</a:t>
            </a:fld>
            <a:endParaRPr lang="en-US"/>
          </a:p>
        </p:txBody>
      </p:sp>
    </p:spTree>
    <p:extLst>
      <p:ext uri="{BB962C8B-B14F-4D97-AF65-F5344CB8AC3E}">
        <p14:creationId xmlns:p14="http://schemas.microsoft.com/office/powerpoint/2010/main" val="557699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29</a:t>
            </a:fld>
            <a:endParaRPr lang="en-US"/>
          </a:p>
        </p:txBody>
      </p:sp>
    </p:spTree>
    <p:extLst>
      <p:ext uri="{BB962C8B-B14F-4D97-AF65-F5344CB8AC3E}">
        <p14:creationId xmlns:p14="http://schemas.microsoft.com/office/powerpoint/2010/main" val="1593062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TP modeling is not new, traditionally</a:t>
            </a:r>
            <a:r>
              <a:rPr lang="en-US" baseline="0" dirty="0"/>
              <a:t> done with a spreadsheet model through longest or “critical” path</a:t>
            </a:r>
          </a:p>
          <a:p>
            <a:pPr marL="285750" indent="-285750">
              <a:buFontTx/>
              <a:buChar char="-"/>
            </a:pPr>
            <a:endParaRPr lang="en-US" dirty="0"/>
          </a:p>
        </p:txBody>
      </p:sp>
      <p:sp>
        <p:nvSpPr>
          <p:cNvPr id="4" name="Slide Number Placeholder 3"/>
          <p:cNvSpPr>
            <a:spLocks noGrp="1"/>
          </p:cNvSpPr>
          <p:nvPr>
            <p:ph type="sldNum" sz="quarter" idx="10"/>
          </p:nvPr>
        </p:nvSpPr>
        <p:spPr/>
        <p:txBody>
          <a:bodyPr/>
          <a:lstStyle/>
          <a:p>
            <a:fld id="{5C293564-204A-4A25-A38A-8698FA045A72}" type="slidenum">
              <a:rPr lang="en-US" smtClean="0"/>
              <a:pPr/>
              <a:t>3</a:t>
            </a:fld>
            <a:endParaRPr lang="en-US"/>
          </a:p>
        </p:txBody>
      </p:sp>
    </p:spTree>
    <p:extLst>
      <p:ext uri="{BB962C8B-B14F-4D97-AF65-F5344CB8AC3E}">
        <p14:creationId xmlns:p14="http://schemas.microsoft.com/office/powerpoint/2010/main" val="3220935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NZ" dirty="0"/>
              <a:t>Calibration</a:t>
            </a:r>
          </a:p>
          <a:p>
            <a:r>
              <a:rPr lang="en-NZ" dirty="0"/>
              <a:t>Calibration of a treatment plant is difficult due to the large number of hydraulic breaks present. No existing level measurement and a limited number of portable instruments limited calibration to eight locations, however these were carefully chosen to maximize their benefit.</a:t>
            </a:r>
          </a:p>
          <a:p>
            <a:endParaRPr lang="en-NZ" dirty="0"/>
          </a:p>
          <a:p>
            <a:r>
              <a:rPr lang="en-NZ" dirty="0"/>
              <a:t>Very good agreement was achieved in most locations with very few modifications of the model required. Comparing the results graphically as well as numerically enabled constant offsets to be very easily distinguished from under/over-estimation of </a:t>
            </a:r>
            <a:r>
              <a:rPr lang="en-NZ" dirty="0" err="1"/>
              <a:t>headlosses</a:t>
            </a:r>
            <a:r>
              <a:rPr lang="en-NZ" dirty="0"/>
              <a:t> which are flow dependent.</a:t>
            </a:r>
          </a:p>
          <a:p>
            <a:endParaRPr lang="en-NZ" dirty="0"/>
          </a:p>
          <a:p>
            <a:r>
              <a:rPr lang="en-NZ" dirty="0"/>
              <a:t>The four week calibration period unfortunately did not include any high flow events and subsequent calibration of the RM Clayton headworks modifications was instead made dependent on high flows, rather than of a fixed time duration. The four week period did though enable calibration for different numbers of process units in service as events occurred and were logged by operations staff. RTC was used to open/close tanks in the model and replicate these real events.</a:t>
            </a:r>
          </a:p>
          <a:p>
            <a:endParaRPr lang="en-NZ" dirty="0"/>
          </a:p>
          <a:p>
            <a:r>
              <a:rPr lang="en-NZ" dirty="0"/>
              <a:t>A site survey was extremely beneficial in confirming key elevations across the plant, invert levels at the portable instrument locations and sediment depths present.</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C293564-204A-4A25-A38A-8698FA045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492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31</a:t>
            </a:fld>
            <a:endParaRPr lang="en-US"/>
          </a:p>
        </p:txBody>
      </p:sp>
    </p:spTree>
    <p:extLst>
      <p:ext uri="{BB962C8B-B14F-4D97-AF65-F5344CB8AC3E}">
        <p14:creationId xmlns:p14="http://schemas.microsoft.com/office/powerpoint/2010/main" val="4028483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dirty="0"/>
              <a:t>Very few model changes required to achieve calibration</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C293564-204A-4A25-A38A-8698FA045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492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C293564-204A-4A25-A38A-8698FA045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492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NZ" dirty="0"/>
              <a:t>Model Long section at 220mgd</a:t>
            </a:r>
          </a:p>
          <a:p>
            <a:endParaRPr lang="en-NZ" dirty="0"/>
          </a:p>
          <a:p>
            <a:r>
              <a:rPr lang="en-US" sz="1600" b="1" kern="1200" dirty="0">
                <a:solidFill>
                  <a:schemeClr val="tx1"/>
                </a:solidFill>
                <a:effectLst/>
                <a:latin typeface="+mn-lt"/>
                <a:ea typeface="+mn-ea"/>
                <a:cs typeface="+mn-cs"/>
              </a:rPr>
              <a:t>Plant Hydraulic Capacity</a:t>
            </a:r>
          </a:p>
          <a:p>
            <a:r>
              <a:rPr lang="en-US" dirty="0">
                <a:effectLst/>
              </a:rPr>
              <a:t>Following calibration, the hydraulic model was</a:t>
            </a:r>
            <a:r>
              <a:rPr lang="en-US" sz="1600" kern="1200" dirty="0">
                <a:solidFill>
                  <a:schemeClr val="tx1"/>
                </a:solidFill>
                <a:effectLst/>
                <a:latin typeface="+mn-lt"/>
                <a:ea typeface="+mn-ea"/>
                <a:cs typeface="+mn-cs"/>
              </a:rPr>
              <a:t> used to estimate the hydraulic capacity of each process area of the plant in order to assist the City of Atlanta in planning future expansion of the WRC. Each area of the plant was simulated individually, with the hydraulic capacity determined as the flow at which submergence of weirs or flooding would start to occur. </a:t>
            </a:r>
            <a:endParaRPr lang="en-US" dirty="0">
              <a:effectLst/>
            </a:endParaRPr>
          </a:p>
          <a:p>
            <a:r>
              <a:rPr lang="en-US" sz="1600" kern="1200" dirty="0">
                <a:solidFill>
                  <a:schemeClr val="tx1"/>
                </a:solidFill>
                <a:effectLst/>
                <a:latin typeface="+mn-lt"/>
                <a:ea typeface="+mn-ea"/>
                <a:cs typeface="+mn-cs"/>
              </a:rPr>
              <a:t> </a:t>
            </a:r>
            <a:endParaRPr lang="en-US" dirty="0">
              <a:effectLst/>
            </a:endParaRPr>
          </a:p>
          <a:p>
            <a:r>
              <a:rPr lang="en-US" sz="1600" kern="1200" dirty="0">
                <a:solidFill>
                  <a:schemeClr val="tx1"/>
                </a:solidFill>
                <a:effectLst/>
                <a:latin typeface="+mn-lt"/>
                <a:ea typeface="+mn-ea"/>
                <a:cs typeface="+mn-cs"/>
              </a:rPr>
              <a:t>Due to low rainfall throughout the four week calibration period, the model was calibrated against flows of only 50-130 </a:t>
            </a:r>
            <a:r>
              <a:rPr lang="en-US" sz="1600" kern="1200" dirty="0" err="1">
                <a:solidFill>
                  <a:schemeClr val="tx1"/>
                </a:solidFill>
                <a:effectLst/>
                <a:latin typeface="+mn-lt"/>
                <a:ea typeface="+mn-ea"/>
                <a:cs typeface="+mn-cs"/>
              </a:rPr>
              <a:t>mgd</a:t>
            </a:r>
            <a:r>
              <a:rPr lang="en-US" sz="1600" kern="1200" dirty="0">
                <a:solidFill>
                  <a:schemeClr val="tx1"/>
                </a:solidFill>
                <a:effectLst/>
                <a:latin typeface="+mn-lt"/>
                <a:ea typeface="+mn-ea"/>
                <a:cs typeface="+mn-cs"/>
              </a:rPr>
              <a:t>. Surcharged </a:t>
            </a:r>
            <a:r>
              <a:rPr lang="en-US" sz="1600" kern="1200" dirty="0" err="1">
                <a:solidFill>
                  <a:schemeClr val="tx1"/>
                </a:solidFill>
                <a:effectLst/>
                <a:latin typeface="+mn-lt"/>
                <a:ea typeface="+mn-ea"/>
                <a:cs typeface="+mn-cs"/>
              </a:rPr>
              <a:t>headlosses</a:t>
            </a:r>
            <a:r>
              <a:rPr lang="en-US" sz="1600" kern="1200" dirty="0">
                <a:solidFill>
                  <a:schemeClr val="tx1"/>
                </a:solidFill>
                <a:effectLst/>
                <a:latin typeface="+mn-lt"/>
                <a:ea typeface="+mn-ea"/>
                <a:cs typeface="+mn-cs"/>
              </a:rPr>
              <a:t> increase in proportion to velocity squared so any additional losses from e.g. sediment deposition not observed during the site survey, could have a large effect on the maximum capacity. The hydraulic capacities calculated therefore generally represent ideal conditions with clean conduits and most units in service</a:t>
            </a:r>
            <a:endParaRPr lang="en-US" dirty="0"/>
          </a:p>
        </p:txBody>
      </p:sp>
      <p:sp>
        <p:nvSpPr>
          <p:cNvPr id="4" name="Slide Number Placeholder 3"/>
          <p:cNvSpPr>
            <a:spLocks noGrp="1"/>
          </p:cNvSpPr>
          <p:nvPr>
            <p:ph type="sldNum" sz="quarter" idx="5"/>
          </p:nvPr>
        </p:nvSpPr>
        <p:spPr/>
        <p:txBody>
          <a:bodyPr/>
          <a:lstStyle/>
          <a:p>
            <a:fld id="{5C293564-204A-4A25-A38A-8698FA045A72}" type="slidenum">
              <a:rPr lang="en-US" smtClean="0"/>
              <a:pPr/>
              <a:t>34</a:t>
            </a:fld>
            <a:endParaRPr lang="en-US"/>
          </a:p>
        </p:txBody>
      </p:sp>
    </p:spTree>
    <p:extLst>
      <p:ext uri="{BB962C8B-B14F-4D97-AF65-F5344CB8AC3E}">
        <p14:creationId xmlns:p14="http://schemas.microsoft.com/office/powerpoint/2010/main" val="1369365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35</a:t>
            </a:fld>
            <a:endParaRPr lang="en-US"/>
          </a:p>
        </p:txBody>
      </p:sp>
    </p:spTree>
    <p:extLst>
      <p:ext uri="{BB962C8B-B14F-4D97-AF65-F5344CB8AC3E}">
        <p14:creationId xmlns:p14="http://schemas.microsoft.com/office/powerpoint/2010/main" val="2239875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36</a:t>
            </a:fld>
            <a:endParaRPr lang="en-US"/>
          </a:p>
        </p:txBody>
      </p:sp>
    </p:spTree>
    <p:extLst>
      <p:ext uri="{BB962C8B-B14F-4D97-AF65-F5344CB8AC3E}">
        <p14:creationId xmlns:p14="http://schemas.microsoft.com/office/powerpoint/2010/main" val="2910541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CONCLUSIONS</a:t>
            </a:r>
          </a:p>
          <a:p>
            <a:endParaRPr lang="en-NZ" dirty="0"/>
          </a:p>
          <a:p>
            <a:r>
              <a:rPr lang="en-NZ" dirty="0" err="1"/>
              <a:t>InfoWorks</a:t>
            </a:r>
            <a:r>
              <a:rPr lang="en-NZ" dirty="0"/>
              <a:t> ICM has been used to produce a detailed hydraulic model of RM Clayton WRC. The model is significantly more flexible and dynamic than the previous spreadsheet model of the plant and will be integrated with the City of Atlanta’s existing catchment system model.</a:t>
            </a:r>
          </a:p>
          <a:p>
            <a:endParaRPr lang="en-NZ" dirty="0"/>
          </a:p>
          <a:p>
            <a:r>
              <a:rPr lang="en-NZ" dirty="0"/>
              <a:t>Accurate </a:t>
            </a:r>
            <a:r>
              <a:rPr lang="en-NZ" dirty="0" err="1"/>
              <a:t>modeling</a:t>
            </a:r>
            <a:r>
              <a:rPr lang="en-NZ" dirty="0"/>
              <a:t> and good agreement with measured data was achieved with careful choice of model components and setting of model coefficients. The model was then used to determine the hydraulic capacity of each area of the plant to assist with planning of future work.</a:t>
            </a: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C293564-204A-4A25-A38A-8698FA045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492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C293564-204A-4A25-A38A-8698FA045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245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93564-204A-4A25-A38A-8698FA045A72}" type="slidenum">
              <a:rPr lang="en-US" smtClean="0"/>
              <a:pPr/>
              <a:t>39</a:t>
            </a:fld>
            <a:endParaRPr lang="en-US"/>
          </a:p>
        </p:txBody>
      </p:sp>
    </p:spTree>
    <p:extLst>
      <p:ext uri="{BB962C8B-B14F-4D97-AF65-F5344CB8AC3E}">
        <p14:creationId xmlns:p14="http://schemas.microsoft.com/office/powerpoint/2010/main" val="162461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600" kern="1200" dirty="0">
                <a:solidFill>
                  <a:schemeClr val="tx1"/>
                </a:solidFill>
                <a:effectLst/>
                <a:latin typeface="+mn-lt"/>
                <a:ea typeface="+mn-ea"/>
                <a:cs typeface="+mn-cs"/>
              </a:rPr>
              <a:t>The hydraulic model for RM Clayton WRC extends from the influent collection structure to the Chattahoochee River, including all the liquid stream process units. The model was constructed based on record drawings, a site survey, an existing Excel spreadsheet hydraulic model, and feedback from plant operations staff. </a:t>
            </a:r>
            <a:endParaRPr lang="en-US" dirty="0">
              <a:effectLst/>
            </a:endParaRPr>
          </a:p>
          <a:p>
            <a:r>
              <a:rPr lang="en-US" sz="1600" kern="1200" dirty="0">
                <a:solidFill>
                  <a:schemeClr val="tx1"/>
                </a:solidFill>
                <a:effectLst/>
                <a:latin typeface="+mn-lt"/>
                <a:ea typeface="+mn-ea"/>
                <a:cs typeface="+mn-cs"/>
              </a:rPr>
              <a:t> </a:t>
            </a:r>
            <a:endParaRPr lang="en-US" dirty="0">
              <a:effectLst/>
            </a:endParaRPr>
          </a:p>
          <a:p>
            <a:r>
              <a:rPr lang="en-US" sz="1600" kern="1200" dirty="0">
                <a:solidFill>
                  <a:schemeClr val="tx1"/>
                </a:solidFill>
                <a:effectLst/>
                <a:latin typeface="+mn-lt"/>
                <a:ea typeface="+mn-ea"/>
                <a:cs typeface="+mn-cs"/>
              </a:rPr>
              <a:t>The process units included in the model were: </a:t>
            </a:r>
            <a:endParaRPr lang="en-US" dirty="0">
              <a:effectLst/>
            </a:endParaRPr>
          </a:p>
          <a:p>
            <a:pPr lvl="0"/>
            <a:r>
              <a:rPr lang="en-US" sz="1600" kern="1200" dirty="0">
                <a:solidFill>
                  <a:schemeClr val="tx1"/>
                </a:solidFill>
                <a:effectLst/>
                <a:latin typeface="+mn-lt"/>
                <a:ea typeface="+mn-ea"/>
                <a:cs typeface="+mn-cs"/>
              </a:rPr>
              <a:t>influent collection structure, headworks with bar screens, vortex grit collectors,  multi-tray grit removal units, and drum screens, </a:t>
            </a:r>
          </a:p>
          <a:p>
            <a:pPr lvl="0"/>
            <a:r>
              <a:rPr lang="en-US" sz="1600" kern="1200" dirty="0">
                <a:solidFill>
                  <a:schemeClr val="tx1"/>
                </a:solidFill>
                <a:effectLst/>
                <a:latin typeface="+mn-lt"/>
                <a:ea typeface="+mn-ea"/>
                <a:cs typeface="+mn-cs"/>
              </a:rPr>
              <a:t>(8) primary clarifiers, </a:t>
            </a:r>
          </a:p>
          <a:p>
            <a:pPr lvl="0"/>
            <a:r>
              <a:rPr lang="en-US" sz="1600" kern="1200" dirty="0">
                <a:solidFill>
                  <a:schemeClr val="tx1"/>
                </a:solidFill>
                <a:effectLst/>
                <a:latin typeface="+mn-lt"/>
                <a:ea typeface="+mn-ea"/>
                <a:cs typeface="+mn-cs"/>
              </a:rPr>
              <a:t>(2) biological nutrient removal (BNR) process basins,</a:t>
            </a:r>
          </a:p>
          <a:p>
            <a:pPr lvl="0"/>
            <a:r>
              <a:rPr lang="en-US" sz="1600" kern="1200" dirty="0">
                <a:solidFill>
                  <a:schemeClr val="tx1"/>
                </a:solidFill>
                <a:effectLst/>
                <a:latin typeface="+mn-lt"/>
                <a:ea typeface="+mn-ea"/>
                <a:cs typeface="+mn-cs"/>
              </a:rPr>
              <a:t>mixed liquor pumping station, </a:t>
            </a:r>
          </a:p>
          <a:p>
            <a:pPr lvl="0"/>
            <a:r>
              <a:rPr lang="en-US" sz="1600" kern="1200" dirty="0">
                <a:solidFill>
                  <a:schemeClr val="tx1"/>
                </a:solidFill>
                <a:effectLst/>
                <a:latin typeface="+mn-lt"/>
                <a:ea typeface="+mn-ea"/>
                <a:cs typeface="+mn-cs"/>
              </a:rPr>
              <a:t>(10) secondary clarifiers, </a:t>
            </a:r>
          </a:p>
          <a:p>
            <a:pPr lvl="0"/>
            <a:r>
              <a:rPr lang="en-US" sz="1600" kern="1200" dirty="0">
                <a:solidFill>
                  <a:schemeClr val="tx1"/>
                </a:solidFill>
                <a:effectLst/>
                <a:latin typeface="+mn-lt"/>
                <a:ea typeface="+mn-ea"/>
                <a:cs typeface="+mn-cs"/>
              </a:rPr>
              <a:t>(22) effluent filters,</a:t>
            </a:r>
          </a:p>
          <a:p>
            <a:pPr lvl="0"/>
            <a:r>
              <a:rPr lang="en-US" sz="1600" kern="1200" dirty="0">
                <a:solidFill>
                  <a:schemeClr val="tx1"/>
                </a:solidFill>
                <a:effectLst/>
                <a:latin typeface="+mn-lt"/>
                <a:ea typeface="+mn-ea"/>
                <a:cs typeface="+mn-cs"/>
              </a:rPr>
              <a:t>ultraviolet (UV) disinfection system, </a:t>
            </a:r>
          </a:p>
          <a:p>
            <a:pPr lvl="0"/>
            <a:r>
              <a:rPr lang="en-US" sz="1600" kern="1200" dirty="0">
                <a:solidFill>
                  <a:schemeClr val="tx1"/>
                </a:solidFill>
                <a:effectLst/>
                <a:latin typeface="+mn-lt"/>
                <a:ea typeface="+mn-ea"/>
                <a:cs typeface="+mn-cs"/>
              </a:rPr>
              <a:t>and outfall diffuser. </a:t>
            </a:r>
          </a:p>
          <a:p>
            <a:r>
              <a:rPr lang="en-US" sz="1600" kern="1200" dirty="0">
                <a:solidFill>
                  <a:schemeClr val="tx1"/>
                </a:solidFill>
                <a:effectLst/>
                <a:latin typeface="+mn-lt"/>
                <a:ea typeface="+mn-ea"/>
                <a:cs typeface="+mn-cs"/>
              </a:rPr>
              <a:t> </a:t>
            </a:r>
            <a:endParaRPr lang="en-US" dirty="0">
              <a:effectLst/>
            </a:endParaRPr>
          </a:p>
          <a:p>
            <a:r>
              <a:rPr lang="en-US" sz="1600" kern="1200" dirty="0">
                <a:solidFill>
                  <a:schemeClr val="tx1"/>
                </a:solidFill>
                <a:effectLst/>
                <a:latin typeface="+mn-lt"/>
                <a:ea typeface="+mn-ea"/>
                <a:cs typeface="+mn-cs"/>
              </a:rPr>
              <a:t>All process units were included, along with 6 bypasses. The Return Activated Sludge (RAS) system was also included in a simplified form since RAS is a significant proportion of the plant total flow.</a:t>
            </a: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5C293564-204A-4A25-A38A-8698FA045A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492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5</a:t>
            </a:fld>
            <a:endParaRPr lang="en-US"/>
          </a:p>
        </p:txBody>
      </p:sp>
    </p:spTree>
    <p:extLst>
      <p:ext uri="{BB962C8B-B14F-4D97-AF65-F5344CB8AC3E}">
        <p14:creationId xmlns:p14="http://schemas.microsoft.com/office/powerpoint/2010/main" val="146011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6</a:t>
            </a:fld>
            <a:endParaRPr lang="en-US"/>
          </a:p>
        </p:txBody>
      </p:sp>
    </p:spTree>
    <p:extLst>
      <p:ext uri="{BB962C8B-B14F-4D97-AF65-F5344CB8AC3E}">
        <p14:creationId xmlns:p14="http://schemas.microsoft.com/office/powerpoint/2010/main" val="2818536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7</a:t>
            </a:fld>
            <a:endParaRPr lang="en-US"/>
          </a:p>
        </p:txBody>
      </p:sp>
    </p:spTree>
    <p:extLst>
      <p:ext uri="{BB962C8B-B14F-4D97-AF65-F5344CB8AC3E}">
        <p14:creationId xmlns:p14="http://schemas.microsoft.com/office/powerpoint/2010/main" val="1912304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8</a:t>
            </a:fld>
            <a:endParaRPr lang="en-US"/>
          </a:p>
        </p:txBody>
      </p:sp>
    </p:spTree>
    <p:extLst>
      <p:ext uri="{BB962C8B-B14F-4D97-AF65-F5344CB8AC3E}">
        <p14:creationId xmlns:p14="http://schemas.microsoft.com/office/powerpoint/2010/main" val="1621397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293564-204A-4A25-A38A-8698FA045A72}" type="slidenum">
              <a:rPr lang="en-US" smtClean="0"/>
              <a:pPr/>
              <a:t>9</a:t>
            </a:fld>
            <a:endParaRPr lang="en-US"/>
          </a:p>
        </p:txBody>
      </p:sp>
    </p:spTree>
    <p:extLst>
      <p:ext uri="{BB962C8B-B14F-4D97-AF65-F5344CB8AC3E}">
        <p14:creationId xmlns:p14="http://schemas.microsoft.com/office/powerpoint/2010/main" val="50374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gif"/><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gif"/><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gif"/><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gif"/><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gif"/><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gif"/><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gif"/><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gif"/><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 On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84" y="6064626"/>
            <a:ext cx="3523488" cy="533400"/>
          </a:xfrm>
          <a:prstGeom prst="rect">
            <a:avLst/>
          </a:prstGeom>
        </p:spPr>
      </p:pic>
      <p:sp>
        <p:nvSpPr>
          <p:cNvPr id="7" name="Picture Placeholder 6"/>
          <p:cNvSpPr>
            <a:spLocks noGrp="1"/>
          </p:cNvSpPr>
          <p:nvPr>
            <p:ph type="pic" sz="quarter" idx="13"/>
          </p:nvPr>
        </p:nvSpPr>
        <p:spPr>
          <a:xfrm>
            <a:off x="1460" y="0"/>
            <a:ext cx="12188952" cy="4389120"/>
          </a:xfrm>
          <a:prstGeom prst="rect">
            <a:avLst/>
          </a:prstGeom>
        </p:spPr>
        <p:txBody>
          <a:bodyPr anchor="ctr"/>
          <a:lstStyle>
            <a:lvl1pPr marL="0" indent="0" algn="ctr">
              <a:buNone/>
              <a:defRPr>
                <a:solidFill>
                  <a:schemeClr val="accent6"/>
                </a:solidFill>
              </a:defRPr>
            </a:lvl1pPr>
          </a:lstStyle>
          <a:p>
            <a:r>
              <a:rPr lang="en-US"/>
              <a:t>Drag picture to placeholder or click icon to add</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80662" y="5588214"/>
            <a:ext cx="3656796" cy="1387853"/>
          </a:xfrm>
          <a:prstGeom prst="rect">
            <a:avLst/>
          </a:prstGeom>
        </p:spPr>
      </p:pic>
      <p:sp>
        <p:nvSpPr>
          <p:cNvPr id="12" name="Title"/>
          <p:cNvSpPr>
            <a:spLocks noGrp="1"/>
          </p:cNvSpPr>
          <p:nvPr>
            <p:ph type="title"/>
          </p:nvPr>
        </p:nvSpPr>
        <p:spPr>
          <a:xfrm>
            <a:off x="455612" y="4831468"/>
            <a:ext cx="6705600" cy="966711"/>
          </a:xfrm>
          <a:prstGeom prst="rect">
            <a:avLst/>
          </a:prstGeom>
        </p:spPr>
        <p:txBody>
          <a:bodyPr lIns="0" tIns="0" rIns="0" bIns="0" anchor="t" anchorCtr="0"/>
          <a:lstStyle>
            <a:lvl1pPr>
              <a:defRPr sz="4000" b="1" cap="none" baseline="0">
                <a:solidFill>
                  <a:schemeClr val="accent6"/>
                </a:solidFill>
              </a:defRPr>
            </a:lvl1pPr>
          </a:lstStyle>
          <a:p>
            <a:r>
              <a:rPr lang="en-US"/>
              <a:t>Click to edit Master title style</a:t>
            </a:r>
            <a:endParaRPr lang="en-US" dirty="0"/>
          </a:p>
        </p:txBody>
      </p:sp>
      <p:sp>
        <p:nvSpPr>
          <p:cNvPr id="10" name="Text Placeholder 1"/>
          <p:cNvSpPr>
            <a:spLocks noGrp="1"/>
          </p:cNvSpPr>
          <p:nvPr>
            <p:ph type="body" sz="quarter" idx="11"/>
          </p:nvPr>
        </p:nvSpPr>
        <p:spPr>
          <a:xfrm>
            <a:off x="7694612" y="4837518"/>
            <a:ext cx="4041334" cy="431526"/>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16" name="Text Placeholder2"/>
          <p:cNvSpPr>
            <a:spLocks noGrp="1"/>
          </p:cNvSpPr>
          <p:nvPr>
            <p:ph type="body" sz="quarter" idx="14"/>
          </p:nvPr>
        </p:nvSpPr>
        <p:spPr>
          <a:xfrm>
            <a:off x="7694612" y="5269044"/>
            <a:ext cx="4041334" cy="541339"/>
          </a:xfrm>
          <a:prstGeom prst="rect">
            <a:avLst/>
          </a:prstGeom>
        </p:spPr>
        <p:txBody>
          <a:bodyPr lIns="0" tIns="0" rIns="0" bIns="0" anchor="t" anchorCtr="0"/>
          <a:lstStyle>
            <a:lvl1pPr marL="0" indent="0" algn="r" defTabSz="1218987"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
        <p:nvSpPr>
          <p:cNvPr id="17" name="Date Placeholder 3"/>
          <p:cNvSpPr>
            <a:spLocks noGrp="1"/>
          </p:cNvSpPr>
          <p:nvPr>
            <p:ph type="dt" sz="half" idx="10"/>
          </p:nvPr>
        </p:nvSpPr>
        <p:spPr>
          <a:xfrm>
            <a:off x="9010997" y="4465274"/>
            <a:ext cx="2724950" cy="366193"/>
          </a:xfrm>
          <a:prstGeom prst="rect">
            <a:avLst/>
          </a:prstGeom>
        </p:spPr>
        <p:txBody>
          <a:bodyPr lIns="0" tIns="0" rIns="0" bIns="0"/>
          <a:lstStyle>
            <a:lvl1pPr algn="r">
              <a:defRPr sz="1200">
                <a:solidFill>
                  <a:schemeClr val="accent6"/>
                </a:solidFill>
              </a:defRPr>
            </a:lvl1pPr>
          </a:lstStyle>
          <a:p>
            <a:fld id="{0CA08D7F-E53B-BD45-B2E5-F3DD0E708659}" type="datetime3">
              <a:rPr lang="en-US" smtClean="0"/>
              <a:t>11 March 2019</a:t>
            </a:fld>
            <a:endParaRPr lang="en-US"/>
          </a:p>
        </p:txBody>
      </p:sp>
    </p:spTree>
  </p:cSld>
  <p:clrMapOvr>
    <a:masterClrMapping/>
  </p:clrMapOvr>
  <p:extLst mod="1">
    <p:ext uri="{DCECCB84-F9BA-43D5-87BE-67443E8EF086}">
      <p15:sldGuideLst xmlns:p15="http://schemas.microsoft.com/office/powerpoint/2012/main">
        <p15:guide id="1" orient="horz" pos="3336"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1 - Large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Picture Placeholder 6"/>
          <p:cNvSpPr>
            <a:spLocks noGrp="1"/>
          </p:cNvSpPr>
          <p:nvPr>
            <p:ph type="pic" sz="quarter" idx="13"/>
          </p:nvPr>
        </p:nvSpPr>
        <p:spPr>
          <a:xfrm>
            <a:off x="0" y="0"/>
            <a:ext cx="4572000" cy="6858000"/>
          </a:xfrm>
          <a:prstGeom prst="rect">
            <a:avLst/>
          </a:prstGeom>
        </p:spPr>
        <p:txBody>
          <a:bodyPr anchor="ctr"/>
          <a:lstStyle>
            <a:lvl1pPr marL="0" indent="0" algn="ctr">
              <a:buNone/>
              <a:defRPr>
                <a:solidFill>
                  <a:schemeClr val="accent6"/>
                </a:solidFill>
              </a:defRPr>
            </a:lvl1pPr>
          </a:lstStyle>
          <a:p>
            <a:endParaRPr lang="en-US"/>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1 - Small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2741612" y="603257"/>
            <a:ext cx="8991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2741612" y="1746257"/>
            <a:ext cx="8991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2741612" y="5515665"/>
            <a:ext cx="8991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Picture Placeholder 6"/>
          <p:cNvSpPr>
            <a:spLocks noGrp="1"/>
          </p:cNvSpPr>
          <p:nvPr>
            <p:ph type="pic" sz="quarter" idx="13"/>
          </p:nvPr>
        </p:nvSpPr>
        <p:spPr>
          <a:xfrm>
            <a:off x="0" y="0"/>
            <a:ext cx="2286000" cy="6858000"/>
          </a:xfrm>
          <a:prstGeom prst="rect">
            <a:avLst/>
          </a:prstGeom>
        </p:spPr>
        <p:txBody>
          <a:bodyPr anchor="ctr"/>
          <a:lstStyle>
            <a:lvl1pPr marL="0" indent="0" algn="ctr">
              <a:buNone/>
              <a:defRPr>
                <a:solidFill>
                  <a:schemeClr val="accent6"/>
                </a:solidFill>
              </a:defRPr>
            </a:lvl1pPr>
          </a:lstStyle>
          <a:p>
            <a:endParaRPr lang="en-US"/>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1 - Large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2" name="Rectangle 1"/>
          <p:cNvSpPr/>
          <p:nvPr userDrawn="1"/>
        </p:nvSpPr>
        <p:spPr bwMode="auto">
          <a:xfrm>
            <a:off x="0" y="0"/>
            <a:ext cx="4572000" cy="6858000"/>
          </a:xfrm>
          <a:prstGeom prst="rect">
            <a:avLst/>
          </a:prstGeom>
          <a:solidFill>
            <a:schemeClr val="accent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2"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1 - Small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2741612" y="603257"/>
            <a:ext cx="8991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2741612" y="1746257"/>
            <a:ext cx="8991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2741612" y="5515665"/>
            <a:ext cx="8991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7" name="Rectangle 6"/>
          <p:cNvSpPr/>
          <p:nvPr userDrawn="1"/>
        </p:nvSpPr>
        <p:spPr bwMode="auto">
          <a:xfrm>
            <a:off x="0" y="0"/>
            <a:ext cx="2286000" cy="6858000"/>
          </a:xfrm>
          <a:prstGeom prst="rect">
            <a:avLst/>
          </a:prstGeom>
          <a:solidFill>
            <a:schemeClr val="accent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2"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1 - Text Solid Background">
    <p:bg>
      <p:bgPr>
        <a:solidFill>
          <a:schemeClr val="accent1"/>
        </a:solidFill>
        <a:effectLst/>
      </p:bgPr>
    </p:bg>
    <p:spTree>
      <p:nvGrpSpPr>
        <p:cNvPr id="1" name=""/>
        <p:cNvGrpSpPr/>
        <p:nvPr/>
      </p:nvGrpSpPr>
      <p:grpSpPr>
        <a:xfrm>
          <a:off x="0" y="0"/>
          <a:ext cx="0" cy="0"/>
          <a:chOff x="0" y="0"/>
          <a:chExt cx="0" cy="0"/>
        </a:xfrm>
      </p:grpSpPr>
      <p:sp>
        <p:nvSpPr>
          <p:cNvPr id="11" name="Title"/>
          <p:cNvSpPr>
            <a:spLocks noGrp="1"/>
          </p:cNvSpPr>
          <p:nvPr>
            <p:ph type="title"/>
          </p:nvPr>
        </p:nvSpPr>
        <p:spPr>
          <a:xfrm>
            <a:off x="457070" y="603257"/>
            <a:ext cx="5702328" cy="1143000"/>
          </a:xfrm>
          <a:prstGeom prst="rect">
            <a:avLst/>
          </a:prstGeom>
        </p:spPr>
        <p:txBody>
          <a:bodyPr lIns="0" tIns="0" rIns="0" bIns="121899">
            <a:normAutofit/>
          </a:bodyPr>
          <a:lstStyle>
            <a:lvl1pPr algn="l">
              <a:lnSpc>
                <a:spcPct val="70000"/>
              </a:lnSpc>
              <a:defRPr lang="en-US" sz="3600" b="1" cap="none" baseline="0" dirty="0" smtClean="0">
                <a:solidFill>
                  <a:schemeClr val="bg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1" y="1746257"/>
            <a:ext cx="5702327" cy="3651247"/>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0" y="5407803"/>
            <a:ext cx="5713543"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dirty="0"/>
              <a:t>Click to edit Master text styles</a:t>
            </a:r>
          </a:p>
        </p:txBody>
      </p:sp>
      <p:sp>
        <p:nvSpPr>
          <p:cNvPr id="20" name="Content Placeholder"/>
          <p:cNvSpPr>
            <a:spLocks noGrp="1"/>
          </p:cNvSpPr>
          <p:nvPr>
            <p:ph idx="11" hasCustomPrompt="1"/>
          </p:nvPr>
        </p:nvSpPr>
        <p:spPr>
          <a:xfrm>
            <a:off x="6386169" y="1746257"/>
            <a:ext cx="5365859" cy="3661546"/>
          </a:xfrm>
          <a:prstGeom prst="rect">
            <a:avLst/>
          </a:prstGeom>
        </p:spPr>
        <p:txBody>
          <a:bodyPr lIns="0" tIns="0" rIns="0" bIns="0"/>
          <a:lstStyle>
            <a:lvl1pPr marL="0" indent="0">
              <a:lnSpc>
                <a:spcPct val="100000"/>
              </a:lnSpc>
              <a:buNone/>
              <a:defRPr lang="en-US" sz="2800" b="0" kern="0" dirty="0" smtClean="0">
                <a:solidFill>
                  <a:schemeClr val="bg1"/>
                </a:solidFill>
                <a:latin typeface="+mn-lt"/>
                <a:ea typeface="Gill Sans MT" charset="0"/>
                <a:cs typeface="Gill Sans MT" charset="0"/>
              </a:defRPr>
            </a:lvl1pPr>
          </a:lstStyle>
          <a:p>
            <a:pPr marL="236538" lvl="0" indent="-236538" defTabSz="1218987" eaLnBrk="0" hangingPunct="0">
              <a:lnSpc>
                <a:spcPct val="90000"/>
              </a:lnSpc>
              <a:spcBef>
                <a:spcPts val="1600"/>
              </a:spcBef>
              <a:buFontTx/>
              <a:tabLst/>
            </a:pPr>
            <a:r>
              <a:rPr lang="en-US" dirty="0"/>
              <a:t>Click to add graphics</a:t>
            </a:r>
          </a:p>
        </p:txBody>
      </p:sp>
      <p:sp>
        <p:nvSpPr>
          <p:cNvPr id="12"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extLst mod="1">
    <p:ext uri="{DCECCB84-F9BA-43D5-87BE-67443E8EF086}">
      <p15:sldGuideLst xmlns:p15="http://schemas.microsoft.com/office/powerpoint/2012/main">
        <p15:guide id="1" orient="horz" pos="2160" userDrawn="1">
          <p15:clr>
            <a:srgbClr val="FBAE40"/>
          </p15:clr>
        </p15:guide>
        <p15:guide id="2" pos="215" userDrawn="1">
          <p15:clr>
            <a:srgbClr val="FBAE40"/>
          </p15:clr>
        </p15:guide>
        <p15:guide id="3" pos="388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1 - Text Half Backgroun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5630488" y="11853"/>
            <a:ext cx="6558046" cy="6858000"/>
          </a:xfrm>
          <a:prstGeom prst="rect">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1" name="Title"/>
          <p:cNvSpPr>
            <a:spLocks noGrp="1"/>
          </p:cNvSpPr>
          <p:nvPr>
            <p:ph type="title"/>
          </p:nvPr>
        </p:nvSpPr>
        <p:spPr>
          <a:xfrm>
            <a:off x="457070" y="603256"/>
            <a:ext cx="4864325" cy="1376797"/>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6036416" y="5407803"/>
            <a:ext cx="569504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dirty="0"/>
              <a:t>Click to edit Master text styles</a:t>
            </a:r>
          </a:p>
        </p:txBody>
      </p:sp>
      <p:sp>
        <p:nvSpPr>
          <p:cNvPr id="18" name="Text Placeholder"/>
          <p:cNvSpPr>
            <a:spLocks noGrp="1"/>
          </p:cNvSpPr>
          <p:nvPr>
            <p:ph type="body" sz="quarter" idx="15"/>
          </p:nvPr>
        </p:nvSpPr>
        <p:spPr>
          <a:xfrm>
            <a:off x="6036416" y="1980053"/>
            <a:ext cx="5695048" cy="3417451"/>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4"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1 - TItle ">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8"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1 - TItle and Take-Away">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455612" y="5515665"/>
            <a:ext cx="11277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2 Divider With Photo">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7" name="Picture Placeholder 6"/>
          <p:cNvSpPr>
            <a:spLocks noGrp="1"/>
          </p:cNvSpPr>
          <p:nvPr>
            <p:ph type="pic" sz="quarter" idx="13"/>
          </p:nvPr>
        </p:nvSpPr>
        <p:spPr>
          <a:xfrm>
            <a:off x="1460" y="0"/>
            <a:ext cx="12188952" cy="4389120"/>
          </a:xfrm>
          <a:prstGeom prst="rect">
            <a:avLst/>
          </a:prstGeom>
        </p:spPr>
        <p:txBody>
          <a:bodyPr anchor="ctr"/>
          <a:lstStyle>
            <a:lvl1pPr marL="0" indent="0" algn="ctr">
              <a:buNone/>
              <a:defRPr>
                <a:solidFill>
                  <a:schemeClr val="accent6"/>
                </a:solidFill>
              </a:defRPr>
            </a:lvl1pPr>
          </a:lstStyle>
          <a:p>
            <a:endParaRPr lang="en-US"/>
          </a:p>
        </p:txBody>
      </p:sp>
      <p:sp>
        <p:nvSpPr>
          <p:cNvPr id="10" name="Footer Placeholder"/>
          <p:cNvSpPr>
            <a:spLocks noGrp="1"/>
          </p:cNvSpPr>
          <p:nvPr>
            <p:ph type="ftr" sz="quarter" idx="3"/>
          </p:nvPr>
        </p:nvSpPr>
        <p:spPr>
          <a:xfrm>
            <a:off x="457071" y="6512334"/>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27" name="Picture 26"/>
          <p:cNvPicPr>
            <a:picLocks noChangeAspect="1"/>
          </p:cNvPicPr>
          <p:nvPr userDrawn="1"/>
        </p:nvPicPr>
        <p:blipFill rotWithShape="1">
          <a:blip r:embed="rId3"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sp>
        <p:nvSpPr>
          <p:cNvPr id="9" name="Title"/>
          <p:cNvSpPr>
            <a:spLocks noGrp="1"/>
          </p:cNvSpPr>
          <p:nvPr>
            <p:ph type="title"/>
          </p:nvPr>
        </p:nvSpPr>
        <p:spPr>
          <a:xfrm>
            <a:off x="455612" y="4831468"/>
            <a:ext cx="6705600" cy="966711"/>
          </a:xfrm>
          <a:prstGeom prst="rect">
            <a:avLst/>
          </a:prstGeom>
        </p:spPr>
        <p:txBody>
          <a:bodyPr lIns="0" tIns="0" rIns="0" bIns="0" anchor="t" anchorCtr="0"/>
          <a:lstStyle>
            <a:lvl1pPr>
              <a:defRPr sz="4000" b="1" cap="none" baseline="0">
                <a:solidFill>
                  <a:schemeClr val="accent6"/>
                </a:solidFill>
              </a:defRPr>
            </a:lvl1pPr>
          </a:lstStyle>
          <a:p>
            <a:r>
              <a:rPr lang="en-US" dirty="0"/>
              <a:t>Click to edit Master title style</a:t>
            </a:r>
          </a:p>
        </p:txBody>
      </p:sp>
      <p:sp>
        <p:nvSpPr>
          <p:cNvPr id="15" name="Text Placeholder 1"/>
          <p:cNvSpPr>
            <a:spLocks noGrp="1"/>
          </p:cNvSpPr>
          <p:nvPr>
            <p:ph type="body" sz="quarter" idx="11"/>
          </p:nvPr>
        </p:nvSpPr>
        <p:spPr>
          <a:xfrm>
            <a:off x="7694612" y="4837518"/>
            <a:ext cx="4041334" cy="431526"/>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17" name="Text Placeholder2"/>
          <p:cNvSpPr>
            <a:spLocks noGrp="1"/>
          </p:cNvSpPr>
          <p:nvPr>
            <p:ph type="body" sz="quarter" idx="14"/>
          </p:nvPr>
        </p:nvSpPr>
        <p:spPr>
          <a:xfrm>
            <a:off x="7694612" y="5269044"/>
            <a:ext cx="4041334" cy="541339"/>
          </a:xfrm>
          <a:prstGeom prst="rect">
            <a:avLst/>
          </a:prstGeom>
        </p:spPr>
        <p:txBody>
          <a:bodyPr lIns="0" tIns="0" rIns="0" bIns="0" anchor="t" anchorCtr="0"/>
          <a:lstStyle>
            <a:lvl1pPr marL="0" indent="0" algn="r" defTabSz="1218987"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
        <p:nvSpPr>
          <p:cNvPr id="11"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extLst mod="1">
    <p:ext uri="{DCECCB84-F9BA-43D5-87BE-67443E8EF086}">
      <p15:sldGuideLst xmlns:p15="http://schemas.microsoft.com/office/powerpoint/2012/main">
        <p15:guide id="1" orient="horz" pos="4224" userDrawn="1">
          <p15:clr>
            <a:srgbClr val="FBAE40"/>
          </p15:clr>
        </p15:guide>
        <p15:guide id="2" pos="38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2 Divider Solid Color">
    <p:spTree>
      <p:nvGrpSpPr>
        <p:cNvPr id="1" name=""/>
        <p:cNvGrpSpPr/>
        <p:nvPr/>
      </p:nvGrpSpPr>
      <p:grpSpPr>
        <a:xfrm>
          <a:off x="0" y="0"/>
          <a:ext cx="0" cy="0"/>
          <a:chOff x="0" y="0"/>
          <a:chExt cx="0" cy="0"/>
        </a:xfrm>
      </p:grpSpPr>
      <p:sp>
        <p:nvSpPr>
          <p:cNvPr id="2" name="Title"/>
          <p:cNvSpPr>
            <a:spLocks noGrp="1"/>
          </p:cNvSpPr>
          <p:nvPr>
            <p:ph type="title"/>
          </p:nvPr>
        </p:nvSpPr>
        <p:spPr>
          <a:xfrm>
            <a:off x="455612" y="1483360"/>
            <a:ext cx="6705600" cy="3825513"/>
          </a:xfrm>
          <a:prstGeom prst="rect">
            <a:avLst/>
          </a:prstGeom>
        </p:spPr>
        <p:txBody>
          <a:bodyPr lIns="0" tIns="0" rIns="0" bIns="0"/>
          <a:lstStyle>
            <a:lvl1pPr>
              <a:defRPr sz="6600" b="1" cap="none" baseline="0">
                <a:solidFill>
                  <a:schemeClr val="bg1"/>
                </a:solidFill>
              </a:defRPr>
            </a:lvl1pPr>
          </a:lstStyle>
          <a:p>
            <a:r>
              <a:rPr lang="en-US" dirty="0"/>
              <a:t>Click to edit Master title style</a:t>
            </a:r>
          </a:p>
        </p:txBody>
      </p:sp>
      <p:sp>
        <p:nvSpPr>
          <p:cNvPr id="13"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7" name="Text Placeholder 1"/>
          <p:cNvSpPr>
            <a:spLocks noGrp="1"/>
          </p:cNvSpPr>
          <p:nvPr>
            <p:ph type="body" sz="quarter" idx="12"/>
          </p:nvPr>
        </p:nvSpPr>
        <p:spPr>
          <a:xfrm>
            <a:off x="455612" y="3994139"/>
            <a:ext cx="4041334" cy="431526"/>
          </a:xfrm>
          <a:prstGeom prst="rect">
            <a:avLst/>
          </a:prstGeom>
        </p:spPr>
        <p:txBody>
          <a:bodyPr lIns="0" tIns="0" rIns="0" bIns="0" anchor="ctr" anchorCtr="0"/>
          <a:lstStyle>
            <a:lvl1pPr marL="0" indent="0" algn="l">
              <a:lnSpc>
                <a:spcPct val="70000"/>
              </a:lnSpc>
              <a:spcBef>
                <a:spcPts val="0"/>
              </a:spcBef>
              <a:buFontTx/>
              <a:buNone/>
              <a:defRPr sz="24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sp>
        <p:nvSpPr>
          <p:cNvPr id="8" name="Text Placeholder 1"/>
          <p:cNvSpPr>
            <a:spLocks noGrp="1"/>
          </p:cNvSpPr>
          <p:nvPr>
            <p:ph type="body" sz="quarter" idx="13"/>
          </p:nvPr>
        </p:nvSpPr>
        <p:spPr>
          <a:xfrm>
            <a:off x="455612" y="4425665"/>
            <a:ext cx="4041334" cy="431526"/>
          </a:xfrm>
          <a:prstGeom prst="rect">
            <a:avLst/>
          </a:prstGeom>
        </p:spPr>
        <p:txBody>
          <a:bodyPr lIns="0" tIns="0" rIns="0" bIns="0" anchor="t" anchorCtr="0"/>
          <a:lstStyle>
            <a:lvl1pPr marL="0" indent="0" algn="l">
              <a:lnSpc>
                <a:spcPct val="70000"/>
              </a:lnSpc>
              <a:spcBef>
                <a:spcPts val="0"/>
              </a:spcBef>
              <a:buFontTx/>
              <a:buNone/>
              <a:defRPr sz="16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 Three Photo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80662" y="5588214"/>
            <a:ext cx="3656796" cy="1387853"/>
          </a:xfrm>
          <a:prstGeom prst="rect">
            <a:avLst/>
          </a:prstGeom>
        </p:spPr>
      </p:pic>
      <p:sp>
        <p:nvSpPr>
          <p:cNvPr id="11" name="Picture Placeholder 4"/>
          <p:cNvSpPr>
            <a:spLocks noGrp="1"/>
          </p:cNvSpPr>
          <p:nvPr>
            <p:ph type="pic" sz="quarter" idx="12"/>
          </p:nvPr>
        </p:nvSpPr>
        <p:spPr>
          <a:xfrm>
            <a:off x="0" y="0"/>
            <a:ext cx="6610350" cy="4389120"/>
          </a:xfrm>
          <a:prstGeom prst="rect">
            <a:avLst/>
          </a:prstGeom>
        </p:spPr>
        <p:txBody>
          <a:bodyPr anchor="ctr"/>
          <a:lstStyle>
            <a:lvl1pPr marL="0" indent="0" algn="ctr">
              <a:buNone/>
              <a:defRPr>
                <a:solidFill>
                  <a:schemeClr val="accent6"/>
                </a:solidFill>
              </a:defRPr>
            </a:lvl1pPr>
          </a:lstStyle>
          <a:p>
            <a:r>
              <a:rPr lang="en-US"/>
              <a:t>Drag picture to placeholder or click icon to add</a:t>
            </a:r>
          </a:p>
        </p:txBody>
      </p:sp>
      <p:sp>
        <p:nvSpPr>
          <p:cNvPr id="12" name="Picture Placeholder 9"/>
          <p:cNvSpPr>
            <a:spLocks noGrp="1"/>
          </p:cNvSpPr>
          <p:nvPr>
            <p:ph type="pic" sz="quarter" idx="13"/>
          </p:nvPr>
        </p:nvSpPr>
        <p:spPr>
          <a:xfrm>
            <a:off x="6731000" y="0"/>
            <a:ext cx="2922587" cy="4389120"/>
          </a:xfrm>
          <a:prstGeom prst="rect">
            <a:avLst/>
          </a:prstGeom>
        </p:spPr>
        <p:txBody>
          <a:bodyPr anchor="ctr"/>
          <a:lstStyle>
            <a:lvl1pPr marL="0" indent="0" algn="ctr">
              <a:buNone/>
              <a:defRPr>
                <a:solidFill>
                  <a:schemeClr val="accent6"/>
                </a:solidFill>
              </a:defRPr>
            </a:lvl1pPr>
          </a:lstStyle>
          <a:p>
            <a:r>
              <a:rPr lang="en-US"/>
              <a:t>Drag picture to placeholder or click icon to add</a:t>
            </a:r>
          </a:p>
        </p:txBody>
      </p:sp>
      <p:sp>
        <p:nvSpPr>
          <p:cNvPr id="13" name="Picture Placeholder 11"/>
          <p:cNvSpPr>
            <a:spLocks noGrp="1"/>
          </p:cNvSpPr>
          <p:nvPr>
            <p:ph type="pic" sz="quarter" idx="14"/>
          </p:nvPr>
        </p:nvSpPr>
        <p:spPr>
          <a:xfrm>
            <a:off x="9774238" y="0"/>
            <a:ext cx="2414587" cy="4389120"/>
          </a:xfrm>
          <a:prstGeom prst="rect">
            <a:avLst/>
          </a:prstGeom>
        </p:spPr>
        <p:txBody>
          <a:bodyPr anchor="ctr"/>
          <a:lstStyle>
            <a:lvl1pPr marL="0" indent="0" algn="ctr">
              <a:buNone/>
              <a:defRPr>
                <a:solidFill>
                  <a:schemeClr val="accent6"/>
                </a:solidFill>
              </a:defRPr>
            </a:lvl1pPr>
          </a:lstStyle>
          <a:p>
            <a:r>
              <a:rPr lang="en-US"/>
              <a:t>Drag picture to placeholder or click icon to add</a:t>
            </a:r>
          </a:p>
        </p:txBody>
      </p:sp>
      <p:sp>
        <p:nvSpPr>
          <p:cNvPr id="15" name="Title"/>
          <p:cNvSpPr>
            <a:spLocks noGrp="1"/>
          </p:cNvSpPr>
          <p:nvPr>
            <p:ph type="title"/>
          </p:nvPr>
        </p:nvSpPr>
        <p:spPr>
          <a:xfrm>
            <a:off x="455612" y="4831468"/>
            <a:ext cx="6705600" cy="966711"/>
          </a:xfrm>
          <a:prstGeom prst="rect">
            <a:avLst/>
          </a:prstGeom>
        </p:spPr>
        <p:txBody>
          <a:bodyPr lIns="0" tIns="0" rIns="0" bIns="0" anchor="t" anchorCtr="0"/>
          <a:lstStyle>
            <a:lvl1pPr>
              <a:defRPr sz="4000" b="1" cap="none" baseline="0">
                <a:solidFill>
                  <a:schemeClr val="accent6"/>
                </a:solidFill>
              </a:defRPr>
            </a:lvl1pPr>
          </a:lstStyle>
          <a:p>
            <a:r>
              <a:rPr lang="en-US"/>
              <a:t>Click to edit Master title style</a:t>
            </a:r>
            <a:endParaRPr lang="en-US" dirty="0"/>
          </a:p>
        </p:txBody>
      </p:sp>
      <p:sp>
        <p:nvSpPr>
          <p:cNvPr id="21" name="Text Placeholder 1"/>
          <p:cNvSpPr>
            <a:spLocks noGrp="1"/>
          </p:cNvSpPr>
          <p:nvPr>
            <p:ph type="body" sz="quarter" idx="11"/>
          </p:nvPr>
        </p:nvSpPr>
        <p:spPr>
          <a:xfrm>
            <a:off x="7694612" y="4837518"/>
            <a:ext cx="4041334" cy="431526"/>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24" name="Text Placeholder2"/>
          <p:cNvSpPr>
            <a:spLocks noGrp="1"/>
          </p:cNvSpPr>
          <p:nvPr>
            <p:ph type="body" sz="quarter" idx="15"/>
          </p:nvPr>
        </p:nvSpPr>
        <p:spPr>
          <a:xfrm>
            <a:off x="7694612" y="5269044"/>
            <a:ext cx="4041334" cy="541339"/>
          </a:xfrm>
          <a:prstGeom prst="rect">
            <a:avLst/>
          </a:prstGeom>
        </p:spPr>
        <p:txBody>
          <a:bodyPr lIns="0" tIns="0" rIns="0" bIns="0" anchor="t" anchorCtr="0"/>
          <a:lstStyle>
            <a:lvl1pPr marL="0" indent="0" algn="r" defTabSz="1218987"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
        <p:nvSpPr>
          <p:cNvPr id="25" name="Date Placeholder 3"/>
          <p:cNvSpPr>
            <a:spLocks noGrp="1"/>
          </p:cNvSpPr>
          <p:nvPr>
            <p:ph type="dt" sz="half" idx="10"/>
          </p:nvPr>
        </p:nvSpPr>
        <p:spPr>
          <a:xfrm>
            <a:off x="9010997" y="4465274"/>
            <a:ext cx="2724950" cy="366193"/>
          </a:xfrm>
          <a:prstGeom prst="rect">
            <a:avLst/>
          </a:prstGeom>
        </p:spPr>
        <p:txBody>
          <a:bodyPr lIns="0" tIns="0" rIns="0" bIns="0"/>
          <a:lstStyle>
            <a:lvl1pPr algn="r">
              <a:defRPr sz="1200">
                <a:solidFill>
                  <a:schemeClr val="accent6"/>
                </a:solidFill>
              </a:defRPr>
            </a:lvl1pPr>
          </a:lstStyle>
          <a:p>
            <a:fld id="{786E99CA-34E8-9648-997D-619A5C634E2C}" type="datetime3">
              <a:rPr lang="en-US" smtClean="0"/>
              <a:t>11 March 2019</a:t>
            </a:fld>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1484" y="6064626"/>
            <a:ext cx="3523488" cy="533400"/>
          </a:xfrm>
          <a:prstGeom prst="rect">
            <a:avLst/>
          </a:prstGeom>
        </p:spPr>
      </p:pic>
    </p:spTree>
  </p:cSld>
  <p:clrMapOvr>
    <a:masterClrMapping/>
  </p:clrMapOvr>
  <p:extLst mod="1">
    <p:ext uri="{DCECCB84-F9BA-43D5-87BE-67443E8EF086}">
      <p15:sldGuideLst xmlns:p15="http://schemas.microsoft.com/office/powerpoint/2012/main">
        <p15:guide id="1" orient="horz" pos="3336" userDrawn="1">
          <p15:clr>
            <a:srgbClr val="FBAE40"/>
          </p15:clr>
        </p15:guide>
        <p15:guide id="2" pos="383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2 -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2" y="1746257"/>
            <a:ext cx="1127614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9"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2 - Two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2"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0" name="Text Placeholder"/>
          <p:cNvSpPr>
            <a:spLocks noGrp="1"/>
          </p:cNvSpPr>
          <p:nvPr>
            <p:ph type="body" sz="quarter" idx="15"/>
          </p:nvPr>
        </p:nvSpPr>
        <p:spPr>
          <a:xfrm>
            <a:off x="457071" y="1746257"/>
            <a:ext cx="5395093"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p:cNvSpPr>
            <a:spLocks noGrp="1"/>
          </p:cNvSpPr>
          <p:nvPr>
            <p:ph type="body" sz="quarter" idx="20"/>
          </p:nvPr>
        </p:nvSpPr>
        <p:spPr>
          <a:xfrm>
            <a:off x="6393484" y="1746257"/>
            <a:ext cx="5339729"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4"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2 - Large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Picture Placeholder 6"/>
          <p:cNvSpPr>
            <a:spLocks noGrp="1"/>
          </p:cNvSpPr>
          <p:nvPr>
            <p:ph type="pic" sz="quarter" idx="13"/>
          </p:nvPr>
        </p:nvSpPr>
        <p:spPr>
          <a:xfrm>
            <a:off x="0" y="0"/>
            <a:ext cx="4572000" cy="6858000"/>
          </a:xfrm>
          <a:prstGeom prst="rect">
            <a:avLst/>
          </a:prstGeom>
        </p:spPr>
        <p:txBody>
          <a:bodyPr anchor="ctr"/>
          <a:lstStyle>
            <a:lvl1pPr marL="0" indent="0" algn="ctr">
              <a:buNone/>
              <a:defRPr>
                <a:solidFill>
                  <a:schemeClr val="accent6"/>
                </a:solidFill>
              </a:defRPr>
            </a:lvl1pPr>
          </a:lstStyle>
          <a:p>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2 - Small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2741612" y="603257"/>
            <a:ext cx="8991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2741612" y="1746257"/>
            <a:ext cx="8991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2741612" y="5515665"/>
            <a:ext cx="8991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Picture Placeholder 6"/>
          <p:cNvSpPr>
            <a:spLocks noGrp="1"/>
          </p:cNvSpPr>
          <p:nvPr>
            <p:ph type="pic" sz="quarter" idx="13"/>
          </p:nvPr>
        </p:nvSpPr>
        <p:spPr>
          <a:xfrm>
            <a:off x="0" y="0"/>
            <a:ext cx="2286000" cy="6858000"/>
          </a:xfrm>
          <a:prstGeom prst="rect">
            <a:avLst/>
          </a:prstGeom>
        </p:spPr>
        <p:txBody>
          <a:bodyPr anchor="ctr"/>
          <a:lstStyle>
            <a:lvl1pPr marL="0" indent="0" algn="ctr">
              <a:buNone/>
              <a:defRPr>
                <a:solidFill>
                  <a:schemeClr val="accent6"/>
                </a:solidFill>
              </a:defRPr>
            </a:lvl1pPr>
          </a:lstStyle>
          <a:p>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2 - Large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2" name="Rectangle 1"/>
          <p:cNvSpPr/>
          <p:nvPr userDrawn="1"/>
        </p:nvSpPr>
        <p:spPr bwMode="auto">
          <a:xfrm>
            <a:off x="0" y="0"/>
            <a:ext cx="4572000" cy="6858000"/>
          </a:xfrm>
          <a:prstGeom prst="rect">
            <a:avLst/>
          </a:prstGeom>
          <a:solidFill>
            <a:schemeClr val="accent2"/>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2 - Small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2741612" y="603257"/>
            <a:ext cx="8991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2741612" y="1746257"/>
            <a:ext cx="8991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2741612" y="5515665"/>
            <a:ext cx="8991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7" name="Rectangle 6"/>
          <p:cNvSpPr/>
          <p:nvPr userDrawn="1"/>
        </p:nvSpPr>
        <p:spPr bwMode="auto">
          <a:xfrm>
            <a:off x="0" y="0"/>
            <a:ext cx="2286000" cy="6858000"/>
          </a:xfrm>
          <a:prstGeom prst="rect">
            <a:avLst/>
          </a:prstGeom>
          <a:solidFill>
            <a:schemeClr val="accent2"/>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extLst mod="1">
    <p:ext uri="{DCECCB84-F9BA-43D5-87BE-67443E8EF086}">
      <p15:sldGuideLst xmlns:p15="http://schemas.microsoft.com/office/powerpoint/2012/main">
        <p15:guide id="1" orient="horz" pos="4224" userDrawn="1">
          <p15:clr>
            <a:srgbClr val="FBAE40"/>
          </p15:clr>
        </p15:guide>
        <p15:guide id="2" pos="383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2 - Text Solid Background">
    <p:bg>
      <p:bgPr>
        <a:solidFill>
          <a:schemeClr val="accent2"/>
        </a:solidFill>
        <a:effectLst/>
      </p:bgPr>
    </p:bg>
    <p:spTree>
      <p:nvGrpSpPr>
        <p:cNvPr id="1" name=""/>
        <p:cNvGrpSpPr/>
        <p:nvPr/>
      </p:nvGrpSpPr>
      <p:grpSpPr>
        <a:xfrm>
          <a:off x="0" y="0"/>
          <a:ext cx="0" cy="0"/>
          <a:chOff x="0" y="0"/>
          <a:chExt cx="0" cy="0"/>
        </a:xfrm>
      </p:grpSpPr>
      <p:sp>
        <p:nvSpPr>
          <p:cNvPr id="11" name="Title"/>
          <p:cNvSpPr>
            <a:spLocks noGrp="1"/>
          </p:cNvSpPr>
          <p:nvPr>
            <p:ph type="title"/>
          </p:nvPr>
        </p:nvSpPr>
        <p:spPr>
          <a:xfrm>
            <a:off x="457070" y="603257"/>
            <a:ext cx="5702328" cy="1143000"/>
          </a:xfrm>
          <a:prstGeom prst="rect">
            <a:avLst/>
          </a:prstGeom>
        </p:spPr>
        <p:txBody>
          <a:bodyPr lIns="0" tIns="0" rIns="0" bIns="121899">
            <a:normAutofit/>
          </a:bodyPr>
          <a:lstStyle>
            <a:lvl1pPr algn="l">
              <a:lnSpc>
                <a:spcPct val="70000"/>
              </a:lnSpc>
              <a:defRPr lang="en-US" sz="3600" b="1" cap="none" baseline="0" dirty="0" smtClean="0">
                <a:solidFill>
                  <a:schemeClr val="bg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1" y="1746257"/>
            <a:ext cx="5702327" cy="3651247"/>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0" y="5407803"/>
            <a:ext cx="5713543"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dirty="0"/>
              <a:t>Click to edit Master text styles</a:t>
            </a:r>
          </a:p>
        </p:txBody>
      </p:sp>
      <p:sp>
        <p:nvSpPr>
          <p:cNvPr id="20" name="Content Placeholder"/>
          <p:cNvSpPr>
            <a:spLocks noGrp="1"/>
          </p:cNvSpPr>
          <p:nvPr>
            <p:ph idx="11" hasCustomPrompt="1"/>
          </p:nvPr>
        </p:nvSpPr>
        <p:spPr>
          <a:xfrm>
            <a:off x="6386169" y="1746257"/>
            <a:ext cx="5365859" cy="3661546"/>
          </a:xfrm>
          <a:prstGeom prst="rect">
            <a:avLst/>
          </a:prstGeom>
        </p:spPr>
        <p:txBody>
          <a:bodyPr lIns="0" tIns="0" rIns="0" bIns="0"/>
          <a:lstStyle>
            <a:lvl1pPr marL="0" indent="0">
              <a:lnSpc>
                <a:spcPct val="100000"/>
              </a:lnSpc>
              <a:buNone/>
              <a:defRPr lang="en-US" sz="2800" b="0" kern="0" dirty="0" smtClean="0">
                <a:solidFill>
                  <a:schemeClr val="bg1"/>
                </a:solidFill>
                <a:latin typeface="+mn-lt"/>
                <a:ea typeface="Gill Sans MT" charset="0"/>
                <a:cs typeface="Gill Sans MT" charset="0"/>
              </a:defRPr>
            </a:lvl1pPr>
          </a:lstStyle>
          <a:p>
            <a:pPr marL="236538" lvl="0" indent="-236538" defTabSz="1218987" eaLnBrk="0" hangingPunct="0">
              <a:lnSpc>
                <a:spcPct val="90000"/>
              </a:lnSpc>
              <a:spcBef>
                <a:spcPts val="1600"/>
              </a:spcBef>
              <a:buFontTx/>
              <a:tabLst/>
            </a:pPr>
            <a:r>
              <a:rPr lang="en-US" dirty="0"/>
              <a:t>Click to add graphics</a:t>
            </a:r>
          </a:p>
        </p:txBody>
      </p:sp>
      <p:sp>
        <p:nvSpPr>
          <p:cNvPr id="12"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extLst mod="1">
    <p:ext uri="{DCECCB84-F9BA-43D5-87BE-67443E8EF086}">
      <p15:sldGuideLst xmlns:p15="http://schemas.microsoft.com/office/powerpoint/2012/main">
        <p15:guide id="1" orient="horz" pos="2160">
          <p15:clr>
            <a:srgbClr val="FBAE40"/>
          </p15:clr>
        </p15:guide>
        <p15:guide id="2" pos="215">
          <p15:clr>
            <a:srgbClr val="FBAE40"/>
          </p15:clr>
        </p15:guide>
        <p15:guide id="3" pos="388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2 - Text Half Backgroun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5630488" y="11853"/>
            <a:ext cx="6558046" cy="6858000"/>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1" name="Title"/>
          <p:cNvSpPr>
            <a:spLocks noGrp="1"/>
          </p:cNvSpPr>
          <p:nvPr>
            <p:ph type="title"/>
          </p:nvPr>
        </p:nvSpPr>
        <p:spPr>
          <a:xfrm>
            <a:off x="457070" y="603256"/>
            <a:ext cx="4864325" cy="1376797"/>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6036416" y="5407803"/>
            <a:ext cx="569504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dirty="0"/>
              <a:t>Click to edit Master text styles</a:t>
            </a:r>
          </a:p>
        </p:txBody>
      </p:sp>
      <p:sp>
        <p:nvSpPr>
          <p:cNvPr id="18" name="Text Placeholder"/>
          <p:cNvSpPr>
            <a:spLocks noGrp="1"/>
          </p:cNvSpPr>
          <p:nvPr>
            <p:ph type="body" sz="quarter" idx="15"/>
          </p:nvPr>
        </p:nvSpPr>
        <p:spPr>
          <a:xfrm>
            <a:off x="6036416" y="1980053"/>
            <a:ext cx="5695048" cy="3417451"/>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4"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2 - TItle ">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7"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9"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2 - TItle and Take-Away">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455612" y="5515665"/>
            <a:ext cx="11277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8"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80662" y="5588214"/>
            <a:ext cx="3656796" cy="1387853"/>
          </a:xfrm>
          <a:prstGeom prst="rect">
            <a:avLst/>
          </a:prstGeom>
        </p:spPr>
      </p:pic>
      <p:sp>
        <p:nvSpPr>
          <p:cNvPr id="18" name="Rectangle 17"/>
          <p:cNvSpPr/>
          <p:nvPr userDrawn="1"/>
        </p:nvSpPr>
        <p:spPr>
          <a:xfrm>
            <a:off x="0" y="0"/>
            <a:ext cx="12188952" cy="4389120"/>
          </a:xfrm>
          <a:prstGeom prst="rect">
            <a:avLst/>
          </a:prstGeom>
          <a:gradFill flip="none" rotWithShape="1">
            <a:gsLst>
              <a:gs pos="24000">
                <a:schemeClr val="tx1"/>
              </a:gs>
              <a:gs pos="72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5612" y="1958811"/>
            <a:ext cx="3631053" cy="2132894"/>
          </a:xfrm>
          <a:prstGeom prst="rect">
            <a:avLst/>
          </a:prstGeom>
        </p:spPr>
      </p:pic>
      <p:sp>
        <p:nvSpPr>
          <p:cNvPr id="10" name="Title"/>
          <p:cNvSpPr>
            <a:spLocks noGrp="1"/>
          </p:cNvSpPr>
          <p:nvPr>
            <p:ph type="title"/>
          </p:nvPr>
        </p:nvSpPr>
        <p:spPr>
          <a:xfrm>
            <a:off x="455612" y="4831468"/>
            <a:ext cx="6705600" cy="966711"/>
          </a:xfrm>
          <a:prstGeom prst="rect">
            <a:avLst/>
          </a:prstGeom>
        </p:spPr>
        <p:txBody>
          <a:bodyPr lIns="0" tIns="0" rIns="0" bIns="0" anchor="t" anchorCtr="0"/>
          <a:lstStyle>
            <a:lvl1pPr>
              <a:defRPr sz="4000" b="1" cap="none" baseline="0">
                <a:solidFill>
                  <a:schemeClr val="accent6"/>
                </a:solidFill>
              </a:defRPr>
            </a:lvl1pPr>
          </a:lstStyle>
          <a:p>
            <a:r>
              <a:rPr lang="en-US"/>
              <a:t>Click to edit Master title style</a:t>
            </a:r>
            <a:endParaRPr lang="en-US" dirty="0"/>
          </a:p>
        </p:txBody>
      </p:sp>
      <p:sp>
        <p:nvSpPr>
          <p:cNvPr id="22" name="Text Placeholder 1"/>
          <p:cNvSpPr>
            <a:spLocks noGrp="1"/>
          </p:cNvSpPr>
          <p:nvPr>
            <p:ph type="body" sz="quarter" idx="11"/>
          </p:nvPr>
        </p:nvSpPr>
        <p:spPr>
          <a:xfrm>
            <a:off x="7694612" y="4837518"/>
            <a:ext cx="4041334" cy="431526"/>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24" name="Text Placeholder2"/>
          <p:cNvSpPr>
            <a:spLocks noGrp="1"/>
          </p:cNvSpPr>
          <p:nvPr>
            <p:ph type="body" sz="quarter" idx="14"/>
          </p:nvPr>
        </p:nvSpPr>
        <p:spPr>
          <a:xfrm>
            <a:off x="7694612" y="5269044"/>
            <a:ext cx="4041334" cy="541339"/>
          </a:xfrm>
          <a:prstGeom prst="rect">
            <a:avLst/>
          </a:prstGeom>
        </p:spPr>
        <p:txBody>
          <a:bodyPr lIns="0" tIns="0" rIns="0" bIns="0" anchor="t" anchorCtr="0"/>
          <a:lstStyle>
            <a:lvl1pPr marL="0" indent="0" algn="r" defTabSz="1218987"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
        <p:nvSpPr>
          <p:cNvPr id="25" name="Date Placeholder 3"/>
          <p:cNvSpPr>
            <a:spLocks noGrp="1"/>
          </p:cNvSpPr>
          <p:nvPr>
            <p:ph type="dt" sz="half" idx="10"/>
          </p:nvPr>
        </p:nvSpPr>
        <p:spPr>
          <a:xfrm>
            <a:off x="9010997" y="4465274"/>
            <a:ext cx="2724950" cy="366193"/>
          </a:xfrm>
          <a:prstGeom prst="rect">
            <a:avLst/>
          </a:prstGeom>
        </p:spPr>
        <p:txBody>
          <a:bodyPr lIns="0" tIns="0" rIns="0" bIns="0"/>
          <a:lstStyle>
            <a:lvl1pPr algn="r">
              <a:defRPr sz="1200">
                <a:solidFill>
                  <a:schemeClr val="accent6"/>
                </a:solidFill>
              </a:defRPr>
            </a:lvl1pPr>
          </a:lstStyle>
          <a:p>
            <a:fld id="{8A2C52DD-4BF8-6645-BE47-5D064D2F503D}" type="datetime3">
              <a:rPr lang="en-US" smtClean="0"/>
              <a:t>11 March 2019</a:t>
            </a:fld>
            <a:endParaRPr lang="en-US"/>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1484" y="6064626"/>
            <a:ext cx="3523488" cy="533400"/>
          </a:xfrm>
          <a:prstGeom prst="rect">
            <a:avLst/>
          </a:prstGeom>
        </p:spPr>
      </p:pic>
    </p:spTree>
  </p:cSld>
  <p:clrMapOvr>
    <a:masterClrMapping/>
  </p:clrMapOvr>
  <p:extLst mod="1">
    <p:ext uri="{DCECCB84-F9BA-43D5-87BE-67443E8EF086}">
      <p15:sldGuideLst xmlns:p15="http://schemas.microsoft.com/office/powerpoint/2012/main">
        <p15:guide id="1" orient="horz" pos="3336" userDrawn="1">
          <p15:clr>
            <a:srgbClr val="FBAE40"/>
          </p15:clr>
        </p15:guide>
        <p15:guide id="2" pos="383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3 Divider With Photo">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7" name="Picture Placeholder 6"/>
          <p:cNvSpPr>
            <a:spLocks noGrp="1"/>
          </p:cNvSpPr>
          <p:nvPr>
            <p:ph type="pic" sz="quarter" idx="13"/>
          </p:nvPr>
        </p:nvSpPr>
        <p:spPr>
          <a:xfrm>
            <a:off x="1460" y="0"/>
            <a:ext cx="12188952" cy="4389120"/>
          </a:xfrm>
          <a:prstGeom prst="rect">
            <a:avLst/>
          </a:prstGeom>
        </p:spPr>
        <p:txBody>
          <a:bodyPr anchor="ctr"/>
          <a:lstStyle>
            <a:lvl1pPr marL="0" indent="0" algn="ctr">
              <a:buNone/>
              <a:defRPr>
                <a:solidFill>
                  <a:schemeClr val="accent6"/>
                </a:solidFill>
              </a:defRPr>
            </a:lvl1pPr>
          </a:lstStyle>
          <a:p>
            <a:endParaRPr lang="en-US"/>
          </a:p>
        </p:txBody>
      </p:sp>
      <p:sp>
        <p:nvSpPr>
          <p:cNvPr id="10"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26" name="Picture 25"/>
          <p:cNvPicPr>
            <a:picLocks noChangeAspect="1"/>
          </p:cNvPicPr>
          <p:nvPr userDrawn="1"/>
        </p:nvPicPr>
        <p:blipFill rotWithShape="1">
          <a:blip r:embed="rId3"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sp>
        <p:nvSpPr>
          <p:cNvPr id="9" name="Title"/>
          <p:cNvSpPr>
            <a:spLocks noGrp="1"/>
          </p:cNvSpPr>
          <p:nvPr>
            <p:ph type="title"/>
          </p:nvPr>
        </p:nvSpPr>
        <p:spPr>
          <a:xfrm>
            <a:off x="455612" y="4831468"/>
            <a:ext cx="6705600" cy="966711"/>
          </a:xfrm>
          <a:prstGeom prst="rect">
            <a:avLst/>
          </a:prstGeom>
        </p:spPr>
        <p:txBody>
          <a:bodyPr lIns="0" tIns="0" rIns="0" bIns="0" anchor="t" anchorCtr="0"/>
          <a:lstStyle>
            <a:lvl1pPr>
              <a:defRPr sz="4000" b="1" cap="none" baseline="0">
                <a:solidFill>
                  <a:schemeClr val="accent6"/>
                </a:solidFill>
              </a:defRPr>
            </a:lvl1pPr>
          </a:lstStyle>
          <a:p>
            <a:r>
              <a:rPr lang="en-US" dirty="0"/>
              <a:t>Click to edit Master title style</a:t>
            </a:r>
          </a:p>
        </p:txBody>
      </p:sp>
      <p:sp>
        <p:nvSpPr>
          <p:cNvPr id="15" name="Text Placeholder 1"/>
          <p:cNvSpPr>
            <a:spLocks noGrp="1"/>
          </p:cNvSpPr>
          <p:nvPr>
            <p:ph type="body" sz="quarter" idx="11"/>
          </p:nvPr>
        </p:nvSpPr>
        <p:spPr>
          <a:xfrm>
            <a:off x="7694612" y="4837518"/>
            <a:ext cx="4041334" cy="431526"/>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16" name="Text Placeholder2"/>
          <p:cNvSpPr>
            <a:spLocks noGrp="1"/>
          </p:cNvSpPr>
          <p:nvPr>
            <p:ph type="body" sz="quarter" idx="14"/>
          </p:nvPr>
        </p:nvSpPr>
        <p:spPr>
          <a:xfrm>
            <a:off x="7694612" y="5269044"/>
            <a:ext cx="4041334" cy="541339"/>
          </a:xfrm>
          <a:prstGeom prst="rect">
            <a:avLst/>
          </a:prstGeom>
        </p:spPr>
        <p:txBody>
          <a:bodyPr lIns="0" tIns="0" rIns="0" bIns="0" anchor="t" anchorCtr="0"/>
          <a:lstStyle>
            <a:lvl1pPr marL="0" indent="0" algn="r" defTabSz="1218987"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
        <p:nvSpPr>
          <p:cNvPr id="11"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extLst mod="1">
    <p:ext uri="{DCECCB84-F9BA-43D5-87BE-67443E8EF086}">
      <p15:sldGuideLst xmlns:p15="http://schemas.microsoft.com/office/powerpoint/2012/main">
        <p15:guide id="1" orient="horz" pos="2856">
          <p15:clr>
            <a:srgbClr val="FBAE40"/>
          </p15:clr>
        </p15:guide>
        <p15:guide id="2" pos="383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3 Divider Solid Color">
    <p:spTree>
      <p:nvGrpSpPr>
        <p:cNvPr id="1" name=""/>
        <p:cNvGrpSpPr/>
        <p:nvPr/>
      </p:nvGrpSpPr>
      <p:grpSpPr>
        <a:xfrm>
          <a:off x="0" y="0"/>
          <a:ext cx="0" cy="0"/>
          <a:chOff x="0" y="0"/>
          <a:chExt cx="0" cy="0"/>
        </a:xfrm>
      </p:grpSpPr>
      <p:sp>
        <p:nvSpPr>
          <p:cNvPr id="2" name="Title"/>
          <p:cNvSpPr>
            <a:spLocks noGrp="1"/>
          </p:cNvSpPr>
          <p:nvPr>
            <p:ph type="title"/>
          </p:nvPr>
        </p:nvSpPr>
        <p:spPr>
          <a:xfrm>
            <a:off x="455612" y="1483360"/>
            <a:ext cx="6705600" cy="3825513"/>
          </a:xfrm>
          <a:prstGeom prst="rect">
            <a:avLst/>
          </a:prstGeom>
        </p:spPr>
        <p:txBody>
          <a:bodyPr lIns="0" tIns="0" rIns="0" bIns="0"/>
          <a:lstStyle>
            <a:lvl1pPr>
              <a:defRPr sz="6600" b="1" cap="none" baseline="0">
                <a:solidFill>
                  <a:schemeClr val="bg1"/>
                </a:solidFill>
              </a:defRPr>
            </a:lvl1pPr>
          </a:lstStyle>
          <a:p>
            <a:r>
              <a:rPr lang="en-US" dirty="0"/>
              <a:t>Click to edit Master title style</a:t>
            </a:r>
          </a:p>
        </p:txBody>
      </p:sp>
      <p:sp>
        <p:nvSpPr>
          <p:cNvPr id="13"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7" name="Text Placeholder 1"/>
          <p:cNvSpPr>
            <a:spLocks noGrp="1"/>
          </p:cNvSpPr>
          <p:nvPr>
            <p:ph type="body" sz="quarter" idx="12"/>
          </p:nvPr>
        </p:nvSpPr>
        <p:spPr>
          <a:xfrm>
            <a:off x="455612" y="3994139"/>
            <a:ext cx="4041334" cy="431526"/>
          </a:xfrm>
          <a:prstGeom prst="rect">
            <a:avLst/>
          </a:prstGeom>
        </p:spPr>
        <p:txBody>
          <a:bodyPr lIns="0" tIns="0" rIns="0" bIns="0" anchor="ctr" anchorCtr="0"/>
          <a:lstStyle>
            <a:lvl1pPr marL="0" indent="0" algn="l">
              <a:lnSpc>
                <a:spcPct val="70000"/>
              </a:lnSpc>
              <a:spcBef>
                <a:spcPts val="0"/>
              </a:spcBef>
              <a:buFontTx/>
              <a:buNone/>
              <a:defRPr sz="24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sp>
        <p:nvSpPr>
          <p:cNvPr id="8" name="Text Placeholder 1"/>
          <p:cNvSpPr>
            <a:spLocks noGrp="1"/>
          </p:cNvSpPr>
          <p:nvPr>
            <p:ph type="body" sz="quarter" idx="13"/>
          </p:nvPr>
        </p:nvSpPr>
        <p:spPr>
          <a:xfrm>
            <a:off x="455612" y="4425665"/>
            <a:ext cx="4041334" cy="431526"/>
          </a:xfrm>
          <a:prstGeom prst="rect">
            <a:avLst/>
          </a:prstGeom>
        </p:spPr>
        <p:txBody>
          <a:bodyPr lIns="0" tIns="0" rIns="0" bIns="0" anchor="t" anchorCtr="0"/>
          <a:lstStyle>
            <a:lvl1pPr marL="0" indent="0" algn="l">
              <a:lnSpc>
                <a:spcPct val="70000"/>
              </a:lnSpc>
              <a:spcBef>
                <a:spcPts val="0"/>
              </a:spcBef>
              <a:buFontTx/>
              <a:buNone/>
              <a:defRPr sz="16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3 -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2" y="1746257"/>
            <a:ext cx="1127614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2"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3 - Two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2"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0" name="Text Placeholder"/>
          <p:cNvSpPr>
            <a:spLocks noGrp="1"/>
          </p:cNvSpPr>
          <p:nvPr>
            <p:ph type="body" sz="quarter" idx="15"/>
          </p:nvPr>
        </p:nvSpPr>
        <p:spPr>
          <a:xfrm>
            <a:off x="457071" y="1746257"/>
            <a:ext cx="5395093"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p:cNvSpPr>
            <a:spLocks noGrp="1"/>
          </p:cNvSpPr>
          <p:nvPr>
            <p:ph type="body" sz="quarter" idx="20"/>
          </p:nvPr>
        </p:nvSpPr>
        <p:spPr>
          <a:xfrm>
            <a:off x="6393484" y="1746257"/>
            <a:ext cx="5339729"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5"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3 - Large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Picture Placeholder 6"/>
          <p:cNvSpPr>
            <a:spLocks noGrp="1"/>
          </p:cNvSpPr>
          <p:nvPr>
            <p:ph type="pic" sz="quarter" idx="13"/>
          </p:nvPr>
        </p:nvSpPr>
        <p:spPr>
          <a:xfrm>
            <a:off x="0" y="0"/>
            <a:ext cx="4572000" cy="6858000"/>
          </a:xfrm>
          <a:prstGeom prst="rect">
            <a:avLst/>
          </a:prstGeom>
        </p:spPr>
        <p:txBody>
          <a:bodyPr anchor="ctr"/>
          <a:lstStyle>
            <a:lvl1pPr marL="0" indent="0" algn="ctr">
              <a:buNone/>
              <a:defRPr>
                <a:solidFill>
                  <a:schemeClr val="accent6"/>
                </a:solidFill>
              </a:defRPr>
            </a:lvl1pPr>
          </a:lstStyle>
          <a:p>
            <a:endParaRPr lang="en-US"/>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3 - Small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2741612" y="603257"/>
            <a:ext cx="8991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2741612" y="1746257"/>
            <a:ext cx="8991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2741612" y="5515665"/>
            <a:ext cx="8991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Picture Placeholder 6"/>
          <p:cNvSpPr>
            <a:spLocks noGrp="1"/>
          </p:cNvSpPr>
          <p:nvPr>
            <p:ph type="pic" sz="quarter" idx="13"/>
          </p:nvPr>
        </p:nvSpPr>
        <p:spPr>
          <a:xfrm>
            <a:off x="0" y="0"/>
            <a:ext cx="2286000" cy="6858000"/>
          </a:xfrm>
          <a:prstGeom prst="rect">
            <a:avLst/>
          </a:prstGeom>
        </p:spPr>
        <p:txBody>
          <a:bodyPr anchor="ctr"/>
          <a:lstStyle>
            <a:lvl1pPr marL="0" indent="0" algn="ctr">
              <a:buNone/>
              <a:defRPr>
                <a:solidFill>
                  <a:schemeClr val="accent6"/>
                </a:solidFill>
              </a:defRPr>
            </a:lvl1pPr>
          </a:lstStyle>
          <a:p>
            <a:endParaRPr lang="en-US"/>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3 - Large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2" name="Rectangle 1"/>
          <p:cNvSpPr/>
          <p:nvPr userDrawn="1"/>
        </p:nvSpPr>
        <p:spPr bwMode="auto">
          <a:xfrm>
            <a:off x="0" y="0"/>
            <a:ext cx="4572000" cy="6858000"/>
          </a:xfrm>
          <a:prstGeom prst="rect">
            <a:avLst/>
          </a:prstGeom>
          <a:solidFill>
            <a:schemeClr val="tx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2"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3 - Small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2741612" y="603257"/>
            <a:ext cx="8991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2741612" y="1746257"/>
            <a:ext cx="8991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2741612" y="5515665"/>
            <a:ext cx="8991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7" name="Rectangle 6"/>
          <p:cNvSpPr/>
          <p:nvPr userDrawn="1"/>
        </p:nvSpPr>
        <p:spPr bwMode="auto">
          <a:xfrm>
            <a:off x="0" y="0"/>
            <a:ext cx="2286000" cy="6858000"/>
          </a:xfrm>
          <a:prstGeom prst="rect">
            <a:avLst/>
          </a:prstGeom>
          <a:solidFill>
            <a:schemeClr val="tx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2"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3 - Text Solid Background">
    <p:bg>
      <p:bgPr>
        <a:solidFill>
          <a:schemeClr val="tx1"/>
        </a:solidFill>
        <a:effectLst/>
      </p:bgPr>
    </p:bg>
    <p:spTree>
      <p:nvGrpSpPr>
        <p:cNvPr id="1" name=""/>
        <p:cNvGrpSpPr/>
        <p:nvPr/>
      </p:nvGrpSpPr>
      <p:grpSpPr>
        <a:xfrm>
          <a:off x="0" y="0"/>
          <a:ext cx="0" cy="0"/>
          <a:chOff x="0" y="0"/>
          <a:chExt cx="0" cy="0"/>
        </a:xfrm>
      </p:grpSpPr>
      <p:sp>
        <p:nvSpPr>
          <p:cNvPr id="11" name="Title"/>
          <p:cNvSpPr>
            <a:spLocks noGrp="1"/>
          </p:cNvSpPr>
          <p:nvPr>
            <p:ph type="title"/>
          </p:nvPr>
        </p:nvSpPr>
        <p:spPr>
          <a:xfrm>
            <a:off x="457070" y="603257"/>
            <a:ext cx="5702328" cy="1143000"/>
          </a:xfrm>
          <a:prstGeom prst="rect">
            <a:avLst/>
          </a:prstGeom>
        </p:spPr>
        <p:txBody>
          <a:bodyPr lIns="0" tIns="0" rIns="0" bIns="121899">
            <a:normAutofit/>
          </a:bodyPr>
          <a:lstStyle>
            <a:lvl1pPr algn="l">
              <a:lnSpc>
                <a:spcPct val="70000"/>
              </a:lnSpc>
              <a:defRPr lang="en-US" sz="3600" b="1" cap="none" baseline="0" dirty="0" smtClean="0">
                <a:solidFill>
                  <a:schemeClr val="bg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1" y="1746257"/>
            <a:ext cx="5702327" cy="3651247"/>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0" y="5407803"/>
            <a:ext cx="5713543"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dirty="0"/>
              <a:t>Click to edit Master text styles</a:t>
            </a:r>
          </a:p>
        </p:txBody>
      </p:sp>
      <p:sp>
        <p:nvSpPr>
          <p:cNvPr id="20" name="Content Placeholder"/>
          <p:cNvSpPr>
            <a:spLocks noGrp="1"/>
          </p:cNvSpPr>
          <p:nvPr>
            <p:ph idx="11" hasCustomPrompt="1"/>
          </p:nvPr>
        </p:nvSpPr>
        <p:spPr>
          <a:xfrm>
            <a:off x="6386169" y="1746257"/>
            <a:ext cx="5365859" cy="3661546"/>
          </a:xfrm>
          <a:prstGeom prst="rect">
            <a:avLst/>
          </a:prstGeom>
        </p:spPr>
        <p:txBody>
          <a:bodyPr lIns="0" tIns="0" rIns="0" bIns="0"/>
          <a:lstStyle>
            <a:lvl1pPr marL="0" indent="0">
              <a:lnSpc>
                <a:spcPct val="100000"/>
              </a:lnSpc>
              <a:buNone/>
              <a:defRPr lang="en-US" sz="2800" b="0" kern="0" dirty="0" smtClean="0">
                <a:solidFill>
                  <a:schemeClr val="bg1"/>
                </a:solidFill>
                <a:latin typeface="+mn-lt"/>
                <a:ea typeface="Gill Sans MT" charset="0"/>
                <a:cs typeface="Gill Sans MT" charset="0"/>
              </a:defRPr>
            </a:lvl1pPr>
          </a:lstStyle>
          <a:p>
            <a:pPr marL="236538" lvl="0" indent="-236538" defTabSz="1218987" eaLnBrk="0" hangingPunct="0">
              <a:lnSpc>
                <a:spcPct val="90000"/>
              </a:lnSpc>
              <a:spcBef>
                <a:spcPts val="1600"/>
              </a:spcBef>
              <a:buFontTx/>
              <a:tabLst/>
            </a:pPr>
            <a:r>
              <a:rPr lang="en-US" dirty="0"/>
              <a:t>Click to add graphics</a:t>
            </a:r>
          </a:p>
        </p:txBody>
      </p:sp>
      <p:sp>
        <p:nvSpPr>
          <p:cNvPr id="12"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extLst mod="1">
    <p:ext uri="{DCECCB84-F9BA-43D5-87BE-67443E8EF086}">
      <p15:sldGuideLst xmlns:p15="http://schemas.microsoft.com/office/powerpoint/2012/main">
        <p15:guide id="1" orient="horz" pos="2160">
          <p15:clr>
            <a:srgbClr val="FBAE40"/>
          </p15:clr>
        </p15:guide>
        <p15:guide id="2" pos="215">
          <p15:clr>
            <a:srgbClr val="FBAE40"/>
          </p15:clr>
        </p15:guide>
        <p15:guide id="3" pos="388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3 - Text Half Backgroun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5630779" y="0"/>
            <a:ext cx="6558046"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1" name="Title"/>
          <p:cNvSpPr>
            <a:spLocks noGrp="1"/>
          </p:cNvSpPr>
          <p:nvPr>
            <p:ph type="title"/>
          </p:nvPr>
        </p:nvSpPr>
        <p:spPr>
          <a:xfrm>
            <a:off x="457070" y="603256"/>
            <a:ext cx="4864325" cy="1376797"/>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6036416" y="5407803"/>
            <a:ext cx="569504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dirty="0"/>
              <a:t>Click to edit Master text styles</a:t>
            </a:r>
          </a:p>
        </p:txBody>
      </p:sp>
      <p:sp>
        <p:nvSpPr>
          <p:cNvPr id="18" name="Text Placeholder"/>
          <p:cNvSpPr>
            <a:spLocks noGrp="1"/>
          </p:cNvSpPr>
          <p:nvPr>
            <p:ph type="body" sz="quarter" idx="15"/>
          </p:nvPr>
        </p:nvSpPr>
        <p:spPr>
          <a:xfrm>
            <a:off x="6036416" y="1980053"/>
            <a:ext cx="5695048" cy="3417451"/>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4"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fety / ASPiRE - Internal Audiences">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2"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dirty="0"/>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99" y="3048841"/>
            <a:ext cx="3532098" cy="1766049"/>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7262" y="714380"/>
            <a:ext cx="2628899" cy="2628899"/>
          </a:xfrm>
          <a:prstGeom prst="rect">
            <a:avLst/>
          </a:prstGeom>
        </p:spPr>
      </p:pic>
      <p:sp>
        <p:nvSpPr>
          <p:cNvPr id="15" name="Text Placeholder 4"/>
          <p:cNvSpPr txBox="1">
            <a:spLocks/>
          </p:cNvSpPr>
          <p:nvPr userDrawn="1"/>
        </p:nvSpPr>
        <p:spPr>
          <a:xfrm>
            <a:off x="0" y="5397504"/>
            <a:ext cx="4543425" cy="1075244"/>
          </a:xfrm>
          <a:prstGeom prst="rect">
            <a:avLst/>
          </a:prstGeom>
        </p:spPr>
        <p:txBody>
          <a:bodyPr lIns="0" tIns="0" rIns="0" bIns="0" anchor="b" anchorCtr="0"/>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400"/>
            <a:r>
              <a:rPr lang="en-US" sz="2200" kern="0" dirty="0">
                <a:solidFill>
                  <a:schemeClr val="bg2"/>
                </a:solidFill>
              </a:rPr>
              <a:t>When we continue to </a:t>
            </a:r>
            <a:br>
              <a:rPr lang="en-US" sz="2000" kern="0" dirty="0">
                <a:solidFill>
                  <a:schemeClr val="bg1"/>
                </a:solidFill>
              </a:rPr>
            </a:br>
            <a:r>
              <a:rPr lang="en-US" sz="4400" kern="0" dirty="0">
                <a:solidFill>
                  <a:schemeClr val="bg1"/>
                </a:solidFill>
              </a:rPr>
              <a:t> Thin</a:t>
            </a:r>
            <a:r>
              <a:rPr lang="en-US" sz="4400" kern="0" spc="-300" dirty="0">
                <a:solidFill>
                  <a:schemeClr val="bg1"/>
                </a:solidFill>
              </a:rPr>
              <a:t>k </a:t>
            </a:r>
            <a:r>
              <a:rPr lang="en-US" sz="4000" kern="0" spc="-300" dirty="0">
                <a:solidFill>
                  <a:schemeClr val="bg1"/>
                </a:solidFill>
              </a:rPr>
              <a:t>•</a:t>
            </a:r>
            <a:r>
              <a:rPr lang="en-US" sz="4400" kern="0" spc="-300" dirty="0">
                <a:solidFill>
                  <a:schemeClr val="bg1"/>
                </a:solidFill>
              </a:rPr>
              <a:t> </a:t>
            </a:r>
            <a:r>
              <a:rPr lang="en-US" sz="4400" kern="0" dirty="0">
                <a:solidFill>
                  <a:schemeClr val="bg1"/>
                </a:solidFill>
              </a:rPr>
              <a:t>Pla</a:t>
            </a:r>
            <a:r>
              <a:rPr lang="en-US" sz="4400" kern="0" spc="-300" dirty="0">
                <a:solidFill>
                  <a:schemeClr val="bg1"/>
                </a:solidFill>
              </a:rPr>
              <a:t>n </a:t>
            </a:r>
            <a:r>
              <a:rPr lang="en-US" sz="4000" kern="0" spc="-300" dirty="0">
                <a:solidFill>
                  <a:schemeClr val="bg1"/>
                </a:solidFill>
              </a:rPr>
              <a:t>•</a:t>
            </a:r>
            <a:r>
              <a:rPr lang="en-US" sz="4400" kern="0" spc="-300" dirty="0">
                <a:solidFill>
                  <a:schemeClr val="bg1"/>
                </a:solidFill>
              </a:rPr>
              <a:t> </a:t>
            </a:r>
            <a:r>
              <a:rPr lang="en-US" sz="4400" kern="0" dirty="0">
                <a:solidFill>
                  <a:schemeClr val="bg1"/>
                </a:solidFill>
              </a:rPr>
              <a:t>Act</a:t>
            </a:r>
            <a:br>
              <a:rPr lang="en-US" sz="2000" kern="0" dirty="0">
                <a:solidFill>
                  <a:schemeClr val="bg1"/>
                </a:solidFill>
              </a:rPr>
            </a:br>
            <a:r>
              <a:rPr lang="en-US" sz="2200" kern="0" dirty="0">
                <a:solidFill>
                  <a:schemeClr val="bg2"/>
                </a:solidFill>
              </a:rPr>
              <a:t>we will achieve </a:t>
            </a:r>
            <a:r>
              <a:rPr lang="en-US" sz="2200" kern="0" dirty="0">
                <a:solidFill>
                  <a:schemeClr val="bg1"/>
                </a:solidFill>
              </a:rPr>
              <a:t>Zero Injuries Today</a:t>
            </a:r>
          </a:p>
        </p:txBody>
      </p:sp>
      <p:sp>
        <p:nvSpPr>
          <p:cNvPr id="23"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Clr>
                <a:schemeClr val="tx1"/>
              </a:buClr>
              <a:buFontTx/>
              <a:buChar char="•"/>
              <a:defRPr lang="en-US" sz="2700" b="1" kern="0">
                <a:solidFill>
                  <a:schemeClr val="accent6"/>
                </a:solidFill>
              </a:defRPr>
            </a:lvl1pPr>
            <a:lvl2pPr marL="742950" indent="-279400" defTabSz="1218987" eaLnBrk="0" hangingPunct="0">
              <a:lnSpc>
                <a:spcPct val="90000"/>
              </a:lnSpc>
              <a:spcBef>
                <a:spcPts val="800"/>
              </a:spcBef>
              <a:buClr>
                <a:schemeClr val="bg2"/>
              </a:buClr>
              <a:buFontTx/>
              <a:buChar char="•"/>
              <a:tabLst/>
              <a:defRPr lang="en-US" sz="2400" b="1" kern="0">
                <a:solidFill>
                  <a:schemeClr val="accent6"/>
                </a:solidFill>
              </a:defRPr>
            </a:lvl2pPr>
            <a:lvl3pPr marL="1200150" indent="-279400" defTabSz="1218987" eaLnBrk="0" hangingPunct="0">
              <a:lnSpc>
                <a:spcPct val="90000"/>
              </a:lnSpc>
              <a:spcBef>
                <a:spcPts val="800"/>
              </a:spcBef>
              <a:buClr>
                <a:schemeClr val="bg2"/>
              </a:buClr>
              <a:buFontTx/>
              <a:buChar char="•"/>
              <a:tabLst/>
              <a:defRPr lang="en-US" sz="2400" b="1" kern="0">
                <a:solidFill>
                  <a:schemeClr val="accent6"/>
                </a:solidFill>
              </a:defRPr>
            </a:lvl3pPr>
            <a:lvl4pPr marL="1663700" indent="-285750" defTabSz="1218987" eaLnBrk="0" hangingPunct="0">
              <a:lnSpc>
                <a:spcPct val="90000"/>
              </a:lnSpc>
              <a:spcBef>
                <a:spcPts val="800"/>
              </a:spcBef>
              <a:buClr>
                <a:schemeClr val="bg2"/>
              </a:buClr>
              <a:buFontTx/>
              <a:buChar char="•"/>
              <a:tabLst/>
              <a:defRPr lang="en-US" sz="2400" b="1" kern="0">
                <a:solidFill>
                  <a:schemeClr val="accent6"/>
                </a:solidFill>
              </a:defRPr>
            </a:lvl4pPr>
            <a:lvl5pPr marL="2120900" indent="-285750" defTabSz="1218987" eaLnBrk="0" hangingPunct="0">
              <a:lnSpc>
                <a:spcPct val="90000"/>
              </a:lnSpc>
              <a:spcBef>
                <a:spcPts val="800"/>
              </a:spcBef>
              <a:buClr>
                <a:schemeClr val="bg2"/>
              </a:buClr>
              <a:buFontTx/>
              <a:buChar char="•"/>
              <a:tabLst/>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3 - TItle ">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8"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3 - TItle and Take-Away">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455612" y="5515665"/>
            <a:ext cx="11277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losing Slide: BaWod &amp; Contact Info">
    <p:bg bwMode="blackGray">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80662" y="5588214"/>
            <a:ext cx="3656796" cy="1387853"/>
          </a:xfrm>
          <a:prstGeom prst="rect">
            <a:avLst/>
          </a:prstGeom>
        </p:spPr>
      </p:pic>
      <p:sp>
        <p:nvSpPr>
          <p:cNvPr id="14" name="Text Placeholder 1"/>
          <p:cNvSpPr>
            <a:spLocks noGrp="1"/>
          </p:cNvSpPr>
          <p:nvPr>
            <p:ph type="body" sz="quarter" idx="11"/>
          </p:nvPr>
        </p:nvSpPr>
        <p:spPr>
          <a:xfrm>
            <a:off x="455612" y="5279599"/>
            <a:ext cx="3974148" cy="747614"/>
          </a:xfrm>
          <a:prstGeom prst="rect">
            <a:avLst/>
          </a:prstGeom>
        </p:spPr>
        <p:txBody>
          <a:bodyPr lIns="0" tIns="0" rIns="0" bIns="0" anchor="t" anchorCtr="0"/>
          <a:lstStyle>
            <a:lvl1pPr marL="0" indent="0" algn="l">
              <a:lnSpc>
                <a:spcPct val="100000"/>
              </a:lnSpc>
              <a:spcBef>
                <a:spcPts val="0"/>
              </a:spcBef>
              <a:buFontTx/>
              <a:buNone/>
              <a:defRPr sz="16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sp>
        <p:nvSpPr>
          <p:cNvPr id="15" name="Text Placeholder 1"/>
          <p:cNvSpPr>
            <a:spLocks noGrp="1"/>
          </p:cNvSpPr>
          <p:nvPr>
            <p:ph type="body" sz="quarter" idx="14"/>
          </p:nvPr>
        </p:nvSpPr>
        <p:spPr>
          <a:xfrm>
            <a:off x="4883573" y="5279598"/>
            <a:ext cx="3697089" cy="747614"/>
          </a:xfrm>
          <a:prstGeom prst="rect">
            <a:avLst/>
          </a:prstGeom>
        </p:spPr>
        <p:txBody>
          <a:bodyPr lIns="0" tIns="0" rIns="0" bIns="0" anchor="t" anchorCtr="0"/>
          <a:lstStyle>
            <a:lvl1pPr marL="0" indent="0" algn="l">
              <a:lnSpc>
                <a:spcPct val="100000"/>
              </a:lnSpc>
              <a:spcBef>
                <a:spcPts val="0"/>
              </a:spcBef>
              <a:buFontTx/>
              <a:buNone/>
              <a:defRPr sz="16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18" name="Title"/>
          <p:cNvSpPr>
            <a:spLocks noGrp="1"/>
          </p:cNvSpPr>
          <p:nvPr>
            <p:ph type="title"/>
          </p:nvPr>
        </p:nvSpPr>
        <p:spPr>
          <a:xfrm>
            <a:off x="455612" y="4572000"/>
            <a:ext cx="8125050" cy="713018"/>
          </a:xfrm>
          <a:prstGeom prst="rect">
            <a:avLst/>
          </a:prstGeom>
        </p:spPr>
        <p:txBody>
          <a:bodyPr lIns="0" tIns="0" rIns="0" bIns="0" anchor="ctr"/>
          <a:lstStyle>
            <a:lvl1pPr>
              <a:defRPr sz="4000" b="1" cap="none" baseline="0">
                <a:solidFill>
                  <a:schemeClr val="accent6"/>
                </a:solidFill>
              </a:defRPr>
            </a:lvl1pPr>
          </a:lstStyle>
          <a:p>
            <a:r>
              <a:rPr lang="en-US" dirty="0"/>
              <a:t>Click to edit Master title style</a:t>
            </a:r>
          </a:p>
        </p:txBody>
      </p:sp>
      <p:sp>
        <p:nvSpPr>
          <p:cNvPr id="9" name="Rectangle 8"/>
          <p:cNvSpPr/>
          <p:nvPr userDrawn="1"/>
        </p:nvSpPr>
        <p:spPr>
          <a:xfrm>
            <a:off x="0" y="0"/>
            <a:ext cx="12188952" cy="4389120"/>
          </a:xfrm>
          <a:prstGeom prst="rect">
            <a:avLst/>
          </a:prstGeom>
          <a:gradFill flip="none" rotWithShape="1">
            <a:gsLst>
              <a:gs pos="24000">
                <a:schemeClr val="tx1"/>
              </a:gs>
              <a:gs pos="72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5612" y="1958811"/>
            <a:ext cx="3631053" cy="2132894"/>
          </a:xfrm>
          <a:prstGeom prst="rect">
            <a:avLst/>
          </a:prstGeom>
        </p:spPr>
      </p:pic>
      <p:sp>
        <p:nvSpPr>
          <p:cNvPr id="17" name="Date Placeholder 3"/>
          <p:cNvSpPr>
            <a:spLocks noGrp="1"/>
          </p:cNvSpPr>
          <p:nvPr>
            <p:ph type="dt" sz="half" idx="10"/>
          </p:nvPr>
        </p:nvSpPr>
        <p:spPr>
          <a:xfrm>
            <a:off x="9010997" y="4465274"/>
            <a:ext cx="2724950" cy="366193"/>
          </a:xfrm>
          <a:prstGeom prst="rect">
            <a:avLst/>
          </a:prstGeom>
        </p:spPr>
        <p:txBody>
          <a:bodyPr lIns="0" tIns="0" rIns="0" bIns="0"/>
          <a:lstStyle>
            <a:lvl1pPr algn="r">
              <a:defRPr sz="1200">
                <a:solidFill>
                  <a:schemeClr val="accent6"/>
                </a:solidFill>
              </a:defRPr>
            </a:lvl1pPr>
          </a:lstStyle>
          <a:p>
            <a:r>
              <a:rPr lang="en-US"/>
              <a:t>17 April 2018</a:t>
            </a: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1484" y="6064626"/>
            <a:ext cx="3523488" cy="533400"/>
          </a:xfrm>
          <a:prstGeom prst="rect">
            <a:avLst/>
          </a:prstGeom>
        </p:spPr>
      </p:pic>
    </p:spTree>
    <p:extLst>
      <p:ext uri="{BB962C8B-B14F-4D97-AF65-F5344CB8AC3E}">
        <p14:creationId xmlns:p14="http://schemas.microsoft.com/office/powerpoint/2010/main" val="82705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4 Divider With Photo">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7" name="Picture Placeholder 6"/>
          <p:cNvSpPr>
            <a:spLocks noGrp="1"/>
          </p:cNvSpPr>
          <p:nvPr>
            <p:ph type="pic" sz="quarter" idx="13"/>
          </p:nvPr>
        </p:nvSpPr>
        <p:spPr>
          <a:xfrm>
            <a:off x="1460" y="0"/>
            <a:ext cx="12188952" cy="4389120"/>
          </a:xfrm>
          <a:prstGeom prst="rect">
            <a:avLst/>
          </a:prstGeom>
        </p:spPr>
        <p:txBody>
          <a:bodyPr anchor="ctr"/>
          <a:lstStyle>
            <a:lvl1pPr marL="0" indent="0" algn="ctr">
              <a:buNone/>
              <a:defRPr>
                <a:solidFill>
                  <a:schemeClr val="accent6"/>
                </a:solidFill>
              </a:defRPr>
            </a:lvl1pPr>
          </a:lstStyle>
          <a:p>
            <a:endParaRPr lang="en-US"/>
          </a:p>
        </p:txBody>
      </p:sp>
      <p:sp>
        <p:nvSpPr>
          <p:cNvPr id="10"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21" name="Picture 20"/>
          <p:cNvPicPr>
            <a:picLocks noChangeAspect="1"/>
          </p:cNvPicPr>
          <p:nvPr userDrawn="1"/>
        </p:nvPicPr>
        <p:blipFill rotWithShape="1">
          <a:blip r:embed="rId3"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sp>
        <p:nvSpPr>
          <p:cNvPr id="9" name="Title"/>
          <p:cNvSpPr>
            <a:spLocks noGrp="1"/>
          </p:cNvSpPr>
          <p:nvPr>
            <p:ph type="title"/>
          </p:nvPr>
        </p:nvSpPr>
        <p:spPr>
          <a:xfrm>
            <a:off x="455612" y="4831468"/>
            <a:ext cx="6705600" cy="966711"/>
          </a:xfrm>
          <a:prstGeom prst="rect">
            <a:avLst/>
          </a:prstGeom>
        </p:spPr>
        <p:txBody>
          <a:bodyPr lIns="0" tIns="0" rIns="0" bIns="0" anchor="t" anchorCtr="0"/>
          <a:lstStyle>
            <a:lvl1pPr>
              <a:defRPr sz="4000" b="1" cap="none" baseline="0">
                <a:solidFill>
                  <a:schemeClr val="accent6"/>
                </a:solidFill>
              </a:defRPr>
            </a:lvl1pPr>
          </a:lstStyle>
          <a:p>
            <a:r>
              <a:rPr lang="en-US" dirty="0"/>
              <a:t>Click to edit Master title style</a:t>
            </a:r>
          </a:p>
        </p:txBody>
      </p:sp>
      <p:sp>
        <p:nvSpPr>
          <p:cNvPr id="15" name="Text Placeholder 1"/>
          <p:cNvSpPr>
            <a:spLocks noGrp="1"/>
          </p:cNvSpPr>
          <p:nvPr>
            <p:ph type="body" sz="quarter" idx="11"/>
          </p:nvPr>
        </p:nvSpPr>
        <p:spPr>
          <a:xfrm>
            <a:off x="7694612" y="4837518"/>
            <a:ext cx="4041334" cy="431526"/>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16" name="Text Placeholder2"/>
          <p:cNvSpPr>
            <a:spLocks noGrp="1"/>
          </p:cNvSpPr>
          <p:nvPr>
            <p:ph type="body" sz="quarter" idx="14"/>
          </p:nvPr>
        </p:nvSpPr>
        <p:spPr>
          <a:xfrm>
            <a:off x="7694612" y="5269044"/>
            <a:ext cx="4041334" cy="541339"/>
          </a:xfrm>
          <a:prstGeom prst="rect">
            <a:avLst/>
          </a:prstGeom>
        </p:spPr>
        <p:txBody>
          <a:bodyPr lIns="0" tIns="0" rIns="0" bIns="0" anchor="t" anchorCtr="0"/>
          <a:lstStyle>
            <a:lvl1pPr marL="0" indent="0" algn="r" defTabSz="1218987"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
        <p:nvSpPr>
          <p:cNvPr id="11"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extLst mod="1">
    <p:ext uri="{DCECCB84-F9BA-43D5-87BE-67443E8EF086}">
      <p15:sldGuideLst xmlns:p15="http://schemas.microsoft.com/office/powerpoint/2012/main">
        <p15:guide id="1" orient="horz" pos="2856">
          <p15:clr>
            <a:srgbClr val="FBAE40"/>
          </p15:clr>
        </p15:guide>
        <p15:guide id="2" pos="383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4 Divider Solid Color">
    <p:spTree>
      <p:nvGrpSpPr>
        <p:cNvPr id="1" name=""/>
        <p:cNvGrpSpPr/>
        <p:nvPr/>
      </p:nvGrpSpPr>
      <p:grpSpPr>
        <a:xfrm>
          <a:off x="0" y="0"/>
          <a:ext cx="0" cy="0"/>
          <a:chOff x="0" y="0"/>
          <a:chExt cx="0" cy="0"/>
        </a:xfrm>
      </p:grpSpPr>
      <p:sp>
        <p:nvSpPr>
          <p:cNvPr id="2" name="Title"/>
          <p:cNvSpPr>
            <a:spLocks noGrp="1"/>
          </p:cNvSpPr>
          <p:nvPr>
            <p:ph type="title"/>
          </p:nvPr>
        </p:nvSpPr>
        <p:spPr>
          <a:xfrm>
            <a:off x="455612" y="1483360"/>
            <a:ext cx="6705600" cy="3825513"/>
          </a:xfrm>
          <a:prstGeom prst="rect">
            <a:avLst/>
          </a:prstGeom>
        </p:spPr>
        <p:txBody>
          <a:bodyPr lIns="0" tIns="0" rIns="0" bIns="0"/>
          <a:lstStyle>
            <a:lvl1pPr>
              <a:defRPr sz="6600" b="1" cap="none" baseline="0">
                <a:solidFill>
                  <a:schemeClr val="bg1"/>
                </a:solidFill>
              </a:defRPr>
            </a:lvl1pPr>
          </a:lstStyle>
          <a:p>
            <a:r>
              <a:rPr lang="en-US" dirty="0"/>
              <a:t>Click to edit Master title style</a:t>
            </a:r>
          </a:p>
        </p:txBody>
      </p:sp>
      <p:sp>
        <p:nvSpPr>
          <p:cNvPr id="13"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7" name="Text Placeholder 1"/>
          <p:cNvSpPr>
            <a:spLocks noGrp="1"/>
          </p:cNvSpPr>
          <p:nvPr>
            <p:ph type="body" sz="quarter" idx="12"/>
          </p:nvPr>
        </p:nvSpPr>
        <p:spPr>
          <a:xfrm>
            <a:off x="455612" y="3994139"/>
            <a:ext cx="4041334" cy="431526"/>
          </a:xfrm>
          <a:prstGeom prst="rect">
            <a:avLst/>
          </a:prstGeom>
        </p:spPr>
        <p:txBody>
          <a:bodyPr lIns="0" tIns="0" rIns="0" bIns="0" anchor="ctr" anchorCtr="0"/>
          <a:lstStyle>
            <a:lvl1pPr marL="0" indent="0" algn="l">
              <a:lnSpc>
                <a:spcPct val="70000"/>
              </a:lnSpc>
              <a:spcBef>
                <a:spcPts val="0"/>
              </a:spcBef>
              <a:buFontTx/>
              <a:buNone/>
              <a:defRPr sz="24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sp>
        <p:nvSpPr>
          <p:cNvPr id="8" name="Text Placeholder 1"/>
          <p:cNvSpPr>
            <a:spLocks noGrp="1"/>
          </p:cNvSpPr>
          <p:nvPr>
            <p:ph type="body" sz="quarter" idx="13"/>
          </p:nvPr>
        </p:nvSpPr>
        <p:spPr>
          <a:xfrm>
            <a:off x="455612" y="4425665"/>
            <a:ext cx="4041334" cy="431526"/>
          </a:xfrm>
          <a:prstGeom prst="rect">
            <a:avLst/>
          </a:prstGeom>
        </p:spPr>
        <p:txBody>
          <a:bodyPr lIns="0" tIns="0" rIns="0" bIns="0" anchor="t" anchorCtr="0"/>
          <a:lstStyle>
            <a:lvl1pPr marL="0" indent="0" algn="l">
              <a:lnSpc>
                <a:spcPct val="70000"/>
              </a:lnSpc>
              <a:spcBef>
                <a:spcPts val="0"/>
              </a:spcBef>
              <a:buFontTx/>
              <a:buNone/>
              <a:defRPr sz="16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4 -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2" y="1746257"/>
            <a:ext cx="1127614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4 - Two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2"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0" name="Text Placeholder"/>
          <p:cNvSpPr>
            <a:spLocks noGrp="1"/>
          </p:cNvSpPr>
          <p:nvPr>
            <p:ph type="body" sz="quarter" idx="15"/>
          </p:nvPr>
        </p:nvSpPr>
        <p:spPr>
          <a:xfrm>
            <a:off x="457071" y="1746257"/>
            <a:ext cx="5395093"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p:cNvSpPr>
            <a:spLocks noGrp="1"/>
          </p:cNvSpPr>
          <p:nvPr>
            <p:ph type="body" sz="quarter" idx="20"/>
          </p:nvPr>
        </p:nvSpPr>
        <p:spPr>
          <a:xfrm>
            <a:off x="6393484" y="1746257"/>
            <a:ext cx="5339729"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4"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4 - Large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Picture Placeholder 6"/>
          <p:cNvSpPr>
            <a:spLocks noGrp="1"/>
          </p:cNvSpPr>
          <p:nvPr>
            <p:ph type="pic" sz="quarter" idx="13"/>
          </p:nvPr>
        </p:nvSpPr>
        <p:spPr>
          <a:xfrm>
            <a:off x="0" y="0"/>
            <a:ext cx="4572000" cy="6858000"/>
          </a:xfrm>
          <a:prstGeom prst="rect">
            <a:avLst/>
          </a:prstGeom>
        </p:spPr>
        <p:txBody>
          <a:bodyPr anchor="ctr"/>
          <a:lstStyle>
            <a:lvl1pPr marL="0" indent="0" algn="ctr">
              <a:buNone/>
              <a:defRPr>
                <a:solidFill>
                  <a:schemeClr val="accent6"/>
                </a:solidFill>
              </a:defRPr>
            </a:lvl1pPr>
          </a:lstStyle>
          <a:p>
            <a:endParaRPr lang="en-US"/>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9"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4 - Small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2741612" y="603257"/>
            <a:ext cx="8991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2741612" y="1746257"/>
            <a:ext cx="8991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2741612" y="5515665"/>
            <a:ext cx="8991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Picture Placeholder 6"/>
          <p:cNvSpPr>
            <a:spLocks noGrp="1"/>
          </p:cNvSpPr>
          <p:nvPr>
            <p:ph type="pic" sz="quarter" idx="13"/>
          </p:nvPr>
        </p:nvSpPr>
        <p:spPr>
          <a:xfrm>
            <a:off x="0" y="0"/>
            <a:ext cx="2286000" cy="6858000"/>
          </a:xfrm>
          <a:prstGeom prst="rect">
            <a:avLst/>
          </a:prstGeom>
        </p:spPr>
        <p:txBody>
          <a:bodyPr anchor="ctr"/>
          <a:lstStyle>
            <a:lvl1pPr marL="0" indent="0" algn="ctr">
              <a:buNone/>
              <a:defRPr>
                <a:solidFill>
                  <a:schemeClr val="accent6"/>
                </a:solidFill>
              </a:defRPr>
            </a:lvl1pPr>
          </a:lstStyle>
          <a:p>
            <a:endParaRPr lang="en-US"/>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9"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4 - Large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2" name="Rectangle 1"/>
          <p:cNvSpPr/>
          <p:nvPr userDrawn="1"/>
        </p:nvSpPr>
        <p:spPr bwMode="auto">
          <a:xfrm>
            <a:off x="0" y="0"/>
            <a:ext cx="4572000" cy="6858000"/>
          </a:xfrm>
          <a:prstGeom prst="rect">
            <a:avLst/>
          </a:prstGeom>
          <a:solidFill>
            <a:schemeClr val="accent6"/>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9"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fety - External Audiences">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2"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dirty="0"/>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7262" y="1357317"/>
            <a:ext cx="2628899" cy="2628899"/>
          </a:xfrm>
          <a:prstGeom prst="rect">
            <a:avLst/>
          </a:prstGeom>
        </p:spPr>
      </p:pic>
      <p:sp>
        <p:nvSpPr>
          <p:cNvPr id="14" name="Text Placeholder 4"/>
          <p:cNvSpPr txBox="1">
            <a:spLocks/>
          </p:cNvSpPr>
          <p:nvPr userDrawn="1"/>
        </p:nvSpPr>
        <p:spPr>
          <a:xfrm>
            <a:off x="0" y="4211642"/>
            <a:ext cx="4543425" cy="1075244"/>
          </a:xfrm>
          <a:prstGeom prst="rect">
            <a:avLst/>
          </a:prstGeom>
        </p:spPr>
        <p:txBody>
          <a:bodyPr lIns="0" tIns="0" rIns="0" bIns="0" anchor="b" anchorCtr="0"/>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400"/>
            <a:r>
              <a:rPr lang="en-US" sz="2200" kern="0" dirty="0">
                <a:solidFill>
                  <a:schemeClr val="bg2"/>
                </a:solidFill>
              </a:rPr>
              <a:t>When we continue to </a:t>
            </a:r>
            <a:br>
              <a:rPr lang="en-US" sz="2000" kern="0" dirty="0">
                <a:solidFill>
                  <a:schemeClr val="bg1"/>
                </a:solidFill>
              </a:rPr>
            </a:br>
            <a:r>
              <a:rPr lang="en-US" sz="4000" kern="0" dirty="0">
                <a:solidFill>
                  <a:schemeClr val="bg1"/>
                </a:solidFill>
              </a:rPr>
              <a:t>Thin</a:t>
            </a:r>
            <a:r>
              <a:rPr lang="en-US" sz="4000" kern="0" spc="-300" dirty="0">
                <a:solidFill>
                  <a:schemeClr val="bg1"/>
                </a:solidFill>
              </a:rPr>
              <a:t>k </a:t>
            </a:r>
            <a:r>
              <a:rPr lang="en-US" sz="3400" kern="0" spc="-300" dirty="0">
                <a:solidFill>
                  <a:schemeClr val="bg1"/>
                </a:solidFill>
              </a:rPr>
              <a:t>•</a:t>
            </a:r>
            <a:r>
              <a:rPr lang="en-US" sz="4000" kern="0" spc="-300" dirty="0">
                <a:solidFill>
                  <a:schemeClr val="bg1"/>
                </a:solidFill>
              </a:rPr>
              <a:t> </a:t>
            </a:r>
            <a:r>
              <a:rPr lang="en-US" sz="4000" kern="0" dirty="0">
                <a:solidFill>
                  <a:schemeClr val="bg1"/>
                </a:solidFill>
              </a:rPr>
              <a:t>Pla</a:t>
            </a:r>
            <a:r>
              <a:rPr lang="en-US" sz="4000" kern="0" spc="-300" dirty="0">
                <a:solidFill>
                  <a:schemeClr val="bg1"/>
                </a:solidFill>
              </a:rPr>
              <a:t>n </a:t>
            </a:r>
            <a:r>
              <a:rPr lang="en-US" sz="3400" kern="0" spc="-300" dirty="0">
                <a:solidFill>
                  <a:schemeClr val="bg1"/>
                </a:solidFill>
              </a:rPr>
              <a:t>•</a:t>
            </a:r>
            <a:r>
              <a:rPr lang="en-US" sz="4000" kern="0" spc="-300" dirty="0">
                <a:solidFill>
                  <a:schemeClr val="bg1"/>
                </a:solidFill>
              </a:rPr>
              <a:t> </a:t>
            </a:r>
            <a:r>
              <a:rPr lang="en-US" sz="4000" kern="0" dirty="0">
                <a:solidFill>
                  <a:schemeClr val="bg1"/>
                </a:solidFill>
              </a:rPr>
              <a:t>Act </a:t>
            </a:r>
            <a:br>
              <a:rPr lang="en-US" sz="2000" kern="0" dirty="0">
                <a:solidFill>
                  <a:schemeClr val="bg1"/>
                </a:solidFill>
              </a:rPr>
            </a:br>
            <a:r>
              <a:rPr lang="en-US" sz="2200" kern="0" dirty="0">
                <a:solidFill>
                  <a:schemeClr val="bg2"/>
                </a:solidFill>
              </a:rPr>
              <a:t>we will achieve </a:t>
            </a:r>
            <a:r>
              <a:rPr lang="en-US" sz="2200" kern="0" dirty="0">
                <a:solidFill>
                  <a:schemeClr val="bg1"/>
                </a:solidFill>
              </a:rPr>
              <a:t>Zero Injuries Today</a:t>
            </a:r>
          </a:p>
        </p:txBody>
      </p:sp>
      <p:sp>
        <p:nvSpPr>
          <p:cNvPr id="17" name="Text Placeholder"/>
          <p:cNvSpPr>
            <a:spLocks noGrp="1"/>
          </p:cNvSpPr>
          <p:nvPr>
            <p:ph type="body" sz="quarter" idx="20"/>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Clr>
                <a:schemeClr val="tx1"/>
              </a:buClr>
              <a:buFontTx/>
              <a:buChar char="•"/>
              <a:defRPr lang="en-US" sz="2700" b="1" kern="0">
                <a:solidFill>
                  <a:schemeClr val="accent6"/>
                </a:solidFill>
              </a:defRPr>
            </a:lvl1pPr>
            <a:lvl2pPr marL="742950" indent="-279400" defTabSz="1218987" eaLnBrk="0" hangingPunct="0">
              <a:lnSpc>
                <a:spcPct val="90000"/>
              </a:lnSpc>
              <a:spcBef>
                <a:spcPts val="800"/>
              </a:spcBef>
              <a:buClr>
                <a:schemeClr val="bg2"/>
              </a:buClr>
              <a:buFontTx/>
              <a:buChar char="•"/>
              <a:tabLst/>
              <a:defRPr lang="en-US" sz="2400" b="1" kern="0">
                <a:solidFill>
                  <a:schemeClr val="accent6"/>
                </a:solidFill>
              </a:defRPr>
            </a:lvl2pPr>
            <a:lvl3pPr marL="1200150" indent="-279400" defTabSz="1218987" eaLnBrk="0" hangingPunct="0">
              <a:lnSpc>
                <a:spcPct val="90000"/>
              </a:lnSpc>
              <a:spcBef>
                <a:spcPts val="800"/>
              </a:spcBef>
              <a:buClr>
                <a:schemeClr val="bg2"/>
              </a:buClr>
              <a:buFontTx/>
              <a:buChar char="•"/>
              <a:tabLst/>
              <a:defRPr lang="en-US" sz="2400" b="1" kern="0">
                <a:solidFill>
                  <a:schemeClr val="accent6"/>
                </a:solidFill>
              </a:defRPr>
            </a:lvl3pPr>
            <a:lvl4pPr marL="1663700" indent="-285750" defTabSz="1218987" eaLnBrk="0" hangingPunct="0">
              <a:lnSpc>
                <a:spcPct val="90000"/>
              </a:lnSpc>
              <a:spcBef>
                <a:spcPts val="800"/>
              </a:spcBef>
              <a:buClr>
                <a:schemeClr val="bg2"/>
              </a:buClr>
              <a:buFontTx/>
              <a:buChar char="•"/>
              <a:tabLst/>
              <a:defRPr lang="en-US" sz="2400" b="1" kern="0">
                <a:solidFill>
                  <a:schemeClr val="accent6"/>
                </a:solidFill>
              </a:defRPr>
            </a:lvl4pPr>
            <a:lvl5pPr marL="2120900" indent="-285750" defTabSz="1218987" eaLnBrk="0" hangingPunct="0">
              <a:lnSpc>
                <a:spcPct val="90000"/>
              </a:lnSpc>
              <a:spcBef>
                <a:spcPts val="800"/>
              </a:spcBef>
              <a:buClr>
                <a:schemeClr val="bg2"/>
              </a:buClr>
              <a:buFontTx/>
              <a:buChar char="•"/>
              <a:tabLst/>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4 - Small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2741612" y="603257"/>
            <a:ext cx="8991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2741612" y="1746257"/>
            <a:ext cx="8991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2741612" y="5515665"/>
            <a:ext cx="8991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7" name="Rectangle 6"/>
          <p:cNvSpPr/>
          <p:nvPr userDrawn="1"/>
        </p:nvSpPr>
        <p:spPr bwMode="auto">
          <a:xfrm>
            <a:off x="0" y="0"/>
            <a:ext cx="2286000" cy="6858000"/>
          </a:xfrm>
          <a:prstGeom prst="rect">
            <a:avLst/>
          </a:prstGeom>
          <a:solidFill>
            <a:schemeClr val="accent6"/>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9"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4 - Text Solid Background">
    <p:bg>
      <p:bgPr>
        <a:solidFill>
          <a:schemeClr val="accent6"/>
        </a:solidFill>
        <a:effectLst/>
      </p:bgPr>
    </p:bg>
    <p:spTree>
      <p:nvGrpSpPr>
        <p:cNvPr id="1" name=""/>
        <p:cNvGrpSpPr/>
        <p:nvPr/>
      </p:nvGrpSpPr>
      <p:grpSpPr>
        <a:xfrm>
          <a:off x="0" y="0"/>
          <a:ext cx="0" cy="0"/>
          <a:chOff x="0" y="0"/>
          <a:chExt cx="0" cy="0"/>
        </a:xfrm>
      </p:grpSpPr>
      <p:sp>
        <p:nvSpPr>
          <p:cNvPr id="11" name="Title"/>
          <p:cNvSpPr>
            <a:spLocks noGrp="1"/>
          </p:cNvSpPr>
          <p:nvPr>
            <p:ph type="title"/>
          </p:nvPr>
        </p:nvSpPr>
        <p:spPr>
          <a:xfrm>
            <a:off x="457070" y="603257"/>
            <a:ext cx="5702328" cy="1143000"/>
          </a:xfrm>
          <a:prstGeom prst="rect">
            <a:avLst/>
          </a:prstGeom>
        </p:spPr>
        <p:txBody>
          <a:bodyPr lIns="0" tIns="0" rIns="0" bIns="121899">
            <a:normAutofit/>
          </a:bodyPr>
          <a:lstStyle>
            <a:lvl1pPr algn="l">
              <a:lnSpc>
                <a:spcPct val="70000"/>
              </a:lnSpc>
              <a:defRPr lang="en-US" sz="3600" b="1" cap="none" baseline="0" dirty="0" smtClean="0">
                <a:solidFill>
                  <a:schemeClr val="bg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1" y="1746257"/>
            <a:ext cx="5702327" cy="3651247"/>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0" y="5407803"/>
            <a:ext cx="5713543"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dirty="0"/>
              <a:t>Click to edit Master text styles</a:t>
            </a:r>
          </a:p>
        </p:txBody>
      </p:sp>
      <p:sp>
        <p:nvSpPr>
          <p:cNvPr id="20" name="Content Placeholder"/>
          <p:cNvSpPr>
            <a:spLocks noGrp="1"/>
          </p:cNvSpPr>
          <p:nvPr>
            <p:ph idx="11" hasCustomPrompt="1"/>
          </p:nvPr>
        </p:nvSpPr>
        <p:spPr>
          <a:xfrm>
            <a:off x="6386169" y="1746257"/>
            <a:ext cx="5365859" cy="3661546"/>
          </a:xfrm>
          <a:prstGeom prst="rect">
            <a:avLst/>
          </a:prstGeom>
        </p:spPr>
        <p:txBody>
          <a:bodyPr lIns="0" tIns="0" rIns="0" bIns="0"/>
          <a:lstStyle>
            <a:lvl1pPr marL="0" indent="0">
              <a:lnSpc>
                <a:spcPct val="100000"/>
              </a:lnSpc>
              <a:buNone/>
              <a:defRPr lang="en-US" sz="2800" b="0" kern="0" dirty="0" smtClean="0">
                <a:solidFill>
                  <a:schemeClr val="bg1"/>
                </a:solidFill>
                <a:latin typeface="+mn-lt"/>
                <a:ea typeface="Gill Sans MT" charset="0"/>
                <a:cs typeface="Gill Sans MT" charset="0"/>
              </a:defRPr>
            </a:lvl1pPr>
          </a:lstStyle>
          <a:p>
            <a:pPr marL="236538" lvl="0" indent="-236538" defTabSz="1218987" eaLnBrk="0" hangingPunct="0">
              <a:lnSpc>
                <a:spcPct val="90000"/>
              </a:lnSpc>
              <a:spcBef>
                <a:spcPts val="1600"/>
              </a:spcBef>
              <a:buFontTx/>
              <a:tabLst/>
            </a:pPr>
            <a:r>
              <a:rPr lang="en-US" dirty="0"/>
              <a:t>Click to add graphics</a:t>
            </a:r>
          </a:p>
        </p:txBody>
      </p:sp>
      <p:sp>
        <p:nvSpPr>
          <p:cNvPr id="12"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extLst mod="1">
    <p:ext uri="{DCECCB84-F9BA-43D5-87BE-67443E8EF086}">
      <p15:sldGuideLst xmlns:p15="http://schemas.microsoft.com/office/powerpoint/2012/main">
        <p15:guide id="1" orient="horz" pos="2160">
          <p15:clr>
            <a:srgbClr val="FBAE40"/>
          </p15:clr>
        </p15:guide>
        <p15:guide id="2" pos="215">
          <p15:clr>
            <a:srgbClr val="FBAE40"/>
          </p15:clr>
        </p15:guide>
        <p15:guide id="3" pos="388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4 - Text Half Backgroun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5630779" y="0"/>
            <a:ext cx="6558046" cy="6858000"/>
          </a:xfrm>
          <a:prstGeom prst="rect">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1" name="Title"/>
          <p:cNvSpPr>
            <a:spLocks noGrp="1"/>
          </p:cNvSpPr>
          <p:nvPr>
            <p:ph type="title"/>
          </p:nvPr>
        </p:nvSpPr>
        <p:spPr>
          <a:xfrm>
            <a:off x="457070" y="603256"/>
            <a:ext cx="4864325" cy="1376797"/>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6036416" y="5407803"/>
            <a:ext cx="569504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dirty="0"/>
              <a:t>Click to edit Master text styles</a:t>
            </a:r>
          </a:p>
        </p:txBody>
      </p:sp>
      <p:sp>
        <p:nvSpPr>
          <p:cNvPr id="18" name="Text Placeholder"/>
          <p:cNvSpPr>
            <a:spLocks noGrp="1"/>
          </p:cNvSpPr>
          <p:nvPr>
            <p:ph type="body" sz="quarter" idx="15"/>
          </p:nvPr>
        </p:nvSpPr>
        <p:spPr>
          <a:xfrm>
            <a:off x="6036416" y="1980053"/>
            <a:ext cx="5695048" cy="3417451"/>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4"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4 - TItle ">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7"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4 - TItle and Take-Away">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455612" y="5515665"/>
            <a:ext cx="11277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8"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5 Divider With Photo">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7" name="Picture Placeholder 6"/>
          <p:cNvSpPr>
            <a:spLocks noGrp="1"/>
          </p:cNvSpPr>
          <p:nvPr>
            <p:ph type="pic" sz="quarter" idx="13"/>
          </p:nvPr>
        </p:nvSpPr>
        <p:spPr>
          <a:xfrm>
            <a:off x="1460" y="0"/>
            <a:ext cx="12188952" cy="4389120"/>
          </a:xfrm>
          <a:prstGeom prst="rect">
            <a:avLst/>
          </a:prstGeom>
        </p:spPr>
        <p:txBody>
          <a:bodyPr anchor="ctr"/>
          <a:lstStyle>
            <a:lvl1pPr marL="0" indent="0" algn="ctr">
              <a:buNone/>
              <a:defRPr>
                <a:solidFill>
                  <a:schemeClr val="accent6"/>
                </a:solidFill>
              </a:defRPr>
            </a:lvl1pPr>
          </a:lstStyle>
          <a:p>
            <a:endParaRPr lang="en-US"/>
          </a:p>
        </p:txBody>
      </p:sp>
      <p:sp>
        <p:nvSpPr>
          <p:cNvPr id="10"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21" name="Picture 20"/>
          <p:cNvPicPr>
            <a:picLocks noChangeAspect="1"/>
          </p:cNvPicPr>
          <p:nvPr userDrawn="1"/>
        </p:nvPicPr>
        <p:blipFill rotWithShape="1">
          <a:blip r:embed="rId3"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sp>
        <p:nvSpPr>
          <p:cNvPr id="9" name="Title"/>
          <p:cNvSpPr>
            <a:spLocks noGrp="1"/>
          </p:cNvSpPr>
          <p:nvPr>
            <p:ph type="title"/>
          </p:nvPr>
        </p:nvSpPr>
        <p:spPr>
          <a:xfrm>
            <a:off x="455612" y="4831468"/>
            <a:ext cx="6705600" cy="966711"/>
          </a:xfrm>
          <a:prstGeom prst="rect">
            <a:avLst/>
          </a:prstGeom>
        </p:spPr>
        <p:txBody>
          <a:bodyPr lIns="0" tIns="0" rIns="0" bIns="0" anchor="t" anchorCtr="0"/>
          <a:lstStyle>
            <a:lvl1pPr>
              <a:defRPr sz="4000" b="1" cap="none" baseline="0">
                <a:solidFill>
                  <a:schemeClr val="accent6"/>
                </a:solidFill>
              </a:defRPr>
            </a:lvl1pPr>
          </a:lstStyle>
          <a:p>
            <a:r>
              <a:rPr lang="en-US" dirty="0"/>
              <a:t>Click to edit Master title style</a:t>
            </a:r>
          </a:p>
        </p:txBody>
      </p:sp>
      <p:sp>
        <p:nvSpPr>
          <p:cNvPr id="16" name="Text Placeholder 1"/>
          <p:cNvSpPr>
            <a:spLocks noGrp="1"/>
          </p:cNvSpPr>
          <p:nvPr>
            <p:ph type="body" sz="quarter" idx="11"/>
          </p:nvPr>
        </p:nvSpPr>
        <p:spPr>
          <a:xfrm>
            <a:off x="7694612" y="4837518"/>
            <a:ext cx="4041334" cy="431526"/>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17" name="Text Placeholder2"/>
          <p:cNvSpPr>
            <a:spLocks noGrp="1"/>
          </p:cNvSpPr>
          <p:nvPr>
            <p:ph type="body" sz="quarter" idx="14"/>
          </p:nvPr>
        </p:nvSpPr>
        <p:spPr>
          <a:xfrm>
            <a:off x="7694612" y="5269044"/>
            <a:ext cx="4041334" cy="541339"/>
          </a:xfrm>
          <a:prstGeom prst="rect">
            <a:avLst/>
          </a:prstGeom>
        </p:spPr>
        <p:txBody>
          <a:bodyPr lIns="0" tIns="0" rIns="0" bIns="0" anchor="t" anchorCtr="0"/>
          <a:lstStyle>
            <a:lvl1pPr marL="0" indent="0" algn="r" defTabSz="1218987"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
        <p:nvSpPr>
          <p:cNvPr id="11"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extLst mod="1">
    <p:ext uri="{DCECCB84-F9BA-43D5-87BE-67443E8EF086}">
      <p15:sldGuideLst xmlns:p15="http://schemas.microsoft.com/office/powerpoint/2012/main">
        <p15:guide id="1" orient="horz" pos="2856">
          <p15:clr>
            <a:srgbClr val="FBAE40"/>
          </p15:clr>
        </p15:guide>
        <p15:guide id="2" pos="383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5 Divider Solid Color">
    <p:bg>
      <p:bgPr>
        <a:solidFill>
          <a:schemeClr val="tx2"/>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455612" y="1483360"/>
            <a:ext cx="6705600" cy="3825513"/>
          </a:xfrm>
          <a:prstGeom prst="rect">
            <a:avLst/>
          </a:prstGeom>
        </p:spPr>
        <p:txBody>
          <a:bodyPr lIns="0" tIns="0" rIns="0" bIns="0"/>
          <a:lstStyle>
            <a:lvl1pPr>
              <a:defRPr sz="6600" b="1" cap="none" baseline="0">
                <a:solidFill>
                  <a:schemeClr val="bg1"/>
                </a:solidFill>
              </a:defRPr>
            </a:lvl1pPr>
          </a:lstStyle>
          <a:p>
            <a:r>
              <a:rPr lang="en-US" dirty="0"/>
              <a:t>Click to edit Master title style</a:t>
            </a:r>
          </a:p>
        </p:txBody>
      </p:sp>
      <p:sp>
        <p:nvSpPr>
          <p:cNvPr id="13"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7" name="Text Placeholder 1"/>
          <p:cNvSpPr>
            <a:spLocks noGrp="1"/>
          </p:cNvSpPr>
          <p:nvPr>
            <p:ph type="body" sz="quarter" idx="12"/>
          </p:nvPr>
        </p:nvSpPr>
        <p:spPr>
          <a:xfrm>
            <a:off x="455612" y="3994139"/>
            <a:ext cx="4041334" cy="431526"/>
          </a:xfrm>
          <a:prstGeom prst="rect">
            <a:avLst/>
          </a:prstGeom>
        </p:spPr>
        <p:txBody>
          <a:bodyPr lIns="0" tIns="0" rIns="0" bIns="0" anchor="ctr" anchorCtr="0"/>
          <a:lstStyle>
            <a:lvl1pPr marL="0" indent="0" algn="l">
              <a:lnSpc>
                <a:spcPct val="70000"/>
              </a:lnSpc>
              <a:spcBef>
                <a:spcPts val="0"/>
              </a:spcBef>
              <a:buFontTx/>
              <a:buNone/>
              <a:defRPr sz="24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sp>
        <p:nvSpPr>
          <p:cNvPr id="8" name="Text Placeholder 1"/>
          <p:cNvSpPr>
            <a:spLocks noGrp="1"/>
          </p:cNvSpPr>
          <p:nvPr>
            <p:ph type="body" sz="quarter" idx="13"/>
          </p:nvPr>
        </p:nvSpPr>
        <p:spPr>
          <a:xfrm>
            <a:off x="455612" y="4425665"/>
            <a:ext cx="4041334" cy="431526"/>
          </a:xfrm>
          <a:prstGeom prst="rect">
            <a:avLst/>
          </a:prstGeom>
        </p:spPr>
        <p:txBody>
          <a:bodyPr lIns="0" tIns="0" rIns="0" bIns="0" anchor="t" anchorCtr="0"/>
          <a:lstStyle>
            <a:lvl1pPr marL="0" indent="0" algn="l">
              <a:lnSpc>
                <a:spcPct val="70000"/>
              </a:lnSpc>
              <a:spcBef>
                <a:spcPts val="0"/>
              </a:spcBef>
              <a:buFontTx/>
              <a:buNone/>
              <a:defRPr sz="16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5 -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2" y="1746257"/>
            <a:ext cx="1127614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5 - Two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2"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0" name="Text Placeholder"/>
          <p:cNvSpPr>
            <a:spLocks noGrp="1"/>
          </p:cNvSpPr>
          <p:nvPr>
            <p:ph type="body" sz="quarter" idx="15"/>
          </p:nvPr>
        </p:nvSpPr>
        <p:spPr>
          <a:xfrm>
            <a:off x="457071" y="1746257"/>
            <a:ext cx="5395093"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p:cNvSpPr>
            <a:spLocks noGrp="1"/>
          </p:cNvSpPr>
          <p:nvPr>
            <p:ph type="body" sz="quarter" idx="20"/>
          </p:nvPr>
        </p:nvSpPr>
        <p:spPr>
          <a:xfrm>
            <a:off x="6393484" y="1746257"/>
            <a:ext cx="5339729"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4"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5 - Large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Picture Placeholder 6"/>
          <p:cNvSpPr>
            <a:spLocks noGrp="1"/>
          </p:cNvSpPr>
          <p:nvPr>
            <p:ph type="pic" sz="quarter" idx="13"/>
          </p:nvPr>
        </p:nvSpPr>
        <p:spPr>
          <a:xfrm>
            <a:off x="0" y="0"/>
            <a:ext cx="4572000" cy="6858000"/>
          </a:xfrm>
          <a:prstGeom prst="rect">
            <a:avLst/>
          </a:prstGeom>
        </p:spPr>
        <p:txBody>
          <a:bodyPr anchor="ctr"/>
          <a:lstStyle>
            <a:lvl1pPr marL="0" indent="0" algn="ctr">
              <a:buNone/>
              <a:defRPr>
                <a:solidFill>
                  <a:schemeClr val="accent6"/>
                </a:solidFill>
              </a:defRPr>
            </a:lvl1pPr>
          </a:lstStyle>
          <a:p>
            <a:endParaRPr lang="en-US"/>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9"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1 Divider With Photo ">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7" name="Picture Placeholder 6"/>
          <p:cNvSpPr>
            <a:spLocks noGrp="1"/>
          </p:cNvSpPr>
          <p:nvPr>
            <p:ph type="pic" sz="quarter" idx="13"/>
          </p:nvPr>
        </p:nvSpPr>
        <p:spPr>
          <a:xfrm>
            <a:off x="1460" y="0"/>
            <a:ext cx="12188952" cy="4389120"/>
          </a:xfrm>
          <a:prstGeom prst="rect">
            <a:avLst/>
          </a:prstGeom>
        </p:spPr>
        <p:txBody>
          <a:bodyPr anchor="ctr"/>
          <a:lstStyle>
            <a:lvl1pPr marL="0" indent="0" algn="ctr">
              <a:buNone/>
              <a:defRPr>
                <a:solidFill>
                  <a:schemeClr val="accent6"/>
                </a:solidFill>
              </a:defRPr>
            </a:lvl1pPr>
          </a:lstStyle>
          <a:p>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Title"/>
          <p:cNvSpPr>
            <a:spLocks noGrp="1"/>
          </p:cNvSpPr>
          <p:nvPr>
            <p:ph type="title"/>
          </p:nvPr>
        </p:nvSpPr>
        <p:spPr>
          <a:xfrm>
            <a:off x="455612" y="4831468"/>
            <a:ext cx="6705600" cy="966711"/>
          </a:xfrm>
          <a:prstGeom prst="rect">
            <a:avLst/>
          </a:prstGeom>
        </p:spPr>
        <p:txBody>
          <a:bodyPr lIns="0" tIns="0" rIns="0" bIns="0" anchor="t" anchorCtr="0"/>
          <a:lstStyle>
            <a:lvl1pPr>
              <a:defRPr sz="4000" b="1" cap="none" baseline="0">
                <a:solidFill>
                  <a:schemeClr val="accent6"/>
                </a:solidFill>
              </a:defRPr>
            </a:lvl1pPr>
          </a:lstStyle>
          <a:p>
            <a:r>
              <a:rPr lang="en-US" dirty="0"/>
              <a:t>Click to edit Master title style</a:t>
            </a:r>
          </a:p>
        </p:txBody>
      </p:sp>
      <p:sp>
        <p:nvSpPr>
          <p:cNvPr id="20" name="Text Placeholder 1"/>
          <p:cNvSpPr>
            <a:spLocks noGrp="1"/>
          </p:cNvSpPr>
          <p:nvPr>
            <p:ph type="body" sz="quarter" idx="11"/>
          </p:nvPr>
        </p:nvSpPr>
        <p:spPr>
          <a:xfrm>
            <a:off x="7694612" y="4837518"/>
            <a:ext cx="4041334" cy="431526"/>
          </a:xfrm>
          <a:prstGeom prst="rect">
            <a:avLst/>
          </a:prstGeom>
        </p:spPr>
        <p:txBody>
          <a:bodyPr lIns="0" tIns="0" rIns="0" bIns="0" anchor="ctr" anchorCtr="0"/>
          <a:lstStyle>
            <a:lvl1pPr marL="0" indent="0" algn="r">
              <a:lnSpc>
                <a:spcPct val="70000"/>
              </a:lnSpc>
              <a:spcBef>
                <a:spcPts val="0"/>
              </a:spcBef>
              <a:buFontTx/>
              <a:buNone/>
              <a:defRPr sz="24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21" name="Text Placeholder2"/>
          <p:cNvSpPr>
            <a:spLocks noGrp="1"/>
          </p:cNvSpPr>
          <p:nvPr>
            <p:ph type="body" sz="quarter" idx="14"/>
          </p:nvPr>
        </p:nvSpPr>
        <p:spPr>
          <a:xfrm>
            <a:off x="7694612" y="5269044"/>
            <a:ext cx="4041334" cy="541339"/>
          </a:xfrm>
          <a:prstGeom prst="rect">
            <a:avLst/>
          </a:prstGeom>
        </p:spPr>
        <p:txBody>
          <a:bodyPr lIns="0" tIns="0" rIns="0" bIns="0" anchor="t" anchorCtr="0"/>
          <a:lstStyle>
            <a:lvl1pPr marL="0" indent="0" algn="r" defTabSz="1218987" rtl="0" eaLnBrk="0" fontAlgn="base" hangingPunct="0">
              <a:lnSpc>
                <a:spcPts val="1600"/>
              </a:lnSpc>
              <a:spcBef>
                <a:spcPts val="0"/>
              </a:spcBef>
              <a:spcAft>
                <a:spcPct val="0"/>
              </a:spcAft>
              <a:buClr>
                <a:srgbClr val="005596"/>
              </a:buClr>
              <a:buFontTx/>
              <a:buNone/>
              <a:defRPr lang="en-US" sz="1500" b="0" kern="0" cap="none" baseline="0" dirty="0" smtClean="0">
                <a:solidFill>
                  <a:schemeClr val="accent6"/>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edit Master text styles</a:t>
            </a:r>
          </a:p>
        </p:txBody>
      </p:sp>
    </p:spTree>
  </p:cSld>
  <p:clrMapOvr>
    <a:masterClrMapping/>
  </p:clrMapOvr>
  <p:extLst mod="1">
    <p:ext uri="{DCECCB84-F9BA-43D5-87BE-67443E8EF086}">
      <p15:sldGuideLst xmlns:p15="http://schemas.microsoft.com/office/powerpoint/2012/main">
        <p15:guide id="1" orient="horz" pos="4224" userDrawn="1">
          <p15:clr>
            <a:srgbClr val="FBAE40"/>
          </p15:clr>
        </p15:guide>
        <p15:guide id="2" pos="3839"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5 - Small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2741612" y="603257"/>
            <a:ext cx="8991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2741612" y="1746257"/>
            <a:ext cx="8991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2741612" y="5515665"/>
            <a:ext cx="8991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Picture Placeholder 6"/>
          <p:cNvSpPr>
            <a:spLocks noGrp="1"/>
          </p:cNvSpPr>
          <p:nvPr>
            <p:ph type="pic" sz="quarter" idx="13"/>
          </p:nvPr>
        </p:nvSpPr>
        <p:spPr>
          <a:xfrm>
            <a:off x="0" y="0"/>
            <a:ext cx="2286000" cy="6858000"/>
          </a:xfrm>
          <a:prstGeom prst="rect">
            <a:avLst/>
          </a:prstGeom>
        </p:spPr>
        <p:txBody>
          <a:bodyPr anchor="ctr"/>
          <a:lstStyle>
            <a:lvl1pPr marL="0" indent="0" algn="ctr">
              <a:buNone/>
              <a:defRPr>
                <a:solidFill>
                  <a:schemeClr val="accent6"/>
                </a:solidFill>
              </a:defRPr>
            </a:lvl1pPr>
          </a:lstStyle>
          <a:p>
            <a:endParaRPr lang="en-US"/>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9"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5 - Large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2" name="Rectangle 1"/>
          <p:cNvSpPr/>
          <p:nvPr userDrawn="1"/>
        </p:nvSpPr>
        <p:spPr bwMode="auto">
          <a:xfrm>
            <a:off x="0" y="0"/>
            <a:ext cx="4572000" cy="6858000"/>
          </a:xfrm>
          <a:prstGeom prst="rect">
            <a:avLst/>
          </a:prstGeom>
          <a:solidFill>
            <a:schemeClr val="tx2"/>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9"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5 - Small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2741612" y="603257"/>
            <a:ext cx="8991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2741612" y="1746257"/>
            <a:ext cx="8991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2741612" y="5515665"/>
            <a:ext cx="8991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7" name="Rectangle 6"/>
          <p:cNvSpPr/>
          <p:nvPr userDrawn="1"/>
        </p:nvSpPr>
        <p:spPr bwMode="auto">
          <a:xfrm>
            <a:off x="0" y="0"/>
            <a:ext cx="2286000" cy="6858000"/>
          </a:xfrm>
          <a:prstGeom prst="rect">
            <a:avLst/>
          </a:prstGeom>
          <a:solidFill>
            <a:schemeClr val="tx2"/>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9"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5 - Text Solid Background">
    <p:bg>
      <p:bgPr>
        <a:solidFill>
          <a:schemeClr val="tx2"/>
        </a:solidFill>
        <a:effectLst/>
      </p:bgPr>
    </p:bg>
    <p:spTree>
      <p:nvGrpSpPr>
        <p:cNvPr id="1" name=""/>
        <p:cNvGrpSpPr/>
        <p:nvPr/>
      </p:nvGrpSpPr>
      <p:grpSpPr>
        <a:xfrm>
          <a:off x="0" y="0"/>
          <a:ext cx="0" cy="0"/>
          <a:chOff x="0" y="0"/>
          <a:chExt cx="0" cy="0"/>
        </a:xfrm>
      </p:grpSpPr>
      <p:sp>
        <p:nvSpPr>
          <p:cNvPr id="11" name="Title"/>
          <p:cNvSpPr>
            <a:spLocks noGrp="1"/>
          </p:cNvSpPr>
          <p:nvPr>
            <p:ph type="title"/>
          </p:nvPr>
        </p:nvSpPr>
        <p:spPr>
          <a:xfrm>
            <a:off x="457070" y="603257"/>
            <a:ext cx="5702328" cy="1143000"/>
          </a:xfrm>
          <a:prstGeom prst="rect">
            <a:avLst/>
          </a:prstGeom>
        </p:spPr>
        <p:txBody>
          <a:bodyPr lIns="0" tIns="0" rIns="0" bIns="121899">
            <a:normAutofit/>
          </a:bodyPr>
          <a:lstStyle>
            <a:lvl1pPr algn="l">
              <a:lnSpc>
                <a:spcPct val="70000"/>
              </a:lnSpc>
              <a:defRPr lang="en-US" sz="3600" b="1" cap="none" baseline="0" dirty="0" smtClean="0">
                <a:solidFill>
                  <a:schemeClr val="bg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1" y="1746257"/>
            <a:ext cx="5702327" cy="3651247"/>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0" y="5407803"/>
            <a:ext cx="5713543"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dirty="0"/>
              <a:t>Click to edit Master text styles</a:t>
            </a:r>
          </a:p>
        </p:txBody>
      </p:sp>
      <p:sp>
        <p:nvSpPr>
          <p:cNvPr id="20" name="Content Placeholder"/>
          <p:cNvSpPr>
            <a:spLocks noGrp="1"/>
          </p:cNvSpPr>
          <p:nvPr>
            <p:ph idx="11" hasCustomPrompt="1"/>
          </p:nvPr>
        </p:nvSpPr>
        <p:spPr>
          <a:xfrm>
            <a:off x="6386169" y="1746257"/>
            <a:ext cx="5365859" cy="3661546"/>
          </a:xfrm>
          <a:prstGeom prst="rect">
            <a:avLst/>
          </a:prstGeom>
        </p:spPr>
        <p:txBody>
          <a:bodyPr lIns="0" tIns="0" rIns="0" bIns="0"/>
          <a:lstStyle>
            <a:lvl1pPr marL="0" indent="0">
              <a:lnSpc>
                <a:spcPct val="100000"/>
              </a:lnSpc>
              <a:buNone/>
              <a:defRPr lang="en-US" sz="2800" b="0" kern="0" dirty="0" smtClean="0">
                <a:solidFill>
                  <a:schemeClr val="bg1"/>
                </a:solidFill>
                <a:latin typeface="+mn-lt"/>
                <a:ea typeface="Gill Sans MT" charset="0"/>
                <a:cs typeface="Gill Sans MT" charset="0"/>
              </a:defRPr>
            </a:lvl1pPr>
          </a:lstStyle>
          <a:p>
            <a:pPr marL="236538" lvl="0" indent="-236538" defTabSz="1218987" eaLnBrk="0" hangingPunct="0">
              <a:lnSpc>
                <a:spcPct val="90000"/>
              </a:lnSpc>
              <a:spcBef>
                <a:spcPts val="1600"/>
              </a:spcBef>
              <a:buFontTx/>
              <a:tabLst/>
            </a:pPr>
            <a:r>
              <a:rPr lang="en-US" dirty="0"/>
              <a:t>Click to add graphics</a:t>
            </a:r>
          </a:p>
        </p:txBody>
      </p:sp>
      <p:sp>
        <p:nvSpPr>
          <p:cNvPr id="12"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extLst mod="1">
    <p:ext uri="{DCECCB84-F9BA-43D5-87BE-67443E8EF086}">
      <p15:sldGuideLst xmlns:p15="http://schemas.microsoft.com/office/powerpoint/2012/main">
        <p15:guide id="1" orient="horz" pos="2160">
          <p15:clr>
            <a:srgbClr val="FBAE40"/>
          </p15:clr>
        </p15:guide>
        <p15:guide id="2" pos="215">
          <p15:clr>
            <a:srgbClr val="FBAE40"/>
          </p15:clr>
        </p15:guide>
        <p15:guide id="3" pos="388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5 - Text Half Backgroun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5630779" y="0"/>
            <a:ext cx="6558046" cy="6858000"/>
          </a:xfrm>
          <a:prstGeom prst="rect">
            <a:avLst/>
          </a:prstGeom>
          <a:solidFill>
            <a:schemeClr val="tx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1" name="Title"/>
          <p:cNvSpPr>
            <a:spLocks noGrp="1"/>
          </p:cNvSpPr>
          <p:nvPr>
            <p:ph type="title"/>
          </p:nvPr>
        </p:nvSpPr>
        <p:spPr>
          <a:xfrm>
            <a:off x="457070" y="603256"/>
            <a:ext cx="4864325" cy="1376797"/>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6036416" y="5407803"/>
            <a:ext cx="569504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dirty="0"/>
              <a:t>Click to edit Master text styles</a:t>
            </a:r>
          </a:p>
        </p:txBody>
      </p:sp>
      <p:sp>
        <p:nvSpPr>
          <p:cNvPr id="18" name="Text Placeholder"/>
          <p:cNvSpPr>
            <a:spLocks noGrp="1"/>
          </p:cNvSpPr>
          <p:nvPr>
            <p:ph type="body" sz="quarter" idx="15"/>
          </p:nvPr>
        </p:nvSpPr>
        <p:spPr>
          <a:xfrm>
            <a:off x="6036416" y="1980053"/>
            <a:ext cx="5695048" cy="3417451"/>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4"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5 - TItle ">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7"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5 - TItle and Take-Away">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455612" y="5515665"/>
            <a:ext cx="11277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8"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Slide: Photo &amp; Contact Info">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3"/>
          </p:nvPr>
        </p:nvSpPr>
        <p:spPr>
          <a:xfrm>
            <a:off x="1460" y="0"/>
            <a:ext cx="12188952" cy="4389120"/>
          </a:xfrm>
          <a:prstGeom prst="rect">
            <a:avLst/>
          </a:prstGeom>
        </p:spPr>
        <p:txBody>
          <a:bodyPr anchor="ctr"/>
          <a:lstStyle>
            <a:lvl1pPr marL="0" indent="0" algn="ctr">
              <a:buNone/>
              <a:defRPr b="0">
                <a:solidFill>
                  <a:schemeClr val="accent6"/>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80662" y="5588214"/>
            <a:ext cx="3656796" cy="1387853"/>
          </a:xfrm>
          <a:prstGeom prst="rect">
            <a:avLst/>
          </a:prstGeom>
        </p:spPr>
      </p:pic>
      <p:sp>
        <p:nvSpPr>
          <p:cNvPr id="14" name="Text Placeholder 1"/>
          <p:cNvSpPr>
            <a:spLocks noGrp="1"/>
          </p:cNvSpPr>
          <p:nvPr>
            <p:ph type="body" sz="quarter" idx="11"/>
          </p:nvPr>
        </p:nvSpPr>
        <p:spPr>
          <a:xfrm>
            <a:off x="455612" y="5279599"/>
            <a:ext cx="3974148" cy="747614"/>
          </a:xfrm>
          <a:prstGeom prst="rect">
            <a:avLst/>
          </a:prstGeom>
        </p:spPr>
        <p:txBody>
          <a:bodyPr lIns="0" tIns="0" rIns="0" bIns="0" anchor="t" anchorCtr="0"/>
          <a:lstStyle>
            <a:lvl1pPr marL="0" indent="0" algn="l">
              <a:lnSpc>
                <a:spcPct val="100000"/>
              </a:lnSpc>
              <a:spcBef>
                <a:spcPts val="0"/>
              </a:spcBef>
              <a:buFontTx/>
              <a:buNone/>
              <a:defRPr sz="16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sp>
        <p:nvSpPr>
          <p:cNvPr id="15" name="Text Placeholder 1"/>
          <p:cNvSpPr>
            <a:spLocks noGrp="1"/>
          </p:cNvSpPr>
          <p:nvPr>
            <p:ph type="body" sz="quarter" idx="14"/>
          </p:nvPr>
        </p:nvSpPr>
        <p:spPr>
          <a:xfrm>
            <a:off x="4883573" y="5279598"/>
            <a:ext cx="3697089" cy="747614"/>
          </a:xfrm>
          <a:prstGeom prst="rect">
            <a:avLst/>
          </a:prstGeom>
        </p:spPr>
        <p:txBody>
          <a:bodyPr lIns="0" tIns="0" rIns="0" bIns="0" anchor="t" anchorCtr="0"/>
          <a:lstStyle>
            <a:lvl1pPr marL="0" indent="0" algn="l">
              <a:lnSpc>
                <a:spcPct val="100000"/>
              </a:lnSpc>
              <a:spcBef>
                <a:spcPts val="0"/>
              </a:spcBef>
              <a:buFontTx/>
              <a:buNone/>
              <a:defRPr sz="16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18" name="Title"/>
          <p:cNvSpPr>
            <a:spLocks noGrp="1"/>
          </p:cNvSpPr>
          <p:nvPr>
            <p:ph type="title"/>
          </p:nvPr>
        </p:nvSpPr>
        <p:spPr>
          <a:xfrm>
            <a:off x="455612" y="4572000"/>
            <a:ext cx="8125050" cy="713018"/>
          </a:xfrm>
          <a:prstGeom prst="rect">
            <a:avLst/>
          </a:prstGeom>
        </p:spPr>
        <p:txBody>
          <a:bodyPr lIns="0" tIns="0" rIns="0" bIns="0" anchor="ctr"/>
          <a:lstStyle>
            <a:lvl1pPr>
              <a:defRPr sz="4000" b="1" cap="none" baseline="0">
                <a:solidFill>
                  <a:schemeClr val="accent6"/>
                </a:solidFill>
              </a:defRPr>
            </a:lvl1pPr>
          </a:lstStyle>
          <a:p>
            <a:r>
              <a:rPr lang="en-US" dirty="0"/>
              <a:t>Click to edit Master title style</a:t>
            </a:r>
          </a:p>
        </p:txBody>
      </p:sp>
      <p:sp>
        <p:nvSpPr>
          <p:cNvPr id="16" name="Date Placeholder 3"/>
          <p:cNvSpPr>
            <a:spLocks noGrp="1"/>
          </p:cNvSpPr>
          <p:nvPr>
            <p:ph type="dt" sz="half" idx="10"/>
          </p:nvPr>
        </p:nvSpPr>
        <p:spPr>
          <a:xfrm>
            <a:off x="9010997" y="4465274"/>
            <a:ext cx="2724950" cy="366193"/>
          </a:xfrm>
          <a:prstGeom prst="rect">
            <a:avLst/>
          </a:prstGeom>
        </p:spPr>
        <p:txBody>
          <a:bodyPr lIns="0" tIns="0" rIns="0" bIns="0"/>
          <a:lstStyle>
            <a:lvl1pPr algn="r">
              <a:defRPr sz="1200">
                <a:solidFill>
                  <a:schemeClr val="accent6"/>
                </a:solidFill>
              </a:defRPr>
            </a:lvl1pPr>
          </a:lstStyle>
          <a:p>
            <a:fld id="{01AA70A7-2BE6-5046-9E13-B170AED3A70A}" type="datetime3">
              <a:rPr lang="en-US" smtClean="0"/>
              <a:t>11 March 2019</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1484" y="6064626"/>
            <a:ext cx="3523488" cy="533400"/>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Slide: BaWod &amp; Contact Info">
    <p:bg bwMode="blackGray">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580662" y="5588214"/>
            <a:ext cx="3656796" cy="1387853"/>
          </a:xfrm>
          <a:prstGeom prst="rect">
            <a:avLst/>
          </a:prstGeom>
        </p:spPr>
      </p:pic>
      <p:sp>
        <p:nvSpPr>
          <p:cNvPr id="14" name="Text Placeholder 1"/>
          <p:cNvSpPr>
            <a:spLocks noGrp="1"/>
          </p:cNvSpPr>
          <p:nvPr>
            <p:ph type="body" sz="quarter" idx="11"/>
          </p:nvPr>
        </p:nvSpPr>
        <p:spPr>
          <a:xfrm>
            <a:off x="455612" y="5279599"/>
            <a:ext cx="3974148" cy="747614"/>
          </a:xfrm>
          <a:prstGeom prst="rect">
            <a:avLst/>
          </a:prstGeom>
        </p:spPr>
        <p:txBody>
          <a:bodyPr lIns="0" tIns="0" rIns="0" bIns="0" anchor="t" anchorCtr="0"/>
          <a:lstStyle>
            <a:lvl1pPr marL="0" indent="0" algn="l">
              <a:lnSpc>
                <a:spcPct val="100000"/>
              </a:lnSpc>
              <a:spcBef>
                <a:spcPts val="0"/>
              </a:spcBef>
              <a:buFontTx/>
              <a:buNone/>
              <a:defRPr sz="16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sp>
        <p:nvSpPr>
          <p:cNvPr id="15" name="Text Placeholder 1"/>
          <p:cNvSpPr>
            <a:spLocks noGrp="1"/>
          </p:cNvSpPr>
          <p:nvPr>
            <p:ph type="body" sz="quarter" idx="14"/>
          </p:nvPr>
        </p:nvSpPr>
        <p:spPr>
          <a:xfrm>
            <a:off x="4883573" y="5279598"/>
            <a:ext cx="3697089" cy="747614"/>
          </a:xfrm>
          <a:prstGeom prst="rect">
            <a:avLst/>
          </a:prstGeom>
        </p:spPr>
        <p:txBody>
          <a:bodyPr lIns="0" tIns="0" rIns="0" bIns="0" anchor="t" anchorCtr="0"/>
          <a:lstStyle>
            <a:lvl1pPr marL="0" indent="0" algn="l">
              <a:lnSpc>
                <a:spcPct val="100000"/>
              </a:lnSpc>
              <a:spcBef>
                <a:spcPts val="0"/>
              </a:spcBef>
              <a:buFontTx/>
              <a:buNone/>
              <a:defRPr sz="1600" b="0" cap="none" baseline="0">
                <a:solidFill>
                  <a:schemeClr val="accent6"/>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edit Master text styles</a:t>
            </a:r>
          </a:p>
        </p:txBody>
      </p:sp>
      <p:sp>
        <p:nvSpPr>
          <p:cNvPr id="18" name="Title"/>
          <p:cNvSpPr>
            <a:spLocks noGrp="1"/>
          </p:cNvSpPr>
          <p:nvPr>
            <p:ph type="title"/>
          </p:nvPr>
        </p:nvSpPr>
        <p:spPr>
          <a:xfrm>
            <a:off x="455612" y="4572000"/>
            <a:ext cx="8125050" cy="713018"/>
          </a:xfrm>
          <a:prstGeom prst="rect">
            <a:avLst/>
          </a:prstGeom>
        </p:spPr>
        <p:txBody>
          <a:bodyPr lIns="0" tIns="0" rIns="0" bIns="0" anchor="ctr"/>
          <a:lstStyle>
            <a:lvl1pPr>
              <a:defRPr sz="4000" b="1" cap="none" baseline="0">
                <a:solidFill>
                  <a:schemeClr val="accent6"/>
                </a:solidFill>
              </a:defRPr>
            </a:lvl1pPr>
          </a:lstStyle>
          <a:p>
            <a:r>
              <a:rPr lang="en-US" dirty="0"/>
              <a:t>Click to edit Master title style</a:t>
            </a:r>
          </a:p>
        </p:txBody>
      </p:sp>
      <p:sp>
        <p:nvSpPr>
          <p:cNvPr id="9" name="Rectangle 8"/>
          <p:cNvSpPr/>
          <p:nvPr userDrawn="1"/>
        </p:nvSpPr>
        <p:spPr>
          <a:xfrm>
            <a:off x="0" y="0"/>
            <a:ext cx="12188952" cy="4389120"/>
          </a:xfrm>
          <a:prstGeom prst="rect">
            <a:avLst/>
          </a:prstGeom>
          <a:gradFill flip="none" rotWithShape="1">
            <a:gsLst>
              <a:gs pos="24000">
                <a:schemeClr val="tx1"/>
              </a:gs>
              <a:gs pos="72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5612" y="1958811"/>
            <a:ext cx="3631053" cy="2132894"/>
          </a:xfrm>
          <a:prstGeom prst="rect">
            <a:avLst/>
          </a:prstGeom>
        </p:spPr>
      </p:pic>
      <p:sp>
        <p:nvSpPr>
          <p:cNvPr id="17" name="Date Placeholder 3"/>
          <p:cNvSpPr>
            <a:spLocks noGrp="1"/>
          </p:cNvSpPr>
          <p:nvPr>
            <p:ph type="dt" sz="half" idx="10"/>
          </p:nvPr>
        </p:nvSpPr>
        <p:spPr>
          <a:xfrm>
            <a:off x="9010997" y="4465274"/>
            <a:ext cx="2724950" cy="366193"/>
          </a:xfrm>
          <a:prstGeom prst="rect">
            <a:avLst/>
          </a:prstGeom>
        </p:spPr>
        <p:txBody>
          <a:bodyPr lIns="0" tIns="0" rIns="0" bIns="0"/>
          <a:lstStyle>
            <a:lvl1pPr algn="r">
              <a:defRPr sz="1200">
                <a:solidFill>
                  <a:schemeClr val="accent6"/>
                </a:solidFill>
              </a:defRPr>
            </a:lvl1pPr>
          </a:lstStyle>
          <a:p>
            <a:fld id="{15608F4E-A7BE-C044-AA43-33C7FF91058E}" type="datetime3">
              <a:rPr lang="en-US" smtClean="0"/>
              <a:t>11 March 2019</a:t>
            </a:fld>
            <a:endParaRPr lang="en-US"/>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1484" y="6064626"/>
            <a:ext cx="3523488" cy="533400"/>
          </a:xfrm>
          <a:prstGeom prst="rect">
            <a:avLst/>
          </a:prstGeom>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850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1 Divider Solid Col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2" name="Title"/>
          <p:cNvSpPr>
            <a:spLocks noGrp="1"/>
          </p:cNvSpPr>
          <p:nvPr userDrawn="1">
            <p:ph type="title" hasCustomPrompt="1"/>
          </p:nvPr>
        </p:nvSpPr>
        <p:spPr>
          <a:xfrm>
            <a:off x="455612" y="1483360"/>
            <a:ext cx="6705600" cy="3825513"/>
          </a:xfrm>
          <a:prstGeom prst="rect">
            <a:avLst/>
          </a:prstGeom>
        </p:spPr>
        <p:txBody>
          <a:bodyPr lIns="0" tIns="0" rIns="0" bIns="0"/>
          <a:lstStyle>
            <a:lvl1pPr>
              <a:defRPr sz="6600" b="1" cap="none" baseline="0">
                <a:solidFill>
                  <a:schemeClr val="bg1"/>
                </a:solidFill>
              </a:defRPr>
            </a:lvl1pPr>
          </a:lstStyle>
          <a:p>
            <a:r>
              <a:rPr lang="en-US" dirty="0"/>
              <a:t>Click to edit Master title style</a:t>
            </a:r>
            <a:br>
              <a:rPr lang="en-US" dirty="0"/>
            </a:br>
            <a:endParaRPr lang="en-US" dirty="0"/>
          </a:p>
        </p:txBody>
      </p:sp>
      <p:sp>
        <p:nvSpPr>
          <p:cNvPr id="21"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7" name="Text Placeholder 1"/>
          <p:cNvSpPr>
            <a:spLocks noGrp="1"/>
          </p:cNvSpPr>
          <p:nvPr>
            <p:ph type="body" sz="quarter" idx="12"/>
          </p:nvPr>
        </p:nvSpPr>
        <p:spPr>
          <a:xfrm>
            <a:off x="455612" y="3994139"/>
            <a:ext cx="4041334" cy="431526"/>
          </a:xfrm>
          <a:prstGeom prst="rect">
            <a:avLst/>
          </a:prstGeom>
        </p:spPr>
        <p:txBody>
          <a:bodyPr lIns="0" tIns="0" rIns="0" bIns="0" anchor="ctr" anchorCtr="0"/>
          <a:lstStyle>
            <a:lvl1pPr marL="0" indent="0" algn="l">
              <a:lnSpc>
                <a:spcPct val="70000"/>
              </a:lnSpc>
              <a:spcBef>
                <a:spcPts val="0"/>
              </a:spcBef>
              <a:buFontTx/>
              <a:buNone/>
              <a:defRPr sz="24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sp>
        <p:nvSpPr>
          <p:cNvPr id="8" name="Text Placeholder 1"/>
          <p:cNvSpPr>
            <a:spLocks noGrp="1"/>
          </p:cNvSpPr>
          <p:nvPr>
            <p:ph type="body" sz="quarter" idx="13"/>
          </p:nvPr>
        </p:nvSpPr>
        <p:spPr>
          <a:xfrm>
            <a:off x="455612" y="4425665"/>
            <a:ext cx="4041334" cy="431526"/>
          </a:xfrm>
          <a:prstGeom prst="rect">
            <a:avLst/>
          </a:prstGeom>
        </p:spPr>
        <p:txBody>
          <a:bodyPr lIns="0" tIns="0" rIns="0" bIns="0" anchor="t" anchorCtr="0"/>
          <a:lstStyle>
            <a:lvl1pPr marL="0" indent="0" algn="l">
              <a:lnSpc>
                <a:spcPct val="70000"/>
              </a:lnSpc>
              <a:spcBef>
                <a:spcPts val="0"/>
              </a:spcBef>
              <a:buFontTx/>
              <a:buNone/>
              <a:defRPr sz="1600" b="0" cap="none" baseline="0">
                <a:solidFill>
                  <a:schemeClr val="bg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1 -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2" y="1746257"/>
            <a:ext cx="1127614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dirty="0"/>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2"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dirty="0"/>
          </a:p>
        </p:txBody>
      </p:sp>
    </p:spTree>
    <p:extLst>
      <p:ext uri="{BB962C8B-B14F-4D97-AF65-F5344CB8AC3E}">
        <p14:creationId xmlns:p14="http://schemas.microsoft.com/office/powerpoint/2010/main" val="2913531408"/>
      </p:ext>
    </p:extLst>
  </p:cSld>
  <p:clrMapOvr>
    <a:masterClrMapping/>
  </p:clrMapOvr>
  <p:extLst mod="1">
    <p:ext uri="{DCECCB84-F9BA-43D5-87BE-67443E8EF086}">
      <p15:sldGuideLst xmlns:p15="http://schemas.microsoft.com/office/powerpoint/2012/main">
        <p15:guide id="1" orient="horz" pos="4224">
          <p15:clr>
            <a:srgbClr val="FBAE40"/>
          </p15:clr>
        </p15:guide>
        <p15:guide id="2" pos="383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1 - Two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2"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0" name="Text Placeholder"/>
          <p:cNvSpPr>
            <a:spLocks noGrp="1"/>
          </p:cNvSpPr>
          <p:nvPr>
            <p:ph type="body" sz="quarter" idx="15"/>
          </p:nvPr>
        </p:nvSpPr>
        <p:spPr>
          <a:xfrm>
            <a:off x="457071" y="1746257"/>
            <a:ext cx="5395093"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p:cNvSpPr>
            <a:spLocks noGrp="1"/>
          </p:cNvSpPr>
          <p:nvPr>
            <p:ph type="body" sz="quarter" idx="20"/>
          </p:nvPr>
        </p:nvSpPr>
        <p:spPr>
          <a:xfrm>
            <a:off x="6393484" y="1746257"/>
            <a:ext cx="5339729"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dirty="0"/>
          </a:p>
        </p:txBody>
      </p:sp>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4"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dirty="0"/>
          </a:p>
        </p:txBody>
      </p:sp>
    </p:spTree>
    <p:extLst>
      <p:ext uri="{BB962C8B-B14F-4D97-AF65-F5344CB8AC3E}">
        <p14:creationId xmlns:p14="http://schemas.microsoft.com/office/powerpoint/2010/main" val="17686241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1 - Large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Picture Placeholder 6"/>
          <p:cNvSpPr>
            <a:spLocks noGrp="1"/>
          </p:cNvSpPr>
          <p:nvPr>
            <p:ph type="pic" sz="quarter" idx="13"/>
          </p:nvPr>
        </p:nvSpPr>
        <p:spPr>
          <a:xfrm>
            <a:off x="0" y="0"/>
            <a:ext cx="4572000" cy="6858000"/>
          </a:xfrm>
          <a:prstGeom prst="rect">
            <a:avLst/>
          </a:prstGeom>
        </p:spPr>
        <p:txBody>
          <a:bodyPr anchor="ctr"/>
          <a:lstStyle>
            <a:lvl1pPr marL="0" indent="0" algn="ctr">
              <a:buNone/>
              <a:defRPr>
                <a:solidFill>
                  <a:schemeClr val="accent6"/>
                </a:solidFill>
              </a:defRPr>
            </a:lvl1pPr>
          </a:lstStyle>
          <a:p>
            <a:endParaRPr lang="en-US"/>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dirty="0"/>
          </a:p>
        </p:txBody>
      </p:sp>
    </p:spTree>
    <p:extLst>
      <p:ext uri="{BB962C8B-B14F-4D97-AF65-F5344CB8AC3E}">
        <p14:creationId xmlns:p14="http://schemas.microsoft.com/office/powerpoint/2010/main" val="8142684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1 - Small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2741612" y="603257"/>
            <a:ext cx="8991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2741612" y="1746257"/>
            <a:ext cx="8991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2741612" y="5515665"/>
            <a:ext cx="8991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2" name="Picture Placeholder 6"/>
          <p:cNvSpPr>
            <a:spLocks noGrp="1"/>
          </p:cNvSpPr>
          <p:nvPr>
            <p:ph type="pic" sz="quarter" idx="13"/>
          </p:nvPr>
        </p:nvSpPr>
        <p:spPr>
          <a:xfrm>
            <a:off x="0" y="0"/>
            <a:ext cx="2286000" cy="6858000"/>
          </a:xfrm>
          <a:prstGeom prst="rect">
            <a:avLst/>
          </a:prstGeom>
        </p:spPr>
        <p:txBody>
          <a:bodyPr anchor="ctr"/>
          <a:lstStyle>
            <a:lvl1pPr marL="0" indent="0" algn="ctr">
              <a:buNone/>
              <a:defRPr>
                <a:solidFill>
                  <a:schemeClr val="accent6"/>
                </a:solidFill>
              </a:defRPr>
            </a:lvl1pPr>
          </a:lstStyle>
          <a:p>
            <a:endParaRPr lang="en-US"/>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dirty="0"/>
          </a:p>
        </p:txBody>
      </p:sp>
    </p:spTree>
    <p:extLst>
      <p:ext uri="{BB962C8B-B14F-4D97-AF65-F5344CB8AC3E}">
        <p14:creationId xmlns:p14="http://schemas.microsoft.com/office/powerpoint/2010/main" val="18136936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1 - Large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5027612" y="603257"/>
            <a:ext cx="6705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5027612" y="1746257"/>
            <a:ext cx="6705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5027612" y="5515665"/>
            <a:ext cx="6705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2" name="Rectangle 1"/>
          <p:cNvSpPr/>
          <p:nvPr userDrawn="1"/>
        </p:nvSpPr>
        <p:spPr bwMode="auto">
          <a:xfrm>
            <a:off x="0" y="0"/>
            <a:ext cx="4572000" cy="6858000"/>
          </a:xfrm>
          <a:prstGeom prst="rect">
            <a:avLst/>
          </a:prstGeom>
          <a:solidFill>
            <a:schemeClr val="accent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2"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dirty="0"/>
          </a:p>
        </p:txBody>
      </p:sp>
    </p:spTree>
    <p:extLst>
      <p:ext uri="{BB962C8B-B14F-4D97-AF65-F5344CB8AC3E}">
        <p14:creationId xmlns:p14="http://schemas.microsoft.com/office/powerpoint/2010/main" val="35976464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1 - Small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2741612" y="603257"/>
            <a:ext cx="8991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2741612" y="1746257"/>
            <a:ext cx="899160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2741612" y="5515665"/>
            <a:ext cx="8991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7" name="Rectangle 6"/>
          <p:cNvSpPr/>
          <p:nvPr userDrawn="1"/>
        </p:nvSpPr>
        <p:spPr bwMode="auto">
          <a:xfrm>
            <a:off x="0" y="0"/>
            <a:ext cx="2286000" cy="6858000"/>
          </a:xfrm>
          <a:prstGeom prst="rect">
            <a:avLst/>
          </a:prstGeom>
          <a:solidFill>
            <a:schemeClr val="accent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2"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dirty="0"/>
          </a:p>
        </p:txBody>
      </p:sp>
    </p:spTree>
    <p:extLst>
      <p:ext uri="{BB962C8B-B14F-4D97-AF65-F5344CB8AC3E}">
        <p14:creationId xmlns:p14="http://schemas.microsoft.com/office/powerpoint/2010/main" val="1486418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1 - Text Solid Background">
    <p:bg>
      <p:bgPr>
        <a:solidFill>
          <a:schemeClr val="accent1"/>
        </a:solidFill>
        <a:effectLst/>
      </p:bgPr>
    </p:bg>
    <p:spTree>
      <p:nvGrpSpPr>
        <p:cNvPr id="1" name=""/>
        <p:cNvGrpSpPr/>
        <p:nvPr/>
      </p:nvGrpSpPr>
      <p:grpSpPr>
        <a:xfrm>
          <a:off x="0" y="0"/>
          <a:ext cx="0" cy="0"/>
          <a:chOff x="0" y="0"/>
          <a:chExt cx="0" cy="0"/>
        </a:xfrm>
      </p:grpSpPr>
      <p:sp>
        <p:nvSpPr>
          <p:cNvPr id="11" name="Title"/>
          <p:cNvSpPr>
            <a:spLocks noGrp="1"/>
          </p:cNvSpPr>
          <p:nvPr>
            <p:ph type="title"/>
          </p:nvPr>
        </p:nvSpPr>
        <p:spPr>
          <a:xfrm>
            <a:off x="457070" y="603257"/>
            <a:ext cx="5702328" cy="1143000"/>
          </a:xfrm>
          <a:prstGeom prst="rect">
            <a:avLst/>
          </a:prstGeom>
        </p:spPr>
        <p:txBody>
          <a:bodyPr lIns="0" tIns="0" rIns="0" bIns="121899">
            <a:normAutofit/>
          </a:bodyPr>
          <a:lstStyle>
            <a:lvl1pPr algn="l">
              <a:lnSpc>
                <a:spcPct val="70000"/>
              </a:lnSpc>
              <a:defRPr lang="en-US" sz="3600" b="1" cap="none" baseline="0" dirty="0" smtClean="0">
                <a:solidFill>
                  <a:schemeClr val="bg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1" y="1746257"/>
            <a:ext cx="5702327" cy="3651247"/>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0" y="5407803"/>
            <a:ext cx="5713543"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dirty="0"/>
              <a:t>Click to edit Master text styles</a:t>
            </a:r>
          </a:p>
        </p:txBody>
      </p:sp>
      <p:sp>
        <p:nvSpPr>
          <p:cNvPr id="20" name="Content Placeholder"/>
          <p:cNvSpPr>
            <a:spLocks noGrp="1"/>
          </p:cNvSpPr>
          <p:nvPr>
            <p:ph idx="11" hasCustomPrompt="1"/>
          </p:nvPr>
        </p:nvSpPr>
        <p:spPr>
          <a:xfrm>
            <a:off x="6386169" y="1746257"/>
            <a:ext cx="5365859" cy="3661546"/>
          </a:xfrm>
          <a:prstGeom prst="rect">
            <a:avLst/>
          </a:prstGeom>
        </p:spPr>
        <p:txBody>
          <a:bodyPr lIns="0" tIns="0" rIns="0" bIns="0"/>
          <a:lstStyle>
            <a:lvl1pPr marL="0" indent="0">
              <a:lnSpc>
                <a:spcPct val="100000"/>
              </a:lnSpc>
              <a:buNone/>
              <a:defRPr lang="en-US" sz="2800" b="0" kern="0" dirty="0" smtClean="0">
                <a:solidFill>
                  <a:schemeClr val="bg1"/>
                </a:solidFill>
                <a:latin typeface="+mn-lt"/>
                <a:ea typeface="Gill Sans MT" charset="0"/>
                <a:cs typeface="Gill Sans MT" charset="0"/>
              </a:defRPr>
            </a:lvl1pPr>
          </a:lstStyle>
          <a:p>
            <a:pPr marL="236538" lvl="0" indent="-236538" defTabSz="1218987" eaLnBrk="0" hangingPunct="0">
              <a:lnSpc>
                <a:spcPct val="90000"/>
              </a:lnSpc>
              <a:spcBef>
                <a:spcPts val="1600"/>
              </a:spcBef>
              <a:buFontTx/>
              <a:tabLst/>
            </a:pPr>
            <a:r>
              <a:rPr lang="en-US" dirty="0"/>
              <a:t>Click to add graphics</a:t>
            </a:r>
          </a:p>
        </p:txBody>
      </p:sp>
      <p:sp>
        <p:nvSpPr>
          <p:cNvPr id="12"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extLst>
      <p:ext uri="{BB962C8B-B14F-4D97-AF65-F5344CB8AC3E}">
        <p14:creationId xmlns:p14="http://schemas.microsoft.com/office/powerpoint/2010/main" val="3172109852"/>
      </p:ext>
    </p:extLst>
  </p:cSld>
  <p:clrMapOvr>
    <a:masterClrMapping/>
  </p:clrMapOvr>
  <p:extLst mod="1">
    <p:ext uri="{DCECCB84-F9BA-43D5-87BE-67443E8EF086}">
      <p15:sldGuideLst xmlns:p15="http://schemas.microsoft.com/office/powerpoint/2012/main">
        <p15:guide id="1" orient="horz" pos="2160">
          <p15:clr>
            <a:srgbClr val="FBAE40"/>
          </p15:clr>
        </p15:guide>
        <p15:guide id="2" pos="215">
          <p15:clr>
            <a:srgbClr val="FBAE40"/>
          </p15:clr>
        </p15:guide>
        <p15:guide id="3" pos="388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1 - Text Half Backgroun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5630488" y="11853"/>
            <a:ext cx="6558046" cy="6858000"/>
          </a:xfrm>
          <a:prstGeom prst="rect">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1" name="Title"/>
          <p:cNvSpPr>
            <a:spLocks noGrp="1"/>
          </p:cNvSpPr>
          <p:nvPr>
            <p:ph type="title"/>
          </p:nvPr>
        </p:nvSpPr>
        <p:spPr>
          <a:xfrm>
            <a:off x="457070" y="603256"/>
            <a:ext cx="4864325" cy="1376797"/>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6036416" y="5407803"/>
            <a:ext cx="569504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dirty="0"/>
              <a:t>Click to edit Master text styles</a:t>
            </a:r>
          </a:p>
        </p:txBody>
      </p:sp>
      <p:sp>
        <p:nvSpPr>
          <p:cNvPr id="18" name="Text Placeholder"/>
          <p:cNvSpPr>
            <a:spLocks noGrp="1"/>
          </p:cNvSpPr>
          <p:nvPr>
            <p:ph type="body" sz="quarter" idx="15"/>
          </p:nvPr>
        </p:nvSpPr>
        <p:spPr>
          <a:xfrm>
            <a:off x="6036416" y="1980053"/>
            <a:ext cx="5695048" cy="3417451"/>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dirty="0"/>
          </a:p>
        </p:txBody>
      </p:sp>
      <p:sp>
        <p:nvSpPr>
          <p:cNvPr id="14" name="Slide Number Placeholder"/>
          <p:cNvSpPr>
            <a:spLocks noGrp="1"/>
          </p:cNvSpPr>
          <p:nvPr>
            <p:ph type="sldNum" sz="quarter" idx="4"/>
          </p:nvPr>
        </p:nvSpPr>
        <p:spPr bwMode="auto">
          <a:xfrm>
            <a:off x="11435877"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0126" y="6134102"/>
            <a:ext cx="857250" cy="822960"/>
          </a:xfrm>
          <a:prstGeom prst="rect">
            <a:avLst/>
          </a:prstGeom>
        </p:spPr>
      </p:pic>
    </p:spTree>
    <p:extLst>
      <p:ext uri="{BB962C8B-B14F-4D97-AF65-F5344CB8AC3E}">
        <p14:creationId xmlns:p14="http://schemas.microsoft.com/office/powerpoint/2010/main" val="36115739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1 - TItle ">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8"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dirty="0"/>
          </a:p>
        </p:txBody>
      </p:sp>
    </p:spTree>
    <p:extLst>
      <p:ext uri="{BB962C8B-B14F-4D97-AF65-F5344CB8AC3E}">
        <p14:creationId xmlns:p14="http://schemas.microsoft.com/office/powerpoint/2010/main" val="28893278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1 - TItle and Take-Away">
    <p:spTree>
      <p:nvGrpSpPr>
        <p:cNvPr id="1" name=""/>
        <p:cNvGrpSpPr/>
        <p:nvPr/>
      </p:nvGrpSpPr>
      <p:grpSpPr>
        <a:xfrm>
          <a:off x="0" y="0"/>
          <a:ext cx="0" cy="0"/>
          <a:chOff x="0" y="0"/>
          <a:chExt cx="0" cy="0"/>
        </a:xfrm>
      </p:grpSpPr>
      <p:sp>
        <p:nvSpPr>
          <p:cNvPr id="11" name="Title"/>
          <p:cNvSpPr>
            <a:spLocks noGrp="1"/>
          </p:cNvSpPr>
          <p:nvPr>
            <p:ph type="title"/>
          </p:nvPr>
        </p:nvSpPr>
        <p:spPr>
          <a:xfrm>
            <a:off x="455612" y="603257"/>
            <a:ext cx="1127760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455612" y="5515665"/>
            <a:ext cx="1127760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dirty="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0"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dirty="0"/>
          </a:p>
        </p:txBody>
      </p:sp>
    </p:spTree>
    <p:extLst>
      <p:ext uri="{BB962C8B-B14F-4D97-AF65-F5344CB8AC3E}">
        <p14:creationId xmlns:p14="http://schemas.microsoft.com/office/powerpoint/2010/main" val="341206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1 -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1"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16" name="Text Placeholder"/>
          <p:cNvSpPr>
            <a:spLocks noGrp="1"/>
          </p:cNvSpPr>
          <p:nvPr>
            <p:ph type="body" sz="quarter" idx="15"/>
          </p:nvPr>
        </p:nvSpPr>
        <p:spPr>
          <a:xfrm>
            <a:off x="457072" y="1746257"/>
            <a:ext cx="11276141"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9"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2"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extLst mod="1">
    <p:ext uri="{DCECCB84-F9BA-43D5-87BE-67443E8EF086}">
      <p15:sldGuideLst xmlns:p15="http://schemas.microsoft.com/office/powerpoint/2012/main">
        <p15:guide id="1" orient="horz" pos="4224" userDrawn="1">
          <p15:clr>
            <a:srgbClr val="FBAE40"/>
          </p15:clr>
        </p15:guide>
        <p15:guide id="2" pos="38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1 - Two Text">
    <p:spTree>
      <p:nvGrpSpPr>
        <p:cNvPr id="1" name=""/>
        <p:cNvGrpSpPr/>
        <p:nvPr/>
      </p:nvGrpSpPr>
      <p:grpSpPr>
        <a:xfrm>
          <a:off x="0" y="0"/>
          <a:ext cx="0" cy="0"/>
          <a:chOff x="0" y="0"/>
          <a:chExt cx="0" cy="0"/>
        </a:xfrm>
      </p:grpSpPr>
      <p:sp>
        <p:nvSpPr>
          <p:cNvPr id="11" name="Title"/>
          <p:cNvSpPr>
            <a:spLocks noGrp="1"/>
          </p:cNvSpPr>
          <p:nvPr>
            <p:ph type="title"/>
          </p:nvPr>
        </p:nvSpPr>
        <p:spPr>
          <a:xfrm>
            <a:off x="457072" y="603257"/>
            <a:ext cx="11276142"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dirty="0"/>
              <a:t>Click to edit Master title style</a:t>
            </a:r>
          </a:p>
        </p:txBody>
      </p:sp>
      <p:sp>
        <p:nvSpPr>
          <p:cNvPr id="22" name="Take-Away Placeholder"/>
          <p:cNvSpPr>
            <a:spLocks noGrp="1"/>
          </p:cNvSpPr>
          <p:nvPr>
            <p:ph type="body" sz="quarter" idx="19"/>
          </p:nvPr>
        </p:nvSpPr>
        <p:spPr>
          <a:xfrm>
            <a:off x="457072" y="5515665"/>
            <a:ext cx="1127614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dirty="0"/>
              <a:t>Click to edit Master text styles</a:t>
            </a:r>
          </a:p>
        </p:txBody>
      </p:sp>
      <p:sp>
        <p:nvSpPr>
          <p:cNvPr id="10" name="Text Placeholder"/>
          <p:cNvSpPr>
            <a:spLocks noGrp="1"/>
          </p:cNvSpPr>
          <p:nvPr>
            <p:ph type="body" sz="quarter" idx="15"/>
          </p:nvPr>
        </p:nvSpPr>
        <p:spPr>
          <a:xfrm>
            <a:off x="457071" y="1746257"/>
            <a:ext cx="5395093"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p:cNvSpPr>
            <a:spLocks noGrp="1"/>
          </p:cNvSpPr>
          <p:nvPr>
            <p:ph type="body" sz="quarter" idx="20"/>
          </p:nvPr>
        </p:nvSpPr>
        <p:spPr>
          <a:xfrm>
            <a:off x="6393484" y="1746257"/>
            <a:ext cx="5339729"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p:cNvSpPr>
            <a:spLocks noGrp="1"/>
          </p:cNvSpPr>
          <p:nvPr>
            <p:ph type="ftr" sz="quarter" idx="3"/>
          </p:nvPr>
        </p:nvSpPr>
        <p:spPr>
          <a:xfrm>
            <a:off x="457071" y="6493480"/>
            <a:ext cx="994657"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l="13115" t="31548" r="70851" b="31858"/>
          <a:stretch/>
        </p:blipFill>
        <p:spPr>
          <a:xfrm>
            <a:off x="11668464" y="6370279"/>
            <a:ext cx="441434" cy="36576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3882" y="6420045"/>
            <a:ext cx="3404616" cy="295656"/>
          </a:xfrm>
          <a:prstGeom prst="rect">
            <a:avLst/>
          </a:prstGeom>
        </p:spPr>
      </p:pic>
      <p:sp>
        <p:nvSpPr>
          <p:cNvPr id="14" name="Slide Number Placeholder"/>
          <p:cNvSpPr>
            <a:spLocks noGrp="1"/>
          </p:cNvSpPr>
          <p:nvPr>
            <p:ph type="sldNum" sz="quarter" idx="4"/>
          </p:nvPr>
        </p:nvSpPr>
        <p:spPr bwMode="auto">
          <a:xfrm>
            <a:off x="11434940" y="6508870"/>
            <a:ext cx="137858"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10.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12.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14.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4.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6.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766" r:id="rId2"/>
    <p:sldLayoutId id="2147483771" r:id="rId3"/>
  </p:sldLayoutIdLst>
  <p:hf hdr="0" ftr="0"/>
  <p:txStyles>
    <p:titleStyle>
      <a:lvl1pPr algn="l" rtl="0" eaLnBrk="1" fontAlgn="base" hangingPunct="1">
        <a:lnSpc>
          <a:spcPct val="70000"/>
        </a:lnSpc>
        <a:spcBef>
          <a:spcPct val="0"/>
        </a:spcBef>
        <a:spcAft>
          <a:spcPct val="0"/>
        </a:spcAft>
        <a:defRPr sz="4800" b="1" kern="1200" cap="all" baseline="0">
          <a:solidFill>
            <a:srgbClr val="005596"/>
          </a:solidFill>
          <a:latin typeface="+mj-lt"/>
          <a:ea typeface="+mj-ea"/>
          <a:cs typeface="+mj-cs"/>
        </a:defRPr>
      </a:lvl1pPr>
      <a:lvl2pPr algn="l" rtl="0" eaLnBrk="1" fontAlgn="base" hangingPunct="1">
        <a:lnSpc>
          <a:spcPct val="70000"/>
        </a:lnSpc>
        <a:spcBef>
          <a:spcPct val="0"/>
        </a:spcBef>
        <a:spcAft>
          <a:spcPct val="0"/>
        </a:spcAft>
        <a:defRPr sz="4800" b="1">
          <a:solidFill>
            <a:srgbClr val="005596"/>
          </a:solidFill>
          <a:latin typeface="Calibri" pitchFamily="34" charset="0"/>
        </a:defRPr>
      </a:lvl2pPr>
      <a:lvl3pPr algn="l" rtl="0" eaLnBrk="1" fontAlgn="base" hangingPunct="1">
        <a:lnSpc>
          <a:spcPct val="70000"/>
        </a:lnSpc>
        <a:spcBef>
          <a:spcPct val="0"/>
        </a:spcBef>
        <a:spcAft>
          <a:spcPct val="0"/>
        </a:spcAft>
        <a:defRPr sz="4800" b="1">
          <a:solidFill>
            <a:srgbClr val="005596"/>
          </a:solidFill>
          <a:latin typeface="Calibri" pitchFamily="34" charset="0"/>
        </a:defRPr>
      </a:lvl3pPr>
      <a:lvl4pPr algn="l" rtl="0" eaLnBrk="1" fontAlgn="base" hangingPunct="1">
        <a:lnSpc>
          <a:spcPct val="70000"/>
        </a:lnSpc>
        <a:spcBef>
          <a:spcPct val="0"/>
        </a:spcBef>
        <a:spcAft>
          <a:spcPct val="0"/>
        </a:spcAft>
        <a:defRPr sz="4800" b="1">
          <a:solidFill>
            <a:srgbClr val="005596"/>
          </a:solidFill>
          <a:latin typeface="Calibri" pitchFamily="34" charset="0"/>
        </a:defRPr>
      </a:lvl4pPr>
      <a:lvl5pPr algn="l" rtl="0" eaLnBrk="1" fontAlgn="base" hangingPunct="1">
        <a:lnSpc>
          <a:spcPct val="70000"/>
        </a:lnSpc>
        <a:spcBef>
          <a:spcPct val="0"/>
        </a:spcBef>
        <a:spcAft>
          <a:spcPct val="0"/>
        </a:spcAft>
        <a:defRPr sz="4800" b="1">
          <a:solidFill>
            <a:srgbClr val="005596"/>
          </a:solidFill>
          <a:latin typeface="Calibri" pitchFamily="34" charset="0"/>
        </a:defRPr>
      </a:lvl5pPr>
      <a:lvl6pPr marL="609493" algn="ctr" rtl="0" eaLnBrk="1" fontAlgn="base" hangingPunct="1">
        <a:spcBef>
          <a:spcPct val="0"/>
        </a:spcBef>
        <a:spcAft>
          <a:spcPct val="0"/>
        </a:spcAft>
        <a:defRPr sz="5900">
          <a:solidFill>
            <a:schemeClr val="tx1"/>
          </a:solidFill>
          <a:latin typeface="Calibri" pitchFamily="34" charset="0"/>
        </a:defRPr>
      </a:lvl6pPr>
      <a:lvl7pPr marL="1218987" algn="ctr" rtl="0" eaLnBrk="1" fontAlgn="base" hangingPunct="1">
        <a:spcBef>
          <a:spcPct val="0"/>
        </a:spcBef>
        <a:spcAft>
          <a:spcPct val="0"/>
        </a:spcAft>
        <a:defRPr sz="5900">
          <a:solidFill>
            <a:schemeClr val="tx1"/>
          </a:solidFill>
          <a:latin typeface="Calibri" pitchFamily="34" charset="0"/>
        </a:defRPr>
      </a:lvl7pPr>
      <a:lvl8pPr marL="1828480" algn="ctr" rtl="0" eaLnBrk="1" fontAlgn="base" hangingPunct="1">
        <a:spcBef>
          <a:spcPct val="0"/>
        </a:spcBef>
        <a:spcAft>
          <a:spcPct val="0"/>
        </a:spcAft>
        <a:defRPr sz="5900">
          <a:solidFill>
            <a:schemeClr val="tx1"/>
          </a:solidFill>
          <a:latin typeface="Calibri" pitchFamily="34" charset="0"/>
        </a:defRPr>
      </a:lvl8pPr>
      <a:lvl9pPr marL="2437973" algn="ctr" rtl="0" eaLnBrk="1" fontAlgn="base" hangingPunct="1">
        <a:spcBef>
          <a:spcPct val="0"/>
        </a:spcBef>
        <a:spcAft>
          <a:spcPct val="0"/>
        </a:spcAft>
        <a:defRPr sz="5900">
          <a:solidFill>
            <a:schemeClr val="tx1"/>
          </a:solidFill>
          <a:latin typeface="Calibri" pitchFamily="34" charset="0"/>
        </a:defRPr>
      </a:lvl9pPr>
    </p:titleStyle>
    <p:bodyStyle>
      <a:lvl1pPr marL="457120" indent="-457120" algn="l" rtl="0" eaLnBrk="1" fontAlgn="base" hangingPunct="1">
        <a:spcBef>
          <a:spcPct val="20000"/>
        </a:spcBef>
        <a:spcAft>
          <a:spcPct val="0"/>
        </a:spcAft>
        <a:buFont typeface="Arial" charset="0"/>
        <a:buChar char="•"/>
        <a:defRPr sz="4300" kern="1200">
          <a:solidFill>
            <a:schemeClr val="tx1"/>
          </a:solidFill>
          <a:latin typeface="+mn-lt"/>
          <a:ea typeface="+mn-ea"/>
          <a:cs typeface="+mn-cs"/>
        </a:defRPr>
      </a:lvl1pPr>
      <a:lvl2pPr marL="990427" indent="-380933" algn="l" rtl="0" eaLnBrk="1" fontAlgn="base" hangingPunct="1">
        <a:spcBef>
          <a:spcPct val="20000"/>
        </a:spcBef>
        <a:spcAft>
          <a:spcPct val="0"/>
        </a:spcAft>
        <a:buFont typeface="Arial" charset="0"/>
        <a:buChar char="–"/>
        <a:defRPr sz="3700" kern="1200">
          <a:solidFill>
            <a:schemeClr val="tx1"/>
          </a:solidFill>
          <a:latin typeface="+mn-lt"/>
          <a:ea typeface="+mn-ea"/>
          <a:cs typeface="+mn-cs"/>
        </a:defRPr>
      </a:lvl2pPr>
      <a:lvl3pPr marL="1523733" indent="-304747"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3pPr>
      <a:lvl4pPr marL="2133227"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4pPr>
      <a:lvl5pPr marL="2742720"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4013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Lst>
  <p:hf hdr="0" ftr="0"/>
  <p:txStyles>
    <p:titleStyle>
      <a:lvl1pPr algn="l" rtl="0" eaLnBrk="1" fontAlgn="base" hangingPunct="1">
        <a:lnSpc>
          <a:spcPct val="70000"/>
        </a:lnSpc>
        <a:spcBef>
          <a:spcPct val="0"/>
        </a:spcBef>
        <a:spcAft>
          <a:spcPct val="0"/>
        </a:spcAft>
        <a:defRPr kumimoji="0" lang="en-US" sz="3600" b="1" i="0" u="none" strike="noStrike" kern="0" cap="none" spc="0" normalizeH="0" baseline="0" noProof="0" dirty="0" smtClean="0">
          <a:ln>
            <a:noFill/>
          </a:ln>
          <a:solidFill>
            <a:schemeClr val="tx1"/>
          </a:solidFill>
          <a:effectLst/>
          <a:uLnTx/>
          <a:uFillTx/>
          <a:latin typeface="+mj-lt"/>
          <a:ea typeface="+mn-ea"/>
          <a:cs typeface="+mn-cs"/>
        </a:defRPr>
      </a:lvl1pPr>
      <a:lvl2pPr algn="ctr" rtl="0" eaLnBrk="1" fontAlgn="base" hangingPunct="1">
        <a:lnSpc>
          <a:spcPct val="85000"/>
        </a:lnSpc>
        <a:spcBef>
          <a:spcPct val="0"/>
        </a:spcBef>
        <a:spcAft>
          <a:spcPct val="0"/>
        </a:spcAft>
        <a:defRPr sz="3700" b="1">
          <a:solidFill>
            <a:schemeClr val="tx2"/>
          </a:solidFill>
          <a:latin typeface="Calibri" pitchFamily="34" charset="0"/>
        </a:defRPr>
      </a:lvl2pPr>
      <a:lvl3pPr algn="ctr" rtl="0" eaLnBrk="1" fontAlgn="base" hangingPunct="1">
        <a:lnSpc>
          <a:spcPct val="85000"/>
        </a:lnSpc>
        <a:spcBef>
          <a:spcPct val="0"/>
        </a:spcBef>
        <a:spcAft>
          <a:spcPct val="0"/>
        </a:spcAft>
        <a:defRPr sz="3700" b="1">
          <a:solidFill>
            <a:schemeClr val="tx2"/>
          </a:solidFill>
          <a:latin typeface="Calibri" pitchFamily="34" charset="0"/>
        </a:defRPr>
      </a:lvl3pPr>
      <a:lvl4pPr algn="ctr" rtl="0" eaLnBrk="1" fontAlgn="base" hangingPunct="1">
        <a:lnSpc>
          <a:spcPct val="85000"/>
        </a:lnSpc>
        <a:spcBef>
          <a:spcPct val="0"/>
        </a:spcBef>
        <a:spcAft>
          <a:spcPct val="0"/>
        </a:spcAft>
        <a:defRPr sz="3700" b="1">
          <a:solidFill>
            <a:schemeClr val="tx2"/>
          </a:solidFill>
          <a:latin typeface="Calibri" pitchFamily="34" charset="0"/>
        </a:defRPr>
      </a:lvl4pPr>
      <a:lvl5pPr algn="ctr" rtl="0" eaLnBrk="1" fontAlgn="base" hangingPunct="1">
        <a:lnSpc>
          <a:spcPct val="85000"/>
        </a:lnSpc>
        <a:spcBef>
          <a:spcPct val="0"/>
        </a:spcBef>
        <a:spcAft>
          <a:spcPct val="0"/>
        </a:spcAft>
        <a:defRPr sz="3700" b="1">
          <a:solidFill>
            <a:schemeClr val="tx2"/>
          </a:solidFill>
          <a:latin typeface="Calibri" pitchFamily="34" charset="0"/>
        </a:defRPr>
      </a:lvl5pPr>
      <a:lvl6pPr marL="609493" algn="ctr" rtl="0" eaLnBrk="1" fontAlgn="base" hangingPunct="1">
        <a:lnSpc>
          <a:spcPct val="85000"/>
        </a:lnSpc>
        <a:spcBef>
          <a:spcPct val="0"/>
        </a:spcBef>
        <a:spcAft>
          <a:spcPct val="0"/>
        </a:spcAft>
        <a:defRPr sz="3700" b="1">
          <a:solidFill>
            <a:schemeClr val="tx2"/>
          </a:solidFill>
          <a:latin typeface="Calibri" pitchFamily="34" charset="0"/>
        </a:defRPr>
      </a:lvl6pPr>
      <a:lvl7pPr marL="1218987" algn="ctr" rtl="0" eaLnBrk="1" fontAlgn="base" hangingPunct="1">
        <a:lnSpc>
          <a:spcPct val="85000"/>
        </a:lnSpc>
        <a:spcBef>
          <a:spcPct val="0"/>
        </a:spcBef>
        <a:spcAft>
          <a:spcPct val="0"/>
        </a:spcAft>
        <a:defRPr sz="3700" b="1">
          <a:solidFill>
            <a:schemeClr val="tx2"/>
          </a:solidFill>
          <a:latin typeface="Calibri" pitchFamily="34" charset="0"/>
        </a:defRPr>
      </a:lvl7pPr>
      <a:lvl8pPr marL="1828480" algn="ctr" rtl="0" eaLnBrk="1" fontAlgn="base" hangingPunct="1">
        <a:lnSpc>
          <a:spcPct val="85000"/>
        </a:lnSpc>
        <a:spcBef>
          <a:spcPct val="0"/>
        </a:spcBef>
        <a:spcAft>
          <a:spcPct val="0"/>
        </a:spcAft>
        <a:defRPr sz="3700" b="1">
          <a:solidFill>
            <a:schemeClr val="tx2"/>
          </a:solidFill>
          <a:latin typeface="Calibri" pitchFamily="34" charset="0"/>
        </a:defRPr>
      </a:lvl8pPr>
      <a:lvl9pPr marL="2437973" algn="ctr" rtl="0" eaLnBrk="1" fontAlgn="base" hangingPunct="1">
        <a:lnSpc>
          <a:spcPct val="85000"/>
        </a:lnSpc>
        <a:spcBef>
          <a:spcPct val="0"/>
        </a:spcBef>
        <a:spcAft>
          <a:spcPct val="0"/>
        </a:spcAft>
        <a:defRPr sz="3700" b="1">
          <a:solidFill>
            <a:schemeClr val="tx2"/>
          </a:solidFill>
          <a:latin typeface="Calibri" pitchFamily="34" charset="0"/>
        </a:defRPr>
      </a:lvl9pPr>
    </p:titleStyle>
    <p:bodyStyle>
      <a:lvl1pPr marL="306864" indent="-306864" algn="l" rtl="0" eaLnBrk="1" fontAlgn="base" hangingPunct="1">
        <a:spcBef>
          <a:spcPct val="40000"/>
        </a:spcBef>
        <a:spcAft>
          <a:spcPct val="0"/>
        </a:spcAft>
        <a:buClr>
          <a:srgbClr val="005596"/>
        </a:buClr>
        <a:buChar char="•"/>
        <a:defRPr sz="3200" b="1">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87932"/>
      </p:ext>
    </p:extLst>
  </p:cSld>
  <p:clrMap bg1="lt1" tx1="dk1" bg2="lt2" tx2="dk2" accent1="accent1" accent2="accent2" accent3="accent3" accent4="accent4" accent5="accent5" accent6="accent6" hlink="hlink" folHlink="folHlink"/>
  <p:sldLayoutIdLst>
    <p:sldLayoutId id="2147483798" r:id="rId1"/>
    <p:sldLayoutId id="2147483799" r:id="rId2"/>
  </p:sldLayoutIdLst>
  <p:hf hdr="0" ftr="0"/>
  <p:txStyles>
    <p:titleStyle>
      <a:lvl1pPr algn="l" rtl="0" eaLnBrk="1" fontAlgn="base" hangingPunct="1">
        <a:lnSpc>
          <a:spcPct val="70000"/>
        </a:lnSpc>
        <a:spcBef>
          <a:spcPct val="0"/>
        </a:spcBef>
        <a:spcAft>
          <a:spcPct val="0"/>
        </a:spcAft>
        <a:defRPr sz="9100" b="1" cap="all">
          <a:solidFill>
            <a:schemeClr val="bg1"/>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p:titleStyle>
    <p:bodyStyle>
      <a:lvl1pPr marL="306864" indent="-306864" algn="l" rtl="0" eaLnBrk="1" fontAlgn="base" hangingPunct="1">
        <a:spcBef>
          <a:spcPct val="20000"/>
        </a:spcBef>
        <a:spcAft>
          <a:spcPct val="0"/>
        </a:spcAft>
        <a:buClr>
          <a:schemeClr val="accent1"/>
        </a:buClr>
        <a:buChar char="•"/>
        <a:defRPr sz="3200" b="1">
          <a:solidFill>
            <a:schemeClr val="tx1"/>
          </a:solidFill>
          <a:latin typeface="+mn-lt"/>
          <a:ea typeface="+mn-ea"/>
          <a:cs typeface="+mn-cs"/>
        </a:defRPr>
      </a:lvl1pPr>
      <a:lvl2pPr marL="763984" indent="-304747" algn="l" rtl="0" eaLnBrk="1" fontAlgn="base" hangingPunct="1">
        <a:spcBef>
          <a:spcPct val="20000"/>
        </a:spcBef>
        <a:spcAft>
          <a:spcPct val="0"/>
        </a:spcAft>
        <a:buClr>
          <a:schemeClr val="accent1"/>
        </a:buClr>
        <a:buChar char="•"/>
        <a:defRPr sz="3200" b="1">
          <a:solidFill>
            <a:schemeClr val="tx1"/>
          </a:solidFill>
          <a:latin typeface="+mn-lt"/>
        </a:defRPr>
      </a:lvl2pPr>
      <a:lvl3pPr marL="1218987" indent="-302631" algn="l" rtl="0" eaLnBrk="1" fontAlgn="base" hangingPunct="1">
        <a:spcBef>
          <a:spcPct val="20000"/>
        </a:spcBef>
        <a:spcAft>
          <a:spcPct val="0"/>
        </a:spcAft>
        <a:buClr>
          <a:schemeClr val="accent1"/>
        </a:buClr>
        <a:buChar char="•"/>
        <a:defRPr sz="3200" b="1">
          <a:solidFill>
            <a:schemeClr val="tx1"/>
          </a:solidFill>
          <a:latin typeface="+mn-lt"/>
        </a:defRPr>
      </a:lvl3pPr>
      <a:lvl4pPr marL="1673991" indent="-302631" algn="l" rtl="0" eaLnBrk="1" fontAlgn="base" hangingPunct="1">
        <a:spcBef>
          <a:spcPct val="20000"/>
        </a:spcBef>
        <a:spcAft>
          <a:spcPct val="0"/>
        </a:spcAft>
        <a:buClr>
          <a:schemeClr val="accent1"/>
        </a:buClr>
        <a:buChar char="•"/>
        <a:defRPr sz="3200" b="1">
          <a:solidFill>
            <a:schemeClr val="tx1"/>
          </a:solidFill>
          <a:latin typeface="+mn-lt"/>
        </a:defRPr>
      </a:lvl4pPr>
      <a:lvl5pPr marL="2131111" indent="-304747" algn="l" rtl="0" eaLnBrk="1" fontAlgn="base" hangingPunct="1">
        <a:spcBef>
          <a:spcPct val="20000"/>
        </a:spcBef>
        <a:spcAft>
          <a:spcPct val="0"/>
        </a:spcAft>
        <a:buClr>
          <a:schemeClr val="accent1"/>
        </a:buClr>
        <a:buChar char="•"/>
        <a:defRPr sz="3200" b="1">
          <a:solidFill>
            <a:schemeClr val="tx1"/>
          </a:solidFill>
          <a:latin typeface="+mn-lt"/>
        </a:defRPr>
      </a:lvl5pPr>
      <a:lvl6pPr marL="2740604" indent="-304747" algn="l" rtl="0" eaLnBrk="1" fontAlgn="base" hangingPunct="1">
        <a:spcBef>
          <a:spcPct val="20000"/>
        </a:spcBef>
        <a:spcAft>
          <a:spcPct val="0"/>
        </a:spcAft>
        <a:buClr>
          <a:schemeClr val="accent1"/>
        </a:buClr>
        <a:buChar char="•"/>
        <a:defRPr sz="3200" b="1">
          <a:solidFill>
            <a:schemeClr val="tx1"/>
          </a:solidFill>
          <a:latin typeface="+mn-lt"/>
        </a:defRPr>
      </a:lvl6pPr>
      <a:lvl7pPr marL="3350098" indent="-304747" algn="l" rtl="0" eaLnBrk="1" fontAlgn="base" hangingPunct="1">
        <a:spcBef>
          <a:spcPct val="20000"/>
        </a:spcBef>
        <a:spcAft>
          <a:spcPct val="0"/>
        </a:spcAft>
        <a:buClr>
          <a:schemeClr val="accent1"/>
        </a:buClr>
        <a:buChar char="•"/>
        <a:defRPr sz="3200" b="1">
          <a:solidFill>
            <a:schemeClr val="tx1"/>
          </a:solidFill>
          <a:latin typeface="+mn-lt"/>
        </a:defRPr>
      </a:lvl7pPr>
      <a:lvl8pPr marL="3959591" indent="-304747" algn="l" rtl="0" eaLnBrk="1" fontAlgn="base" hangingPunct="1">
        <a:spcBef>
          <a:spcPct val="20000"/>
        </a:spcBef>
        <a:spcAft>
          <a:spcPct val="0"/>
        </a:spcAft>
        <a:buClr>
          <a:schemeClr val="accent1"/>
        </a:buClr>
        <a:buChar char="•"/>
        <a:defRPr sz="3200" b="1">
          <a:solidFill>
            <a:schemeClr val="tx1"/>
          </a:solidFill>
          <a:latin typeface="+mn-lt"/>
        </a:defRPr>
      </a:lvl8pPr>
      <a:lvl9pPr marL="4569084" indent="-304747" algn="l" rtl="0" eaLnBrk="1" fontAlgn="base" hangingPunct="1">
        <a:spcBef>
          <a:spcPct val="20000"/>
        </a:spcBef>
        <a:spcAft>
          <a:spcPct val="0"/>
        </a:spcAft>
        <a:buClr>
          <a:schemeClr val="accent1"/>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74109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Lst>
  <p:hf hdr="0" ftr="0"/>
  <p:txStyles>
    <p:titleStyle>
      <a:lvl1pPr algn="l" rtl="0" eaLnBrk="1" fontAlgn="base" hangingPunct="1">
        <a:lnSpc>
          <a:spcPct val="70000"/>
        </a:lnSpc>
        <a:spcBef>
          <a:spcPct val="0"/>
        </a:spcBef>
        <a:spcAft>
          <a:spcPct val="0"/>
        </a:spcAft>
        <a:defRPr kumimoji="0" lang="en-US" sz="3600" b="1" i="0" u="none" strike="noStrike" kern="0" cap="none" spc="0" normalizeH="0" baseline="0" noProof="0" dirty="0" smtClean="0">
          <a:ln>
            <a:noFill/>
          </a:ln>
          <a:solidFill>
            <a:schemeClr val="tx1"/>
          </a:solidFill>
          <a:effectLst/>
          <a:uLnTx/>
          <a:uFillTx/>
          <a:latin typeface="+mj-lt"/>
          <a:ea typeface="+mn-ea"/>
          <a:cs typeface="+mn-cs"/>
        </a:defRPr>
      </a:lvl1pPr>
      <a:lvl2pPr algn="ctr" rtl="0" eaLnBrk="1" fontAlgn="base" hangingPunct="1">
        <a:lnSpc>
          <a:spcPct val="85000"/>
        </a:lnSpc>
        <a:spcBef>
          <a:spcPct val="0"/>
        </a:spcBef>
        <a:spcAft>
          <a:spcPct val="0"/>
        </a:spcAft>
        <a:defRPr sz="3700" b="1">
          <a:solidFill>
            <a:schemeClr val="tx2"/>
          </a:solidFill>
          <a:latin typeface="Calibri" pitchFamily="34" charset="0"/>
        </a:defRPr>
      </a:lvl2pPr>
      <a:lvl3pPr algn="ctr" rtl="0" eaLnBrk="1" fontAlgn="base" hangingPunct="1">
        <a:lnSpc>
          <a:spcPct val="85000"/>
        </a:lnSpc>
        <a:spcBef>
          <a:spcPct val="0"/>
        </a:spcBef>
        <a:spcAft>
          <a:spcPct val="0"/>
        </a:spcAft>
        <a:defRPr sz="3700" b="1">
          <a:solidFill>
            <a:schemeClr val="tx2"/>
          </a:solidFill>
          <a:latin typeface="Calibri" pitchFamily="34" charset="0"/>
        </a:defRPr>
      </a:lvl3pPr>
      <a:lvl4pPr algn="ctr" rtl="0" eaLnBrk="1" fontAlgn="base" hangingPunct="1">
        <a:lnSpc>
          <a:spcPct val="85000"/>
        </a:lnSpc>
        <a:spcBef>
          <a:spcPct val="0"/>
        </a:spcBef>
        <a:spcAft>
          <a:spcPct val="0"/>
        </a:spcAft>
        <a:defRPr sz="3700" b="1">
          <a:solidFill>
            <a:schemeClr val="tx2"/>
          </a:solidFill>
          <a:latin typeface="Calibri" pitchFamily="34" charset="0"/>
        </a:defRPr>
      </a:lvl4pPr>
      <a:lvl5pPr algn="ctr" rtl="0" eaLnBrk="1" fontAlgn="base" hangingPunct="1">
        <a:lnSpc>
          <a:spcPct val="85000"/>
        </a:lnSpc>
        <a:spcBef>
          <a:spcPct val="0"/>
        </a:spcBef>
        <a:spcAft>
          <a:spcPct val="0"/>
        </a:spcAft>
        <a:defRPr sz="3700" b="1">
          <a:solidFill>
            <a:schemeClr val="tx2"/>
          </a:solidFill>
          <a:latin typeface="Calibri" pitchFamily="34" charset="0"/>
        </a:defRPr>
      </a:lvl5pPr>
      <a:lvl6pPr marL="609493" algn="ctr" rtl="0" eaLnBrk="1" fontAlgn="base" hangingPunct="1">
        <a:lnSpc>
          <a:spcPct val="85000"/>
        </a:lnSpc>
        <a:spcBef>
          <a:spcPct val="0"/>
        </a:spcBef>
        <a:spcAft>
          <a:spcPct val="0"/>
        </a:spcAft>
        <a:defRPr sz="3700" b="1">
          <a:solidFill>
            <a:schemeClr val="tx2"/>
          </a:solidFill>
          <a:latin typeface="Calibri" pitchFamily="34" charset="0"/>
        </a:defRPr>
      </a:lvl6pPr>
      <a:lvl7pPr marL="1218987" algn="ctr" rtl="0" eaLnBrk="1" fontAlgn="base" hangingPunct="1">
        <a:lnSpc>
          <a:spcPct val="85000"/>
        </a:lnSpc>
        <a:spcBef>
          <a:spcPct val="0"/>
        </a:spcBef>
        <a:spcAft>
          <a:spcPct val="0"/>
        </a:spcAft>
        <a:defRPr sz="3700" b="1">
          <a:solidFill>
            <a:schemeClr val="tx2"/>
          </a:solidFill>
          <a:latin typeface="Calibri" pitchFamily="34" charset="0"/>
        </a:defRPr>
      </a:lvl7pPr>
      <a:lvl8pPr marL="1828480" algn="ctr" rtl="0" eaLnBrk="1" fontAlgn="base" hangingPunct="1">
        <a:lnSpc>
          <a:spcPct val="85000"/>
        </a:lnSpc>
        <a:spcBef>
          <a:spcPct val="0"/>
        </a:spcBef>
        <a:spcAft>
          <a:spcPct val="0"/>
        </a:spcAft>
        <a:defRPr sz="3700" b="1">
          <a:solidFill>
            <a:schemeClr val="tx2"/>
          </a:solidFill>
          <a:latin typeface="Calibri" pitchFamily="34" charset="0"/>
        </a:defRPr>
      </a:lvl8pPr>
      <a:lvl9pPr marL="2437973" algn="ctr" rtl="0" eaLnBrk="1" fontAlgn="base" hangingPunct="1">
        <a:lnSpc>
          <a:spcPct val="85000"/>
        </a:lnSpc>
        <a:spcBef>
          <a:spcPct val="0"/>
        </a:spcBef>
        <a:spcAft>
          <a:spcPct val="0"/>
        </a:spcAft>
        <a:defRPr sz="3700" b="1">
          <a:solidFill>
            <a:schemeClr val="tx2"/>
          </a:solidFill>
          <a:latin typeface="Calibri" pitchFamily="34" charset="0"/>
        </a:defRPr>
      </a:lvl9pPr>
    </p:titleStyle>
    <p:bodyStyle>
      <a:lvl1pPr marL="306864" indent="-306864" algn="l" rtl="0" eaLnBrk="1" fontAlgn="base" hangingPunct="1">
        <a:spcBef>
          <a:spcPct val="40000"/>
        </a:spcBef>
        <a:spcAft>
          <a:spcPct val="0"/>
        </a:spcAft>
        <a:buClr>
          <a:srgbClr val="005596"/>
        </a:buClr>
        <a:buChar char="•"/>
        <a:defRPr sz="3200" b="1">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9" r:id="rId1"/>
    <p:sldLayoutId id="2147483844" r:id="rId2"/>
    <p:sldLayoutId id="2147483765" r:id="rId3"/>
  </p:sldLayoutIdLst>
  <p:hf hdr="0" ftr="0"/>
  <p:txStyles>
    <p:titleStyle>
      <a:lvl1pPr algn="l" rtl="0" eaLnBrk="1" fontAlgn="base" hangingPunct="1">
        <a:lnSpc>
          <a:spcPct val="70000"/>
        </a:lnSpc>
        <a:spcBef>
          <a:spcPct val="0"/>
        </a:spcBef>
        <a:spcAft>
          <a:spcPct val="0"/>
        </a:spcAft>
        <a:defRPr sz="9600" b="1">
          <a:solidFill>
            <a:schemeClr val="bg1"/>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p:titleStyle>
    <p:bodyStyle>
      <a:lvl1pPr marL="306864" indent="-306864" algn="l" rtl="0" eaLnBrk="1" fontAlgn="base" hangingPunct="1">
        <a:spcBef>
          <a:spcPct val="20000"/>
        </a:spcBef>
        <a:spcAft>
          <a:spcPct val="0"/>
        </a:spcAft>
        <a:buClr>
          <a:schemeClr val="accent1"/>
        </a:buClr>
        <a:buChar char="•"/>
        <a:defRPr sz="3200" b="1">
          <a:solidFill>
            <a:schemeClr val="tx1"/>
          </a:solidFill>
          <a:latin typeface="+mn-lt"/>
          <a:ea typeface="+mn-ea"/>
          <a:cs typeface="+mn-cs"/>
        </a:defRPr>
      </a:lvl1pPr>
      <a:lvl2pPr marL="763984" indent="-304747" algn="l" rtl="0" eaLnBrk="1" fontAlgn="base" hangingPunct="1">
        <a:spcBef>
          <a:spcPct val="20000"/>
        </a:spcBef>
        <a:spcAft>
          <a:spcPct val="0"/>
        </a:spcAft>
        <a:buClr>
          <a:schemeClr val="accent1"/>
        </a:buClr>
        <a:buChar char="•"/>
        <a:defRPr sz="3200" b="1">
          <a:solidFill>
            <a:schemeClr val="tx1"/>
          </a:solidFill>
          <a:latin typeface="+mn-lt"/>
        </a:defRPr>
      </a:lvl2pPr>
      <a:lvl3pPr marL="1218987" indent="-302631" algn="l" rtl="0" eaLnBrk="1" fontAlgn="base" hangingPunct="1">
        <a:spcBef>
          <a:spcPct val="20000"/>
        </a:spcBef>
        <a:spcAft>
          <a:spcPct val="0"/>
        </a:spcAft>
        <a:buClr>
          <a:schemeClr val="accent1"/>
        </a:buClr>
        <a:buChar char="•"/>
        <a:defRPr sz="3200" b="1">
          <a:solidFill>
            <a:schemeClr val="tx1"/>
          </a:solidFill>
          <a:latin typeface="+mn-lt"/>
        </a:defRPr>
      </a:lvl3pPr>
      <a:lvl4pPr marL="1673991" indent="-302631" algn="l" rtl="0" eaLnBrk="1" fontAlgn="base" hangingPunct="1">
        <a:spcBef>
          <a:spcPct val="20000"/>
        </a:spcBef>
        <a:spcAft>
          <a:spcPct val="0"/>
        </a:spcAft>
        <a:buClr>
          <a:schemeClr val="accent1"/>
        </a:buClr>
        <a:buChar char="•"/>
        <a:defRPr sz="3200" b="1">
          <a:solidFill>
            <a:schemeClr val="tx1"/>
          </a:solidFill>
          <a:latin typeface="+mn-lt"/>
        </a:defRPr>
      </a:lvl4pPr>
      <a:lvl5pPr marL="2131111" indent="-304747" algn="l" rtl="0" eaLnBrk="1" fontAlgn="base" hangingPunct="1">
        <a:spcBef>
          <a:spcPct val="20000"/>
        </a:spcBef>
        <a:spcAft>
          <a:spcPct val="0"/>
        </a:spcAft>
        <a:buClr>
          <a:schemeClr val="accent1"/>
        </a:buClr>
        <a:buChar char="•"/>
        <a:defRPr sz="3200" b="1">
          <a:solidFill>
            <a:schemeClr val="tx1"/>
          </a:solidFill>
          <a:latin typeface="+mn-lt"/>
        </a:defRPr>
      </a:lvl5pPr>
      <a:lvl6pPr marL="2740604" indent="-304747" algn="l" rtl="0" eaLnBrk="1" fontAlgn="base" hangingPunct="1">
        <a:spcBef>
          <a:spcPct val="20000"/>
        </a:spcBef>
        <a:spcAft>
          <a:spcPct val="0"/>
        </a:spcAft>
        <a:buClr>
          <a:schemeClr val="accent1"/>
        </a:buClr>
        <a:buChar char="•"/>
        <a:defRPr sz="3200" b="1">
          <a:solidFill>
            <a:schemeClr val="tx1"/>
          </a:solidFill>
          <a:latin typeface="+mn-lt"/>
        </a:defRPr>
      </a:lvl6pPr>
      <a:lvl7pPr marL="3350098" indent="-304747" algn="l" rtl="0" eaLnBrk="1" fontAlgn="base" hangingPunct="1">
        <a:spcBef>
          <a:spcPct val="20000"/>
        </a:spcBef>
        <a:spcAft>
          <a:spcPct val="0"/>
        </a:spcAft>
        <a:buClr>
          <a:schemeClr val="accent1"/>
        </a:buClr>
        <a:buChar char="•"/>
        <a:defRPr sz="3200" b="1">
          <a:solidFill>
            <a:schemeClr val="tx1"/>
          </a:solidFill>
          <a:latin typeface="+mn-lt"/>
        </a:defRPr>
      </a:lvl7pPr>
      <a:lvl8pPr marL="3959591" indent="-304747" algn="l" rtl="0" eaLnBrk="1" fontAlgn="base" hangingPunct="1">
        <a:spcBef>
          <a:spcPct val="20000"/>
        </a:spcBef>
        <a:spcAft>
          <a:spcPct val="0"/>
        </a:spcAft>
        <a:buClr>
          <a:schemeClr val="accent1"/>
        </a:buClr>
        <a:buChar char="•"/>
        <a:defRPr sz="3200" b="1">
          <a:solidFill>
            <a:schemeClr val="tx1"/>
          </a:solidFill>
          <a:latin typeface="+mn-lt"/>
        </a:defRPr>
      </a:lvl8pPr>
      <a:lvl9pPr marL="4569084" indent="-304747" algn="l" rtl="0" eaLnBrk="1" fontAlgn="base" hangingPunct="1">
        <a:spcBef>
          <a:spcPct val="20000"/>
        </a:spcBef>
        <a:spcAft>
          <a:spcPct val="0"/>
        </a:spcAft>
        <a:buClr>
          <a:schemeClr val="accent1"/>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008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Lst>
  <p:hf hdr="0" ftr="0" dt="0"/>
  <p:txStyles>
    <p:titleStyle>
      <a:lvl1pPr algn="l" rtl="0" eaLnBrk="1" fontAlgn="base" hangingPunct="1">
        <a:lnSpc>
          <a:spcPct val="70000"/>
        </a:lnSpc>
        <a:spcBef>
          <a:spcPct val="0"/>
        </a:spcBef>
        <a:spcAft>
          <a:spcPct val="0"/>
        </a:spcAft>
        <a:defRPr kumimoji="0" lang="en-US" sz="3600" b="1" i="0" u="none" strike="noStrike" kern="0" cap="none" spc="0" normalizeH="0" baseline="0" noProof="0" dirty="0" smtClean="0">
          <a:ln>
            <a:noFill/>
          </a:ln>
          <a:solidFill>
            <a:schemeClr val="tx1"/>
          </a:solidFill>
          <a:effectLst/>
          <a:uLnTx/>
          <a:uFillTx/>
          <a:latin typeface="+mj-lt"/>
          <a:ea typeface="+mn-ea"/>
          <a:cs typeface="+mn-cs"/>
        </a:defRPr>
      </a:lvl1pPr>
      <a:lvl2pPr algn="ctr" rtl="0" eaLnBrk="1" fontAlgn="base" hangingPunct="1">
        <a:lnSpc>
          <a:spcPct val="85000"/>
        </a:lnSpc>
        <a:spcBef>
          <a:spcPct val="0"/>
        </a:spcBef>
        <a:spcAft>
          <a:spcPct val="0"/>
        </a:spcAft>
        <a:defRPr sz="3700" b="1">
          <a:solidFill>
            <a:schemeClr val="tx2"/>
          </a:solidFill>
          <a:latin typeface="Calibri" pitchFamily="34" charset="0"/>
        </a:defRPr>
      </a:lvl2pPr>
      <a:lvl3pPr algn="ctr" rtl="0" eaLnBrk="1" fontAlgn="base" hangingPunct="1">
        <a:lnSpc>
          <a:spcPct val="85000"/>
        </a:lnSpc>
        <a:spcBef>
          <a:spcPct val="0"/>
        </a:spcBef>
        <a:spcAft>
          <a:spcPct val="0"/>
        </a:spcAft>
        <a:defRPr sz="3700" b="1">
          <a:solidFill>
            <a:schemeClr val="tx2"/>
          </a:solidFill>
          <a:latin typeface="Calibri" pitchFamily="34" charset="0"/>
        </a:defRPr>
      </a:lvl3pPr>
      <a:lvl4pPr algn="ctr" rtl="0" eaLnBrk="1" fontAlgn="base" hangingPunct="1">
        <a:lnSpc>
          <a:spcPct val="85000"/>
        </a:lnSpc>
        <a:spcBef>
          <a:spcPct val="0"/>
        </a:spcBef>
        <a:spcAft>
          <a:spcPct val="0"/>
        </a:spcAft>
        <a:defRPr sz="3700" b="1">
          <a:solidFill>
            <a:schemeClr val="tx2"/>
          </a:solidFill>
          <a:latin typeface="Calibri" pitchFamily="34" charset="0"/>
        </a:defRPr>
      </a:lvl4pPr>
      <a:lvl5pPr algn="ctr" rtl="0" eaLnBrk="1" fontAlgn="base" hangingPunct="1">
        <a:lnSpc>
          <a:spcPct val="85000"/>
        </a:lnSpc>
        <a:spcBef>
          <a:spcPct val="0"/>
        </a:spcBef>
        <a:spcAft>
          <a:spcPct val="0"/>
        </a:spcAft>
        <a:defRPr sz="3700" b="1">
          <a:solidFill>
            <a:schemeClr val="tx2"/>
          </a:solidFill>
          <a:latin typeface="Calibri" pitchFamily="34" charset="0"/>
        </a:defRPr>
      </a:lvl5pPr>
      <a:lvl6pPr marL="609493" algn="ctr" rtl="0" eaLnBrk="1" fontAlgn="base" hangingPunct="1">
        <a:lnSpc>
          <a:spcPct val="85000"/>
        </a:lnSpc>
        <a:spcBef>
          <a:spcPct val="0"/>
        </a:spcBef>
        <a:spcAft>
          <a:spcPct val="0"/>
        </a:spcAft>
        <a:defRPr sz="3700" b="1">
          <a:solidFill>
            <a:schemeClr val="tx2"/>
          </a:solidFill>
          <a:latin typeface="Calibri" pitchFamily="34" charset="0"/>
        </a:defRPr>
      </a:lvl6pPr>
      <a:lvl7pPr marL="1218987" algn="ctr" rtl="0" eaLnBrk="1" fontAlgn="base" hangingPunct="1">
        <a:lnSpc>
          <a:spcPct val="85000"/>
        </a:lnSpc>
        <a:spcBef>
          <a:spcPct val="0"/>
        </a:spcBef>
        <a:spcAft>
          <a:spcPct val="0"/>
        </a:spcAft>
        <a:defRPr sz="3700" b="1">
          <a:solidFill>
            <a:schemeClr val="tx2"/>
          </a:solidFill>
          <a:latin typeface="Calibri" pitchFamily="34" charset="0"/>
        </a:defRPr>
      </a:lvl7pPr>
      <a:lvl8pPr marL="1828480" algn="ctr" rtl="0" eaLnBrk="1" fontAlgn="base" hangingPunct="1">
        <a:lnSpc>
          <a:spcPct val="85000"/>
        </a:lnSpc>
        <a:spcBef>
          <a:spcPct val="0"/>
        </a:spcBef>
        <a:spcAft>
          <a:spcPct val="0"/>
        </a:spcAft>
        <a:defRPr sz="3700" b="1">
          <a:solidFill>
            <a:schemeClr val="tx2"/>
          </a:solidFill>
          <a:latin typeface="Calibri" pitchFamily="34" charset="0"/>
        </a:defRPr>
      </a:lvl8pPr>
      <a:lvl9pPr marL="2437973" algn="ctr" rtl="0" eaLnBrk="1" fontAlgn="base" hangingPunct="1">
        <a:lnSpc>
          <a:spcPct val="85000"/>
        </a:lnSpc>
        <a:spcBef>
          <a:spcPct val="0"/>
        </a:spcBef>
        <a:spcAft>
          <a:spcPct val="0"/>
        </a:spcAft>
        <a:defRPr sz="3700" b="1">
          <a:solidFill>
            <a:schemeClr val="tx2"/>
          </a:solidFill>
          <a:latin typeface="Calibri" pitchFamily="34" charset="0"/>
        </a:defRPr>
      </a:lvl9pPr>
    </p:titleStyle>
    <p:bodyStyle>
      <a:lvl1pPr marL="306864" indent="-306864" algn="l" rtl="0" eaLnBrk="1" fontAlgn="base" hangingPunct="1">
        <a:spcBef>
          <a:spcPct val="40000"/>
        </a:spcBef>
        <a:spcAft>
          <a:spcPct val="0"/>
        </a:spcAft>
        <a:buClr>
          <a:srgbClr val="005596"/>
        </a:buClr>
        <a:buChar char="•"/>
        <a:defRPr sz="3200" b="1">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0"/>
            <a:ext cx="4572000" cy="6858000"/>
          </a:xfrm>
          <a:prstGeom prst="rect">
            <a:avLst/>
          </a:prstGeom>
          <a:solidFill>
            <a:schemeClr val="tx1"/>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Tree>
    <p:extLst>
      <p:ext uri="{BB962C8B-B14F-4D97-AF65-F5344CB8AC3E}">
        <p14:creationId xmlns:p14="http://schemas.microsoft.com/office/powerpoint/2010/main" val="2124200090"/>
      </p:ext>
    </p:extLst>
  </p:cSld>
  <p:clrMap bg1="lt1" tx1="dk1" bg2="lt2" tx2="dk2" accent1="accent1" accent2="accent2" accent3="accent3" accent4="accent4" accent5="accent5" accent6="accent6" hlink="hlink" folHlink="folHlink"/>
  <p:sldLayoutIdLst>
    <p:sldLayoutId id="2147483850" r:id="rId1"/>
    <p:sldLayoutId id="2147483851" r:id="rId2"/>
  </p:sldLayoutIdLst>
  <p:hf hdr="0"/>
  <p:txStyles>
    <p:titleStyle>
      <a:lvl1pPr algn="l" rtl="0" eaLnBrk="1" fontAlgn="base" hangingPunct="1">
        <a:lnSpc>
          <a:spcPct val="70000"/>
        </a:lnSpc>
        <a:spcBef>
          <a:spcPct val="0"/>
        </a:spcBef>
        <a:spcAft>
          <a:spcPct val="0"/>
        </a:spcAft>
        <a:defRPr sz="4800" b="1" kern="1200" cap="all" baseline="0">
          <a:solidFill>
            <a:srgbClr val="005596"/>
          </a:solidFill>
          <a:latin typeface="+mj-lt"/>
          <a:ea typeface="+mj-ea"/>
          <a:cs typeface="+mj-cs"/>
        </a:defRPr>
      </a:lvl1pPr>
      <a:lvl2pPr algn="l" rtl="0" eaLnBrk="1" fontAlgn="base" hangingPunct="1">
        <a:lnSpc>
          <a:spcPct val="70000"/>
        </a:lnSpc>
        <a:spcBef>
          <a:spcPct val="0"/>
        </a:spcBef>
        <a:spcAft>
          <a:spcPct val="0"/>
        </a:spcAft>
        <a:defRPr sz="4800" b="1">
          <a:solidFill>
            <a:srgbClr val="005596"/>
          </a:solidFill>
          <a:latin typeface="Calibri" pitchFamily="34" charset="0"/>
        </a:defRPr>
      </a:lvl2pPr>
      <a:lvl3pPr algn="l" rtl="0" eaLnBrk="1" fontAlgn="base" hangingPunct="1">
        <a:lnSpc>
          <a:spcPct val="70000"/>
        </a:lnSpc>
        <a:spcBef>
          <a:spcPct val="0"/>
        </a:spcBef>
        <a:spcAft>
          <a:spcPct val="0"/>
        </a:spcAft>
        <a:defRPr sz="4800" b="1">
          <a:solidFill>
            <a:srgbClr val="005596"/>
          </a:solidFill>
          <a:latin typeface="Calibri" pitchFamily="34" charset="0"/>
        </a:defRPr>
      </a:lvl3pPr>
      <a:lvl4pPr algn="l" rtl="0" eaLnBrk="1" fontAlgn="base" hangingPunct="1">
        <a:lnSpc>
          <a:spcPct val="70000"/>
        </a:lnSpc>
        <a:spcBef>
          <a:spcPct val="0"/>
        </a:spcBef>
        <a:spcAft>
          <a:spcPct val="0"/>
        </a:spcAft>
        <a:defRPr sz="4800" b="1">
          <a:solidFill>
            <a:srgbClr val="005596"/>
          </a:solidFill>
          <a:latin typeface="Calibri" pitchFamily="34" charset="0"/>
        </a:defRPr>
      </a:lvl4pPr>
      <a:lvl5pPr algn="l" rtl="0" eaLnBrk="1" fontAlgn="base" hangingPunct="1">
        <a:lnSpc>
          <a:spcPct val="70000"/>
        </a:lnSpc>
        <a:spcBef>
          <a:spcPct val="0"/>
        </a:spcBef>
        <a:spcAft>
          <a:spcPct val="0"/>
        </a:spcAft>
        <a:defRPr sz="4800" b="1">
          <a:solidFill>
            <a:srgbClr val="005596"/>
          </a:solidFill>
          <a:latin typeface="Calibri" pitchFamily="34" charset="0"/>
        </a:defRPr>
      </a:lvl5pPr>
      <a:lvl6pPr marL="609493" algn="ctr" rtl="0" eaLnBrk="1" fontAlgn="base" hangingPunct="1">
        <a:spcBef>
          <a:spcPct val="0"/>
        </a:spcBef>
        <a:spcAft>
          <a:spcPct val="0"/>
        </a:spcAft>
        <a:defRPr sz="5900">
          <a:solidFill>
            <a:schemeClr val="tx1"/>
          </a:solidFill>
          <a:latin typeface="Calibri" pitchFamily="34" charset="0"/>
        </a:defRPr>
      </a:lvl6pPr>
      <a:lvl7pPr marL="1218987" algn="ctr" rtl="0" eaLnBrk="1" fontAlgn="base" hangingPunct="1">
        <a:spcBef>
          <a:spcPct val="0"/>
        </a:spcBef>
        <a:spcAft>
          <a:spcPct val="0"/>
        </a:spcAft>
        <a:defRPr sz="5900">
          <a:solidFill>
            <a:schemeClr val="tx1"/>
          </a:solidFill>
          <a:latin typeface="Calibri" pitchFamily="34" charset="0"/>
        </a:defRPr>
      </a:lvl7pPr>
      <a:lvl8pPr marL="1828480" algn="ctr" rtl="0" eaLnBrk="1" fontAlgn="base" hangingPunct="1">
        <a:spcBef>
          <a:spcPct val="0"/>
        </a:spcBef>
        <a:spcAft>
          <a:spcPct val="0"/>
        </a:spcAft>
        <a:defRPr sz="5900">
          <a:solidFill>
            <a:schemeClr val="tx1"/>
          </a:solidFill>
          <a:latin typeface="Calibri" pitchFamily="34" charset="0"/>
        </a:defRPr>
      </a:lvl8pPr>
      <a:lvl9pPr marL="2437973" algn="ctr" rtl="0" eaLnBrk="1" fontAlgn="base" hangingPunct="1">
        <a:spcBef>
          <a:spcPct val="0"/>
        </a:spcBef>
        <a:spcAft>
          <a:spcPct val="0"/>
        </a:spcAft>
        <a:defRPr sz="5900">
          <a:solidFill>
            <a:schemeClr val="tx1"/>
          </a:solidFill>
          <a:latin typeface="Calibri" pitchFamily="34" charset="0"/>
        </a:defRPr>
      </a:lvl9pPr>
    </p:titleStyle>
    <p:bodyStyle>
      <a:lvl1pPr marL="457120" indent="-457120" algn="l" rtl="0" eaLnBrk="1" fontAlgn="base" hangingPunct="1">
        <a:spcBef>
          <a:spcPct val="20000"/>
        </a:spcBef>
        <a:spcAft>
          <a:spcPct val="0"/>
        </a:spcAft>
        <a:buFont typeface="Arial" charset="0"/>
        <a:buChar char="•"/>
        <a:defRPr sz="4300" kern="1200">
          <a:solidFill>
            <a:schemeClr val="tx1"/>
          </a:solidFill>
          <a:latin typeface="+mn-lt"/>
          <a:ea typeface="+mn-ea"/>
          <a:cs typeface="+mn-cs"/>
        </a:defRPr>
      </a:lvl1pPr>
      <a:lvl2pPr marL="990427" indent="-380933" algn="l" rtl="0" eaLnBrk="1" fontAlgn="base" hangingPunct="1">
        <a:spcBef>
          <a:spcPct val="20000"/>
        </a:spcBef>
        <a:spcAft>
          <a:spcPct val="0"/>
        </a:spcAft>
        <a:buFont typeface="Arial" charset="0"/>
        <a:buChar char="–"/>
        <a:defRPr sz="3700" kern="1200">
          <a:solidFill>
            <a:schemeClr val="tx1"/>
          </a:solidFill>
          <a:latin typeface="+mn-lt"/>
          <a:ea typeface="+mn-ea"/>
          <a:cs typeface="+mn-cs"/>
        </a:defRPr>
      </a:lvl2pPr>
      <a:lvl3pPr marL="1523733" indent="-304747"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3pPr>
      <a:lvl4pPr marL="2133227"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4pPr>
      <a:lvl5pPr marL="2742720"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accent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78" r:id="rId1"/>
    <p:sldLayoutId id="2147483773" r:id="rId2"/>
  </p:sldLayoutIdLst>
  <p:hf hdr="0" ftr="0"/>
  <p:txStyles>
    <p:titleStyle>
      <a:lvl1pPr algn="l" rtl="0" eaLnBrk="1" fontAlgn="base" hangingPunct="1">
        <a:lnSpc>
          <a:spcPct val="70000"/>
        </a:lnSpc>
        <a:spcBef>
          <a:spcPct val="0"/>
        </a:spcBef>
        <a:spcAft>
          <a:spcPct val="0"/>
        </a:spcAft>
        <a:defRPr sz="9100" b="1" cap="all">
          <a:solidFill>
            <a:schemeClr val="bg1"/>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p:titleStyle>
    <p:bodyStyle>
      <a:lvl1pPr marL="306864" indent="-306864" algn="l" rtl="0" eaLnBrk="1" fontAlgn="base" hangingPunct="1">
        <a:spcBef>
          <a:spcPct val="20000"/>
        </a:spcBef>
        <a:spcAft>
          <a:spcPct val="0"/>
        </a:spcAft>
        <a:buClr>
          <a:schemeClr val="accent1"/>
        </a:buClr>
        <a:buChar char="•"/>
        <a:defRPr sz="3200" b="1">
          <a:solidFill>
            <a:schemeClr val="tx1"/>
          </a:solidFill>
          <a:latin typeface="+mn-lt"/>
          <a:ea typeface="+mn-ea"/>
          <a:cs typeface="+mn-cs"/>
        </a:defRPr>
      </a:lvl1pPr>
      <a:lvl2pPr marL="763984" indent="-304747" algn="l" rtl="0" eaLnBrk="1" fontAlgn="base" hangingPunct="1">
        <a:spcBef>
          <a:spcPct val="20000"/>
        </a:spcBef>
        <a:spcAft>
          <a:spcPct val="0"/>
        </a:spcAft>
        <a:buClr>
          <a:schemeClr val="accent1"/>
        </a:buClr>
        <a:buChar char="•"/>
        <a:defRPr sz="3200" b="1">
          <a:solidFill>
            <a:schemeClr val="tx1"/>
          </a:solidFill>
          <a:latin typeface="+mn-lt"/>
        </a:defRPr>
      </a:lvl2pPr>
      <a:lvl3pPr marL="1218987" indent="-302631" algn="l" rtl="0" eaLnBrk="1" fontAlgn="base" hangingPunct="1">
        <a:spcBef>
          <a:spcPct val="20000"/>
        </a:spcBef>
        <a:spcAft>
          <a:spcPct val="0"/>
        </a:spcAft>
        <a:buClr>
          <a:schemeClr val="accent1"/>
        </a:buClr>
        <a:buChar char="•"/>
        <a:defRPr sz="3200" b="1">
          <a:solidFill>
            <a:schemeClr val="tx1"/>
          </a:solidFill>
          <a:latin typeface="+mn-lt"/>
        </a:defRPr>
      </a:lvl3pPr>
      <a:lvl4pPr marL="1673991" indent="-302631" algn="l" rtl="0" eaLnBrk="1" fontAlgn="base" hangingPunct="1">
        <a:spcBef>
          <a:spcPct val="20000"/>
        </a:spcBef>
        <a:spcAft>
          <a:spcPct val="0"/>
        </a:spcAft>
        <a:buClr>
          <a:schemeClr val="accent1"/>
        </a:buClr>
        <a:buChar char="•"/>
        <a:defRPr sz="3200" b="1">
          <a:solidFill>
            <a:schemeClr val="tx1"/>
          </a:solidFill>
          <a:latin typeface="+mn-lt"/>
        </a:defRPr>
      </a:lvl4pPr>
      <a:lvl5pPr marL="2131111" indent="-304747" algn="l" rtl="0" eaLnBrk="1" fontAlgn="base" hangingPunct="1">
        <a:spcBef>
          <a:spcPct val="20000"/>
        </a:spcBef>
        <a:spcAft>
          <a:spcPct val="0"/>
        </a:spcAft>
        <a:buClr>
          <a:schemeClr val="accent1"/>
        </a:buClr>
        <a:buChar char="•"/>
        <a:defRPr sz="3200" b="1">
          <a:solidFill>
            <a:schemeClr val="tx1"/>
          </a:solidFill>
          <a:latin typeface="+mn-lt"/>
        </a:defRPr>
      </a:lvl5pPr>
      <a:lvl6pPr marL="2740604" indent="-304747" algn="l" rtl="0" eaLnBrk="1" fontAlgn="base" hangingPunct="1">
        <a:spcBef>
          <a:spcPct val="20000"/>
        </a:spcBef>
        <a:spcAft>
          <a:spcPct val="0"/>
        </a:spcAft>
        <a:buClr>
          <a:schemeClr val="accent1"/>
        </a:buClr>
        <a:buChar char="•"/>
        <a:defRPr sz="3200" b="1">
          <a:solidFill>
            <a:schemeClr val="tx1"/>
          </a:solidFill>
          <a:latin typeface="+mn-lt"/>
        </a:defRPr>
      </a:lvl6pPr>
      <a:lvl7pPr marL="3350098" indent="-304747" algn="l" rtl="0" eaLnBrk="1" fontAlgn="base" hangingPunct="1">
        <a:spcBef>
          <a:spcPct val="20000"/>
        </a:spcBef>
        <a:spcAft>
          <a:spcPct val="0"/>
        </a:spcAft>
        <a:buClr>
          <a:schemeClr val="accent1"/>
        </a:buClr>
        <a:buChar char="•"/>
        <a:defRPr sz="3200" b="1">
          <a:solidFill>
            <a:schemeClr val="tx1"/>
          </a:solidFill>
          <a:latin typeface="+mn-lt"/>
        </a:defRPr>
      </a:lvl7pPr>
      <a:lvl8pPr marL="3959591" indent="-304747" algn="l" rtl="0" eaLnBrk="1" fontAlgn="base" hangingPunct="1">
        <a:spcBef>
          <a:spcPct val="20000"/>
        </a:spcBef>
        <a:spcAft>
          <a:spcPct val="0"/>
        </a:spcAft>
        <a:buClr>
          <a:schemeClr val="accent1"/>
        </a:buClr>
        <a:buChar char="•"/>
        <a:defRPr sz="3200" b="1">
          <a:solidFill>
            <a:schemeClr val="tx1"/>
          </a:solidFill>
          <a:latin typeface="+mn-lt"/>
        </a:defRPr>
      </a:lvl8pPr>
      <a:lvl9pPr marL="4569084" indent="-304747" algn="l" rtl="0" eaLnBrk="1" fontAlgn="base" hangingPunct="1">
        <a:spcBef>
          <a:spcPct val="20000"/>
        </a:spcBef>
        <a:spcAft>
          <a:spcPct val="0"/>
        </a:spcAft>
        <a:buClr>
          <a:schemeClr val="accent1"/>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4" r:id="rId1"/>
    <p:sldLayoutId id="2147483785" r:id="rId2"/>
    <p:sldLayoutId id="2147483667" r:id="rId3"/>
    <p:sldLayoutId id="2147483779" r:id="rId4"/>
    <p:sldLayoutId id="2147483780" r:id="rId5"/>
    <p:sldLayoutId id="2147483781" r:id="rId6"/>
    <p:sldLayoutId id="2147483782" r:id="rId7"/>
    <p:sldLayoutId id="2147483783" r:id="rId8"/>
    <p:sldLayoutId id="2147483787" r:id="rId9"/>
    <p:sldLayoutId id="2147483786" r:id="rId10"/>
  </p:sldLayoutIdLst>
  <p:hf hdr="0" ftr="0"/>
  <p:txStyles>
    <p:titleStyle>
      <a:lvl1pPr algn="l" rtl="0" eaLnBrk="1" fontAlgn="base" hangingPunct="1">
        <a:lnSpc>
          <a:spcPct val="70000"/>
        </a:lnSpc>
        <a:spcBef>
          <a:spcPct val="0"/>
        </a:spcBef>
        <a:spcAft>
          <a:spcPct val="0"/>
        </a:spcAft>
        <a:defRPr kumimoji="0" lang="en-US" sz="3600" b="1" i="0" u="none" strike="noStrike" kern="0" cap="none" spc="0" normalizeH="0" baseline="0" noProof="0" dirty="0" smtClean="0">
          <a:ln>
            <a:noFill/>
          </a:ln>
          <a:solidFill>
            <a:schemeClr val="tx1"/>
          </a:solidFill>
          <a:effectLst/>
          <a:uLnTx/>
          <a:uFillTx/>
          <a:latin typeface="+mj-lt"/>
          <a:ea typeface="+mn-ea"/>
          <a:cs typeface="+mn-cs"/>
        </a:defRPr>
      </a:lvl1pPr>
      <a:lvl2pPr algn="ctr" rtl="0" eaLnBrk="1" fontAlgn="base" hangingPunct="1">
        <a:lnSpc>
          <a:spcPct val="85000"/>
        </a:lnSpc>
        <a:spcBef>
          <a:spcPct val="0"/>
        </a:spcBef>
        <a:spcAft>
          <a:spcPct val="0"/>
        </a:spcAft>
        <a:defRPr sz="3700" b="1">
          <a:solidFill>
            <a:schemeClr val="tx2"/>
          </a:solidFill>
          <a:latin typeface="Calibri" pitchFamily="34" charset="0"/>
        </a:defRPr>
      </a:lvl2pPr>
      <a:lvl3pPr algn="ctr" rtl="0" eaLnBrk="1" fontAlgn="base" hangingPunct="1">
        <a:lnSpc>
          <a:spcPct val="85000"/>
        </a:lnSpc>
        <a:spcBef>
          <a:spcPct val="0"/>
        </a:spcBef>
        <a:spcAft>
          <a:spcPct val="0"/>
        </a:spcAft>
        <a:defRPr sz="3700" b="1">
          <a:solidFill>
            <a:schemeClr val="tx2"/>
          </a:solidFill>
          <a:latin typeface="Calibri" pitchFamily="34" charset="0"/>
        </a:defRPr>
      </a:lvl3pPr>
      <a:lvl4pPr algn="ctr" rtl="0" eaLnBrk="1" fontAlgn="base" hangingPunct="1">
        <a:lnSpc>
          <a:spcPct val="85000"/>
        </a:lnSpc>
        <a:spcBef>
          <a:spcPct val="0"/>
        </a:spcBef>
        <a:spcAft>
          <a:spcPct val="0"/>
        </a:spcAft>
        <a:defRPr sz="3700" b="1">
          <a:solidFill>
            <a:schemeClr val="tx2"/>
          </a:solidFill>
          <a:latin typeface="Calibri" pitchFamily="34" charset="0"/>
        </a:defRPr>
      </a:lvl4pPr>
      <a:lvl5pPr algn="ctr" rtl="0" eaLnBrk="1" fontAlgn="base" hangingPunct="1">
        <a:lnSpc>
          <a:spcPct val="85000"/>
        </a:lnSpc>
        <a:spcBef>
          <a:spcPct val="0"/>
        </a:spcBef>
        <a:spcAft>
          <a:spcPct val="0"/>
        </a:spcAft>
        <a:defRPr sz="3700" b="1">
          <a:solidFill>
            <a:schemeClr val="tx2"/>
          </a:solidFill>
          <a:latin typeface="Calibri" pitchFamily="34" charset="0"/>
        </a:defRPr>
      </a:lvl5pPr>
      <a:lvl6pPr marL="609493" algn="ctr" rtl="0" eaLnBrk="1" fontAlgn="base" hangingPunct="1">
        <a:lnSpc>
          <a:spcPct val="85000"/>
        </a:lnSpc>
        <a:spcBef>
          <a:spcPct val="0"/>
        </a:spcBef>
        <a:spcAft>
          <a:spcPct val="0"/>
        </a:spcAft>
        <a:defRPr sz="3700" b="1">
          <a:solidFill>
            <a:schemeClr val="tx2"/>
          </a:solidFill>
          <a:latin typeface="Calibri" pitchFamily="34" charset="0"/>
        </a:defRPr>
      </a:lvl6pPr>
      <a:lvl7pPr marL="1218987" algn="ctr" rtl="0" eaLnBrk="1" fontAlgn="base" hangingPunct="1">
        <a:lnSpc>
          <a:spcPct val="85000"/>
        </a:lnSpc>
        <a:spcBef>
          <a:spcPct val="0"/>
        </a:spcBef>
        <a:spcAft>
          <a:spcPct val="0"/>
        </a:spcAft>
        <a:defRPr sz="3700" b="1">
          <a:solidFill>
            <a:schemeClr val="tx2"/>
          </a:solidFill>
          <a:latin typeface="Calibri" pitchFamily="34" charset="0"/>
        </a:defRPr>
      </a:lvl7pPr>
      <a:lvl8pPr marL="1828480" algn="ctr" rtl="0" eaLnBrk="1" fontAlgn="base" hangingPunct="1">
        <a:lnSpc>
          <a:spcPct val="85000"/>
        </a:lnSpc>
        <a:spcBef>
          <a:spcPct val="0"/>
        </a:spcBef>
        <a:spcAft>
          <a:spcPct val="0"/>
        </a:spcAft>
        <a:defRPr sz="3700" b="1">
          <a:solidFill>
            <a:schemeClr val="tx2"/>
          </a:solidFill>
          <a:latin typeface="Calibri" pitchFamily="34" charset="0"/>
        </a:defRPr>
      </a:lvl8pPr>
      <a:lvl9pPr marL="2437973" algn="ctr" rtl="0" eaLnBrk="1" fontAlgn="base" hangingPunct="1">
        <a:lnSpc>
          <a:spcPct val="85000"/>
        </a:lnSpc>
        <a:spcBef>
          <a:spcPct val="0"/>
        </a:spcBef>
        <a:spcAft>
          <a:spcPct val="0"/>
        </a:spcAft>
        <a:defRPr sz="3700" b="1">
          <a:solidFill>
            <a:schemeClr val="tx2"/>
          </a:solidFill>
          <a:latin typeface="Calibri" pitchFamily="34" charset="0"/>
        </a:defRPr>
      </a:lvl9pPr>
    </p:titleStyle>
    <p:bodyStyle>
      <a:lvl1pPr marL="306864" indent="-306864" algn="l" rtl="0" eaLnBrk="1" fontAlgn="base" hangingPunct="1">
        <a:spcBef>
          <a:spcPct val="40000"/>
        </a:spcBef>
        <a:spcAft>
          <a:spcPct val="0"/>
        </a:spcAft>
        <a:buClr>
          <a:srgbClr val="005596"/>
        </a:buClr>
        <a:buChar char="•"/>
        <a:defRPr sz="3200" b="1">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80026"/>
      </p:ext>
    </p:extLst>
  </p:cSld>
  <p:clrMap bg1="lt1" tx1="dk1" bg2="lt2" tx2="dk2" accent1="accent1" accent2="accent2" accent3="accent3" accent4="accent4" accent5="accent5" accent6="accent6" hlink="hlink" folHlink="folHlink"/>
  <p:sldLayoutIdLst>
    <p:sldLayoutId id="2147483789" r:id="rId1"/>
    <p:sldLayoutId id="2147483790" r:id="rId2"/>
  </p:sldLayoutIdLst>
  <p:hf hdr="0" ftr="0"/>
  <p:txStyles>
    <p:titleStyle>
      <a:lvl1pPr algn="l" rtl="0" eaLnBrk="1" fontAlgn="base" hangingPunct="1">
        <a:lnSpc>
          <a:spcPct val="70000"/>
        </a:lnSpc>
        <a:spcBef>
          <a:spcPct val="0"/>
        </a:spcBef>
        <a:spcAft>
          <a:spcPct val="0"/>
        </a:spcAft>
        <a:defRPr sz="9100" b="1" cap="all">
          <a:solidFill>
            <a:schemeClr val="bg1"/>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p:titleStyle>
    <p:bodyStyle>
      <a:lvl1pPr marL="306864" indent="-306864" algn="l" rtl="0" eaLnBrk="1" fontAlgn="base" hangingPunct="1">
        <a:spcBef>
          <a:spcPct val="20000"/>
        </a:spcBef>
        <a:spcAft>
          <a:spcPct val="0"/>
        </a:spcAft>
        <a:buClr>
          <a:schemeClr val="accent1"/>
        </a:buClr>
        <a:buChar char="•"/>
        <a:defRPr sz="3200" b="1">
          <a:solidFill>
            <a:schemeClr val="tx1"/>
          </a:solidFill>
          <a:latin typeface="+mn-lt"/>
          <a:ea typeface="+mn-ea"/>
          <a:cs typeface="+mn-cs"/>
        </a:defRPr>
      </a:lvl1pPr>
      <a:lvl2pPr marL="763984" indent="-304747" algn="l" rtl="0" eaLnBrk="1" fontAlgn="base" hangingPunct="1">
        <a:spcBef>
          <a:spcPct val="20000"/>
        </a:spcBef>
        <a:spcAft>
          <a:spcPct val="0"/>
        </a:spcAft>
        <a:buClr>
          <a:schemeClr val="accent1"/>
        </a:buClr>
        <a:buChar char="•"/>
        <a:defRPr sz="3200" b="1">
          <a:solidFill>
            <a:schemeClr val="tx1"/>
          </a:solidFill>
          <a:latin typeface="+mn-lt"/>
        </a:defRPr>
      </a:lvl2pPr>
      <a:lvl3pPr marL="1218987" indent="-302631" algn="l" rtl="0" eaLnBrk="1" fontAlgn="base" hangingPunct="1">
        <a:spcBef>
          <a:spcPct val="20000"/>
        </a:spcBef>
        <a:spcAft>
          <a:spcPct val="0"/>
        </a:spcAft>
        <a:buClr>
          <a:schemeClr val="accent1"/>
        </a:buClr>
        <a:buChar char="•"/>
        <a:defRPr sz="3200" b="1">
          <a:solidFill>
            <a:schemeClr val="tx1"/>
          </a:solidFill>
          <a:latin typeface="+mn-lt"/>
        </a:defRPr>
      </a:lvl3pPr>
      <a:lvl4pPr marL="1673991" indent="-302631" algn="l" rtl="0" eaLnBrk="1" fontAlgn="base" hangingPunct="1">
        <a:spcBef>
          <a:spcPct val="20000"/>
        </a:spcBef>
        <a:spcAft>
          <a:spcPct val="0"/>
        </a:spcAft>
        <a:buClr>
          <a:schemeClr val="accent1"/>
        </a:buClr>
        <a:buChar char="•"/>
        <a:defRPr sz="3200" b="1">
          <a:solidFill>
            <a:schemeClr val="tx1"/>
          </a:solidFill>
          <a:latin typeface="+mn-lt"/>
        </a:defRPr>
      </a:lvl4pPr>
      <a:lvl5pPr marL="2131111" indent="-304747" algn="l" rtl="0" eaLnBrk="1" fontAlgn="base" hangingPunct="1">
        <a:spcBef>
          <a:spcPct val="20000"/>
        </a:spcBef>
        <a:spcAft>
          <a:spcPct val="0"/>
        </a:spcAft>
        <a:buClr>
          <a:schemeClr val="accent1"/>
        </a:buClr>
        <a:buChar char="•"/>
        <a:defRPr sz="3200" b="1">
          <a:solidFill>
            <a:schemeClr val="tx1"/>
          </a:solidFill>
          <a:latin typeface="+mn-lt"/>
        </a:defRPr>
      </a:lvl5pPr>
      <a:lvl6pPr marL="2740604" indent="-304747" algn="l" rtl="0" eaLnBrk="1" fontAlgn="base" hangingPunct="1">
        <a:spcBef>
          <a:spcPct val="20000"/>
        </a:spcBef>
        <a:spcAft>
          <a:spcPct val="0"/>
        </a:spcAft>
        <a:buClr>
          <a:schemeClr val="accent1"/>
        </a:buClr>
        <a:buChar char="•"/>
        <a:defRPr sz="3200" b="1">
          <a:solidFill>
            <a:schemeClr val="tx1"/>
          </a:solidFill>
          <a:latin typeface="+mn-lt"/>
        </a:defRPr>
      </a:lvl6pPr>
      <a:lvl7pPr marL="3350098" indent="-304747" algn="l" rtl="0" eaLnBrk="1" fontAlgn="base" hangingPunct="1">
        <a:spcBef>
          <a:spcPct val="20000"/>
        </a:spcBef>
        <a:spcAft>
          <a:spcPct val="0"/>
        </a:spcAft>
        <a:buClr>
          <a:schemeClr val="accent1"/>
        </a:buClr>
        <a:buChar char="•"/>
        <a:defRPr sz="3200" b="1">
          <a:solidFill>
            <a:schemeClr val="tx1"/>
          </a:solidFill>
          <a:latin typeface="+mn-lt"/>
        </a:defRPr>
      </a:lvl7pPr>
      <a:lvl8pPr marL="3959591" indent="-304747" algn="l" rtl="0" eaLnBrk="1" fontAlgn="base" hangingPunct="1">
        <a:spcBef>
          <a:spcPct val="20000"/>
        </a:spcBef>
        <a:spcAft>
          <a:spcPct val="0"/>
        </a:spcAft>
        <a:buClr>
          <a:schemeClr val="accent1"/>
        </a:buClr>
        <a:buChar char="•"/>
        <a:defRPr sz="3200" b="1">
          <a:solidFill>
            <a:schemeClr val="tx1"/>
          </a:solidFill>
          <a:latin typeface="+mn-lt"/>
        </a:defRPr>
      </a:lvl8pPr>
      <a:lvl9pPr marL="4569084" indent="-304747" algn="l" rtl="0" eaLnBrk="1" fontAlgn="base" hangingPunct="1">
        <a:spcBef>
          <a:spcPct val="20000"/>
        </a:spcBef>
        <a:spcAft>
          <a:spcPct val="0"/>
        </a:spcAft>
        <a:buClr>
          <a:schemeClr val="accent1"/>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1853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Lst>
  <p:hf hdr="0" ftr="0"/>
  <p:txStyles>
    <p:titleStyle>
      <a:lvl1pPr algn="l" rtl="0" eaLnBrk="1" fontAlgn="base" hangingPunct="1">
        <a:lnSpc>
          <a:spcPct val="70000"/>
        </a:lnSpc>
        <a:spcBef>
          <a:spcPct val="0"/>
        </a:spcBef>
        <a:spcAft>
          <a:spcPct val="0"/>
        </a:spcAft>
        <a:defRPr kumimoji="0" lang="en-US" sz="3600" b="1" i="0" u="none" strike="noStrike" kern="0" cap="none" spc="0" normalizeH="0" baseline="0" noProof="0" dirty="0" smtClean="0">
          <a:ln>
            <a:noFill/>
          </a:ln>
          <a:solidFill>
            <a:schemeClr val="tx1"/>
          </a:solidFill>
          <a:effectLst/>
          <a:uLnTx/>
          <a:uFillTx/>
          <a:latin typeface="+mj-lt"/>
          <a:ea typeface="+mn-ea"/>
          <a:cs typeface="+mn-cs"/>
        </a:defRPr>
      </a:lvl1pPr>
      <a:lvl2pPr algn="ctr" rtl="0" eaLnBrk="1" fontAlgn="base" hangingPunct="1">
        <a:lnSpc>
          <a:spcPct val="85000"/>
        </a:lnSpc>
        <a:spcBef>
          <a:spcPct val="0"/>
        </a:spcBef>
        <a:spcAft>
          <a:spcPct val="0"/>
        </a:spcAft>
        <a:defRPr sz="3700" b="1">
          <a:solidFill>
            <a:schemeClr val="tx2"/>
          </a:solidFill>
          <a:latin typeface="Calibri" pitchFamily="34" charset="0"/>
        </a:defRPr>
      </a:lvl2pPr>
      <a:lvl3pPr algn="ctr" rtl="0" eaLnBrk="1" fontAlgn="base" hangingPunct="1">
        <a:lnSpc>
          <a:spcPct val="85000"/>
        </a:lnSpc>
        <a:spcBef>
          <a:spcPct val="0"/>
        </a:spcBef>
        <a:spcAft>
          <a:spcPct val="0"/>
        </a:spcAft>
        <a:defRPr sz="3700" b="1">
          <a:solidFill>
            <a:schemeClr val="tx2"/>
          </a:solidFill>
          <a:latin typeface="Calibri" pitchFamily="34" charset="0"/>
        </a:defRPr>
      </a:lvl3pPr>
      <a:lvl4pPr algn="ctr" rtl="0" eaLnBrk="1" fontAlgn="base" hangingPunct="1">
        <a:lnSpc>
          <a:spcPct val="85000"/>
        </a:lnSpc>
        <a:spcBef>
          <a:spcPct val="0"/>
        </a:spcBef>
        <a:spcAft>
          <a:spcPct val="0"/>
        </a:spcAft>
        <a:defRPr sz="3700" b="1">
          <a:solidFill>
            <a:schemeClr val="tx2"/>
          </a:solidFill>
          <a:latin typeface="Calibri" pitchFamily="34" charset="0"/>
        </a:defRPr>
      </a:lvl4pPr>
      <a:lvl5pPr algn="ctr" rtl="0" eaLnBrk="1" fontAlgn="base" hangingPunct="1">
        <a:lnSpc>
          <a:spcPct val="85000"/>
        </a:lnSpc>
        <a:spcBef>
          <a:spcPct val="0"/>
        </a:spcBef>
        <a:spcAft>
          <a:spcPct val="0"/>
        </a:spcAft>
        <a:defRPr sz="3700" b="1">
          <a:solidFill>
            <a:schemeClr val="tx2"/>
          </a:solidFill>
          <a:latin typeface="Calibri" pitchFamily="34" charset="0"/>
        </a:defRPr>
      </a:lvl5pPr>
      <a:lvl6pPr marL="609493" algn="ctr" rtl="0" eaLnBrk="1" fontAlgn="base" hangingPunct="1">
        <a:lnSpc>
          <a:spcPct val="85000"/>
        </a:lnSpc>
        <a:spcBef>
          <a:spcPct val="0"/>
        </a:spcBef>
        <a:spcAft>
          <a:spcPct val="0"/>
        </a:spcAft>
        <a:defRPr sz="3700" b="1">
          <a:solidFill>
            <a:schemeClr val="tx2"/>
          </a:solidFill>
          <a:latin typeface="Calibri" pitchFamily="34" charset="0"/>
        </a:defRPr>
      </a:lvl6pPr>
      <a:lvl7pPr marL="1218987" algn="ctr" rtl="0" eaLnBrk="1" fontAlgn="base" hangingPunct="1">
        <a:lnSpc>
          <a:spcPct val="85000"/>
        </a:lnSpc>
        <a:spcBef>
          <a:spcPct val="0"/>
        </a:spcBef>
        <a:spcAft>
          <a:spcPct val="0"/>
        </a:spcAft>
        <a:defRPr sz="3700" b="1">
          <a:solidFill>
            <a:schemeClr val="tx2"/>
          </a:solidFill>
          <a:latin typeface="Calibri" pitchFamily="34" charset="0"/>
        </a:defRPr>
      </a:lvl7pPr>
      <a:lvl8pPr marL="1828480" algn="ctr" rtl="0" eaLnBrk="1" fontAlgn="base" hangingPunct="1">
        <a:lnSpc>
          <a:spcPct val="85000"/>
        </a:lnSpc>
        <a:spcBef>
          <a:spcPct val="0"/>
        </a:spcBef>
        <a:spcAft>
          <a:spcPct val="0"/>
        </a:spcAft>
        <a:defRPr sz="3700" b="1">
          <a:solidFill>
            <a:schemeClr val="tx2"/>
          </a:solidFill>
          <a:latin typeface="Calibri" pitchFamily="34" charset="0"/>
        </a:defRPr>
      </a:lvl8pPr>
      <a:lvl9pPr marL="2437973" algn="ctr" rtl="0" eaLnBrk="1" fontAlgn="base" hangingPunct="1">
        <a:lnSpc>
          <a:spcPct val="85000"/>
        </a:lnSpc>
        <a:spcBef>
          <a:spcPct val="0"/>
        </a:spcBef>
        <a:spcAft>
          <a:spcPct val="0"/>
        </a:spcAft>
        <a:defRPr sz="3700" b="1">
          <a:solidFill>
            <a:schemeClr val="tx2"/>
          </a:solidFill>
          <a:latin typeface="Calibri" pitchFamily="34" charset="0"/>
        </a:defRPr>
      </a:lvl9pPr>
    </p:titleStyle>
    <p:bodyStyle>
      <a:lvl1pPr marL="306864" indent="-306864" algn="l" rtl="0" eaLnBrk="1" fontAlgn="base" hangingPunct="1">
        <a:spcBef>
          <a:spcPct val="40000"/>
        </a:spcBef>
        <a:spcAft>
          <a:spcPct val="0"/>
        </a:spcAft>
        <a:buClr>
          <a:srgbClr val="005596"/>
        </a:buClr>
        <a:buChar char="•"/>
        <a:defRPr sz="3200" b="1">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27231"/>
      </p:ext>
    </p:extLst>
  </p:cSld>
  <p:clrMap bg1="lt1" tx1="dk1" bg2="lt2" tx2="dk2" accent1="accent1" accent2="accent2" accent3="accent3" accent4="accent4" accent5="accent5" accent6="accent6" hlink="hlink" folHlink="folHlink"/>
  <p:sldLayoutIdLst>
    <p:sldLayoutId id="2147483792" r:id="rId1"/>
    <p:sldLayoutId id="2147483793" r:id="rId2"/>
  </p:sldLayoutIdLst>
  <p:hf hdr="0" ftr="0"/>
  <p:txStyles>
    <p:titleStyle>
      <a:lvl1pPr algn="l" rtl="0" eaLnBrk="1" fontAlgn="base" hangingPunct="1">
        <a:lnSpc>
          <a:spcPct val="70000"/>
        </a:lnSpc>
        <a:spcBef>
          <a:spcPct val="0"/>
        </a:spcBef>
        <a:spcAft>
          <a:spcPct val="0"/>
        </a:spcAft>
        <a:defRPr sz="9100" b="1" cap="all">
          <a:solidFill>
            <a:schemeClr val="bg1"/>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p:titleStyle>
    <p:bodyStyle>
      <a:lvl1pPr marL="306864" indent="-306864" algn="l" rtl="0" eaLnBrk="1" fontAlgn="base" hangingPunct="1">
        <a:spcBef>
          <a:spcPct val="20000"/>
        </a:spcBef>
        <a:spcAft>
          <a:spcPct val="0"/>
        </a:spcAft>
        <a:buClr>
          <a:schemeClr val="accent1"/>
        </a:buClr>
        <a:buChar char="•"/>
        <a:defRPr sz="3200" b="1">
          <a:solidFill>
            <a:schemeClr val="tx1"/>
          </a:solidFill>
          <a:latin typeface="+mn-lt"/>
          <a:ea typeface="+mn-ea"/>
          <a:cs typeface="+mn-cs"/>
        </a:defRPr>
      </a:lvl1pPr>
      <a:lvl2pPr marL="763984" indent="-304747" algn="l" rtl="0" eaLnBrk="1" fontAlgn="base" hangingPunct="1">
        <a:spcBef>
          <a:spcPct val="20000"/>
        </a:spcBef>
        <a:spcAft>
          <a:spcPct val="0"/>
        </a:spcAft>
        <a:buClr>
          <a:schemeClr val="accent1"/>
        </a:buClr>
        <a:buChar char="•"/>
        <a:defRPr sz="3200" b="1">
          <a:solidFill>
            <a:schemeClr val="tx1"/>
          </a:solidFill>
          <a:latin typeface="+mn-lt"/>
        </a:defRPr>
      </a:lvl2pPr>
      <a:lvl3pPr marL="1218987" indent="-302631" algn="l" rtl="0" eaLnBrk="1" fontAlgn="base" hangingPunct="1">
        <a:spcBef>
          <a:spcPct val="20000"/>
        </a:spcBef>
        <a:spcAft>
          <a:spcPct val="0"/>
        </a:spcAft>
        <a:buClr>
          <a:schemeClr val="accent1"/>
        </a:buClr>
        <a:buChar char="•"/>
        <a:defRPr sz="3200" b="1">
          <a:solidFill>
            <a:schemeClr val="tx1"/>
          </a:solidFill>
          <a:latin typeface="+mn-lt"/>
        </a:defRPr>
      </a:lvl3pPr>
      <a:lvl4pPr marL="1673991" indent="-302631" algn="l" rtl="0" eaLnBrk="1" fontAlgn="base" hangingPunct="1">
        <a:spcBef>
          <a:spcPct val="20000"/>
        </a:spcBef>
        <a:spcAft>
          <a:spcPct val="0"/>
        </a:spcAft>
        <a:buClr>
          <a:schemeClr val="accent1"/>
        </a:buClr>
        <a:buChar char="•"/>
        <a:defRPr sz="3200" b="1">
          <a:solidFill>
            <a:schemeClr val="tx1"/>
          </a:solidFill>
          <a:latin typeface="+mn-lt"/>
        </a:defRPr>
      </a:lvl4pPr>
      <a:lvl5pPr marL="2131111" indent="-304747" algn="l" rtl="0" eaLnBrk="1" fontAlgn="base" hangingPunct="1">
        <a:spcBef>
          <a:spcPct val="20000"/>
        </a:spcBef>
        <a:spcAft>
          <a:spcPct val="0"/>
        </a:spcAft>
        <a:buClr>
          <a:schemeClr val="accent1"/>
        </a:buClr>
        <a:buChar char="•"/>
        <a:defRPr sz="3200" b="1">
          <a:solidFill>
            <a:schemeClr val="tx1"/>
          </a:solidFill>
          <a:latin typeface="+mn-lt"/>
        </a:defRPr>
      </a:lvl5pPr>
      <a:lvl6pPr marL="2740604" indent="-304747" algn="l" rtl="0" eaLnBrk="1" fontAlgn="base" hangingPunct="1">
        <a:spcBef>
          <a:spcPct val="20000"/>
        </a:spcBef>
        <a:spcAft>
          <a:spcPct val="0"/>
        </a:spcAft>
        <a:buClr>
          <a:schemeClr val="accent1"/>
        </a:buClr>
        <a:buChar char="•"/>
        <a:defRPr sz="3200" b="1">
          <a:solidFill>
            <a:schemeClr val="tx1"/>
          </a:solidFill>
          <a:latin typeface="+mn-lt"/>
        </a:defRPr>
      </a:lvl6pPr>
      <a:lvl7pPr marL="3350098" indent="-304747" algn="l" rtl="0" eaLnBrk="1" fontAlgn="base" hangingPunct="1">
        <a:spcBef>
          <a:spcPct val="20000"/>
        </a:spcBef>
        <a:spcAft>
          <a:spcPct val="0"/>
        </a:spcAft>
        <a:buClr>
          <a:schemeClr val="accent1"/>
        </a:buClr>
        <a:buChar char="•"/>
        <a:defRPr sz="3200" b="1">
          <a:solidFill>
            <a:schemeClr val="tx1"/>
          </a:solidFill>
          <a:latin typeface="+mn-lt"/>
        </a:defRPr>
      </a:lvl7pPr>
      <a:lvl8pPr marL="3959591" indent="-304747" algn="l" rtl="0" eaLnBrk="1" fontAlgn="base" hangingPunct="1">
        <a:spcBef>
          <a:spcPct val="20000"/>
        </a:spcBef>
        <a:spcAft>
          <a:spcPct val="0"/>
        </a:spcAft>
        <a:buClr>
          <a:schemeClr val="accent1"/>
        </a:buClr>
        <a:buChar char="•"/>
        <a:defRPr sz="3200" b="1">
          <a:solidFill>
            <a:schemeClr val="tx1"/>
          </a:solidFill>
          <a:latin typeface="+mn-lt"/>
        </a:defRPr>
      </a:lvl8pPr>
      <a:lvl9pPr marL="4569084" indent="-304747" algn="l" rtl="0" eaLnBrk="1" fontAlgn="base" hangingPunct="1">
        <a:spcBef>
          <a:spcPct val="20000"/>
        </a:spcBef>
        <a:spcAft>
          <a:spcPct val="0"/>
        </a:spcAft>
        <a:buClr>
          <a:schemeClr val="accent1"/>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0236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52" r:id="rId11"/>
  </p:sldLayoutIdLst>
  <p:hf hdr="0" ftr="0"/>
  <p:txStyles>
    <p:titleStyle>
      <a:lvl1pPr algn="l" rtl="0" eaLnBrk="1" fontAlgn="base" hangingPunct="1">
        <a:lnSpc>
          <a:spcPct val="70000"/>
        </a:lnSpc>
        <a:spcBef>
          <a:spcPct val="0"/>
        </a:spcBef>
        <a:spcAft>
          <a:spcPct val="0"/>
        </a:spcAft>
        <a:defRPr kumimoji="0" lang="en-US" sz="3600" b="1" i="0" u="none" strike="noStrike" kern="0" cap="none" spc="0" normalizeH="0" baseline="0" noProof="0" dirty="0" smtClean="0">
          <a:ln>
            <a:noFill/>
          </a:ln>
          <a:solidFill>
            <a:schemeClr val="tx1"/>
          </a:solidFill>
          <a:effectLst/>
          <a:uLnTx/>
          <a:uFillTx/>
          <a:latin typeface="+mj-lt"/>
          <a:ea typeface="+mn-ea"/>
          <a:cs typeface="+mn-cs"/>
        </a:defRPr>
      </a:lvl1pPr>
      <a:lvl2pPr algn="ctr" rtl="0" eaLnBrk="1" fontAlgn="base" hangingPunct="1">
        <a:lnSpc>
          <a:spcPct val="85000"/>
        </a:lnSpc>
        <a:spcBef>
          <a:spcPct val="0"/>
        </a:spcBef>
        <a:spcAft>
          <a:spcPct val="0"/>
        </a:spcAft>
        <a:defRPr sz="3700" b="1">
          <a:solidFill>
            <a:schemeClr val="tx2"/>
          </a:solidFill>
          <a:latin typeface="Calibri" pitchFamily="34" charset="0"/>
        </a:defRPr>
      </a:lvl2pPr>
      <a:lvl3pPr algn="ctr" rtl="0" eaLnBrk="1" fontAlgn="base" hangingPunct="1">
        <a:lnSpc>
          <a:spcPct val="85000"/>
        </a:lnSpc>
        <a:spcBef>
          <a:spcPct val="0"/>
        </a:spcBef>
        <a:spcAft>
          <a:spcPct val="0"/>
        </a:spcAft>
        <a:defRPr sz="3700" b="1">
          <a:solidFill>
            <a:schemeClr val="tx2"/>
          </a:solidFill>
          <a:latin typeface="Calibri" pitchFamily="34" charset="0"/>
        </a:defRPr>
      </a:lvl3pPr>
      <a:lvl4pPr algn="ctr" rtl="0" eaLnBrk="1" fontAlgn="base" hangingPunct="1">
        <a:lnSpc>
          <a:spcPct val="85000"/>
        </a:lnSpc>
        <a:spcBef>
          <a:spcPct val="0"/>
        </a:spcBef>
        <a:spcAft>
          <a:spcPct val="0"/>
        </a:spcAft>
        <a:defRPr sz="3700" b="1">
          <a:solidFill>
            <a:schemeClr val="tx2"/>
          </a:solidFill>
          <a:latin typeface="Calibri" pitchFamily="34" charset="0"/>
        </a:defRPr>
      </a:lvl4pPr>
      <a:lvl5pPr algn="ctr" rtl="0" eaLnBrk="1" fontAlgn="base" hangingPunct="1">
        <a:lnSpc>
          <a:spcPct val="85000"/>
        </a:lnSpc>
        <a:spcBef>
          <a:spcPct val="0"/>
        </a:spcBef>
        <a:spcAft>
          <a:spcPct val="0"/>
        </a:spcAft>
        <a:defRPr sz="3700" b="1">
          <a:solidFill>
            <a:schemeClr val="tx2"/>
          </a:solidFill>
          <a:latin typeface="Calibri" pitchFamily="34" charset="0"/>
        </a:defRPr>
      </a:lvl5pPr>
      <a:lvl6pPr marL="609493" algn="ctr" rtl="0" eaLnBrk="1" fontAlgn="base" hangingPunct="1">
        <a:lnSpc>
          <a:spcPct val="85000"/>
        </a:lnSpc>
        <a:spcBef>
          <a:spcPct val="0"/>
        </a:spcBef>
        <a:spcAft>
          <a:spcPct val="0"/>
        </a:spcAft>
        <a:defRPr sz="3700" b="1">
          <a:solidFill>
            <a:schemeClr val="tx2"/>
          </a:solidFill>
          <a:latin typeface="Calibri" pitchFamily="34" charset="0"/>
        </a:defRPr>
      </a:lvl6pPr>
      <a:lvl7pPr marL="1218987" algn="ctr" rtl="0" eaLnBrk="1" fontAlgn="base" hangingPunct="1">
        <a:lnSpc>
          <a:spcPct val="85000"/>
        </a:lnSpc>
        <a:spcBef>
          <a:spcPct val="0"/>
        </a:spcBef>
        <a:spcAft>
          <a:spcPct val="0"/>
        </a:spcAft>
        <a:defRPr sz="3700" b="1">
          <a:solidFill>
            <a:schemeClr val="tx2"/>
          </a:solidFill>
          <a:latin typeface="Calibri" pitchFamily="34" charset="0"/>
        </a:defRPr>
      </a:lvl7pPr>
      <a:lvl8pPr marL="1828480" algn="ctr" rtl="0" eaLnBrk="1" fontAlgn="base" hangingPunct="1">
        <a:lnSpc>
          <a:spcPct val="85000"/>
        </a:lnSpc>
        <a:spcBef>
          <a:spcPct val="0"/>
        </a:spcBef>
        <a:spcAft>
          <a:spcPct val="0"/>
        </a:spcAft>
        <a:defRPr sz="3700" b="1">
          <a:solidFill>
            <a:schemeClr val="tx2"/>
          </a:solidFill>
          <a:latin typeface="Calibri" pitchFamily="34" charset="0"/>
        </a:defRPr>
      </a:lvl8pPr>
      <a:lvl9pPr marL="2437973" algn="ctr" rtl="0" eaLnBrk="1" fontAlgn="base" hangingPunct="1">
        <a:lnSpc>
          <a:spcPct val="85000"/>
        </a:lnSpc>
        <a:spcBef>
          <a:spcPct val="0"/>
        </a:spcBef>
        <a:spcAft>
          <a:spcPct val="0"/>
        </a:spcAft>
        <a:defRPr sz="3700" b="1">
          <a:solidFill>
            <a:schemeClr val="tx2"/>
          </a:solidFill>
          <a:latin typeface="Calibri" pitchFamily="34" charset="0"/>
        </a:defRPr>
      </a:lvl9pPr>
    </p:titleStyle>
    <p:bodyStyle>
      <a:lvl1pPr marL="306864" indent="-306864" algn="l" rtl="0" eaLnBrk="1" fontAlgn="base" hangingPunct="1">
        <a:spcBef>
          <a:spcPct val="40000"/>
        </a:spcBef>
        <a:spcAft>
          <a:spcPct val="0"/>
        </a:spcAft>
        <a:buClr>
          <a:srgbClr val="005596"/>
        </a:buClr>
        <a:buChar char="•"/>
        <a:defRPr sz="3200" b="1">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544174"/>
      </p:ext>
    </p:extLst>
  </p:cSld>
  <p:clrMap bg1="lt1" tx1="dk1" bg2="lt2" tx2="dk2" accent1="accent1" accent2="accent2" accent3="accent3" accent4="accent4" accent5="accent5" accent6="accent6" hlink="hlink" folHlink="folHlink"/>
  <p:sldLayoutIdLst>
    <p:sldLayoutId id="2147483795" r:id="rId1"/>
    <p:sldLayoutId id="2147483796" r:id="rId2"/>
  </p:sldLayoutIdLst>
  <p:hf hdr="0" ftr="0"/>
  <p:txStyles>
    <p:titleStyle>
      <a:lvl1pPr algn="l" rtl="0" eaLnBrk="1" fontAlgn="base" hangingPunct="1">
        <a:lnSpc>
          <a:spcPct val="70000"/>
        </a:lnSpc>
        <a:spcBef>
          <a:spcPct val="0"/>
        </a:spcBef>
        <a:spcAft>
          <a:spcPct val="0"/>
        </a:spcAft>
        <a:defRPr sz="9100" b="1" cap="all">
          <a:solidFill>
            <a:schemeClr val="bg1"/>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p:titleStyle>
    <p:bodyStyle>
      <a:lvl1pPr marL="306864" indent="-306864" algn="l" rtl="0" eaLnBrk="1" fontAlgn="base" hangingPunct="1">
        <a:spcBef>
          <a:spcPct val="20000"/>
        </a:spcBef>
        <a:spcAft>
          <a:spcPct val="0"/>
        </a:spcAft>
        <a:buClr>
          <a:schemeClr val="accent1"/>
        </a:buClr>
        <a:buChar char="•"/>
        <a:defRPr sz="3200" b="1">
          <a:solidFill>
            <a:schemeClr val="tx1"/>
          </a:solidFill>
          <a:latin typeface="+mn-lt"/>
          <a:ea typeface="+mn-ea"/>
          <a:cs typeface="+mn-cs"/>
        </a:defRPr>
      </a:lvl1pPr>
      <a:lvl2pPr marL="763984" indent="-304747" algn="l" rtl="0" eaLnBrk="1" fontAlgn="base" hangingPunct="1">
        <a:spcBef>
          <a:spcPct val="20000"/>
        </a:spcBef>
        <a:spcAft>
          <a:spcPct val="0"/>
        </a:spcAft>
        <a:buClr>
          <a:schemeClr val="accent1"/>
        </a:buClr>
        <a:buChar char="•"/>
        <a:defRPr sz="3200" b="1">
          <a:solidFill>
            <a:schemeClr val="tx1"/>
          </a:solidFill>
          <a:latin typeface="+mn-lt"/>
        </a:defRPr>
      </a:lvl2pPr>
      <a:lvl3pPr marL="1218987" indent="-302631" algn="l" rtl="0" eaLnBrk="1" fontAlgn="base" hangingPunct="1">
        <a:spcBef>
          <a:spcPct val="20000"/>
        </a:spcBef>
        <a:spcAft>
          <a:spcPct val="0"/>
        </a:spcAft>
        <a:buClr>
          <a:schemeClr val="accent1"/>
        </a:buClr>
        <a:buChar char="•"/>
        <a:defRPr sz="3200" b="1">
          <a:solidFill>
            <a:schemeClr val="tx1"/>
          </a:solidFill>
          <a:latin typeface="+mn-lt"/>
        </a:defRPr>
      </a:lvl3pPr>
      <a:lvl4pPr marL="1673991" indent="-302631" algn="l" rtl="0" eaLnBrk="1" fontAlgn="base" hangingPunct="1">
        <a:spcBef>
          <a:spcPct val="20000"/>
        </a:spcBef>
        <a:spcAft>
          <a:spcPct val="0"/>
        </a:spcAft>
        <a:buClr>
          <a:schemeClr val="accent1"/>
        </a:buClr>
        <a:buChar char="•"/>
        <a:defRPr sz="3200" b="1">
          <a:solidFill>
            <a:schemeClr val="tx1"/>
          </a:solidFill>
          <a:latin typeface="+mn-lt"/>
        </a:defRPr>
      </a:lvl4pPr>
      <a:lvl5pPr marL="2131111" indent="-304747" algn="l" rtl="0" eaLnBrk="1" fontAlgn="base" hangingPunct="1">
        <a:spcBef>
          <a:spcPct val="20000"/>
        </a:spcBef>
        <a:spcAft>
          <a:spcPct val="0"/>
        </a:spcAft>
        <a:buClr>
          <a:schemeClr val="accent1"/>
        </a:buClr>
        <a:buChar char="•"/>
        <a:defRPr sz="3200" b="1">
          <a:solidFill>
            <a:schemeClr val="tx1"/>
          </a:solidFill>
          <a:latin typeface="+mn-lt"/>
        </a:defRPr>
      </a:lvl5pPr>
      <a:lvl6pPr marL="2740604" indent="-304747" algn="l" rtl="0" eaLnBrk="1" fontAlgn="base" hangingPunct="1">
        <a:spcBef>
          <a:spcPct val="20000"/>
        </a:spcBef>
        <a:spcAft>
          <a:spcPct val="0"/>
        </a:spcAft>
        <a:buClr>
          <a:schemeClr val="accent1"/>
        </a:buClr>
        <a:buChar char="•"/>
        <a:defRPr sz="3200" b="1">
          <a:solidFill>
            <a:schemeClr val="tx1"/>
          </a:solidFill>
          <a:latin typeface="+mn-lt"/>
        </a:defRPr>
      </a:lvl6pPr>
      <a:lvl7pPr marL="3350098" indent="-304747" algn="l" rtl="0" eaLnBrk="1" fontAlgn="base" hangingPunct="1">
        <a:spcBef>
          <a:spcPct val="20000"/>
        </a:spcBef>
        <a:spcAft>
          <a:spcPct val="0"/>
        </a:spcAft>
        <a:buClr>
          <a:schemeClr val="accent1"/>
        </a:buClr>
        <a:buChar char="•"/>
        <a:defRPr sz="3200" b="1">
          <a:solidFill>
            <a:schemeClr val="tx1"/>
          </a:solidFill>
          <a:latin typeface="+mn-lt"/>
        </a:defRPr>
      </a:lvl7pPr>
      <a:lvl8pPr marL="3959591" indent="-304747" algn="l" rtl="0" eaLnBrk="1" fontAlgn="base" hangingPunct="1">
        <a:spcBef>
          <a:spcPct val="20000"/>
        </a:spcBef>
        <a:spcAft>
          <a:spcPct val="0"/>
        </a:spcAft>
        <a:buClr>
          <a:schemeClr val="accent1"/>
        </a:buClr>
        <a:buChar char="•"/>
        <a:defRPr sz="3200" b="1">
          <a:solidFill>
            <a:schemeClr val="tx1"/>
          </a:solidFill>
          <a:latin typeface="+mn-lt"/>
        </a:defRPr>
      </a:lvl8pPr>
      <a:lvl9pPr marL="4569084" indent="-304747" algn="l" rtl="0" eaLnBrk="1" fontAlgn="base" hangingPunct="1">
        <a:spcBef>
          <a:spcPct val="20000"/>
        </a:spcBef>
        <a:spcAft>
          <a:spcPct val="0"/>
        </a:spcAft>
        <a:buClr>
          <a:schemeClr val="accent1"/>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7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70.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8.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78.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7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image" Target="../media/image58.emf"/></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hyperlink" Target="mailto:burnsam@bv.com" TargetMode="External"/><Relationship Id="rId2" Type="http://schemas.openxmlformats.org/officeDocument/2006/relationships/notesSlide" Target="../notesSlides/notesSlide39.xml"/><Relationship Id="rId1" Type="http://schemas.openxmlformats.org/officeDocument/2006/relationships/slideLayout" Target="../slideLayouts/slideLayout42.xml"/><Relationship Id="rId4" Type="http://schemas.openxmlformats.org/officeDocument/2006/relationships/hyperlink" Target="mailto:bennettf@bv.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5612" y="4831468"/>
            <a:ext cx="7069900" cy="966711"/>
          </a:xfrm>
        </p:spPr>
        <p:txBody>
          <a:bodyPr/>
          <a:lstStyle/>
          <a:p>
            <a:r>
              <a:rPr lang="en-US" dirty="0"/>
              <a:t>RM Clayton Water Reclamation – Hydraulic Modelling in </a:t>
            </a:r>
            <a:r>
              <a:rPr lang="en-US" dirty="0" err="1"/>
              <a:t>InfoWorks</a:t>
            </a:r>
            <a:endParaRPr lang="en-US" dirty="0"/>
          </a:p>
        </p:txBody>
      </p:sp>
      <p:sp>
        <p:nvSpPr>
          <p:cNvPr id="10" name="Text Placeholder 9"/>
          <p:cNvSpPr>
            <a:spLocks noGrp="1"/>
          </p:cNvSpPr>
          <p:nvPr>
            <p:ph type="body" sz="quarter" idx="11"/>
          </p:nvPr>
        </p:nvSpPr>
        <p:spPr/>
        <p:txBody>
          <a:bodyPr/>
          <a:lstStyle/>
          <a:p>
            <a:r>
              <a:rPr lang="en-US" dirty="0"/>
              <a:t>Tom Scott, Felicity Bennett and Amanda Burns, P.E.</a:t>
            </a:r>
          </a:p>
        </p:txBody>
      </p:sp>
      <p:sp>
        <p:nvSpPr>
          <p:cNvPr id="11" name="Text Placeholder 10"/>
          <p:cNvSpPr>
            <a:spLocks noGrp="1"/>
          </p:cNvSpPr>
          <p:nvPr>
            <p:ph type="body" sz="quarter" idx="14"/>
          </p:nvPr>
        </p:nvSpPr>
        <p:spPr/>
        <p:txBody>
          <a:bodyPr/>
          <a:lstStyle/>
          <a:p>
            <a:endParaRPr lang="en-US" dirty="0"/>
          </a:p>
        </p:txBody>
      </p:sp>
      <p:sp>
        <p:nvSpPr>
          <p:cNvPr id="12" name="Date Placeholder 11"/>
          <p:cNvSpPr>
            <a:spLocks noGrp="1"/>
          </p:cNvSpPr>
          <p:nvPr>
            <p:ph type="dt" sz="half" idx="10"/>
          </p:nvPr>
        </p:nvSpPr>
        <p:spPr/>
        <p:txBody>
          <a:bodyPr/>
          <a:lstStyle/>
          <a:p>
            <a:r>
              <a:rPr lang="en-US" dirty="0"/>
              <a:t>14 March 2019</a:t>
            </a:r>
          </a:p>
        </p:txBody>
      </p:sp>
    </p:spTree>
    <p:extLst>
      <p:ext uri="{BB962C8B-B14F-4D97-AF65-F5344CB8AC3E}">
        <p14:creationId xmlns:p14="http://schemas.microsoft.com/office/powerpoint/2010/main" val="243753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F600E-953B-4039-8D4B-1F34213F0D3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0843" y="1015950"/>
            <a:ext cx="5336409" cy="5112661"/>
          </a:xfrm>
          <a:prstGeom prst="rect">
            <a:avLst/>
          </a:prstGeom>
          <a:noFill/>
          <a:ln>
            <a:noFill/>
          </a:ln>
        </p:spPr>
      </p:pic>
      <p:pic>
        <p:nvPicPr>
          <p:cNvPr id="4" name="Picture 3">
            <a:extLst>
              <a:ext uri="{FF2B5EF4-FFF2-40B4-BE49-F238E27FC236}">
                <a16:creationId xmlns:a16="http://schemas.microsoft.com/office/drawing/2014/main" id="{F8E4A182-5CB7-4DC5-A290-88DF745049C0}"/>
              </a:ext>
            </a:extLst>
          </p:cNvPr>
          <p:cNvPicPr>
            <a:picLocks noChangeAspect="1"/>
          </p:cNvPicPr>
          <p:nvPr/>
        </p:nvPicPr>
        <p:blipFill>
          <a:blip r:embed="rId4"/>
          <a:stretch>
            <a:fillRect/>
          </a:stretch>
        </p:blipFill>
        <p:spPr>
          <a:xfrm>
            <a:off x="1156485" y="3762295"/>
            <a:ext cx="3838046" cy="2445397"/>
          </a:xfrm>
          <a:prstGeom prst="rect">
            <a:avLst/>
          </a:prstGeom>
        </p:spPr>
      </p:pic>
      <p:sp>
        <p:nvSpPr>
          <p:cNvPr id="5" name="TextBox 4">
            <a:extLst>
              <a:ext uri="{FF2B5EF4-FFF2-40B4-BE49-F238E27FC236}">
                <a16:creationId xmlns:a16="http://schemas.microsoft.com/office/drawing/2014/main" id="{2B85610C-89E4-4AC5-928B-E2A398E132A0}"/>
              </a:ext>
            </a:extLst>
          </p:cNvPr>
          <p:cNvSpPr txBox="1"/>
          <p:nvPr/>
        </p:nvSpPr>
        <p:spPr>
          <a:xfrm>
            <a:off x="1306059" y="4862689"/>
            <a:ext cx="1583173" cy="830781"/>
          </a:xfrm>
          <a:prstGeom prst="rect">
            <a:avLst/>
          </a:prstGeom>
          <a:noFill/>
        </p:spPr>
        <p:txBody>
          <a:bodyPr wrap="square" rtlCol="0">
            <a:spAutoFit/>
          </a:bodyPr>
          <a:lstStyle/>
          <a:p>
            <a:pPr algn="ctr"/>
            <a:r>
              <a:rPr lang="en-US" sz="1600" dirty="0"/>
              <a:t>Drum Screen </a:t>
            </a:r>
          </a:p>
          <a:p>
            <a:pPr algn="ctr"/>
            <a:r>
              <a:rPr lang="en-US" sz="1600" dirty="0"/>
              <a:t>Head/Discharge Curve</a:t>
            </a:r>
          </a:p>
        </p:txBody>
      </p:sp>
      <p:pic>
        <p:nvPicPr>
          <p:cNvPr id="8" name="Picture 7">
            <a:extLst>
              <a:ext uri="{FF2B5EF4-FFF2-40B4-BE49-F238E27FC236}">
                <a16:creationId xmlns:a16="http://schemas.microsoft.com/office/drawing/2014/main" id="{44D602D0-4535-489B-884A-12FE4A1456D9}"/>
              </a:ext>
            </a:extLst>
          </p:cNvPr>
          <p:cNvPicPr>
            <a:picLocks noChangeAspect="1"/>
          </p:cNvPicPr>
          <p:nvPr/>
        </p:nvPicPr>
        <p:blipFill>
          <a:blip r:embed="rId5"/>
          <a:stretch>
            <a:fillRect/>
          </a:stretch>
        </p:blipFill>
        <p:spPr>
          <a:xfrm>
            <a:off x="1025763" y="1291654"/>
            <a:ext cx="4098637" cy="2122075"/>
          </a:xfrm>
          <a:prstGeom prst="rect">
            <a:avLst/>
          </a:prstGeom>
        </p:spPr>
      </p:pic>
      <p:sp>
        <p:nvSpPr>
          <p:cNvPr id="6" name="Title 5">
            <a:extLst>
              <a:ext uri="{FF2B5EF4-FFF2-40B4-BE49-F238E27FC236}">
                <a16:creationId xmlns:a16="http://schemas.microsoft.com/office/drawing/2014/main" id="{D6C52E42-D7FA-410D-9B3E-F326756DFCCA}"/>
              </a:ext>
            </a:extLst>
          </p:cNvPr>
          <p:cNvSpPr>
            <a:spLocks noGrp="1"/>
          </p:cNvSpPr>
          <p:nvPr>
            <p:ph type="title"/>
          </p:nvPr>
        </p:nvSpPr>
        <p:spPr/>
        <p:txBody>
          <a:bodyPr/>
          <a:lstStyle/>
          <a:p>
            <a:r>
              <a:rPr lang="en-US" dirty="0"/>
              <a:t>Headworks</a:t>
            </a:r>
            <a:br>
              <a:rPr lang="en-US" dirty="0"/>
            </a:br>
            <a:endParaRPr lang="en-US" dirty="0"/>
          </a:p>
        </p:txBody>
      </p:sp>
      <p:sp>
        <p:nvSpPr>
          <p:cNvPr id="9" name="Text Placeholder 8">
            <a:extLst>
              <a:ext uri="{FF2B5EF4-FFF2-40B4-BE49-F238E27FC236}">
                <a16:creationId xmlns:a16="http://schemas.microsoft.com/office/drawing/2014/main" id="{E67344C4-8B5C-4355-A33E-49B355630388}"/>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409263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CAEA8E-46BB-470E-8956-DD7B86B04BD2}"/>
              </a:ext>
            </a:extLst>
          </p:cNvPr>
          <p:cNvGrpSpPr/>
          <p:nvPr/>
        </p:nvGrpSpPr>
        <p:grpSpPr>
          <a:xfrm>
            <a:off x="5277382" y="390681"/>
            <a:ext cx="6655381" cy="5589906"/>
            <a:chOff x="31676" y="31702"/>
            <a:chExt cx="5493932" cy="4182489"/>
          </a:xfrm>
        </p:grpSpPr>
        <p:pic>
          <p:nvPicPr>
            <p:cNvPr id="4" name="Picture 3">
              <a:extLst>
                <a:ext uri="{FF2B5EF4-FFF2-40B4-BE49-F238E27FC236}">
                  <a16:creationId xmlns:a16="http://schemas.microsoft.com/office/drawing/2014/main" id="{43D89820-1DE6-4768-A3F5-E5CBB67B0DE4}"/>
                </a:ext>
              </a:extLst>
            </p:cNvPr>
            <p:cNvPicPr>
              <a:picLocks noChangeAspect="1"/>
            </p:cNvPicPr>
            <p:nvPr/>
          </p:nvPicPr>
          <p:blipFill rotWithShape="1">
            <a:blip r:embed="rId3"/>
            <a:srcRect l="19513" t="14178" r="23792" b="9086"/>
            <a:stretch/>
          </p:blipFill>
          <p:spPr>
            <a:xfrm>
              <a:off x="31678" y="31702"/>
              <a:ext cx="5493930" cy="4182489"/>
            </a:xfrm>
            <a:prstGeom prst="rect">
              <a:avLst/>
            </a:prstGeom>
            <a:ln w="3175">
              <a:solidFill>
                <a:schemeClr val="tx1"/>
              </a:solidFill>
            </a:ln>
          </p:spPr>
        </p:pic>
        <p:sp>
          <p:nvSpPr>
            <p:cNvPr id="5" name="TextBox 98">
              <a:extLst>
                <a:ext uri="{FF2B5EF4-FFF2-40B4-BE49-F238E27FC236}">
                  <a16:creationId xmlns:a16="http://schemas.microsoft.com/office/drawing/2014/main" id="{39F8D139-F1A8-4E50-A7D1-CADA55863594}"/>
                </a:ext>
              </a:extLst>
            </p:cNvPr>
            <p:cNvSpPr txBox="1"/>
            <p:nvPr/>
          </p:nvSpPr>
          <p:spPr>
            <a:xfrm>
              <a:off x="4187083" y="127101"/>
              <a:ext cx="924560" cy="299293"/>
            </a:xfrm>
            <a:prstGeom prst="rect">
              <a:avLst/>
            </a:prstGeom>
            <a:noFill/>
          </p:spPr>
          <p:txBody>
            <a:bodyPr wrap="square" rtlCol="0">
              <a:spAutoFit/>
            </a:bodyPr>
            <a:lstStyle/>
            <a:p>
              <a:pPr algn="ctr" fontAlgn="base"/>
              <a:r>
                <a:rPr lang="en-GB" sz="1000" b="1">
                  <a:latin typeface="Calibri" panose="020F0502020204030204" pitchFamily="34" charset="0"/>
                  <a:ea typeface="Times New Roman" panose="02020603050405020304" pitchFamily="18" charset="0"/>
                  <a:cs typeface="Times New Roman" panose="02020603050405020304" pitchFamily="18" charset="0"/>
                </a:rPr>
                <a:t>Primary Influent Channel</a:t>
              </a:r>
              <a:endParaRPr lang="en-US" sz="1200">
                <a:latin typeface="Times New Roman" panose="02020603050405020304" pitchFamily="18" charset="0"/>
                <a:ea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B5001651-6655-4D0E-B213-A07DA2D2EFA1}"/>
                </a:ext>
              </a:extLst>
            </p:cNvPr>
            <p:cNvCxnSpPr/>
            <p:nvPr/>
          </p:nvCxnSpPr>
          <p:spPr>
            <a:xfrm flipH="1">
              <a:off x="3232150" y="317998"/>
              <a:ext cx="1069251" cy="7566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9185F29-ECEE-4826-B99C-1301E2ACED1E}"/>
                </a:ext>
              </a:extLst>
            </p:cNvPr>
            <p:cNvCxnSpPr/>
            <p:nvPr/>
          </p:nvCxnSpPr>
          <p:spPr>
            <a:xfrm>
              <a:off x="2631022" y="528297"/>
              <a:ext cx="940747" cy="91938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8" name="TextBox 98">
              <a:extLst>
                <a:ext uri="{FF2B5EF4-FFF2-40B4-BE49-F238E27FC236}">
                  <a16:creationId xmlns:a16="http://schemas.microsoft.com/office/drawing/2014/main" id="{F3520B62-55D2-4032-9C88-6313789BE3D8}"/>
                </a:ext>
              </a:extLst>
            </p:cNvPr>
            <p:cNvSpPr txBox="1"/>
            <p:nvPr/>
          </p:nvSpPr>
          <p:spPr>
            <a:xfrm>
              <a:off x="1800171" y="52755"/>
              <a:ext cx="1077595" cy="299293"/>
            </a:xfrm>
            <a:prstGeom prst="rect">
              <a:avLst/>
            </a:prstGeom>
            <a:noFill/>
          </p:spPr>
          <p:txBody>
            <a:bodyPr wrap="square" rtlCol="0">
              <a:spAutoFit/>
            </a:bodyPr>
            <a:lstStyle/>
            <a:p>
              <a:pPr algn="ctr" fontAlgn="base"/>
              <a:r>
                <a:rPr lang="en-GB" sz="1000" b="1">
                  <a:latin typeface="Calibri" panose="020F0502020204030204" pitchFamily="34" charset="0"/>
                  <a:ea typeface="Times New Roman" panose="02020603050405020304" pitchFamily="18" charset="0"/>
                  <a:cs typeface="Times New Roman" panose="02020603050405020304" pitchFamily="18" charset="0"/>
                </a:rPr>
                <a:t>Clarifier Tank 8 Gate 35% Open</a:t>
              </a:r>
              <a:endParaRPr lang="en-US" sz="1200">
                <a:latin typeface="Times New Roman" panose="02020603050405020304" pitchFamily="18" charset="0"/>
                <a:ea typeface="Times New Roman" panose="02020603050405020304" pitchFamily="18" charset="0"/>
              </a:endParaRPr>
            </a:p>
          </p:txBody>
        </p:sp>
        <p:sp>
          <p:nvSpPr>
            <p:cNvPr id="9" name="TextBox 98">
              <a:extLst>
                <a:ext uri="{FF2B5EF4-FFF2-40B4-BE49-F238E27FC236}">
                  <a16:creationId xmlns:a16="http://schemas.microsoft.com/office/drawing/2014/main" id="{B2359103-4827-4D1C-B877-DAAA01BDEFA8}"/>
                </a:ext>
              </a:extLst>
            </p:cNvPr>
            <p:cNvSpPr txBox="1"/>
            <p:nvPr/>
          </p:nvSpPr>
          <p:spPr>
            <a:xfrm>
              <a:off x="4062642" y="2643458"/>
              <a:ext cx="1233869" cy="286288"/>
            </a:xfrm>
            <a:prstGeom prst="rect">
              <a:avLst/>
            </a:prstGeom>
            <a:noFill/>
          </p:spPr>
          <p:txBody>
            <a:bodyPr wrap="square" rtlCol="0">
              <a:noAutofit/>
            </a:bodyPr>
            <a:lstStyle/>
            <a:p>
              <a:pPr algn="ctr" fontAlgn="base"/>
              <a:r>
                <a:rPr lang="en-GB" sz="1000" b="1">
                  <a:latin typeface="Calibri" panose="020F0502020204030204" pitchFamily="34" charset="0"/>
                  <a:ea typeface="Times New Roman" panose="02020603050405020304" pitchFamily="18" charset="0"/>
                  <a:cs typeface="Times New Roman" panose="02020603050405020304" pitchFamily="18" charset="0"/>
                </a:rPr>
                <a:t>Launder Channel</a:t>
              </a:r>
              <a:endParaRPr lang="en-US" sz="1200">
                <a:latin typeface="Times New Roman" panose="02020603050405020304" pitchFamily="18" charset="0"/>
                <a:ea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AB845490-212C-46FF-968C-07CBC3657D0A}"/>
                </a:ext>
              </a:extLst>
            </p:cNvPr>
            <p:cNvCxnSpPr/>
            <p:nvPr/>
          </p:nvCxnSpPr>
          <p:spPr>
            <a:xfrm flipH="1" flipV="1">
              <a:off x="3365102" y="2868239"/>
              <a:ext cx="697293" cy="461661"/>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1" name="TextBox 98">
              <a:extLst>
                <a:ext uri="{FF2B5EF4-FFF2-40B4-BE49-F238E27FC236}">
                  <a16:creationId xmlns:a16="http://schemas.microsoft.com/office/drawing/2014/main" id="{F3F79327-7E8F-42F1-929B-9ACF311369E6}"/>
                </a:ext>
              </a:extLst>
            </p:cNvPr>
            <p:cNvSpPr txBox="1"/>
            <p:nvPr/>
          </p:nvSpPr>
          <p:spPr>
            <a:xfrm>
              <a:off x="914758" y="1113691"/>
              <a:ext cx="988695" cy="299293"/>
            </a:xfrm>
            <a:prstGeom prst="rect">
              <a:avLst/>
            </a:prstGeom>
            <a:noFill/>
          </p:spPr>
          <p:txBody>
            <a:bodyPr wrap="square" rtlCol="0">
              <a:spAutoFit/>
            </a:bodyPr>
            <a:lstStyle/>
            <a:p>
              <a:pPr algn="ctr" fontAlgn="base"/>
              <a:r>
                <a:rPr lang="en-GB" sz="1000" b="1">
                  <a:latin typeface="Calibri" panose="020F0502020204030204" pitchFamily="34" charset="0"/>
                  <a:ea typeface="Times New Roman" panose="02020603050405020304" pitchFamily="18" charset="0"/>
                  <a:cs typeface="Times New Roman" panose="02020603050405020304" pitchFamily="18" charset="0"/>
                </a:rPr>
                <a:t>Primary Bypass Gate</a:t>
              </a:r>
              <a:endParaRPr lang="en-US" sz="1200">
                <a:latin typeface="Times New Roman" panose="02020603050405020304" pitchFamily="18" charset="0"/>
                <a:ea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93FA3DFF-077E-49D0-B0DB-71C3B929FF9C}"/>
                </a:ext>
              </a:extLst>
            </p:cNvPr>
            <p:cNvCxnSpPr/>
            <p:nvPr/>
          </p:nvCxnSpPr>
          <p:spPr>
            <a:xfrm>
              <a:off x="1431063" y="1565982"/>
              <a:ext cx="150087" cy="60535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3" name="TextBox 98">
              <a:extLst>
                <a:ext uri="{FF2B5EF4-FFF2-40B4-BE49-F238E27FC236}">
                  <a16:creationId xmlns:a16="http://schemas.microsoft.com/office/drawing/2014/main" id="{89210344-AEF2-4AFE-909C-2D48DEE03E34}"/>
                </a:ext>
              </a:extLst>
            </p:cNvPr>
            <p:cNvSpPr txBox="1"/>
            <p:nvPr/>
          </p:nvSpPr>
          <p:spPr>
            <a:xfrm>
              <a:off x="3641712" y="3330182"/>
              <a:ext cx="1233805" cy="285750"/>
            </a:xfrm>
            <a:prstGeom prst="rect">
              <a:avLst/>
            </a:prstGeom>
            <a:noFill/>
          </p:spPr>
          <p:txBody>
            <a:bodyPr wrap="square" rtlCol="0">
              <a:noAutofit/>
            </a:bodyPr>
            <a:lstStyle/>
            <a:p>
              <a:pPr algn="ctr" fontAlgn="base"/>
              <a:r>
                <a:rPr lang="en-GB" sz="1000" b="1">
                  <a:latin typeface="Calibri" panose="020F0502020204030204" pitchFamily="34" charset="0"/>
                  <a:ea typeface="Times New Roman" panose="02020603050405020304" pitchFamily="18" charset="0"/>
                  <a:cs typeface="Times New Roman" panose="02020603050405020304" pitchFamily="18" charset="0"/>
                </a:rPr>
                <a:t>V-Notch Weir</a:t>
              </a:r>
              <a:endParaRPr lang="en-US" sz="1200">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AA37CD8B-06CC-4BEF-BCAC-4CED22845A56}"/>
                </a:ext>
              </a:extLst>
            </p:cNvPr>
            <p:cNvCxnSpPr/>
            <p:nvPr/>
          </p:nvCxnSpPr>
          <p:spPr>
            <a:xfrm flipH="1" flipV="1">
              <a:off x="4062516" y="2258698"/>
              <a:ext cx="414460" cy="384536"/>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997D8D7-984E-4223-932C-88FCBEAC783A}"/>
                </a:ext>
              </a:extLst>
            </p:cNvPr>
            <p:cNvCxnSpPr/>
            <p:nvPr/>
          </p:nvCxnSpPr>
          <p:spPr>
            <a:xfrm>
              <a:off x="612439" y="2631053"/>
              <a:ext cx="225761" cy="47409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6" name="TextBox 98">
              <a:extLst>
                <a:ext uri="{FF2B5EF4-FFF2-40B4-BE49-F238E27FC236}">
                  <a16:creationId xmlns:a16="http://schemas.microsoft.com/office/drawing/2014/main" id="{4904B43F-9DB9-4F40-B7A0-F1EAEB2FE970}"/>
                </a:ext>
              </a:extLst>
            </p:cNvPr>
            <p:cNvSpPr txBox="1"/>
            <p:nvPr/>
          </p:nvSpPr>
          <p:spPr>
            <a:xfrm>
              <a:off x="31676" y="2070521"/>
              <a:ext cx="988060" cy="299293"/>
            </a:xfrm>
            <a:prstGeom prst="rect">
              <a:avLst/>
            </a:prstGeom>
            <a:noFill/>
          </p:spPr>
          <p:txBody>
            <a:bodyPr wrap="square" rtlCol="0">
              <a:spAutoFit/>
            </a:bodyPr>
            <a:lstStyle/>
            <a:p>
              <a:pPr algn="ctr" fontAlgn="base"/>
              <a:r>
                <a:rPr lang="en-GB" sz="1000" b="1">
                  <a:latin typeface="Calibri" panose="020F0502020204030204" pitchFamily="34" charset="0"/>
                  <a:ea typeface="Times New Roman" panose="02020603050405020304" pitchFamily="18" charset="0"/>
                  <a:cs typeface="Times New Roman" panose="02020603050405020304" pitchFamily="18" charset="0"/>
                </a:rPr>
                <a:t>Primary Effluent Channel</a:t>
              </a:r>
              <a:endParaRPr lang="en-US" sz="1200">
                <a:latin typeface="Times New Roman" panose="02020603050405020304" pitchFamily="18" charset="0"/>
                <a:ea typeface="Times New Roman" panose="02020603050405020304" pitchFamily="18" charset="0"/>
              </a:endParaRPr>
            </a:p>
          </p:txBody>
        </p:sp>
        <p:sp>
          <p:nvSpPr>
            <p:cNvPr id="17" name="TextBox 98">
              <a:extLst>
                <a:ext uri="{FF2B5EF4-FFF2-40B4-BE49-F238E27FC236}">
                  <a16:creationId xmlns:a16="http://schemas.microsoft.com/office/drawing/2014/main" id="{549E0ADF-942D-495A-AF95-B4539F8FA7F7}"/>
                </a:ext>
              </a:extLst>
            </p:cNvPr>
            <p:cNvSpPr txBox="1"/>
            <p:nvPr/>
          </p:nvSpPr>
          <p:spPr>
            <a:xfrm>
              <a:off x="2944658" y="3772712"/>
              <a:ext cx="1538074" cy="440801"/>
            </a:xfrm>
            <a:prstGeom prst="rect">
              <a:avLst/>
            </a:prstGeom>
            <a:noFill/>
          </p:spPr>
          <p:txBody>
            <a:bodyPr wrap="square" rtlCol="0">
              <a:noAutofit/>
            </a:bodyPr>
            <a:lstStyle/>
            <a:p>
              <a:pPr algn="ctr" fontAlgn="base"/>
              <a:r>
                <a:rPr lang="en-GB" sz="1000" b="1">
                  <a:latin typeface="Calibri" panose="020F0502020204030204" pitchFamily="34" charset="0"/>
                  <a:ea typeface="Times New Roman" panose="02020603050405020304" pitchFamily="18" charset="0"/>
                  <a:cs typeface="Times New Roman" panose="02020603050405020304" pitchFamily="18" charset="0"/>
                </a:rPr>
                <a:t>Flow Split and Clarifier Sluice Gates</a:t>
              </a:r>
              <a:endParaRPr lang="en-US" sz="1200">
                <a:latin typeface="Times New Roman" panose="02020603050405020304" pitchFamily="18" charset="0"/>
                <a:ea typeface="Times New Roman" panose="02020603050405020304" pitchFamily="18" charset="0"/>
              </a:endParaRPr>
            </a:p>
          </p:txBody>
        </p:sp>
      </p:grpSp>
      <p:pic>
        <p:nvPicPr>
          <p:cNvPr id="20" name="Picture 19">
            <a:extLst>
              <a:ext uri="{FF2B5EF4-FFF2-40B4-BE49-F238E27FC236}">
                <a16:creationId xmlns:a16="http://schemas.microsoft.com/office/drawing/2014/main" id="{4F624473-606E-4F27-A22C-AE2937C50F5F}"/>
              </a:ext>
            </a:extLst>
          </p:cNvPr>
          <p:cNvPicPr>
            <a:picLocks noChangeAspect="1"/>
          </p:cNvPicPr>
          <p:nvPr/>
        </p:nvPicPr>
        <p:blipFill>
          <a:blip r:embed="rId4"/>
          <a:stretch>
            <a:fillRect/>
          </a:stretch>
        </p:blipFill>
        <p:spPr>
          <a:xfrm>
            <a:off x="310926" y="1744558"/>
            <a:ext cx="4687576" cy="2490712"/>
          </a:xfrm>
          <a:prstGeom prst="rect">
            <a:avLst/>
          </a:prstGeom>
        </p:spPr>
      </p:pic>
      <p:sp>
        <p:nvSpPr>
          <p:cNvPr id="22" name="Title 21">
            <a:extLst>
              <a:ext uri="{FF2B5EF4-FFF2-40B4-BE49-F238E27FC236}">
                <a16:creationId xmlns:a16="http://schemas.microsoft.com/office/drawing/2014/main" id="{A4FDD850-BB21-4F5E-AED0-7A58805A569F}"/>
              </a:ext>
            </a:extLst>
          </p:cNvPr>
          <p:cNvSpPr>
            <a:spLocks noGrp="1"/>
          </p:cNvSpPr>
          <p:nvPr>
            <p:ph type="title"/>
          </p:nvPr>
        </p:nvSpPr>
        <p:spPr/>
        <p:txBody>
          <a:bodyPr/>
          <a:lstStyle/>
          <a:p>
            <a:r>
              <a:rPr lang="en-US" dirty="0"/>
              <a:t>Primary Clarifiers</a:t>
            </a:r>
            <a:br>
              <a:rPr lang="en-US" dirty="0"/>
            </a:br>
            <a:endParaRPr lang="en-US" dirty="0"/>
          </a:p>
        </p:txBody>
      </p:sp>
    </p:spTree>
    <p:extLst>
      <p:ext uri="{BB962C8B-B14F-4D97-AF65-F5344CB8AC3E}">
        <p14:creationId xmlns:p14="http://schemas.microsoft.com/office/powerpoint/2010/main" val="3296234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AB28722-8A5F-4807-99DA-581F8435C3D8}"/>
              </a:ext>
            </a:extLst>
          </p:cNvPr>
          <p:cNvGrpSpPr/>
          <p:nvPr/>
        </p:nvGrpSpPr>
        <p:grpSpPr>
          <a:xfrm>
            <a:off x="6750729" y="2420201"/>
            <a:ext cx="4751676" cy="3495440"/>
            <a:chOff x="1822113" y="1974145"/>
            <a:chExt cx="4751676" cy="3495440"/>
          </a:xfrm>
        </p:grpSpPr>
        <p:pic>
          <p:nvPicPr>
            <p:cNvPr id="20" name="Picture 19">
              <a:extLst>
                <a:ext uri="{FF2B5EF4-FFF2-40B4-BE49-F238E27FC236}">
                  <a16:creationId xmlns:a16="http://schemas.microsoft.com/office/drawing/2014/main" id="{43E0DE67-473B-4DCD-800A-9F73D05D46FA}"/>
                </a:ext>
              </a:extLst>
            </p:cNvPr>
            <p:cNvPicPr/>
            <p:nvPr/>
          </p:nvPicPr>
          <p:blipFill rotWithShape="1">
            <a:blip r:embed="rId3" cstate="print">
              <a:extLst>
                <a:ext uri="{28A0092B-C50C-407E-A947-70E740481C1C}">
                  <a14:useLocalDpi xmlns:a14="http://schemas.microsoft.com/office/drawing/2010/main" val="0"/>
                </a:ext>
              </a:extLst>
            </a:blip>
            <a:srcRect r="12745"/>
            <a:stretch/>
          </p:blipFill>
          <p:spPr bwMode="auto">
            <a:xfrm>
              <a:off x="1822113" y="1974145"/>
              <a:ext cx="4751676" cy="3267552"/>
            </a:xfrm>
            <a:prstGeom prst="rect">
              <a:avLst/>
            </a:prstGeom>
            <a:noFill/>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11460D1C-E2DE-42EB-A3FD-39B9B4439CCE}"/>
                </a:ext>
              </a:extLst>
            </p:cNvPr>
            <p:cNvSpPr txBox="1"/>
            <p:nvPr/>
          </p:nvSpPr>
          <p:spPr>
            <a:xfrm>
              <a:off x="3874869" y="5131119"/>
              <a:ext cx="646163" cy="338466"/>
            </a:xfrm>
            <a:prstGeom prst="rect">
              <a:avLst/>
            </a:prstGeom>
            <a:noFill/>
          </p:spPr>
          <p:txBody>
            <a:bodyPr wrap="none" rtlCol="0">
              <a:spAutoFit/>
            </a:bodyPr>
            <a:lstStyle/>
            <a:p>
              <a:pPr algn="ctr"/>
              <a:r>
                <a:rPr lang="en-US" sz="1600" dirty="0"/>
                <a:t>BNR2</a:t>
              </a:r>
            </a:p>
          </p:txBody>
        </p:sp>
      </p:grpSp>
      <p:grpSp>
        <p:nvGrpSpPr>
          <p:cNvPr id="7" name="Group 6">
            <a:extLst>
              <a:ext uri="{FF2B5EF4-FFF2-40B4-BE49-F238E27FC236}">
                <a16:creationId xmlns:a16="http://schemas.microsoft.com/office/drawing/2014/main" id="{DF36F7E1-5711-4EC6-81E4-6D6FF54BCB08}"/>
              </a:ext>
            </a:extLst>
          </p:cNvPr>
          <p:cNvGrpSpPr/>
          <p:nvPr/>
        </p:nvGrpSpPr>
        <p:grpSpPr>
          <a:xfrm>
            <a:off x="605758" y="1726031"/>
            <a:ext cx="5123391" cy="4189610"/>
            <a:chOff x="6999340" y="1522233"/>
            <a:chExt cx="5123391" cy="4189610"/>
          </a:xfrm>
        </p:grpSpPr>
        <p:pic>
          <p:nvPicPr>
            <p:cNvPr id="19" name="Picture 18">
              <a:extLst>
                <a:ext uri="{FF2B5EF4-FFF2-40B4-BE49-F238E27FC236}">
                  <a16:creationId xmlns:a16="http://schemas.microsoft.com/office/drawing/2014/main" id="{233A660B-2890-4D81-93DA-3AC545D62739}"/>
                </a:ext>
              </a:extLst>
            </p:cNvPr>
            <p:cNvPicPr/>
            <p:nvPr/>
          </p:nvPicPr>
          <p:blipFill rotWithShape="1">
            <a:blip r:embed="rId4" cstate="print">
              <a:extLst>
                <a:ext uri="{28A0092B-C50C-407E-A947-70E740481C1C}">
                  <a14:useLocalDpi xmlns:a14="http://schemas.microsoft.com/office/drawing/2010/main" val="0"/>
                </a:ext>
              </a:extLst>
            </a:blip>
            <a:srcRect r="11173"/>
            <a:stretch/>
          </p:blipFill>
          <p:spPr bwMode="auto">
            <a:xfrm>
              <a:off x="6999340" y="1522233"/>
              <a:ext cx="5123391" cy="3949418"/>
            </a:xfrm>
            <a:prstGeom prst="rect">
              <a:avLst/>
            </a:prstGeom>
            <a:noFill/>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59A5E9D7-BC31-4983-BF7C-E97865E01F1F}"/>
                </a:ext>
              </a:extLst>
            </p:cNvPr>
            <p:cNvSpPr txBox="1"/>
            <p:nvPr/>
          </p:nvSpPr>
          <p:spPr>
            <a:xfrm>
              <a:off x="9237953" y="5373377"/>
              <a:ext cx="646163" cy="338466"/>
            </a:xfrm>
            <a:prstGeom prst="rect">
              <a:avLst/>
            </a:prstGeom>
            <a:noFill/>
          </p:spPr>
          <p:txBody>
            <a:bodyPr wrap="none" rtlCol="0">
              <a:spAutoFit/>
            </a:bodyPr>
            <a:lstStyle/>
            <a:p>
              <a:pPr algn="ctr"/>
              <a:r>
                <a:rPr lang="en-US" sz="1600" dirty="0"/>
                <a:t>BNR1</a:t>
              </a:r>
            </a:p>
          </p:txBody>
        </p:sp>
      </p:grpSp>
      <p:graphicFrame>
        <p:nvGraphicFramePr>
          <p:cNvPr id="4" name="Table 3">
            <a:extLst>
              <a:ext uri="{FF2B5EF4-FFF2-40B4-BE49-F238E27FC236}">
                <a16:creationId xmlns:a16="http://schemas.microsoft.com/office/drawing/2014/main" id="{3AE93B6F-BE98-4E40-885E-92EC77AF371E}"/>
              </a:ext>
            </a:extLst>
          </p:cNvPr>
          <p:cNvGraphicFramePr>
            <a:graphicFrameLocks noGrp="1"/>
          </p:cNvGraphicFramePr>
          <p:nvPr>
            <p:extLst>
              <p:ext uri="{D42A27DB-BD31-4B8C-83A1-F6EECF244321}">
                <p14:modId xmlns:p14="http://schemas.microsoft.com/office/powerpoint/2010/main" val="4268340323"/>
              </p:ext>
            </p:extLst>
          </p:nvPr>
        </p:nvGraphicFramePr>
        <p:xfrm>
          <a:off x="7515135" y="120050"/>
          <a:ext cx="4385052" cy="2011536"/>
        </p:xfrm>
        <a:graphic>
          <a:graphicData uri="http://schemas.openxmlformats.org/drawingml/2006/table">
            <a:tbl>
              <a:tblPr firstRow="1" bandRow="1">
                <a:tableStyleId>{2D5ABB26-0587-4C30-8999-92F81FD0307C}</a:tableStyleId>
              </a:tblPr>
              <a:tblGrid>
                <a:gridCol w="1461684">
                  <a:extLst>
                    <a:ext uri="{9D8B030D-6E8A-4147-A177-3AD203B41FA5}">
                      <a16:colId xmlns:a16="http://schemas.microsoft.com/office/drawing/2014/main" val="3611473553"/>
                    </a:ext>
                  </a:extLst>
                </a:gridCol>
                <a:gridCol w="1461684">
                  <a:extLst>
                    <a:ext uri="{9D8B030D-6E8A-4147-A177-3AD203B41FA5}">
                      <a16:colId xmlns:a16="http://schemas.microsoft.com/office/drawing/2014/main" val="3666897087"/>
                    </a:ext>
                  </a:extLst>
                </a:gridCol>
                <a:gridCol w="1461684">
                  <a:extLst>
                    <a:ext uri="{9D8B030D-6E8A-4147-A177-3AD203B41FA5}">
                      <a16:colId xmlns:a16="http://schemas.microsoft.com/office/drawing/2014/main" val="1276045401"/>
                    </a:ext>
                  </a:extLst>
                </a:gridCol>
              </a:tblGrid>
              <a:tr h="457081">
                <a:tc>
                  <a:txBody>
                    <a:bodyPr/>
                    <a:lstStyle/>
                    <a:p>
                      <a:r>
                        <a:rPr lang="en-US" sz="1200" b="1" dirty="0"/>
                        <a:t>Plant Process Unit</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t>No. of Units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1" dirty="0"/>
                        <a:t>Hydraulic Model Element Used</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1787207"/>
                  </a:ext>
                </a:extLst>
              </a:tr>
              <a:tr h="274249">
                <a:tc>
                  <a:txBody>
                    <a:bodyPr/>
                    <a:lstStyle/>
                    <a:p>
                      <a:r>
                        <a:rPr lang="en-US" sz="1200" dirty="0"/>
                        <a:t>Basins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190</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Links-Channels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5672349"/>
                  </a:ext>
                </a:extLst>
              </a:tr>
              <a:tr h="457081">
                <a:tc>
                  <a:txBody>
                    <a:bodyPr/>
                    <a:lstStyle/>
                    <a:p>
                      <a:r>
                        <a:rPr lang="en-US" sz="1200" dirty="0"/>
                        <a:t>Influent Effluent Channels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130</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Links-Channels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2993772"/>
                  </a:ext>
                </a:extLst>
              </a:tr>
              <a:tr h="274249">
                <a:tc>
                  <a:txBody>
                    <a:bodyPr/>
                    <a:lstStyle/>
                    <a:p>
                      <a:r>
                        <a:rPr lang="en-US" sz="1200" dirty="0"/>
                        <a:t>Sluice Gates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24</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Links-Sluice</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381282"/>
                  </a:ext>
                </a:extLst>
              </a:tr>
              <a:tr h="274249">
                <a:tc>
                  <a:txBody>
                    <a:bodyPr/>
                    <a:lstStyle/>
                    <a:p>
                      <a:r>
                        <a:rPr lang="en-US" sz="1200" dirty="0"/>
                        <a:t>Weirs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42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Links-Weir</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7522403"/>
                  </a:ext>
                </a:extLst>
              </a:tr>
              <a:tr h="274249">
                <a:tc>
                  <a:txBody>
                    <a:bodyPr/>
                    <a:lstStyle/>
                    <a:p>
                      <a:r>
                        <a:rPr lang="en-US" sz="1200" dirty="0"/>
                        <a:t>Orifice</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62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Links-Orifice</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5229797"/>
                  </a:ext>
                </a:extLst>
              </a:tr>
            </a:tbl>
          </a:graphicData>
        </a:graphic>
      </p:graphicFrame>
      <p:sp>
        <p:nvSpPr>
          <p:cNvPr id="3" name="Title 2">
            <a:extLst>
              <a:ext uri="{FF2B5EF4-FFF2-40B4-BE49-F238E27FC236}">
                <a16:creationId xmlns:a16="http://schemas.microsoft.com/office/drawing/2014/main" id="{312D9251-BEB7-47AE-AA92-B51C7D2AC416}"/>
              </a:ext>
            </a:extLst>
          </p:cNvPr>
          <p:cNvSpPr>
            <a:spLocks noGrp="1"/>
          </p:cNvSpPr>
          <p:nvPr>
            <p:ph type="title"/>
          </p:nvPr>
        </p:nvSpPr>
        <p:spPr/>
        <p:txBody>
          <a:bodyPr/>
          <a:lstStyle/>
          <a:p>
            <a:r>
              <a:rPr lang="en-US" dirty="0"/>
              <a:t>Biological Nutrient Removal  (BNR) </a:t>
            </a:r>
          </a:p>
        </p:txBody>
      </p:sp>
    </p:spTree>
    <p:extLst>
      <p:ext uri="{BB962C8B-B14F-4D97-AF65-F5344CB8AC3E}">
        <p14:creationId xmlns:p14="http://schemas.microsoft.com/office/powerpoint/2010/main" val="596904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50C154-AFB1-43D8-A129-5664B737C94A}"/>
              </a:ext>
            </a:extLst>
          </p:cNvPr>
          <p:cNvPicPr/>
          <p:nvPr/>
        </p:nvPicPr>
        <p:blipFill rotWithShape="1">
          <a:blip r:embed="rId3" cstate="print">
            <a:extLst>
              <a:ext uri="{28A0092B-C50C-407E-A947-70E740481C1C}">
                <a14:useLocalDpi xmlns:a14="http://schemas.microsoft.com/office/drawing/2010/main" val="0"/>
              </a:ext>
            </a:extLst>
          </a:blip>
          <a:srcRect l="1297" t="366" r="28051" b="2742"/>
          <a:stretch/>
        </p:blipFill>
        <p:spPr bwMode="auto">
          <a:xfrm>
            <a:off x="6795287" y="499621"/>
            <a:ext cx="4848087" cy="5241303"/>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6F6DBBED-2D2E-4C59-9421-618BA1D76038}"/>
              </a:ext>
            </a:extLst>
          </p:cNvPr>
          <p:cNvPicPr>
            <a:picLocks noChangeAspect="1"/>
          </p:cNvPicPr>
          <p:nvPr/>
        </p:nvPicPr>
        <p:blipFill>
          <a:blip r:embed="rId4"/>
          <a:stretch>
            <a:fillRect/>
          </a:stretch>
        </p:blipFill>
        <p:spPr>
          <a:xfrm>
            <a:off x="1249057" y="3122485"/>
            <a:ext cx="4937034" cy="3167727"/>
          </a:xfrm>
          <a:prstGeom prst="rect">
            <a:avLst/>
          </a:prstGeom>
        </p:spPr>
      </p:pic>
      <p:sp>
        <p:nvSpPr>
          <p:cNvPr id="6" name="TextBox 5">
            <a:extLst>
              <a:ext uri="{FF2B5EF4-FFF2-40B4-BE49-F238E27FC236}">
                <a16:creationId xmlns:a16="http://schemas.microsoft.com/office/drawing/2014/main" id="{B56755B2-8AE7-4B3D-96BC-555C65FDFA07}"/>
              </a:ext>
            </a:extLst>
          </p:cNvPr>
          <p:cNvSpPr txBox="1"/>
          <p:nvPr/>
        </p:nvSpPr>
        <p:spPr>
          <a:xfrm>
            <a:off x="1381491" y="5250040"/>
            <a:ext cx="2040603" cy="584623"/>
          </a:xfrm>
          <a:prstGeom prst="rect">
            <a:avLst/>
          </a:prstGeom>
          <a:noFill/>
        </p:spPr>
        <p:txBody>
          <a:bodyPr wrap="none" rtlCol="0">
            <a:spAutoFit/>
          </a:bodyPr>
          <a:lstStyle/>
          <a:p>
            <a:pPr algn="ctr"/>
            <a:r>
              <a:rPr lang="en-US" sz="1600" dirty="0"/>
              <a:t>Mixed Liquor Pump </a:t>
            </a:r>
          </a:p>
          <a:p>
            <a:pPr algn="ctr"/>
            <a:r>
              <a:rPr lang="en-US" sz="1600" dirty="0"/>
              <a:t>Head/Discharge Curve</a:t>
            </a:r>
          </a:p>
        </p:txBody>
      </p:sp>
      <p:pic>
        <p:nvPicPr>
          <p:cNvPr id="7" name="Picture 6">
            <a:extLst>
              <a:ext uri="{FF2B5EF4-FFF2-40B4-BE49-F238E27FC236}">
                <a16:creationId xmlns:a16="http://schemas.microsoft.com/office/drawing/2014/main" id="{798AC6F8-4BC0-4AC9-8BA8-2E3A3857C3D8}"/>
              </a:ext>
            </a:extLst>
          </p:cNvPr>
          <p:cNvPicPr>
            <a:picLocks noChangeAspect="1"/>
          </p:cNvPicPr>
          <p:nvPr/>
        </p:nvPicPr>
        <p:blipFill>
          <a:blip r:embed="rId5"/>
          <a:stretch>
            <a:fillRect/>
          </a:stretch>
        </p:blipFill>
        <p:spPr>
          <a:xfrm>
            <a:off x="2041611" y="1280357"/>
            <a:ext cx="3351927" cy="1542648"/>
          </a:xfrm>
          <a:prstGeom prst="rect">
            <a:avLst/>
          </a:prstGeom>
        </p:spPr>
      </p:pic>
      <p:sp>
        <p:nvSpPr>
          <p:cNvPr id="4" name="Title 3">
            <a:extLst>
              <a:ext uri="{FF2B5EF4-FFF2-40B4-BE49-F238E27FC236}">
                <a16:creationId xmlns:a16="http://schemas.microsoft.com/office/drawing/2014/main" id="{76F4D307-8252-441B-9801-D00699F23E13}"/>
              </a:ext>
            </a:extLst>
          </p:cNvPr>
          <p:cNvSpPr>
            <a:spLocks noGrp="1"/>
          </p:cNvSpPr>
          <p:nvPr>
            <p:ph type="title"/>
          </p:nvPr>
        </p:nvSpPr>
        <p:spPr>
          <a:xfrm>
            <a:off x="455612" y="603257"/>
            <a:ext cx="11277601" cy="1143000"/>
          </a:xfrm>
        </p:spPr>
        <p:txBody>
          <a:bodyPr/>
          <a:lstStyle/>
          <a:p>
            <a:r>
              <a:rPr lang="en-US" dirty="0"/>
              <a:t>Mixed Liquor Pumping Station</a:t>
            </a:r>
            <a:br>
              <a:rPr lang="en-US" dirty="0"/>
            </a:br>
            <a:endParaRPr lang="en-US" dirty="0"/>
          </a:p>
        </p:txBody>
      </p:sp>
    </p:spTree>
    <p:extLst>
      <p:ext uri="{BB962C8B-B14F-4D97-AF65-F5344CB8AC3E}">
        <p14:creationId xmlns:p14="http://schemas.microsoft.com/office/powerpoint/2010/main" val="3749393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41F477-771C-469C-ABC0-8193703F4B24}"/>
              </a:ext>
            </a:extLst>
          </p:cNvPr>
          <p:cNvSpPr>
            <a:spLocks noGrp="1"/>
          </p:cNvSpPr>
          <p:nvPr>
            <p:ph type="title"/>
          </p:nvPr>
        </p:nvSpPr>
        <p:spPr/>
        <p:txBody>
          <a:bodyPr/>
          <a:lstStyle/>
          <a:p>
            <a:r>
              <a:rPr lang="en-US" dirty="0"/>
              <a:t>Secondary Clarifiers</a:t>
            </a:r>
            <a:br>
              <a:rPr lang="en-US" dirty="0"/>
            </a:br>
            <a:endParaRPr lang="en-US" dirty="0"/>
          </a:p>
        </p:txBody>
      </p:sp>
      <p:pic>
        <p:nvPicPr>
          <p:cNvPr id="2" name="Picture 1">
            <a:extLst>
              <a:ext uri="{FF2B5EF4-FFF2-40B4-BE49-F238E27FC236}">
                <a16:creationId xmlns:a16="http://schemas.microsoft.com/office/drawing/2014/main" id="{3822B004-EC9D-40ED-9B9E-79C9A345A98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2756" y="282062"/>
            <a:ext cx="6436069" cy="5903154"/>
          </a:xfrm>
          <a:prstGeom prst="rect">
            <a:avLst/>
          </a:prstGeom>
          <a:noFill/>
          <a:ln>
            <a:noFill/>
          </a:ln>
        </p:spPr>
      </p:pic>
      <p:graphicFrame>
        <p:nvGraphicFramePr>
          <p:cNvPr id="5" name="Table 4">
            <a:extLst>
              <a:ext uri="{FF2B5EF4-FFF2-40B4-BE49-F238E27FC236}">
                <a16:creationId xmlns:a16="http://schemas.microsoft.com/office/drawing/2014/main" id="{63B5DCCB-F149-45E4-985A-F6B13265871C}"/>
              </a:ext>
            </a:extLst>
          </p:cNvPr>
          <p:cNvGraphicFramePr>
            <a:graphicFrameLocks noGrp="1"/>
          </p:cNvGraphicFramePr>
          <p:nvPr>
            <p:extLst/>
          </p:nvPr>
        </p:nvGraphicFramePr>
        <p:xfrm>
          <a:off x="547023" y="1574918"/>
          <a:ext cx="4742214" cy="2037045"/>
        </p:xfrm>
        <a:graphic>
          <a:graphicData uri="http://schemas.openxmlformats.org/drawingml/2006/table">
            <a:tbl>
              <a:tblPr firstRow="1" bandRow="1">
                <a:tableStyleId>{2D5ABB26-0587-4C30-8999-92F81FD0307C}</a:tableStyleId>
              </a:tblPr>
              <a:tblGrid>
                <a:gridCol w="1580738">
                  <a:extLst>
                    <a:ext uri="{9D8B030D-6E8A-4147-A177-3AD203B41FA5}">
                      <a16:colId xmlns:a16="http://schemas.microsoft.com/office/drawing/2014/main" val="2662089998"/>
                    </a:ext>
                  </a:extLst>
                </a:gridCol>
                <a:gridCol w="1580738">
                  <a:extLst>
                    <a:ext uri="{9D8B030D-6E8A-4147-A177-3AD203B41FA5}">
                      <a16:colId xmlns:a16="http://schemas.microsoft.com/office/drawing/2014/main" val="181960869"/>
                    </a:ext>
                  </a:extLst>
                </a:gridCol>
                <a:gridCol w="1580738">
                  <a:extLst>
                    <a:ext uri="{9D8B030D-6E8A-4147-A177-3AD203B41FA5}">
                      <a16:colId xmlns:a16="http://schemas.microsoft.com/office/drawing/2014/main" val="2418589125"/>
                    </a:ext>
                  </a:extLst>
                </a:gridCol>
              </a:tblGrid>
              <a:tr h="578969">
                <a:tc>
                  <a:txBody>
                    <a:bodyPr/>
                    <a:lstStyle/>
                    <a:p>
                      <a:r>
                        <a:rPr lang="en-US" sz="1600" b="1" dirty="0"/>
                        <a:t>Plant Process Unit</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t>No. of Units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t>Hydraulic Model Element Used</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737664"/>
                  </a:ext>
                </a:extLst>
              </a:tr>
              <a:tr h="274249">
                <a:tc>
                  <a:txBody>
                    <a:bodyPr/>
                    <a:lstStyle/>
                    <a:p>
                      <a:r>
                        <a:rPr lang="en-US" sz="1200" dirty="0"/>
                        <a:t>Tanks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10</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Nodes-Storage</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033282"/>
                  </a:ext>
                </a:extLst>
              </a:tr>
              <a:tr h="360765">
                <a:tc>
                  <a:txBody>
                    <a:bodyPr/>
                    <a:lstStyle/>
                    <a:p>
                      <a:r>
                        <a:rPr lang="en-US" sz="1200" dirty="0"/>
                        <a:t>Pipes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36</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Links-Conduits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3264946"/>
                  </a:ext>
                </a:extLst>
              </a:tr>
              <a:tr h="274249">
                <a:tc>
                  <a:txBody>
                    <a:bodyPr/>
                    <a:lstStyle/>
                    <a:p>
                      <a:r>
                        <a:rPr lang="en-US" sz="1200" dirty="0"/>
                        <a:t>Weirs- RAS Removal</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92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Links-Weir</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363184"/>
                  </a:ext>
                </a:extLst>
              </a:tr>
              <a:tr h="274249">
                <a:tc>
                  <a:txBody>
                    <a:bodyPr/>
                    <a:lstStyle/>
                    <a:p>
                      <a:r>
                        <a:rPr lang="en-US" sz="1200" dirty="0"/>
                        <a:t>Orifice</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10</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 Orifice</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3218842"/>
                  </a:ext>
                </a:extLst>
              </a:tr>
              <a:tr h="274249">
                <a:tc>
                  <a:txBody>
                    <a:bodyPr/>
                    <a:lstStyle/>
                    <a:p>
                      <a:r>
                        <a:rPr lang="en-US" sz="1200" dirty="0"/>
                        <a:t>Launder Channels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80</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Links-Conduits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9529477"/>
                  </a:ext>
                </a:extLst>
              </a:tr>
            </a:tbl>
          </a:graphicData>
        </a:graphic>
      </p:graphicFrame>
    </p:spTree>
    <p:extLst>
      <p:ext uri="{BB962C8B-B14F-4D97-AF65-F5344CB8AC3E}">
        <p14:creationId xmlns:p14="http://schemas.microsoft.com/office/powerpoint/2010/main" val="2420112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65B1FF-00AA-410F-8327-2B0EBC06E5D2}"/>
              </a:ext>
            </a:extLst>
          </p:cNvPr>
          <p:cNvPicPr>
            <a:picLocks noChangeAspect="1"/>
          </p:cNvPicPr>
          <p:nvPr/>
        </p:nvPicPr>
        <p:blipFill>
          <a:blip r:embed="rId3"/>
          <a:stretch>
            <a:fillRect/>
          </a:stretch>
        </p:blipFill>
        <p:spPr>
          <a:xfrm>
            <a:off x="954700" y="3336022"/>
            <a:ext cx="4428517" cy="2995762"/>
          </a:xfrm>
          <a:prstGeom prst="rect">
            <a:avLst/>
          </a:prstGeom>
        </p:spPr>
      </p:pic>
      <p:pic>
        <p:nvPicPr>
          <p:cNvPr id="2" name="Picture 1">
            <a:extLst>
              <a:ext uri="{FF2B5EF4-FFF2-40B4-BE49-F238E27FC236}">
                <a16:creationId xmlns:a16="http://schemas.microsoft.com/office/drawing/2014/main" id="{90606AF2-7DB3-4B81-B080-1D020EBD994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1292" y="1057205"/>
            <a:ext cx="6101944" cy="4999381"/>
          </a:xfrm>
          <a:prstGeom prst="rect">
            <a:avLst/>
          </a:prstGeom>
          <a:noFill/>
          <a:ln>
            <a:noFill/>
          </a:ln>
        </p:spPr>
      </p:pic>
      <p:sp>
        <p:nvSpPr>
          <p:cNvPr id="4" name="TextBox 3">
            <a:extLst>
              <a:ext uri="{FF2B5EF4-FFF2-40B4-BE49-F238E27FC236}">
                <a16:creationId xmlns:a16="http://schemas.microsoft.com/office/drawing/2014/main" id="{55913E76-6A16-4725-9C00-8EB6D116610F}"/>
              </a:ext>
            </a:extLst>
          </p:cNvPr>
          <p:cNvSpPr txBox="1"/>
          <p:nvPr/>
        </p:nvSpPr>
        <p:spPr>
          <a:xfrm>
            <a:off x="954700" y="5597319"/>
            <a:ext cx="2054258" cy="584623"/>
          </a:xfrm>
          <a:prstGeom prst="rect">
            <a:avLst/>
          </a:prstGeom>
          <a:noFill/>
        </p:spPr>
        <p:txBody>
          <a:bodyPr wrap="none" rtlCol="0">
            <a:spAutoFit/>
          </a:bodyPr>
          <a:lstStyle/>
          <a:p>
            <a:pPr algn="ctr"/>
            <a:r>
              <a:rPr lang="en-US" sz="1600" dirty="0"/>
              <a:t>Filter Media </a:t>
            </a:r>
          </a:p>
          <a:p>
            <a:pPr algn="ctr"/>
            <a:r>
              <a:rPr lang="en-US" sz="1600" dirty="0"/>
              <a:t>Head/Discharge Curve</a:t>
            </a:r>
          </a:p>
        </p:txBody>
      </p:sp>
      <p:graphicFrame>
        <p:nvGraphicFramePr>
          <p:cNvPr id="8" name="Table 7">
            <a:extLst>
              <a:ext uri="{FF2B5EF4-FFF2-40B4-BE49-F238E27FC236}">
                <a16:creationId xmlns:a16="http://schemas.microsoft.com/office/drawing/2014/main" id="{01529140-6D2E-4727-9314-23E8510D4352}"/>
              </a:ext>
            </a:extLst>
          </p:cNvPr>
          <p:cNvGraphicFramePr>
            <a:graphicFrameLocks noGrp="1"/>
          </p:cNvGraphicFramePr>
          <p:nvPr>
            <p:extLst>
              <p:ext uri="{D42A27DB-BD31-4B8C-83A1-F6EECF244321}">
                <p14:modId xmlns:p14="http://schemas.microsoft.com/office/powerpoint/2010/main" val="2841789634"/>
              </p:ext>
            </p:extLst>
          </p:nvPr>
        </p:nvGraphicFramePr>
        <p:xfrm>
          <a:off x="576793" y="1057205"/>
          <a:ext cx="5184333" cy="2183351"/>
        </p:xfrm>
        <a:graphic>
          <a:graphicData uri="http://schemas.openxmlformats.org/drawingml/2006/table">
            <a:tbl>
              <a:tblPr firstRow="1" bandRow="1">
                <a:tableStyleId>{2D5ABB26-0587-4C30-8999-92F81FD0307C}</a:tableStyleId>
              </a:tblPr>
              <a:tblGrid>
                <a:gridCol w="1728111">
                  <a:extLst>
                    <a:ext uri="{9D8B030D-6E8A-4147-A177-3AD203B41FA5}">
                      <a16:colId xmlns:a16="http://schemas.microsoft.com/office/drawing/2014/main" val="2662089998"/>
                    </a:ext>
                  </a:extLst>
                </a:gridCol>
                <a:gridCol w="1728111">
                  <a:extLst>
                    <a:ext uri="{9D8B030D-6E8A-4147-A177-3AD203B41FA5}">
                      <a16:colId xmlns:a16="http://schemas.microsoft.com/office/drawing/2014/main" val="181960869"/>
                    </a:ext>
                  </a:extLst>
                </a:gridCol>
                <a:gridCol w="1728111">
                  <a:extLst>
                    <a:ext uri="{9D8B030D-6E8A-4147-A177-3AD203B41FA5}">
                      <a16:colId xmlns:a16="http://schemas.microsoft.com/office/drawing/2014/main" val="2418589125"/>
                    </a:ext>
                  </a:extLst>
                </a:gridCol>
              </a:tblGrid>
              <a:tr h="628991">
                <a:tc>
                  <a:txBody>
                    <a:bodyPr/>
                    <a:lstStyle/>
                    <a:p>
                      <a:r>
                        <a:rPr lang="en-US" sz="1600" b="1" dirty="0"/>
                        <a:t>Plant Process Unit</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t>No. of Units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t>Hydraulic Model Element Used</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737664"/>
                  </a:ext>
                </a:extLst>
              </a:tr>
              <a:tr h="457081">
                <a:tc>
                  <a:txBody>
                    <a:bodyPr/>
                    <a:lstStyle/>
                    <a:p>
                      <a:r>
                        <a:rPr lang="en-US" sz="1200" dirty="0"/>
                        <a:t>Influent Effluent Channels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140</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Links-Conduits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033282"/>
                  </a:ext>
                </a:extLst>
              </a:tr>
              <a:tr h="274249">
                <a:tc>
                  <a:txBody>
                    <a:bodyPr/>
                    <a:lstStyle/>
                    <a:p>
                      <a:r>
                        <a:rPr lang="en-US" sz="1200" dirty="0"/>
                        <a:t>Weirs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24</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Links-Weir</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3264946"/>
                  </a:ext>
                </a:extLst>
              </a:tr>
              <a:tr h="274249">
                <a:tc>
                  <a:txBody>
                    <a:bodyPr/>
                    <a:lstStyle/>
                    <a:p>
                      <a:r>
                        <a:rPr lang="en-US" sz="1200" dirty="0"/>
                        <a:t>Sluice Gates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Links-Sluice</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363184"/>
                  </a:ext>
                </a:extLst>
              </a:tr>
              <a:tr h="274249">
                <a:tc>
                  <a:txBody>
                    <a:bodyPr/>
                    <a:lstStyle/>
                    <a:p>
                      <a:r>
                        <a:rPr lang="en-US" sz="1200" dirty="0"/>
                        <a:t>Filter Media</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 User Control</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3218842"/>
                  </a:ext>
                </a:extLst>
              </a:tr>
              <a:tr h="274249">
                <a:tc>
                  <a:txBody>
                    <a:bodyPr/>
                    <a:lstStyle/>
                    <a:p>
                      <a:r>
                        <a:rPr lang="en-US" sz="1200" dirty="0"/>
                        <a:t>Flumes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21</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Links-Flume</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9529477"/>
                  </a:ext>
                </a:extLst>
              </a:tr>
            </a:tbl>
          </a:graphicData>
        </a:graphic>
      </p:graphicFrame>
      <p:sp>
        <p:nvSpPr>
          <p:cNvPr id="3" name="Title 2">
            <a:extLst>
              <a:ext uri="{FF2B5EF4-FFF2-40B4-BE49-F238E27FC236}">
                <a16:creationId xmlns:a16="http://schemas.microsoft.com/office/drawing/2014/main" id="{12272F9C-8E69-421E-83A3-D96606205D35}"/>
              </a:ext>
            </a:extLst>
          </p:cNvPr>
          <p:cNvSpPr>
            <a:spLocks noGrp="1"/>
          </p:cNvSpPr>
          <p:nvPr>
            <p:ph type="title"/>
          </p:nvPr>
        </p:nvSpPr>
        <p:spPr/>
        <p:txBody>
          <a:bodyPr/>
          <a:lstStyle/>
          <a:p>
            <a:r>
              <a:rPr lang="en-US" dirty="0"/>
              <a:t>Effluent filters</a:t>
            </a:r>
            <a:br>
              <a:rPr lang="en-US" dirty="0"/>
            </a:br>
            <a:endParaRPr lang="en-US" dirty="0"/>
          </a:p>
        </p:txBody>
      </p:sp>
    </p:spTree>
    <p:extLst>
      <p:ext uri="{BB962C8B-B14F-4D97-AF65-F5344CB8AC3E}">
        <p14:creationId xmlns:p14="http://schemas.microsoft.com/office/powerpoint/2010/main" val="1062342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85E381-1049-40D7-8C27-AE4A53B4FF0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3433" y="1452621"/>
            <a:ext cx="5256777" cy="4118345"/>
          </a:xfrm>
          <a:prstGeom prst="rect">
            <a:avLst/>
          </a:prstGeom>
          <a:noFill/>
          <a:ln>
            <a:noFill/>
          </a:ln>
        </p:spPr>
      </p:pic>
      <p:pic>
        <p:nvPicPr>
          <p:cNvPr id="6" name="Picture 5">
            <a:extLst>
              <a:ext uri="{FF2B5EF4-FFF2-40B4-BE49-F238E27FC236}">
                <a16:creationId xmlns:a16="http://schemas.microsoft.com/office/drawing/2014/main" id="{7D881C39-676C-4D4E-A9B8-C89C1700A86A}"/>
              </a:ext>
            </a:extLst>
          </p:cNvPr>
          <p:cNvPicPr>
            <a:picLocks noChangeAspect="1"/>
          </p:cNvPicPr>
          <p:nvPr/>
        </p:nvPicPr>
        <p:blipFill rotWithShape="1">
          <a:blip r:embed="rId4"/>
          <a:srcRect b="6047"/>
          <a:stretch/>
        </p:blipFill>
        <p:spPr>
          <a:xfrm>
            <a:off x="455612" y="2364863"/>
            <a:ext cx="6003082" cy="3889880"/>
          </a:xfrm>
          <a:prstGeom prst="rect">
            <a:avLst/>
          </a:prstGeom>
        </p:spPr>
      </p:pic>
      <p:sp>
        <p:nvSpPr>
          <p:cNvPr id="7" name="TextBox 6">
            <a:extLst>
              <a:ext uri="{FF2B5EF4-FFF2-40B4-BE49-F238E27FC236}">
                <a16:creationId xmlns:a16="http://schemas.microsoft.com/office/drawing/2014/main" id="{4EA08346-CFEE-46C9-9154-A88C0BF42FF9}"/>
              </a:ext>
            </a:extLst>
          </p:cNvPr>
          <p:cNvSpPr txBox="1"/>
          <p:nvPr/>
        </p:nvSpPr>
        <p:spPr>
          <a:xfrm>
            <a:off x="3570648" y="2739162"/>
            <a:ext cx="2099130" cy="584623"/>
          </a:xfrm>
          <a:prstGeom prst="rect">
            <a:avLst/>
          </a:prstGeom>
          <a:noFill/>
        </p:spPr>
        <p:txBody>
          <a:bodyPr wrap="none" rtlCol="0">
            <a:spAutoFit/>
          </a:bodyPr>
          <a:lstStyle/>
          <a:p>
            <a:pPr algn="ctr"/>
            <a:r>
              <a:rPr lang="en-US" sz="1600" dirty="0"/>
              <a:t>Trojan UV 400 Units </a:t>
            </a:r>
          </a:p>
          <a:p>
            <a:pPr algn="ctr"/>
            <a:r>
              <a:rPr lang="en-US" sz="1600" dirty="0"/>
              <a:t>Head/Discharge Curve</a:t>
            </a:r>
          </a:p>
        </p:txBody>
      </p:sp>
      <p:pic>
        <p:nvPicPr>
          <p:cNvPr id="2" name="Picture 1">
            <a:extLst>
              <a:ext uri="{FF2B5EF4-FFF2-40B4-BE49-F238E27FC236}">
                <a16:creationId xmlns:a16="http://schemas.microsoft.com/office/drawing/2014/main" id="{5DBB69D6-7E7D-4F94-BD01-1A60243E6D7E}"/>
              </a:ext>
            </a:extLst>
          </p:cNvPr>
          <p:cNvPicPr>
            <a:picLocks noChangeAspect="1"/>
          </p:cNvPicPr>
          <p:nvPr/>
        </p:nvPicPr>
        <p:blipFill>
          <a:blip r:embed="rId5"/>
          <a:stretch>
            <a:fillRect/>
          </a:stretch>
        </p:blipFill>
        <p:spPr>
          <a:xfrm>
            <a:off x="3015481" y="603257"/>
            <a:ext cx="3460955" cy="1519683"/>
          </a:xfrm>
          <a:prstGeom prst="rect">
            <a:avLst/>
          </a:prstGeom>
        </p:spPr>
      </p:pic>
      <p:sp>
        <p:nvSpPr>
          <p:cNvPr id="5" name="Title 4">
            <a:extLst>
              <a:ext uri="{FF2B5EF4-FFF2-40B4-BE49-F238E27FC236}">
                <a16:creationId xmlns:a16="http://schemas.microsoft.com/office/drawing/2014/main" id="{DD589747-A5A8-4B40-996A-6E9690EFE0F3}"/>
              </a:ext>
            </a:extLst>
          </p:cNvPr>
          <p:cNvSpPr>
            <a:spLocks noGrp="1"/>
          </p:cNvSpPr>
          <p:nvPr>
            <p:ph type="title"/>
          </p:nvPr>
        </p:nvSpPr>
        <p:spPr/>
        <p:txBody>
          <a:bodyPr/>
          <a:lstStyle/>
          <a:p>
            <a:r>
              <a:rPr lang="en-US" dirty="0"/>
              <a:t>UV System</a:t>
            </a:r>
            <a:br>
              <a:rPr lang="en-US" dirty="0"/>
            </a:br>
            <a:endParaRPr lang="en-US" dirty="0"/>
          </a:p>
        </p:txBody>
      </p:sp>
    </p:spTree>
    <p:extLst>
      <p:ext uri="{BB962C8B-B14F-4D97-AF65-F5344CB8AC3E}">
        <p14:creationId xmlns:p14="http://schemas.microsoft.com/office/powerpoint/2010/main" val="2749916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523655-729B-45EB-9886-F480EC84E0F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6145" y="1235690"/>
            <a:ext cx="5252680" cy="4823358"/>
          </a:xfrm>
          <a:prstGeom prst="rect">
            <a:avLst/>
          </a:prstGeom>
          <a:noFill/>
          <a:ln>
            <a:noFill/>
          </a:ln>
        </p:spPr>
      </p:pic>
      <p:pic>
        <p:nvPicPr>
          <p:cNvPr id="5" name="Picture 4">
            <a:extLst>
              <a:ext uri="{FF2B5EF4-FFF2-40B4-BE49-F238E27FC236}">
                <a16:creationId xmlns:a16="http://schemas.microsoft.com/office/drawing/2014/main" id="{EA62D743-A28A-44F3-9493-ED398FA16381}"/>
              </a:ext>
            </a:extLst>
          </p:cNvPr>
          <p:cNvPicPr>
            <a:picLocks noChangeAspect="1"/>
          </p:cNvPicPr>
          <p:nvPr/>
        </p:nvPicPr>
        <p:blipFill rotWithShape="1">
          <a:blip r:embed="rId4"/>
          <a:srcRect b="8510"/>
          <a:stretch/>
        </p:blipFill>
        <p:spPr>
          <a:xfrm>
            <a:off x="460366" y="2911593"/>
            <a:ext cx="6227909" cy="3622801"/>
          </a:xfrm>
          <a:prstGeom prst="rect">
            <a:avLst/>
          </a:prstGeom>
        </p:spPr>
      </p:pic>
      <p:sp>
        <p:nvSpPr>
          <p:cNvPr id="6" name="TextBox 5">
            <a:extLst>
              <a:ext uri="{FF2B5EF4-FFF2-40B4-BE49-F238E27FC236}">
                <a16:creationId xmlns:a16="http://schemas.microsoft.com/office/drawing/2014/main" id="{90FEF56C-B9E0-4146-B733-A97CBA9D55B7}"/>
              </a:ext>
            </a:extLst>
          </p:cNvPr>
          <p:cNvSpPr txBox="1"/>
          <p:nvPr/>
        </p:nvSpPr>
        <p:spPr>
          <a:xfrm>
            <a:off x="882030" y="5238430"/>
            <a:ext cx="2108811" cy="584623"/>
          </a:xfrm>
          <a:prstGeom prst="rect">
            <a:avLst/>
          </a:prstGeom>
          <a:noFill/>
        </p:spPr>
        <p:txBody>
          <a:bodyPr wrap="none" rtlCol="0">
            <a:spAutoFit/>
          </a:bodyPr>
          <a:lstStyle/>
          <a:p>
            <a:pPr algn="ctr"/>
            <a:r>
              <a:rPr lang="en-US" sz="1600" dirty="0" err="1"/>
              <a:t>Venturi</a:t>
            </a:r>
            <a:r>
              <a:rPr lang="en-US" sz="1600" dirty="0"/>
              <a:t> Flowmeters </a:t>
            </a:r>
          </a:p>
          <a:p>
            <a:pPr algn="ctr"/>
            <a:r>
              <a:rPr lang="en-US" sz="1600" dirty="0"/>
              <a:t>Head/Discharge Curve</a:t>
            </a:r>
          </a:p>
        </p:txBody>
      </p:sp>
      <p:graphicFrame>
        <p:nvGraphicFramePr>
          <p:cNvPr id="8" name="Table 7">
            <a:extLst>
              <a:ext uri="{FF2B5EF4-FFF2-40B4-BE49-F238E27FC236}">
                <a16:creationId xmlns:a16="http://schemas.microsoft.com/office/drawing/2014/main" id="{85AD974C-5E01-4A6C-8360-51594A3AB2E2}"/>
              </a:ext>
            </a:extLst>
          </p:cNvPr>
          <p:cNvGraphicFramePr>
            <a:graphicFrameLocks noGrp="1"/>
          </p:cNvGraphicFramePr>
          <p:nvPr>
            <p:extLst>
              <p:ext uri="{D42A27DB-BD31-4B8C-83A1-F6EECF244321}">
                <p14:modId xmlns:p14="http://schemas.microsoft.com/office/powerpoint/2010/main" val="3819623352"/>
              </p:ext>
            </p:extLst>
          </p:nvPr>
        </p:nvGraphicFramePr>
        <p:xfrm>
          <a:off x="982155" y="1235690"/>
          <a:ext cx="5184333" cy="1527023"/>
        </p:xfrm>
        <a:graphic>
          <a:graphicData uri="http://schemas.openxmlformats.org/drawingml/2006/table">
            <a:tbl>
              <a:tblPr firstRow="1" bandRow="1">
                <a:tableStyleId>{2D5ABB26-0587-4C30-8999-92F81FD0307C}</a:tableStyleId>
              </a:tblPr>
              <a:tblGrid>
                <a:gridCol w="1728111">
                  <a:extLst>
                    <a:ext uri="{9D8B030D-6E8A-4147-A177-3AD203B41FA5}">
                      <a16:colId xmlns:a16="http://schemas.microsoft.com/office/drawing/2014/main" val="2662089998"/>
                    </a:ext>
                  </a:extLst>
                </a:gridCol>
                <a:gridCol w="1728111">
                  <a:extLst>
                    <a:ext uri="{9D8B030D-6E8A-4147-A177-3AD203B41FA5}">
                      <a16:colId xmlns:a16="http://schemas.microsoft.com/office/drawing/2014/main" val="181960869"/>
                    </a:ext>
                  </a:extLst>
                </a:gridCol>
                <a:gridCol w="1728111">
                  <a:extLst>
                    <a:ext uri="{9D8B030D-6E8A-4147-A177-3AD203B41FA5}">
                      <a16:colId xmlns:a16="http://schemas.microsoft.com/office/drawing/2014/main" val="2418589125"/>
                    </a:ext>
                  </a:extLst>
                </a:gridCol>
              </a:tblGrid>
              <a:tr h="628991">
                <a:tc>
                  <a:txBody>
                    <a:bodyPr/>
                    <a:lstStyle/>
                    <a:p>
                      <a:r>
                        <a:rPr lang="en-US" sz="1600" b="1" dirty="0"/>
                        <a:t>Plant Process Unit</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t>No. of Units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t>Hydraulic Model Element Used</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737664"/>
                  </a:ext>
                </a:extLst>
              </a:tr>
              <a:tr h="349440">
                <a:tc>
                  <a:txBody>
                    <a:bodyPr/>
                    <a:lstStyle/>
                    <a:p>
                      <a:r>
                        <a:rPr lang="en-US" sz="1200" dirty="0"/>
                        <a:t>Outfall and Diffuser</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Links-Conduits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033282"/>
                  </a:ext>
                </a:extLst>
              </a:tr>
              <a:tr h="274249">
                <a:tc>
                  <a:txBody>
                    <a:bodyPr/>
                    <a:lstStyle/>
                    <a:p>
                      <a:r>
                        <a:rPr lang="en-US" sz="1200" dirty="0"/>
                        <a:t>Weirs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6</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Links-Weir</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3264946"/>
                  </a:ext>
                </a:extLst>
              </a:tr>
              <a:tr h="274249">
                <a:tc>
                  <a:txBody>
                    <a:bodyPr/>
                    <a:lstStyle/>
                    <a:p>
                      <a:r>
                        <a:rPr lang="en-US" sz="1200" dirty="0" err="1"/>
                        <a:t>Venturi</a:t>
                      </a:r>
                      <a:r>
                        <a:rPr lang="en-US" sz="1200" dirty="0"/>
                        <a:t> Flow Meter</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Links-User Control</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9529477"/>
                  </a:ext>
                </a:extLst>
              </a:tr>
            </a:tbl>
          </a:graphicData>
        </a:graphic>
      </p:graphicFrame>
      <p:sp>
        <p:nvSpPr>
          <p:cNvPr id="4" name="Title 3">
            <a:extLst>
              <a:ext uri="{FF2B5EF4-FFF2-40B4-BE49-F238E27FC236}">
                <a16:creationId xmlns:a16="http://schemas.microsoft.com/office/drawing/2014/main" id="{62B503D6-0272-4239-ACF0-F001F96341EA}"/>
              </a:ext>
            </a:extLst>
          </p:cNvPr>
          <p:cNvSpPr>
            <a:spLocks noGrp="1"/>
          </p:cNvSpPr>
          <p:nvPr>
            <p:ph type="title"/>
          </p:nvPr>
        </p:nvSpPr>
        <p:spPr/>
        <p:txBody>
          <a:bodyPr/>
          <a:lstStyle/>
          <a:p>
            <a:r>
              <a:rPr lang="en-US" dirty="0"/>
              <a:t>Outfall Diffuser</a:t>
            </a:r>
            <a:br>
              <a:rPr lang="en-US" dirty="0"/>
            </a:br>
            <a:endParaRPr lang="en-US" dirty="0"/>
          </a:p>
        </p:txBody>
      </p:sp>
    </p:spTree>
    <p:extLst>
      <p:ext uri="{BB962C8B-B14F-4D97-AF65-F5344CB8AC3E}">
        <p14:creationId xmlns:p14="http://schemas.microsoft.com/office/powerpoint/2010/main" val="2135260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5611" y="1483360"/>
            <a:ext cx="10442237" cy="3825513"/>
          </a:xfrm>
        </p:spPr>
        <p:txBody>
          <a:bodyPr/>
          <a:lstStyle/>
          <a:p>
            <a:r>
              <a:rPr lang="en-US" dirty="0"/>
              <a:t>Adapting </a:t>
            </a:r>
            <a:r>
              <a:rPr lang="en-US" dirty="0" err="1"/>
              <a:t>InfoWorks</a:t>
            </a:r>
            <a:r>
              <a:rPr lang="en-US" dirty="0"/>
              <a:t> ICM for Treatment Plant Hydraulics</a:t>
            </a:r>
          </a:p>
        </p:txBody>
      </p:sp>
      <p:sp>
        <p:nvSpPr>
          <p:cNvPr id="8" name="Text Placeholder 7"/>
          <p:cNvSpPr>
            <a:spLocks noGrp="1"/>
          </p:cNvSpPr>
          <p:nvPr>
            <p:ph type="body" sz="quarter" idx="12"/>
          </p:nvPr>
        </p:nvSpPr>
        <p:spPr/>
        <p:txBody>
          <a:bodyPr/>
          <a:lstStyle/>
          <a:p>
            <a:endParaRPr lang="en-US" dirty="0"/>
          </a:p>
        </p:txBody>
      </p:sp>
      <p:sp>
        <p:nvSpPr>
          <p:cNvPr id="9" name="Text Placeholder 8"/>
          <p:cNvSpPr>
            <a:spLocks noGrp="1"/>
          </p:cNvSpPr>
          <p:nvPr>
            <p:ph type="body" sz="quarter" idx="13"/>
          </p:nvPr>
        </p:nvSpPr>
        <p:spPr/>
        <p:txBody>
          <a:bodyPr/>
          <a:lstStyle/>
          <a:p>
            <a:endParaRPr lang="en-US" dirty="0"/>
          </a:p>
        </p:txBody>
      </p:sp>
      <p:sp>
        <p:nvSpPr>
          <p:cNvPr id="11" name="Slide Number Placeholder 10"/>
          <p:cNvSpPr>
            <a:spLocks noGrp="1"/>
          </p:cNvSpPr>
          <p:nvPr>
            <p:ph type="sldNum" sz="quarter" idx="4"/>
          </p:nvPr>
        </p:nvSpPr>
        <p:spPr/>
        <p:txBody>
          <a:bodyPr/>
          <a:lstStyle/>
          <a:p>
            <a:pPr>
              <a:defRPr/>
            </a:pPr>
            <a:fld id="{3D0814A7-6EEF-4E2B-82FD-5338C0AF3E0B}" type="slidenum">
              <a:rPr lang="en-US" smtClean="0"/>
              <a:pPr>
                <a:defRPr/>
              </a:pPr>
              <a:t>18</a:t>
            </a:fld>
            <a:endParaRPr lang="en-US" dirty="0"/>
          </a:p>
        </p:txBody>
      </p:sp>
    </p:spTree>
    <p:extLst>
      <p:ext uri="{BB962C8B-B14F-4D97-AF65-F5344CB8AC3E}">
        <p14:creationId xmlns:p14="http://schemas.microsoft.com/office/powerpoint/2010/main" val="986106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Nodes &amp; Links</a:t>
            </a:r>
          </a:p>
        </p:txBody>
      </p:sp>
      <p:sp>
        <p:nvSpPr>
          <p:cNvPr id="3" name="Text Placeholder 2"/>
          <p:cNvSpPr>
            <a:spLocks noGrp="1"/>
          </p:cNvSpPr>
          <p:nvPr>
            <p:ph type="body" sz="quarter" idx="15"/>
          </p:nvPr>
        </p:nvSpPr>
        <p:spPr/>
        <p:txBody>
          <a:bodyPr/>
          <a:lstStyle/>
          <a:p>
            <a:r>
              <a:rPr lang="en-US" dirty="0"/>
              <a:t>Split links at each change of conduit dimension</a:t>
            </a:r>
          </a:p>
          <a:p>
            <a:r>
              <a:rPr lang="en-US" dirty="0"/>
              <a:t>Use user-defined shapes for unusual conduits</a:t>
            </a:r>
          </a:p>
          <a:p>
            <a:r>
              <a:rPr lang="en-GB" dirty="0"/>
              <a:t>If surcharged conduits, model as “pressure conduit” or increase celerity ratio</a:t>
            </a:r>
          </a:p>
          <a:p>
            <a:pPr lvl="1"/>
            <a:r>
              <a:rPr lang="en-GB" dirty="0"/>
              <a:t>Increasing from 10 to 14.414 reduces </a:t>
            </a:r>
            <a:r>
              <a:rPr lang="en-GB" dirty="0" err="1"/>
              <a:t>Preissmann</a:t>
            </a:r>
            <a:r>
              <a:rPr lang="en-GB" dirty="0"/>
              <a:t> slot from 2% to 1% of conduit width</a:t>
            </a:r>
          </a:p>
          <a:p>
            <a:endParaRPr lang="en-US" dirty="0"/>
          </a:p>
        </p:txBody>
      </p:sp>
      <p:sp>
        <p:nvSpPr>
          <p:cNvPr id="5" name="Slide Number Placeholder 4"/>
          <p:cNvSpPr>
            <a:spLocks noGrp="1"/>
          </p:cNvSpPr>
          <p:nvPr>
            <p:ph type="sldNum" sz="quarter" idx="4"/>
          </p:nvPr>
        </p:nvSpPr>
        <p:spPr/>
        <p:txBody>
          <a:bodyPr/>
          <a:lstStyle/>
          <a:p>
            <a:pPr>
              <a:defRPr/>
            </a:pPr>
            <a:fld id="{3D0814A7-6EEF-4E2B-82FD-5338C0AF3E0B}" type="slidenum">
              <a:rPr lang="en-US" smtClean="0"/>
              <a:pPr>
                <a:defRPr/>
              </a:pPr>
              <a:t>19</a:t>
            </a:fld>
            <a:endParaRPr lang="en-US"/>
          </a:p>
        </p:txBody>
      </p:sp>
      <p:grpSp>
        <p:nvGrpSpPr>
          <p:cNvPr id="6" name="Group 5"/>
          <p:cNvGrpSpPr/>
          <p:nvPr/>
        </p:nvGrpSpPr>
        <p:grpSpPr>
          <a:xfrm>
            <a:off x="424784" y="2914618"/>
            <a:ext cx="3562183" cy="3396756"/>
            <a:chOff x="8816703" y="404513"/>
            <a:chExt cx="3662065" cy="3492000"/>
          </a:xfrm>
        </p:grpSpPr>
        <p:sp>
          <p:nvSpPr>
            <p:cNvPr id="7" name="Rectangle 6"/>
            <p:cNvSpPr/>
            <p:nvPr/>
          </p:nvSpPr>
          <p:spPr>
            <a:xfrm>
              <a:off x="8816703" y="404513"/>
              <a:ext cx="3662065" cy="3492000"/>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8" name="Rectangle 7"/>
            <p:cNvSpPr/>
            <p:nvPr/>
          </p:nvSpPr>
          <p:spPr>
            <a:xfrm>
              <a:off x="11421679" y="631020"/>
              <a:ext cx="112159" cy="16786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9" name="Oval 8"/>
            <p:cNvSpPr>
              <a:spLocks noChangeAspect="1"/>
            </p:cNvSpPr>
            <p:nvPr/>
          </p:nvSpPr>
          <p:spPr>
            <a:xfrm>
              <a:off x="9137607" y="2273205"/>
              <a:ext cx="1367441" cy="13673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10" name="Oval 9"/>
            <p:cNvSpPr>
              <a:spLocks noChangeAspect="1"/>
            </p:cNvSpPr>
            <p:nvPr/>
          </p:nvSpPr>
          <p:spPr>
            <a:xfrm>
              <a:off x="10798751" y="2273205"/>
              <a:ext cx="1367441" cy="13673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600"/>
            </a:p>
          </p:txBody>
        </p:sp>
        <p:cxnSp>
          <p:nvCxnSpPr>
            <p:cNvPr id="11" name="Straight Connector 10"/>
            <p:cNvCxnSpPr/>
            <p:nvPr/>
          </p:nvCxnSpPr>
          <p:spPr>
            <a:xfrm flipH="1">
              <a:off x="10798751" y="631020"/>
              <a:ext cx="136520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137607" y="636209"/>
              <a:ext cx="1365200"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3" name="Text Box 2"/>
            <p:cNvSpPr txBox="1">
              <a:spLocks noChangeArrowheads="1"/>
            </p:cNvSpPr>
            <p:nvPr/>
          </p:nvSpPr>
          <p:spPr bwMode="auto">
            <a:xfrm>
              <a:off x="9062102" y="2594091"/>
              <a:ext cx="1565720" cy="1169103"/>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600" dirty="0">
                  <a:solidFill>
                    <a:srgbClr val="FFFFFF"/>
                  </a:solidFill>
                  <a:effectLst/>
                  <a:latin typeface="Calibri"/>
                  <a:ea typeface="Calibri"/>
                  <a:cs typeface="Times New Roman"/>
                </a:rPr>
                <a:t>Actual </a:t>
              </a:r>
              <a:r>
                <a:rPr lang="en-GB" sz="1600" dirty="0">
                  <a:solidFill>
                    <a:srgbClr val="FFFFFF"/>
                  </a:solidFill>
                  <a:latin typeface="Calibri"/>
                  <a:ea typeface="Calibri"/>
                  <a:cs typeface="Times New Roman"/>
                </a:rPr>
                <a:t>conduit</a:t>
              </a:r>
              <a:r>
                <a:rPr lang="en-GB" sz="1600" dirty="0">
                  <a:solidFill>
                    <a:srgbClr val="FFFFFF"/>
                  </a:solidFill>
                  <a:effectLst/>
                  <a:latin typeface="Calibri"/>
                  <a:ea typeface="Calibri"/>
                  <a:cs typeface="Times New Roman"/>
                </a:rPr>
                <a:t> area</a:t>
              </a:r>
              <a:endParaRPr lang="en-US" sz="1600" dirty="0">
                <a:effectLst/>
                <a:latin typeface="Calibri"/>
                <a:ea typeface="Calibri"/>
                <a:cs typeface="Times New Roman"/>
              </a:endParaRPr>
            </a:p>
          </p:txBody>
        </p:sp>
        <p:sp>
          <p:nvSpPr>
            <p:cNvPr id="14" name="Text Box 2"/>
            <p:cNvSpPr txBox="1">
              <a:spLocks noChangeArrowheads="1"/>
            </p:cNvSpPr>
            <p:nvPr/>
          </p:nvSpPr>
          <p:spPr bwMode="auto">
            <a:xfrm>
              <a:off x="10685491" y="2594091"/>
              <a:ext cx="1566603" cy="1056514"/>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GB" sz="1600" dirty="0">
                  <a:solidFill>
                    <a:srgbClr val="FFFFFF"/>
                  </a:solidFill>
                  <a:effectLst/>
                  <a:latin typeface="Calibri"/>
                  <a:ea typeface="Calibri"/>
                  <a:cs typeface="Times New Roman"/>
                </a:rPr>
                <a:t>Conduit area used by model</a:t>
              </a:r>
              <a:endParaRPr lang="en-US" sz="1600" dirty="0">
                <a:effectLst/>
                <a:latin typeface="Calibri"/>
                <a:ea typeface="Calibri"/>
                <a:cs typeface="Times New Roman"/>
              </a:endParaRPr>
            </a:p>
          </p:txBody>
        </p:sp>
        <p:sp>
          <p:nvSpPr>
            <p:cNvPr id="15" name="Text Box 2"/>
            <p:cNvSpPr txBox="1">
              <a:spLocks noChangeArrowheads="1"/>
            </p:cNvSpPr>
            <p:nvPr/>
          </p:nvSpPr>
          <p:spPr bwMode="auto">
            <a:xfrm>
              <a:off x="9854919" y="819778"/>
              <a:ext cx="1566603" cy="1169768"/>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1000"/>
                </a:spcAft>
              </a:pPr>
              <a:r>
                <a:rPr lang="en-GB" sz="1600">
                  <a:effectLst/>
                  <a:latin typeface="Calibri"/>
                  <a:ea typeface="Calibri"/>
                  <a:cs typeface="Times New Roman"/>
                </a:rPr>
                <a:t>Preissmann Slot</a:t>
              </a:r>
              <a:endParaRPr lang="en-US" sz="1600">
                <a:effectLst/>
                <a:latin typeface="Calibri"/>
                <a:ea typeface="Calibri"/>
                <a:cs typeface="Times New Roman"/>
              </a:endParaRPr>
            </a:p>
          </p:txBody>
        </p:sp>
      </p:grpSp>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917" t="20148" r="25084" b="23555"/>
          <a:stretch/>
        </p:blipFill>
        <p:spPr bwMode="auto">
          <a:xfrm>
            <a:off x="377113" y="387174"/>
            <a:ext cx="3657527" cy="231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824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Background</a:t>
            </a:r>
            <a:endParaRPr lang="en-US" dirty="0"/>
          </a:p>
        </p:txBody>
      </p:sp>
      <p:sp>
        <p:nvSpPr>
          <p:cNvPr id="8" name="Text Placeholder 7"/>
          <p:cNvSpPr>
            <a:spLocks noGrp="1"/>
          </p:cNvSpPr>
          <p:nvPr>
            <p:ph type="body" sz="quarter" idx="15"/>
          </p:nvPr>
        </p:nvSpPr>
        <p:spPr>
          <a:xfrm>
            <a:off x="457072" y="1746257"/>
            <a:ext cx="6196391" cy="3651247"/>
          </a:xfrm>
        </p:spPr>
        <p:txBody>
          <a:bodyPr/>
          <a:lstStyle/>
          <a:p>
            <a:r>
              <a:rPr lang="en-GB" dirty="0"/>
              <a:t>City of Atlanta wanted hydraulic model of RM Clayton wastewater plant</a:t>
            </a:r>
          </a:p>
          <a:p>
            <a:r>
              <a:rPr lang="en-GB" dirty="0"/>
              <a:t>Already had a very complicated spreadsheet</a:t>
            </a:r>
          </a:p>
          <a:p>
            <a:r>
              <a:rPr lang="en-GB" dirty="0"/>
              <a:t>InfoWorks ICM specified so could be integrated with upstream collection system model</a:t>
            </a:r>
          </a:p>
          <a:p>
            <a:r>
              <a:rPr lang="en-GB" dirty="0"/>
              <a:t>Model built from scratch and then calibrated</a:t>
            </a:r>
          </a:p>
          <a:p>
            <a:r>
              <a:rPr lang="en-GB" dirty="0"/>
              <a:t>240MGD (10.5m</a:t>
            </a:r>
            <a:r>
              <a:rPr lang="en-GB" baseline="30000" dirty="0"/>
              <a:t>3</a:t>
            </a:r>
            <a:r>
              <a:rPr lang="en-GB" dirty="0"/>
              <a:t>/s) plant design flow</a:t>
            </a:r>
          </a:p>
          <a:p>
            <a:endParaRPr lang="en-GB" dirty="0"/>
          </a:p>
          <a:p>
            <a:endParaRPr lang="en-GB" dirty="0"/>
          </a:p>
          <a:p>
            <a:endParaRPr lang="en-US" dirty="0"/>
          </a:p>
        </p:txBody>
      </p:sp>
      <p:sp>
        <p:nvSpPr>
          <p:cNvPr id="10" name="Slide Number Placeholder 9"/>
          <p:cNvSpPr>
            <a:spLocks noGrp="1"/>
          </p:cNvSpPr>
          <p:nvPr>
            <p:ph type="sldNum" sz="quarter" idx="4"/>
          </p:nvPr>
        </p:nvSpPr>
        <p:spPr/>
        <p:txBody>
          <a:bodyPr/>
          <a:lstStyle/>
          <a:p>
            <a:pPr marL="0" marR="0" lvl="0" indent="0" algn="r" defTabSz="1218987" rtl="0" eaLnBrk="1" fontAlgn="auto" latinLnBrk="0" hangingPunct="1">
              <a:lnSpc>
                <a:spcPct val="100000"/>
              </a:lnSpc>
              <a:spcBef>
                <a:spcPts val="0"/>
              </a:spcBef>
              <a:spcAft>
                <a:spcPts val="0"/>
              </a:spcAft>
              <a:buClrTx/>
              <a:buSzTx/>
              <a:buFont typeface="Arial" charset="0"/>
              <a:buNone/>
              <a:tabLst/>
              <a:defRPr/>
            </a:pPr>
            <a:fld id="{3D0814A7-6EEF-4E2B-82FD-5338C0AF3E0B}" type="slidenum">
              <a:rPr kumimoji="0" lang="en-US" sz="900" b="1" i="0" u="none" strike="noStrike" kern="1200" cap="none" spc="0" normalizeH="0" baseline="0" noProof="0" smtClean="0">
                <a:ln>
                  <a:noFill/>
                </a:ln>
                <a:solidFill>
                  <a:srgbClr val="005596"/>
                </a:solidFill>
                <a:effectLst/>
                <a:uLnTx/>
                <a:uFillTx/>
                <a:latin typeface="Calibri" panose="020F0502020204030204"/>
              </a:rPr>
              <a:pPr marL="0" marR="0" lvl="0" indent="0" algn="r" defTabSz="1218987" rtl="0" eaLnBrk="1" fontAlgn="auto" latinLnBrk="0" hangingPunct="1">
                <a:lnSpc>
                  <a:spcPct val="100000"/>
                </a:lnSpc>
                <a:spcBef>
                  <a:spcPts val="0"/>
                </a:spcBef>
                <a:spcAft>
                  <a:spcPts val="0"/>
                </a:spcAft>
                <a:buClrTx/>
                <a:buSzTx/>
                <a:buFont typeface="Arial" charset="0"/>
                <a:buNone/>
                <a:tabLst/>
                <a:defRPr/>
              </a:pPr>
              <a:t>2</a:t>
            </a:fld>
            <a:endParaRPr kumimoji="0" lang="en-US" sz="900" b="1" i="0" u="none" strike="noStrike" kern="1200" cap="none" spc="0" normalizeH="0" baseline="0" noProof="0" dirty="0">
              <a:ln>
                <a:noFill/>
              </a:ln>
              <a:solidFill>
                <a:srgbClr val="005596"/>
              </a:solidFill>
              <a:effectLst/>
              <a:uLnTx/>
              <a:uFillTx/>
              <a:latin typeface="Calibri" panose="020F0502020204030204"/>
            </a:endParaRPr>
          </a:p>
        </p:txBody>
      </p:sp>
      <p:pic>
        <p:nvPicPr>
          <p:cNvPr id="6" name="Picture 5"/>
          <p:cNvPicPr>
            <a:picLocks noChangeAspect="1"/>
          </p:cNvPicPr>
          <p:nvPr/>
        </p:nvPicPr>
        <p:blipFill>
          <a:blip r:embed="rId3"/>
          <a:stretch>
            <a:fillRect/>
          </a:stretch>
        </p:blipFill>
        <p:spPr>
          <a:xfrm>
            <a:off x="6661467" y="1828348"/>
            <a:ext cx="5376851" cy="3553893"/>
          </a:xfrm>
          <a:prstGeom prst="rect">
            <a:avLst/>
          </a:prstGeom>
        </p:spPr>
      </p:pic>
    </p:spTree>
    <p:extLst>
      <p:ext uri="{BB962C8B-B14F-4D97-AF65-F5344CB8AC3E}">
        <p14:creationId xmlns:p14="http://schemas.microsoft.com/office/powerpoint/2010/main" val="1823150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Circular Clarifier Tanks</a:t>
            </a:r>
          </a:p>
        </p:txBody>
      </p:sp>
      <p:sp>
        <p:nvSpPr>
          <p:cNvPr id="3" name="Text Placeholder 2"/>
          <p:cNvSpPr>
            <a:spLocks noGrp="1"/>
          </p:cNvSpPr>
          <p:nvPr>
            <p:ph type="body" sz="quarter" idx="15"/>
          </p:nvPr>
        </p:nvSpPr>
        <p:spPr>
          <a:xfrm>
            <a:off x="457072" y="1746257"/>
            <a:ext cx="5817815" cy="3651247"/>
          </a:xfrm>
        </p:spPr>
        <p:txBody>
          <a:bodyPr/>
          <a:lstStyle/>
          <a:p>
            <a:r>
              <a:rPr lang="en-US" dirty="0"/>
              <a:t>ICM cannot simulate flow entering along the length of a channel from another model link</a:t>
            </a:r>
          </a:p>
          <a:p>
            <a:r>
              <a:rPr lang="en-US" dirty="0"/>
              <a:t>Divided launder length into sections to minimize inaccuracy but confirm launder capacity using spreadsheet backwater calculation</a:t>
            </a:r>
          </a:p>
          <a:p>
            <a:r>
              <a:rPr lang="en-US" dirty="0"/>
              <a:t>Series of V-notch weirs, each with equal number of notches</a:t>
            </a:r>
          </a:p>
          <a:p>
            <a:endParaRPr lang="en-US" dirty="0"/>
          </a:p>
        </p:txBody>
      </p:sp>
      <p:sp>
        <p:nvSpPr>
          <p:cNvPr id="5" name="Slide Number Placeholder 4"/>
          <p:cNvSpPr>
            <a:spLocks noGrp="1"/>
          </p:cNvSpPr>
          <p:nvPr>
            <p:ph type="sldNum" sz="quarter" idx="4"/>
          </p:nvPr>
        </p:nvSpPr>
        <p:spPr/>
        <p:txBody>
          <a:bodyPr/>
          <a:lstStyle/>
          <a:p>
            <a:pPr>
              <a:defRPr/>
            </a:pPr>
            <a:fld id="{3D0814A7-6EEF-4E2B-82FD-5338C0AF3E0B}" type="slidenum">
              <a:rPr lang="en-US" smtClean="0"/>
              <a:pPr>
                <a:defRPr/>
              </a:pPr>
              <a:t>20</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887" y="1042988"/>
            <a:ext cx="5715000" cy="3857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9437" y="5137985"/>
            <a:ext cx="360045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052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Nodes &amp; Links</a:t>
            </a:r>
          </a:p>
        </p:txBody>
      </p:sp>
      <p:sp>
        <p:nvSpPr>
          <p:cNvPr id="3" name="Text Placeholder 2"/>
          <p:cNvSpPr>
            <a:spLocks noGrp="1"/>
          </p:cNvSpPr>
          <p:nvPr>
            <p:ph type="body" sz="quarter" idx="15"/>
          </p:nvPr>
        </p:nvSpPr>
        <p:spPr>
          <a:xfrm>
            <a:off x="2741613" y="1746257"/>
            <a:ext cx="4814218" cy="3651247"/>
          </a:xfrm>
        </p:spPr>
        <p:txBody>
          <a:bodyPr/>
          <a:lstStyle/>
          <a:p>
            <a:r>
              <a:rPr lang="en-US" dirty="0" err="1"/>
              <a:t>Headloss</a:t>
            </a:r>
            <a:r>
              <a:rPr lang="en-US" dirty="0"/>
              <a:t> Coefficients</a:t>
            </a:r>
          </a:p>
          <a:p>
            <a:pPr lvl="1"/>
            <a:r>
              <a:rPr lang="en-US" dirty="0"/>
              <a:t>Use “Fixed” not “Normal” </a:t>
            </a:r>
            <a:r>
              <a:rPr lang="en-US" dirty="0" err="1"/>
              <a:t>headloss</a:t>
            </a:r>
            <a:r>
              <a:rPr lang="en-US" dirty="0"/>
              <a:t> types</a:t>
            </a:r>
          </a:p>
          <a:p>
            <a:pPr lvl="1"/>
            <a:r>
              <a:rPr lang="en-US" dirty="0"/>
              <a:t>Set </a:t>
            </a:r>
            <a:r>
              <a:rPr lang="en-US" dirty="0" err="1"/>
              <a:t>headloss</a:t>
            </a:r>
            <a:r>
              <a:rPr lang="en-US" dirty="0"/>
              <a:t> values manually based on K values for fittings</a:t>
            </a:r>
          </a:p>
          <a:p>
            <a:pPr lvl="1"/>
            <a:r>
              <a:rPr lang="en-US" dirty="0"/>
              <a:t>Not variable</a:t>
            </a:r>
          </a:p>
          <a:p>
            <a:r>
              <a:rPr lang="en-US" dirty="0"/>
              <a:t>Set node areas accurately if routing to be modeled. Set to small area and “sealed” if no chamber in reality.</a:t>
            </a:r>
          </a:p>
          <a:p>
            <a:endParaRPr lang="en-US" dirty="0"/>
          </a:p>
          <a:p>
            <a:endParaRPr lang="en-US" dirty="0"/>
          </a:p>
          <a:p>
            <a:pPr marL="459237" lvl="1" indent="0">
              <a:buNone/>
            </a:pPr>
            <a:endParaRPr lang="en-US" dirty="0"/>
          </a:p>
        </p:txBody>
      </p:sp>
      <p:sp>
        <p:nvSpPr>
          <p:cNvPr id="5" name="Slide Number Placeholder 4"/>
          <p:cNvSpPr>
            <a:spLocks noGrp="1"/>
          </p:cNvSpPr>
          <p:nvPr>
            <p:ph type="sldNum" sz="quarter" idx="4"/>
          </p:nvPr>
        </p:nvSpPr>
        <p:spPr/>
        <p:txBody>
          <a:bodyPr/>
          <a:lstStyle/>
          <a:p>
            <a:pPr>
              <a:defRPr/>
            </a:pPr>
            <a:fld id="{3D0814A7-6EEF-4E2B-82FD-5338C0AF3E0B}" type="slidenum">
              <a:rPr lang="en-US" smtClean="0"/>
              <a:pPr>
                <a:defRPr/>
              </a:pPr>
              <a:t>21</a:t>
            </a:fld>
            <a:endParaRPr lang="en-US"/>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981" t="34074" r="37695" b="28607"/>
          <a:stretch/>
        </p:blipFill>
        <p:spPr bwMode="auto">
          <a:xfrm>
            <a:off x="7555831" y="3056318"/>
            <a:ext cx="4518083" cy="1962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4177" r="72848" b="24219"/>
          <a:stretch/>
        </p:blipFill>
        <p:spPr bwMode="auto">
          <a:xfrm>
            <a:off x="8159692" y="922795"/>
            <a:ext cx="3310359" cy="148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8265695" y="1840832"/>
            <a:ext cx="3204356" cy="563524"/>
          </a:xfrm>
          <a:prstGeom prst="rect">
            <a:avLst/>
          </a:prstGeom>
          <a:noFill/>
          <a:ln w="31750" cap="flat" cmpd="sng" algn="ctr">
            <a:solidFill>
              <a:schemeClr val="accent5"/>
            </a:solid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Tree>
    <p:extLst>
      <p:ext uri="{BB962C8B-B14F-4D97-AF65-F5344CB8AC3E}">
        <p14:creationId xmlns:p14="http://schemas.microsoft.com/office/powerpoint/2010/main" val="2473444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Head Discharge Tables</a:t>
            </a:r>
            <a:endParaRPr lang="en-US" dirty="0"/>
          </a:p>
        </p:txBody>
      </p:sp>
      <p:sp>
        <p:nvSpPr>
          <p:cNvPr id="8" name="Text Placeholder 7"/>
          <p:cNvSpPr>
            <a:spLocks noGrp="1"/>
          </p:cNvSpPr>
          <p:nvPr>
            <p:ph type="body" sz="quarter" idx="15"/>
          </p:nvPr>
        </p:nvSpPr>
        <p:spPr/>
        <p:txBody>
          <a:bodyPr/>
          <a:lstStyle/>
          <a:p>
            <a:r>
              <a:rPr lang="en-GB" dirty="0"/>
              <a:t>Head versus discharge tables for screens and filters. Enter number of tables if varies with e.g. d/s water depth and pick most appropriate one for each scenario</a:t>
            </a:r>
          </a:p>
          <a:p>
            <a:endParaRPr lang="en-GB" dirty="0"/>
          </a:p>
          <a:p>
            <a:endParaRPr lang="en-GB" dirty="0"/>
          </a:p>
          <a:p>
            <a:endParaRPr lang="en-GB" dirty="0"/>
          </a:p>
          <a:p>
            <a:endParaRPr lang="en-US" dirty="0"/>
          </a:p>
        </p:txBody>
      </p:sp>
      <p:sp>
        <p:nvSpPr>
          <p:cNvPr id="10" name="Slide Number Placeholder 9"/>
          <p:cNvSpPr>
            <a:spLocks noGrp="1"/>
          </p:cNvSpPr>
          <p:nvPr>
            <p:ph type="sldNum" sz="quarter" idx="4"/>
          </p:nvPr>
        </p:nvSpPr>
        <p:spPr/>
        <p:txBody>
          <a:bodyPr/>
          <a:lstStyle/>
          <a:p>
            <a:pPr marL="0" marR="0" lvl="0" indent="0" algn="r" defTabSz="1218987" rtl="0" eaLnBrk="1" fontAlgn="auto" latinLnBrk="0" hangingPunct="1">
              <a:lnSpc>
                <a:spcPct val="100000"/>
              </a:lnSpc>
              <a:spcBef>
                <a:spcPts val="0"/>
              </a:spcBef>
              <a:spcAft>
                <a:spcPts val="0"/>
              </a:spcAft>
              <a:buClrTx/>
              <a:buSzTx/>
              <a:buFont typeface="Arial" charset="0"/>
              <a:buNone/>
              <a:tabLst/>
              <a:defRPr/>
            </a:pPr>
            <a:fld id="{3D0814A7-6EEF-4E2B-82FD-5338C0AF3E0B}" type="slidenum">
              <a:rPr kumimoji="0" lang="en-US" sz="900" b="1" i="0" u="none" strike="noStrike" kern="1200" cap="none" spc="0" normalizeH="0" baseline="0" noProof="0" smtClean="0">
                <a:ln>
                  <a:noFill/>
                </a:ln>
                <a:solidFill>
                  <a:srgbClr val="005596"/>
                </a:solidFill>
                <a:effectLst/>
                <a:uLnTx/>
                <a:uFillTx/>
                <a:latin typeface="Calibri" panose="020F0502020204030204"/>
              </a:rPr>
              <a:pPr marL="0" marR="0" lvl="0" indent="0" algn="r" defTabSz="1218987" rtl="0" eaLnBrk="1" fontAlgn="auto" latinLnBrk="0" hangingPunct="1">
                <a:lnSpc>
                  <a:spcPct val="100000"/>
                </a:lnSpc>
                <a:spcBef>
                  <a:spcPts val="0"/>
                </a:spcBef>
                <a:spcAft>
                  <a:spcPts val="0"/>
                </a:spcAft>
                <a:buClrTx/>
                <a:buSzTx/>
                <a:buFont typeface="Arial" charset="0"/>
                <a:buNone/>
                <a:tabLst/>
                <a:defRPr/>
              </a:pPr>
              <a:t>22</a:t>
            </a:fld>
            <a:endParaRPr kumimoji="0" lang="en-US" sz="900" b="1" i="0" u="none" strike="noStrike" kern="1200" cap="none" spc="0" normalizeH="0" baseline="0" noProof="0" dirty="0">
              <a:ln>
                <a:noFill/>
              </a:ln>
              <a:solidFill>
                <a:srgbClr val="005596"/>
              </a:solidFill>
              <a:effectLst/>
              <a:uLnTx/>
              <a:uFillTx/>
              <a:latin typeface="Calibri" panose="020F0502020204030204"/>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250" t="15268" r="25333" b="19557"/>
          <a:stretch/>
        </p:blipFill>
        <p:spPr bwMode="auto">
          <a:xfrm>
            <a:off x="457070" y="1643376"/>
            <a:ext cx="4982991" cy="3696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2211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070" y="603256"/>
            <a:ext cx="4864325" cy="1376797"/>
          </a:xfrm>
        </p:spPr>
        <p:txBody>
          <a:bodyPr/>
          <a:lstStyle/>
          <a:p>
            <a:r>
              <a:rPr lang="en-US" dirty="0"/>
              <a:t>Weirs – </a:t>
            </a:r>
            <a:br>
              <a:rPr lang="en-US" dirty="0"/>
            </a:br>
            <a:r>
              <a:rPr lang="en-US" dirty="0"/>
              <a:t>Discharge Coefficients</a:t>
            </a:r>
          </a:p>
        </p:txBody>
      </p:sp>
      <p:sp>
        <p:nvSpPr>
          <p:cNvPr id="3" name="Text Placeholder 2"/>
          <p:cNvSpPr>
            <a:spLocks noGrp="1"/>
          </p:cNvSpPr>
          <p:nvPr>
            <p:ph type="body" sz="quarter" idx="15"/>
          </p:nvPr>
        </p:nvSpPr>
        <p:spPr>
          <a:xfrm>
            <a:off x="6047567" y="1527717"/>
            <a:ext cx="6029204" cy="3591006"/>
          </a:xfrm>
        </p:spPr>
        <p:txBody>
          <a:bodyPr/>
          <a:lstStyle/>
          <a:p>
            <a:r>
              <a:rPr lang="en-US" dirty="0"/>
              <a:t>Two discharge coefficients:</a:t>
            </a:r>
          </a:p>
          <a:p>
            <a:pPr lvl="1"/>
            <a:r>
              <a:rPr lang="en-US" dirty="0"/>
              <a:t>Discharge coefficient = weir coefficient</a:t>
            </a:r>
          </a:p>
          <a:p>
            <a:pPr lvl="1"/>
            <a:r>
              <a:rPr lang="en-US" dirty="0"/>
              <a:t>Secondary discharge coefficient = orifice coefficient (water level above roof) </a:t>
            </a:r>
          </a:p>
          <a:p>
            <a:r>
              <a:rPr lang="en-US" dirty="0"/>
              <a:t>Coefficients are dimensionless with default = 0.85</a:t>
            </a:r>
          </a:p>
          <a:p>
            <a:r>
              <a:rPr lang="en-US" dirty="0"/>
              <a:t>Set discharge coefficient manually depending on type</a:t>
            </a:r>
          </a:p>
          <a:p>
            <a:pPr lvl="1">
              <a:spcBef>
                <a:spcPts val="0"/>
              </a:spcBef>
              <a:spcAft>
                <a:spcPts val="800"/>
              </a:spcAft>
            </a:pPr>
            <a:r>
              <a:rPr lang="en-US" dirty="0"/>
              <a:t>Thin plate = 0.57</a:t>
            </a:r>
          </a:p>
          <a:p>
            <a:pPr lvl="1">
              <a:spcBef>
                <a:spcPts val="0"/>
              </a:spcBef>
              <a:spcAft>
                <a:spcPts val="800"/>
              </a:spcAft>
            </a:pPr>
            <a:r>
              <a:rPr lang="en-US" dirty="0"/>
              <a:t>Broad crested = 0.544</a:t>
            </a:r>
          </a:p>
        </p:txBody>
      </p:sp>
      <p:sp>
        <p:nvSpPr>
          <p:cNvPr id="5" name="Slide Number Placeholder 4"/>
          <p:cNvSpPr>
            <a:spLocks noGrp="1"/>
          </p:cNvSpPr>
          <p:nvPr>
            <p:ph type="sldNum" sz="quarter" idx="4"/>
          </p:nvPr>
        </p:nvSpPr>
        <p:spPr/>
        <p:txBody>
          <a:bodyPr/>
          <a:lstStyle/>
          <a:p>
            <a:pPr>
              <a:defRPr/>
            </a:pPr>
            <a:fld id="{3D0814A7-6EEF-4E2B-82FD-5338C0AF3E0B}" type="slidenum">
              <a:rPr lang="en-US" smtClean="0"/>
              <a:pPr>
                <a:defRPr/>
              </a:pPr>
              <a:t>23</a:t>
            </a:fld>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745" t="16871" r="61791" b="67064"/>
          <a:stretch/>
        </p:blipFill>
        <p:spPr bwMode="auto">
          <a:xfrm>
            <a:off x="671101" y="1393897"/>
            <a:ext cx="4496331" cy="1754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47571" r="65301" b="39474"/>
          <a:stretch/>
        </p:blipFill>
        <p:spPr bwMode="auto">
          <a:xfrm>
            <a:off x="770323" y="3300758"/>
            <a:ext cx="4061282" cy="1156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499" t="35852" r="62686" b="42712"/>
          <a:stretch/>
        </p:blipFill>
        <p:spPr bwMode="auto">
          <a:xfrm>
            <a:off x="713678" y="4661207"/>
            <a:ext cx="3468029" cy="200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959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Weirs – </a:t>
            </a:r>
            <a:br>
              <a:rPr lang="en-US" dirty="0"/>
            </a:br>
            <a:r>
              <a:rPr lang="en-US" dirty="0"/>
              <a:t>Discharge Coefficients</a:t>
            </a:r>
          </a:p>
        </p:txBody>
      </p:sp>
      <p:sp>
        <p:nvSpPr>
          <p:cNvPr id="3" name="Text Placeholder 2"/>
          <p:cNvSpPr>
            <a:spLocks noGrp="1"/>
          </p:cNvSpPr>
          <p:nvPr>
            <p:ph type="body" sz="quarter" idx="15"/>
          </p:nvPr>
        </p:nvSpPr>
        <p:spPr>
          <a:xfrm>
            <a:off x="6047567" y="1527717"/>
            <a:ext cx="6029204" cy="3591006"/>
          </a:xfrm>
        </p:spPr>
        <p:txBody>
          <a:bodyPr/>
          <a:lstStyle/>
          <a:p>
            <a:r>
              <a:rPr lang="en-US" dirty="0"/>
              <a:t>If weir is submerged, standard equation overestimates losses</a:t>
            </a:r>
          </a:p>
          <a:p>
            <a:r>
              <a:rPr lang="en-US" dirty="0"/>
              <a:t>Can select </a:t>
            </a:r>
            <a:r>
              <a:rPr lang="en-US" dirty="0" err="1"/>
              <a:t>Villemonte’s</a:t>
            </a:r>
            <a:r>
              <a:rPr lang="en-US" dirty="0"/>
              <a:t> equation in Simulation Parameters:</a:t>
            </a:r>
          </a:p>
          <a:p>
            <a:pPr lvl="1"/>
            <a:r>
              <a:rPr lang="en-US" dirty="0"/>
              <a:t>Can be unstable</a:t>
            </a:r>
          </a:p>
          <a:p>
            <a:pPr lvl="1"/>
            <a:r>
              <a:rPr lang="en-US" dirty="0"/>
              <a:t>Still overestimates losses for broad crested weirs</a:t>
            </a:r>
          </a:p>
          <a:p>
            <a:r>
              <a:rPr lang="en-US" dirty="0"/>
              <a:t>Alternative is to manually increase discharge coefficient</a:t>
            </a:r>
          </a:p>
          <a:p>
            <a:r>
              <a:rPr lang="en-US" dirty="0"/>
              <a:t>Don’t use built-in broad crested weir if have reverse flow or submergence</a:t>
            </a:r>
          </a:p>
        </p:txBody>
      </p:sp>
      <p:sp>
        <p:nvSpPr>
          <p:cNvPr id="5" name="Slide Number Placeholder 4"/>
          <p:cNvSpPr>
            <a:spLocks noGrp="1"/>
          </p:cNvSpPr>
          <p:nvPr>
            <p:ph type="sldNum" sz="quarter" idx="4"/>
          </p:nvPr>
        </p:nvSpPr>
        <p:spPr/>
        <p:txBody>
          <a:bodyPr/>
          <a:lstStyle/>
          <a:p>
            <a:pPr>
              <a:defRPr/>
            </a:pPr>
            <a:fld id="{3D0814A7-6EEF-4E2B-82FD-5338C0AF3E0B}" type="slidenum">
              <a:rPr lang="en-US" smtClean="0"/>
              <a:pPr>
                <a:defRPr/>
              </a:pPr>
              <a:t>24</a:t>
            </a:fld>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745" t="16871" r="61791" b="67064"/>
          <a:stretch/>
        </p:blipFill>
        <p:spPr bwMode="auto">
          <a:xfrm>
            <a:off x="671101" y="1393897"/>
            <a:ext cx="4496331" cy="1754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181" t="60366" r="62480" b="27963"/>
          <a:stretch/>
        </p:blipFill>
        <p:spPr bwMode="auto">
          <a:xfrm>
            <a:off x="836342" y="3434575"/>
            <a:ext cx="3590692" cy="1092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0331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Sluice Gates – Discharge Coefficients</a:t>
            </a:r>
          </a:p>
        </p:txBody>
      </p:sp>
      <p:sp>
        <p:nvSpPr>
          <p:cNvPr id="3" name="Text Placeholder 2"/>
          <p:cNvSpPr>
            <a:spLocks noGrp="1"/>
          </p:cNvSpPr>
          <p:nvPr>
            <p:ph type="body" sz="quarter" idx="15"/>
          </p:nvPr>
        </p:nvSpPr>
        <p:spPr/>
        <p:txBody>
          <a:bodyPr/>
          <a:lstStyle/>
          <a:p>
            <a:r>
              <a:rPr lang="en-US" dirty="0"/>
              <a:t>Three discharge coefficients, all with default of 1.0</a:t>
            </a:r>
          </a:p>
          <a:p>
            <a:r>
              <a:rPr lang="en-US" dirty="0"/>
              <a:t>Discharge coefficient = orifice coefficient (water level above top of gate)</a:t>
            </a:r>
          </a:p>
          <a:p>
            <a:r>
              <a:rPr lang="en-US" dirty="0"/>
              <a:t>Secondary discharge coefficient = weir coefficient (same issue with drowned weirs)</a:t>
            </a:r>
          </a:p>
          <a:p>
            <a:r>
              <a:rPr lang="en-US" dirty="0" err="1"/>
              <a:t>Overgate</a:t>
            </a:r>
            <a:r>
              <a:rPr lang="en-US" dirty="0"/>
              <a:t> discharge coefficient = weir coefficient when overtopping. Only used if gate depth set</a:t>
            </a:r>
          </a:p>
        </p:txBody>
      </p:sp>
      <p:sp>
        <p:nvSpPr>
          <p:cNvPr id="5" name="Slide Number Placeholder 4"/>
          <p:cNvSpPr>
            <a:spLocks noGrp="1"/>
          </p:cNvSpPr>
          <p:nvPr>
            <p:ph type="sldNum" sz="quarter" idx="4"/>
          </p:nvPr>
        </p:nvSpPr>
        <p:spPr/>
        <p:txBody>
          <a:bodyPr/>
          <a:lstStyle/>
          <a:p>
            <a:pPr>
              <a:defRPr/>
            </a:pPr>
            <a:fld id="{3D0814A7-6EEF-4E2B-82FD-5338C0AF3E0B}" type="slidenum">
              <a:rPr lang="en-US" smtClean="0"/>
              <a:pPr>
                <a:defRPr/>
              </a:pPr>
              <a:t>25</a:t>
            </a:fld>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260" t="36415" r="18655" b="43972"/>
          <a:stretch/>
        </p:blipFill>
        <p:spPr bwMode="auto">
          <a:xfrm>
            <a:off x="680224" y="1438508"/>
            <a:ext cx="3404202" cy="1750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99" t="47571" r="65026" b="34616"/>
          <a:stretch/>
        </p:blipFill>
        <p:spPr bwMode="auto">
          <a:xfrm>
            <a:off x="329874" y="3450388"/>
            <a:ext cx="3918022" cy="15897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35219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Sluice Gates – Discharge Coefficients</a:t>
            </a:r>
          </a:p>
        </p:txBody>
      </p:sp>
      <p:sp>
        <p:nvSpPr>
          <p:cNvPr id="3" name="Text Placeholder 2"/>
          <p:cNvSpPr>
            <a:spLocks noGrp="1"/>
          </p:cNvSpPr>
          <p:nvPr>
            <p:ph type="body" sz="quarter" idx="15"/>
          </p:nvPr>
        </p:nvSpPr>
        <p:spPr/>
        <p:txBody>
          <a:bodyPr/>
          <a:lstStyle/>
          <a:p>
            <a:r>
              <a:rPr lang="en-US" dirty="0"/>
              <a:t>Set discharge coefficient manually based on area ratios</a:t>
            </a:r>
          </a:p>
          <a:p>
            <a:r>
              <a:rPr lang="en-US" dirty="0"/>
              <a:t>Use high coefficient (e.g. 10) if gate is only included to allow isolation and no </a:t>
            </a:r>
            <a:r>
              <a:rPr lang="en-US" dirty="0" err="1"/>
              <a:t>headloss</a:t>
            </a:r>
            <a:r>
              <a:rPr lang="en-US" dirty="0"/>
              <a:t> under normal conditions</a:t>
            </a:r>
          </a:p>
          <a:p>
            <a:r>
              <a:rPr lang="en-US" dirty="0"/>
              <a:t>NB ICM equation is different – typical Cd of 0.6 equates to 0.85 in ICM</a:t>
            </a:r>
          </a:p>
          <a:p>
            <a:r>
              <a:rPr lang="en-US" dirty="0"/>
              <a:t>Not variable</a:t>
            </a:r>
          </a:p>
        </p:txBody>
      </p:sp>
      <p:sp>
        <p:nvSpPr>
          <p:cNvPr id="4" name="Text Placeholder 3"/>
          <p:cNvSpPr>
            <a:spLocks noGrp="1"/>
          </p:cNvSpPr>
          <p:nvPr>
            <p:ph type="body" sz="quarter" idx="19"/>
          </p:nvPr>
        </p:nvSpPr>
        <p:spPr/>
        <p:txBody>
          <a:bodyPr/>
          <a:lstStyle/>
          <a:p>
            <a:endParaRPr lang="en-US"/>
          </a:p>
        </p:txBody>
      </p:sp>
      <p:sp>
        <p:nvSpPr>
          <p:cNvPr id="5" name="Slide Number Placeholder 4"/>
          <p:cNvSpPr>
            <a:spLocks noGrp="1"/>
          </p:cNvSpPr>
          <p:nvPr>
            <p:ph type="sldNum" sz="quarter" idx="4"/>
          </p:nvPr>
        </p:nvSpPr>
        <p:spPr/>
        <p:txBody>
          <a:bodyPr/>
          <a:lstStyle/>
          <a:p>
            <a:pPr>
              <a:defRPr/>
            </a:pPr>
            <a:fld id="{3D0814A7-6EEF-4E2B-82FD-5338C0AF3E0B}" type="slidenum">
              <a:rPr lang="en-US" smtClean="0"/>
              <a:pPr>
                <a:defRPr/>
              </a:pPr>
              <a:t>26</a:t>
            </a:fld>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132" t="12265" r="31528" b="80613"/>
          <a:stretch/>
        </p:blipFill>
        <p:spPr bwMode="auto">
          <a:xfrm>
            <a:off x="1148576" y="1405053"/>
            <a:ext cx="2029522" cy="635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16" t="22552" r="28257" b="48209"/>
          <a:stretch/>
        </p:blipFill>
        <p:spPr bwMode="auto">
          <a:xfrm>
            <a:off x="866079" y="3021981"/>
            <a:ext cx="2847277" cy="2609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408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Real Time Control in </a:t>
            </a:r>
            <a:r>
              <a:rPr lang="en-GB" dirty="0" err="1"/>
              <a:t>InfoWorks</a:t>
            </a:r>
            <a:endParaRPr lang="en-US" dirty="0"/>
          </a:p>
        </p:txBody>
      </p:sp>
      <p:sp>
        <p:nvSpPr>
          <p:cNvPr id="8" name="Text Placeholder 7"/>
          <p:cNvSpPr>
            <a:spLocks noGrp="1"/>
          </p:cNvSpPr>
          <p:nvPr>
            <p:ph type="body" sz="quarter" idx="15"/>
          </p:nvPr>
        </p:nvSpPr>
        <p:spPr/>
        <p:txBody>
          <a:bodyPr/>
          <a:lstStyle/>
          <a:p>
            <a:r>
              <a:rPr lang="en-GB" dirty="0"/>
              <a:t>Return activated sludge (RAS) included which automatically adjusted to 50% of incoming flow</a:t>
            </a:r>
          </a:p>
          <a:p>
            <a:r>
              <a:rPr lang="en-GB" dirty="0"/>
              <a:t>Pumps controlled to maintain fixed sump water level</a:t>
            </a:r>
          </a:p>
          <a:p>
            <a:r>
              <a:rPr lang="en-GB" dirty="0"/>
              <a:t>New grit plant units brought online/ offline in response to incoming flow, with delay timer and rapid flow increase over-ride</a:t>
            </a:r>
          </a:p>
          <a:p>
            <a:r>
              <a:rPr lang="en-GB" dirty="0"/>
              <a:t>ICM can include complicated control although not intuitive and can only work sequentially</a:t>
            </a:r>
          </a:p>
          <a:p>
            <a:endParaRPr lang="en-GB" dirty="0"/>
          </a:p>
          <a:p>
            <a:endParaRPr lang="en-GB" dirty="0"/>
          </a:p>
          <a:p>
            <a:endParaRPr lang="en-GB" dirty="0"/>
          </a:p>
          <a:p>
            <a:endParaRPr lang="en-US" dirty="0"/>
          </a:p>
        </p:txBody>
      </p:sp>
      <p:sp>
        <p:nvSpPr>
          <p:cNvPr id="10" name="Slide Number Placeholder 9"/>
          <p:cNvSpPr>
            <a:spLocks noGrp="1"/>
          </p:cNvSpPr>
          <p:nvPr>
            <p:ph type="sldNum" sz="quarter" idx="4"/>
          </p:nvPr>
        </p:nvSpPr>
        <p:spPr/>
        <p:txBody>
          <a:bodyPr/>
          <a:lstStyle/>
          <a:p>
            <a:pPr marL="0" marR="0" lvl="0" indent="0" algn="r" defTabSz="1218987" rtl="0" eaLnBrk="1" fontAlgn="auto" latinLnBrk="0" hangingPunct="1">
              <a:lnSpc>
                <a:spcPct val="100000"/>
              </a:lnSpc>
              <a:spcBef>
                <a:spcPts val="0"/>
              </a:spcBef>
              <a:spcAft>
                <a:spcPts val="0"/>
              </a:spcAft>
              <a:buClrTx/>
              <a:buSzTx/>
              <a:buFont typeface="Arial" charset="0"/>
              <a:buNone/>
              <a:tabLst/>
              <a:defRPr/>
            </a:pPr>
            <a:fld id="{3D0814A7-6EEF-4E2B-82FD-5338C0AF3E0B}" type="slidenum">
              <a:rPr kumimoji="0" lang="en-US" sz="900" b="1" i="0" u="none" strike="noStrike" kern="1200" cap="none" spc="0" normalizeH="0" baseline="0" noProof="0" smtClean="0">
                <a:ln>
                  <a:noFill/>
                </a:ln>
                <a:solidFill>
                  <a:srgbClr val="005596"/>
                </a:solidFill>
                <a:effectLst/>
                <a:uLnTx/>
                <a:uFillTx/>
                <a:latin typeface="Calibri" panose="020F0502020204030204"/>
              </a:rPr>
              <a:pPr marL="0" marR="0" lvl="0" indent="0" algn="r" defTabSz="1218987" rtl="0" eaLnBrk="1" fontAlgn="auto" latinLnBrk="0" hangingPunct="1">
                <a:lnSpc>
                  <a:spcPct val="100000"/>
                </a:lnSpc>
                <a:spcBef>
                  <a:spcPts val="0"/>
                </a:spcBef>
                <a:spcAft>
                  <a:spcPts val="0"/>
                </a:spcAft>
                <a:buClrTx/>
                <a:buSzTx/>
                <a:buFont typeface="Arial" charset="0"/>
                <a:buNone/>
                <a:tabLst/>
                <a:defRPr/>
              </a:pPr>
              <a:t>27</a:t>
            </a:fld>
            <a:endParaRPr kumimoji="0" lang="en-US" sz="900" b="1" i="0" u="none" strike="noStrike" kern="1200" cap="none" spc="0" normalizeH="0" baseline="0" noProof="0" dirty="0">
              <a:ln>
                <a:noFill/>
              </a:ln>
              <a:solidFill>
                <a:srgbClr val="005596"/>
              </a:solidFill>
              <a:effectLst/>
              <a:uLnTx/>
              <a:uFillTx/>
              <a:latin typeface="Calibri" panose="020F0502020204030204"/>
            </a:endParaRPr>
          </a:p>
        </p:txBody>
      </p:sp>
      <p:pic>
        <p:nvPicPr>
          <p:cNvPr id="11" name="Picture 10">
            <a:extLst>
              <a:ext uri="{FF2B5EF4-FFF2-40B4-BE49-F238E27FC236}">
                <a16:creationId xmlns:a16="http://schemas.microsoft.com/office/drawing/2014/main" id="{6B878DAD-2819-4BF8-9AC0-23C935E651B5}"/>
              </a:ext>
            </a:extLst>
          </p:cNvPr>
          <p:cNvPicPr>
            <a:picLocks noChangeAspect="1"/>
          </p:cNvPicPr>
          <p:nvPr/>
        </p:nvPicPr>
        <p:blipFill>
          <a:blip r:embed="rId3"/>
          <a:stretch>
            <a:fillRect/>
          </a:stretch>
        </p:blipFill>
        <p:spPr>
          <a:xfrm>
            <a:off x="6798856" y="713154"/>
            <a:ext cx="5351519" cy="5384800"/>
          </a:xfrm>
          <a:prstGeom prst="rect">
            <a:avLst/>
          </a:prstGeom>
        </p:spPr>
      </p:pic>
      <p:sp>
        <p:nvSpPr>
          <p:cNvPr id="12" name="Rectangle: Rounded Corners 11">
            <a:extLst>
              <a:ext uri="{FF2B5EF4-FFF2-40B4-BE49-F238E27FC236}">
                <a16:creationId xmlns:a16="http://schemas.microsoft.com/office/drawing/2014/main" id="{39700BB7-1D4D-4F60-AACD-D484FE0A997F}"/>
              </a:ext>
            </a:extLst>
          </p:cNvPr>
          <p:cNvSpPr/>
          <p:nvPr/>
        </p:nvSpPr>
        <p:spPr>
          <a:xfrm>
            <a:off x="6804496" y="850900"/>
            <a:ext cx="5236607" cy="20701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B5F8B93-227A-4701-9AA8-4873AB684C37}"/>
              </a:ext>
            </a:extLst>
          </p:cNvPr>
          <p:cNvSpPr/>
          <p:nvPr/>
        </p:nvSpPr>
        <p:spPr>
          <a:xfrm>
            <a:off x="6814641" y="2921000"/>
            <a:ext cx="5236607" cy="11194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634EB2E-4687-4553-BB49-F2EE76A99CB4}"/>
              </a:ext>
            </a:extLst>
          </p:cNvPr>
          <p:cNvSpPr/>
          <p:nvPr/>
        </p:nvSpPr>
        <p:spPr>
          <a:xfrm>
            <a:off x="6801941" y="4697292"/>
            <a:ext cx="5249307" cy="157142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F5E8138-544F-4211-AB56-E28F803E2B0B}"/>
              </a:ext>
            </a:extLst>
          </p:cNvPr>
          <p:cNvSpPr/>
          <p:nvPr/>
        </p:nvSpPr>
        <p:spPr>
          <a:xfrm>
            <a:off x="6804076" y="4040428"/>
            <a:ext cx="5236607" cy="6568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0">
            <a:extLst>
              <a:ext uri="{FF2B5EF4-FFF2-40B4-BE49-F238E27FC236}">
                <a16:creationId xmlns:a16="http://schemas.microsoft.com/office/drawing/2014/main" id="{C6568EB7-58BF-4CBF-B5AF-F1CE9C59B290}"/>
              </a:ext>
            </a:extLst>
          </p:cNvPr>
          <p:cNvSpPr txBox="1">
            <a:spLocks/>
          </p:cNvSpPr>
          <p:nvPr/>
        </p:nvSpPr>
        <p:spPr>
          <a:xfrm>
            <a:off x="6912864" y="1582876"/>
            <a:ext cx="5010912" cy="862171"/>
          </a:xfrm>
          <a:prstGeom prst="rect">
            <a:avLst/>
          </a:prstGeom>
          <a:solidFill>
            <a:schemeClr val="bg1">
              <a:alpha val="80000"/>
            </a:schemeClr>
          </a:solidFill>
        </p:spPr>
        <p:txBody>
          <a:bodyPr>
            <a:normAutofit fontScale="77500" lnSpcReduction="20000"/>
          </a:bodyPr>
          <a:lst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a:lstStyle>
          <a:p>
            <a:pPr algn="ctr">
              <a:lnSpc>
                <a:spcPct val="120000"/>
              </a:lnSpc>
            </a:pPr>
            <a:r>
              <a:rPr lang="en-GB" sz="2000" dirty="0"/>
              <a:t>Globally defined variables for wet well target level, pump control and % of Return Activated Sludge (RAS)</a:t>
            </a:r>
            <a:endParaRPr lang="en-US" sz="2000" dirty="0"/>
          </a:p>
        </p:txBody>
      </p:sp>
      <p:sp>
        <p:nvSpPr>
          <p:cNvPr id="18" name="Title 10">
            <a:extLst>
              <a:ext uri="{FF2B5EF4-FFF2-40B4-BE49-F238E27FC236}">
                <a16:creationId xmlns:a16="http://schemas.microsoft.com/office/drawing/2014/main" id="{0BD1EA9E-19F2-4ECD-AFE1-1D014BAFB465}"/>
              </a:ext>
            </a:extLst>
          </p:cNvPr>
          <p:cNvSpPr txBox="1">
            <a:spLocks/>
          </p:cNvSpPr>
          <p:nvPr/>
        </p:nvSpPr>
        <p:spPr>
          <a:xfrm>
            <a:off x="6912864" y="3162012"/>
            <a:ext cx="5010912" cy="653704"/>
          </a:xfrm>
          <a:prstGeom prst="rect">
            <a:avLst/>
          </a:prstGeom>
          <a:solidFill>
            <a:schemeClr val="bg1">
              <a:alpha val="80000"/>
            </a:schemeClr>
          </a:solidFill>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a:lstStyle>
          <a:p>
            <a:pPr algn="ctr">
              <a:lnSpc>
                <a:spcPct val="120000"/>
              </a:lnSpc>
            </a:pPr>
            <a:r>
              <a:rPr lang="en-GB" sz="1600" dirty="0"/>
              <a:t>Controls for the Mixed Liquor Pumping Station Variable Frequency Drive (VFD) Pumps</a:t>
            </a:r>
            <a:endParaRPr lang="en-US" sz="1600" dirty="0"/>
          </a:p>
        </p:txBody>
      </p:sp>
      <p:sp>
        <p:nvSpPr>
          <p:cNvPr id="19" name="Title 10">
            <a:extLst>
              <a:ext uri="{FF2B5EF4-FFF2-40B4-BE49-F238E27FC236}">
                <a16:creationId xmlns:a16="http://schemas.microsoft.com/office/drawing/2014/main" id="{60F1B115-A0AB-4D75-9259-98382CC13E16}"/>
              </a:ext>
            </a:extLst>
          </p:cNvPr>
          <p:cNvSpPr txBox="1">
            <a:spLocks/>
          </p:cNvSpPr>
          <p:nvPr/>
        </p:nvSpPr>
        <p:spPr>
          <a:xfrm>
            <a:off x="6842661" y="5229353"/>
            <a:ext cx="5179151" cy="556259"/>
          </a:xfrm>
          <a:prstGeom prst="rect">
            <a:avLst/>
          </a:prstGeom>
          <a:solidFill>
            <a:schemeClr val="bg1">
              <a:alpha val="80000"/>
            </a:schemeClr>
          </a:solidFill>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a:lstStyle>
          <a:p>
            <a:pPr algn="ctr"/>
            <a:r>
              <a:rPr lang="en-GB" sz="1600" dirty="0"/>
              <a:t>Controls for the variable discharge orifices at the Secondary Clarifiers and BNR Tanks</a:t>
            </a:r>
            <a:endParaRPr lang="en-US" sz="1600" dirty="0"/>
          </a:p>
        </p:txBody>
      </p:sp>
      <p:sp>
        <p:nvSpPr>
          <p:cNvPr id="22" name="Title 10">
            <a:extLst>
              <a:ext uri="{FF2B5EF4-FFF2-40B4-BE49-F238E27FC236}">
                <a16:creationId xmlns:a16="http://schemas.microsoft.com/office/drawing/2014/main" id="{34B07EBE-2B36-4773-B1F4-6D136A5F50C7}"/>
              </a:ext>
            </a:extLst>
          </p:cNvPr>
          <p:cNvSpPr txBox="1">
            <a:spLocks/>
          </p:cNvSpPr>
          <p:nvPr/>
        </p:nvSpPr>
        <p:spPr>
          <a:xfrm>
            <a:off x="6851805" y="4201254"/>
            <a:ext cx="5071971" cy="323037"/>
          </a:xfrm>
          <a:prstGeom prst="rect">
            <a:avLst/>
          </a:prstGeom>
          <a:solidFill>
            <a:schemeClr val="bg1">
              <a:alpha val="80000"/>
            </a:schemeClr>
          </a:solidFill>
        </p:spPr>
        <p:txBody>
          <a:bodyPr>
            <a:normAutofit/>
          </a:bodyPr>
          <a:lst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a:lstStyle>
          <a:p>
            <a:pPr algn="ctr"/>
            <a:r>
              <a:rPr lang="en-GB" sz="1600" dirty="0"/>
              <a:t>Controls for the Primary Clarifier Bypass</a:t>
            </a:r>
            <a:endParaRPr lang="en-US" sz="1600" dirty="0"/>
          </a:p>
        </p:txBody>
      </p:sp>
    </p:spTree>
    <p:extLst>
      <p:ext uri="{BB962C8B-B14F-4D97-AF65-F5344CB8AC3E}">
        <p14:creationId xmlns:p14="http://schemas.microsoft.com/office/powerpoint/2010/main" val="145544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0" grpId="0" animBg="1"/>
      <p:bldP spid="9" grpId="0" animBg="1"/>
      <p:bldP spid="18" grpId="0" animBg="1"/>
      <p:bldP spid="19"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Include Notes!</a:t>
            </a:r>
          </a:p>
        </p:txBody>
      </p:sp>
      <p:sp>
        <p:nvSpPr>
          <p:cNvPr id="3" name="Slide Number Placeholder 2"/>
          <p:cNvSpPr>
            <a:spLocks noGrp="1"/>
          </p:cNvSpPr>
          <p:nvPr>
            <p:ph type="sldNum" sz="quarter" idx="4"/>
          </p:nvPr>
        </p:nvSpPr>
        <p:spPr/>
        <p:txBody>
          <a:bodyPr/>
          <a:lstStyle/>
          <a:p>
            <a:pPr>
              <a:defRPr/>
            </a:pPr>
            <a:fld id="{3D0814A7-6EEF-4E2B-82FD-5338C0AF3E0B}" type="slidenum">
              <a:rPr lang="en-US" smtClean="0"/>
              <a:pPr>
                <a:defRPr/>
              </a:pPr>
              <a:t>28</a:t>
            </a:fld>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0" y="1317866"/>
            <a:ext cx="6019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0" y="2221050"/>
            <a:ext cx="6019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75" y="3911902"/>
            <a:ext cx="603885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4421" y="769126"/>
            <a:ext cx="601027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9183" y="2026040"/>
            <a:ext cx="600075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8865" y="3269415"/>
            <a:ext cx="6019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2817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3E705C-6BFE-41D6-AC7B-E0F16882C6E3}"/>
              </a:ext>
            </a:extLst>
          </p:cNvPr>
          <p:cNvSpPr>
            <a:spLocks noGrp="1"/>
          </p:cNvSpPr>
          <p:nvPr>
            <p:ph type="title"/>
          </p:nvPr>
        </p:nvSpPr>
        <p:spPr/>
        <p:txBody>
          <a:bodyPr/>
          <a:lstStyle/>
          <a:p>
            <a:r>
              <a:rPr lang="en-NZ" dirty="0"/>
              <a:t>Calibration</a:t>
            </a:r>
            <a:endParaRPr lang="en-US" dirty="0"/>
          </a:p>
        </p:txBody>
      </p:sp>
      <p:sp>
        <p:nvSpPr>
          <p:cNvPr id="3" name="Slide Number Placeholder 2">
            <a:extLst>
              <a:ext uri="{FF2B5EF4-FFF2-40B4-BE49-F238E27FC236}">
                <a16:creationId xmlns:a16="http://schemas.microsoft.com/office/drawing/2014/main" id="{7A858293-6924-4F54-85F5-6182973825C5}"/>
              </a:ext>
            </a:extLst>
          </p:cNvPr>
          <p:cNvSpPr>
            <a:spLocks noGrp="1"/>
          </p:cNvSpPr>
          <p:nvPr>
            <p:ph type="sldNum" sz="quarter" idx="4"/>
          </p:nvPr>
        </p:nvSpPr>
        <p:spPr/>
        <p:txBody>
          <a:bodyPr/>
          <a:lstStyle/>
          <a:p>
            <a:pPr>
              <a:defRPr/>
            </a:pPr>
            <a:fld id="{3D0814A7-6EEF-4E2B-82FD-5338C0AF3E0B}" type="slidenum">
              <a:rPr lang="en-US" smtClean="0"/>
              <a:pPr>
                <a:defRPr/>
              </a:pPr>
              <a:t>29</a:t>
            </a:fld>
            <a:endParaRPr lang="en-US"/>
          </a:p>
        </p:txBody>
      </p:sp>
      <p:sp>
        <p:nvSpPr>
          <p:cNvPr id="5" name="Text Placeholder 4">
            <a:extLst>
              <a:ext uri="{FF2B5EF4-FFF2-40B4-BE49-F238E27FC236}">
                <a16:creationId xmlns:a16="http://schemas.microsoft.com/office/drawing/2014/main" id="{2FA6CF6B-B828-43A4-B4C7-052741AB858D}"/>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6F71E841-8565-4A65-B040-8690F46242C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22508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ICM to model Treatment Plant Hydraulics?</a:t>
            </a:r>
          </a:p>
        </p:txBody>
      </p:sp>
      <p:sp>
        <p:nvSpPr>
          <p:cNvPr id="3" name="Text Placeholder 2"/>
          <p:cNvSpPr>
            <a:spLocks noGrp="1"/>
          </p:cNvSpPr>
          <p:nvPr>
            <p:ph type="body" sz="quarter" idx="15"/>
          </p:nvPr>
        </p:nvSpPr>
        <p:spPr/>
        <p:txBody>
          <a:bodyPr/>
          <a:lstStyle/>
          <a:p>
            <a:r>
              <a:rPr lang="en-US" dirty="0"/>
              <a:t>Dynamic model vs. traditional static spreadsheets</a:t>
            </a:r>
          </a:p>
          <a:p>
            <a:pPr lvl="1"/>
            <a:r>
              <a:rPr lang="en-US" dirty="0"/>
              <a:t>Flow splits and flooding automatically calculated</a:t>
            </a:r>
          </a:p>
          <a:p>
            <a:pPr lvl="1"/>
            <a:r>
              <a:rPr lang="en-US" dirty="0"/>
              <a:t>Model routing</a:t>
            </a:r>
          </a:p>
          <a:p>
            <a:pPr lvl="1"/>
            <a:r>
              <a:rPr lang="en-US" dirty="0"/>
              <a:t>Pump/gate/valve controls can be modeled</a:t>
            </a:r>
          </a:p>
          <a:p>
            <a:pPr lvl="1"/>
            <a:r>
              <a:rPr lang="en-US" dirty="0"/>
              <a:t>Graphical interface and outputs</a:t>
            </a:r>
          </a:p>
          <a:p>
            <a:r>
              <a:rPr lang="en-US" dirty="0"/>
              <a:t>Third-party software</a:t>
            </a:r>
          </a:p>
          <a:p>
            <a:r>
              <a:rPr lang="en-US" dirty="0"/>
              <a:t>Opportunity for integrating with collection system model</a:t>
            </a:r>
          </a:p>
          <a:p>
            <a:pPr lvl="1"/>
            <a:r>
              <a:rPr lang="en-US" dirty="0"/>
              <a:t>Model dynamic downstream conditions</a:t>
            </a:r>
          </a:p>
          <a:p>
            <a:pPr lvl="1"/>
            <a:r>
              <a:rPr lang="en-US" dirty="0"/>
              <a:t>Examine WWTP operations effect on collection system</a:t>
            </a:r>
          </a:p>
          <a:p>
            <a:pPr lvl="1"/>
            <a:r>
              <a:rPr lang="en-US" dirty="0"/>
              <a:t>Assess aging collection system infrastructure (more I/I) effects on WWTP operations</a:t>
            </a:r>
          </a:p>
        </p:txBody>
      </p:sp>
      <p:sp>
        <p:nvSpPr>
          <p:cNvPr id="5" name="Slide Number Placeholder 4"/>
          <p:cNvSpPr>
            <a:spLocks noGrp="1"/>
          </p:cNvSpPr>
          <p:nvPr>
            <p:ph type="sldNum" sz="quarter" idx="4"/>
          </p:nvPr>
        </p:nvSpPr>
        <p:spPr/>
        <p:txBody>
          <a:bodyPr/>
          <a:lstStyle/>
          <a:p>
            <a:pPr>
              <a:defRPr/>
            </a:pPr>
            <a:fld id="{3D0814A7-6EEF-4E2B-82FD-5338C0AF3E0B}" type="slidenum">
              <a:rPr lang="en-US" smtClean="0"/>
              <a:pPr>
                <a:defRPr/>
              </a:pPr>
              <a:t>3</a:t>
            </a:fld>
            <a:endParaRPr lang="en-US"/>
          </a:p>
        </p:txBody>
      </p:sp>
    </p:spTree>
    <p:extLst>
      <p:ext uri="{BB962C8B-B14F-4D97-AF65-F5344CB8AC3E}">
        <p14:creationId xmlns:p14="http://schemas.microsoft.com/office/powerpoint/2010/main" val="2685625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Calibration</a:t>
            </a:r>
            <a:endParaRPr lang="en-US" dirty="0"/>
          </a:p>
        </p:txBody>
      </p:sp>
      <p:sp>
        <p:nvSpPr>
          <p:cNvPr id="8" name="Text Placeholder 7"/>
          <p:cNvSpPr>
            <a:spLocks noGrp="1"/>
          </p:cNvSpPr>
          <p:nvPr>
            <p:ph type="body" sz="quarter" idx="15"/>
          </p:nvPr>
        </p:nvSpPr>
        <p:spPr/>
        <p:txBody>
          <a:bodyPr/>
          <a:lstStyle/>
          <a:p>
            <a:r>
              <a:rPr lang="en-GB" dirty="0"/>
              <a:t>Very difficult to calibrate a whole model – too many hydraulic breaks</a:t>
            </a:r>
          </a:p>
          <a:p>
            <a:r>
              <a:rPr lang="en-GB" dirty="0"/>
              <a:t>To maximise success:</a:t>
            </a:r>
          </a:p>
          <a:p>
            <a:pPr lvl="1"/>
            <a:r>
              <a:rPr lang="en-GB" dirty="0"/>
              <a:t>Check what data is already recorded and whether it is reliable, especially flows</a:t>
            </a:r>
          </a:p>
          <a:p>
            <a:pPr lvl="1"/>
            <a:r>
              <a:rPr lang="en-GB" dirty="0"/>
              <a:t>Make logging period dependent on seeing a high flow </a:t>
            </a:r>
          </a:p>
          <a:p>
            <a:pPr lvl="1"/>
            <a:r>
              <a:rPr lang="en-GB" dirty="0"/>
              <a:t>Ensure operators log units in service and any plant bypasses</a:t>
            </a:r>
          </a:p>
          <a:p>
            <a:pPr lvl="1"/>
            <a:r>
              <a:rPr lang="en-GB" dirty="0"/>
              <a:t>Pick locations carefully to maximise calibration lengths. Concentrate on most crucial areas, e.g. where </a:t>
            </a:r>
            <a:r>
              <a:rPr lang="en-GB" dirty="0" err="1"/>
              <a:t>headlosses</a:t>
            </a:r>
            <a:r>
              <a:rPr lang="en-GB" dirty="0"/>
              <a:t> are high, freeboards are low or grit deposition could be significant</a:t>
            </a:r>
          </a:p>
          <a:p>
            <a:pPr lvl="1"/>
            <a:r>
              <a:rPr lang="en-GB" dirty="0"/>
              <a:t>Ensure water levels, not depths are recorded. Water depth to invert is only of use if channel invert level is certain</a:t>
            </a:r>
          </a:p>
          <a:p>
            <a:pPr lvl="1"/>
            <a:r>
              <a:rPr lang="en-GB" dirty="0"/>
              <a:t>BEWARE OF DATUM DIFFERENCES. Suggest survey of key levels across plant and measure sediment depths at the same time</a:t>
            </a:r>
          </a:p>
          <a:p>
            <a:endParaRPr lang="en-GB" dirty="0"/>
          </a:p>
          <a:p>
            <a:endParaRPr lang="en-GB" dirty="0"/>
          </a:p>
          <a:p>
            <a:endParaRPr lang="en-GB" dirty="0"/>
          </a:p>
          <a:p>
            <a:endParaRPr lang="en-US" dirty="0"/>
          </a:p>
        </p:txBody>
      </p:sp>
      <p:sp>
        <p:nvSpPr>
          <p:cNvPr id="10" name="Slide Number Placeholder 9"/>
          <p:cNvSpPr>
            <a:spLocks noGrp="1"/>
          </p:cNvSpPr>
          <p:nvPr>
            <p:ph type="sldNum" sz="quarter" idx="4"/>
          </p:nvPr>
        </p:nvSpPr>
        <p:spPr/>
        <p:txBody>
          <a:bodyPr/>
          <a:lstStyle/>
          <a:p>
            <a:pPr marL="0" marR="0" lvl="0" indent="0" algn="r" defTabSz="1218987" rtl="0" eaLnBrk="1" fontAlgn="auto" latinLnBrk="0" hangingPunct="1">
              <a:lnSpc>
                <a:spcPct val="100000"/>
              </a:lnSpc>
              <a:spcBef>
                <a:spcPts val="0"/>
              </a:spcBef>
              <a:spcAft>
                <a:spcPts val="0"/>
              </a:spcAft>
              <a:buClrTx/>
              <a:buSzTx/>
              <a:buFont typeface="Arial" charset="0"/>
              <a:buNone/>
              <a:tabLst/>
              <a:defRPr/>
            </a:pPr>
            <a:fld id="{3D0814A7-6EEF-4E2B-82FD-5338C0AF3E0B}" type="slidenum">
              <a:rPr kumimoji="0" lang="en-US" sz="900" b="1" i="0" u="none" strike="noStrike" kern="1200" cap="none" spc="0" normalizeH="0" baseline="0" noProof="0" smtClean="0">
                <a:ln>
                  <a:noFill/>
                </a:ln>
                <a:solidFill>
                  <a:srgbClr val="005596"/>
                </a:solidFill>
                <a:effectLst/>
                <a:uLnTx/>
                <a:uFillTx/>
                <a:latin typeface="Calibri" panose="020F0502020204030204"/>
              </a:rPr>
              <a:pPr marL="0" marR="0" lvl="0" indent="0" algn="r" defTabSz="1218987" rtl="0" eaLnBrk="1" fontAlgn="auto" latinLnBrk="0" hangingPunct="1">
                <a:lnSpc>
                  <a:spcPct val="100000"/>
                </a:lnSpc>
                <a:spcBef>
                  <a:spcPts val="0"/>
                </a:spcBef>
                <a:spcAft>
                  <a:spcPts val="0"/>
                </a:spcAft>
                <a:buClrTx/>
                <a:buSzTx/>
                <a:buFont typeface="Arial" charset="0"/>
                <a:buNone/>
                <a:tabLst/>
                <a:defRPr/>
              </a:pPr>
              <a:t>30</a:t>
            </a:fld>
            <a:endParaRPr kumimoji="0" lang="en-US" sz="900" b="1" i="0" u="none" strike="noStrike" kern="1200" cap="none" spc="0" normalizeH="0" baseline="0" noProof="0" dirty="0">
              <a:ln>
                <a:noFill/>
              </a:ln>
              <a:solidFill>
                <a:srgbClr val="005596"/>
              </a:solidFill>
              <a:effectLst/>
              <a:uLnTx/>
              <a:uFillTx/>
              <a:latin typeface="Calibri" panose="020F0502020204030204"/>
            </a:endParaRPr>
          </a:p>
        </p:txBody>
      </p:sp>
    </p:spTree>
    <p:extLst>
      <p:ext uri="{BB962C8B-B14F-4D97-AF65-F5344CB8AC3E}">
        <p14:creationId xmlns:p14="http://schemas.microsoft.com/office/powerpoint/2010/main" val="321757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0E4108-0AB5-4E43-B161-108351FAEE3F}"/>
              </a:ext>
            </a:extLst>
          </p:cNvPr>
          <p:cNvSpPr>
            <a:spLocks noGrp="1"/>
          </p:cNvSpPr>
          <p:nvPr>
            <p:ph type="title"/>
          </p:nvPr>
        </p:nvSpPr>
        <p:spPr/>
        <p:txBody>
          <a:bodyPr/>
          <a:lstStyle/>
          <a:p>
            <a:r>
              <a:rPr lang="en-NZ" dirty="0"/>
              <a:t>Locations of existing SCADA and proposed level sensors</a:t>
            </a:r>
            <a:endParaRPr lang="en-US" dirty="0"/>
          </a:p>
        </p:txBody>
      </p:sp>
      <p:sp>
        <p:nvSpPr>
          <p:cNvPr id="5" name="Slide Number Placeholder 4">
            <a:extLst>
              <a:ext uri="{FF2B5EF4-FFF2-40B4-BE49-F238E27FC236}">
                <a16:creationId xmlns:a16="http://schemas.microsoft.com/office/drawing/2014/main" id="{CEABC133-927F-4580-87A0-6FD5071125E1}"/>
              </a:ext>
            </a:extLst>
          </p:cNvPr>
          <p:cNvSpPr>
            <a:spLocks noGrp="1"/>
          </p:cNvSpPr>
          <p:nvPr>
            <p:ph type="sldNum" sz="quarter" idx="4"/>
          </p:nvPr>
        </p:nvSpPr>
        <p:spPr/>
        <p:txBody>
          <a:bodyPr/>
          <a:lstStyle/>
          <a:p>
            <a:pPr>
              <a:defRPr/>
            </a:pPr>
            <a:fld id="{3D0814A7-6EEF-4E2B-82FD-5338C0AF3E0B}" type="slidenum">
              <a:rPr lang="en-US" smtClean="0"/>
              <a:pPr>
                <a:defRPr/>
              </a:pPr>
              <a:t>31</a:t>
            </a:fld>
            <a:endParaRPr lang="en-US"/>
          </a:p>
        </p:txBody>
      </p:sp>
      <p:pic>
        <p:nvPicPr>
          <p:cNvPr id="7" name="Picture 26">
            <a:extLst>
              <a:ext uri="{FF2B5EF4-FFF2-40B4-BE49-F238E27FC236}">
                <a16:creationId xmlns:a16="http://schemas.microsoft.com/office/drawing/2014/main" id="{587A59CA-9EFF-4181-85B9-14A756CF51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1431" y="1135525"/>
            <a:ext cx="7656725" cy="475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13">
            <a:extLst>
              <a:ext uri="{FF2B5EF4-FFF2-40B4-BE49-F238E27FC236}">
                <a16:creationId xmlns:a16="http://schemas.microsoft.com/office/drawing/2014/main" id="{5524A19A-6473-4176-BAF7-A32A87EA1156}"/>
              </a:ext>
            </a:extLst>
          </p:cNvPr>
          <p:cNvSpPr txBox="1">
            <a:spLocks/>
          </p:cNvSpPr>
          <p:nvPr/>
        </p:nvSpPr>
        <p:spPr>
          <a:xfrm>
            <a:off x="2600800" y="5724173"/>
            <a:ext cx="8847879" cy="387805"/>
          </a:xfrm>
          <a:prstGeom prst="rect">
            <a:avLst/>
          </a:prstGeom>
        </p:spPr>
        <p:txBody>
          <a:bodyPr>
            <a:normAutofit/>
          </a:bodyPr>
          <a:lstStyle>
            <a:lvl1pPr marL="306864" indent="-306864" algn="l" rtl="0" eaLnBrk="1" fontAlgn="base" hangingPunct="1">
              <a:spcBef>
                <a:spcPct val="40000"/>
              </a:spcBef>
              <a:spcAft>
                <a:spcPct val="0"/>
              </a:spcAft>
              <a:buClr>
                <a:srgbClr val="005596"/>
              </a:buClr>
              <a:buChar char="•"/>
              <a:defRPr sz="3200" b="1">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defTabSz="914400"/>
            <a:r>
              <a:rPr lang="en-GB" sz="1800" kern="0" dirty="0"/>
              <a:t>8 portable ultrasonic depth monitors installed from 20</a:t>
            </a:r>
            <a:r>
              <a:rPr lang="en-GB" sz="1800" kern="0" baseline="30000" dirty="0"/>
              <a:t>th</a:t>
            </a:r>
            <a:r>
              <a:rPr lang="en-GB" sz="1800" kern="0" dirty="0"/>
              <a:t>/22</a:t>
            </a:r>
            <a:r>
              <a:rPr lang="en-GB" sz="1800" kern="0" baseline="30000" dirty="0"/>
              <a:t>nd</a:t>
            </a:r>
            <a:r>
              <a:rPr lang="en-GB" sz="1800" kern="0" dirty="0"/>
              <a:t> Feb to 24</a:t>
            </a:r>
            <a:r>
              <a:rPr lang="en-GB" sz="1800" kern="0" baseline="30000" dirty="0"/>
              <a:t>th</a:t>
            </a:r>
            <a:r>
              <a:rPr lang="en-GB" sz="1800" kern="0" dirty="0"/>
              <a:t> March 2017</a:t>
            </a:r>
            <a:endParaRPr lang="en-US" sz="1800" kern="0" dirty="0"/>
          </a:p>
        </p:txBody>
      </p:sp>
      <p:cxnSp>
        <p:nvCxnSpPr>
          <p:cNvPr id="9" name="Straight Arrow Connector 8">
            <a:extLst>
              <a:ext uri="{FF2B5EF4-FFF2-40B4-BE49-F238E27FC236}">
                <a16:creationId xmlns:a16="http://schemas.microsoft.com/office/drawing/2014/main" id="{DA7E4EC8-F10B-4309-8B2C-64932C4E9C70}"/>
              </a:ext>
            </a:extLst>
          </p:cNvPr>
          <p:cNvCxnSpPr/>
          <p:nvPr/>
        </p:nvCxnSpPr>
        <p:spPr bwMode="auto">
          <a:xfrm flipH="1">
            <a:off x="9580889" y="1555856"/>
            <a:ext cx="163186" cy="480056"/>
          </a:xfrm>
          <a:prstGeom prst="straightConnector1">
            <a:avLst/>
          </a:prstGeom>
          <a:noFill/>
          <a:ln w="19050" cap="flat" cmpd="sng" algn="ctr">
            <a:solidFill>
              <a:srgbClr val="FFFF00"/>
            </a:solidFill>
            <a:prstDash val="solid"/>
            <a:round/>
            <a:headEnd type="none" w="med" len="med"/>
            <a:tailEnd type="arrow"/>
          </a:ln>
          <a:effectLst/>
        </p:spPr>
      </p:cxnSp>
      <p:sp>
        <p:nvSpPr>
          <p:cNvPr id="10" name="TextBox 9">
            <a:extLst>
              <a:ext uri="{FF2B5EF4-FFF2-40B4-BE49-F238E27FC236}">
                <a16:creationId xmlns:a16="http://schemas.microsoft.com/office/drawing/2014/main" id="{D892FD03-7FF9-452A-9512-2A1473E51E22}"/>
              </a:ext>
            </a:extLst>
          </p:cNvPr>
          <p:cNvSpPr txBox="1"/>
          <p:nvPr/>
        </p:nvSpPr>
        <p:spPr>
          <a:xfrm>
            <a:off x="9369426" y="1217302"/>
            <a:ext cx="1134534" cy="338554"/>
          </a:xfrm>
          <a:prstGeom prst="rect">
            <a:avLst/>
          </a:prstGeom>
          <a:noFill/>
        </p:spPr>
        <p:txBody>
          <a:bodyPr wrap="square" lIns="0" rIns="0" rtlCol="0">
            <a:spAutoFit/>
          </a:bodyPr>
          <a:lstStyle/>
          <a:p>
            <a:r>
              <a:rPr lang="en-GB" sz="1600" dirty="0">
                <a:solidFill>
                  <a:srgbClr val="FFFF00"/>
                </a:solidFill>
              </a:rPr>
              <a:t>Inlet flow</a:t>
            </a:r>
            <a:endParaRPr lang="en-US" sz="1600" dirty="0">
              <a:solidFill>
                <a:srgbClr val="FF0000"/>
              </a:solidFill>
            </a:endParaRPr>
          </a:p>
        </p:txBody>
      </p:sp>
      <p:sp>
        <p:nvSpPr>
          <p:cNvPr id="11" name="TextBox 10">
            <a:extLst>
              <a:ext uri="{FF2B5EF4-FFF2-40B4-BE49-F238E27FC236}">
                <a16:creationId xmlns:a16="http://schemas.microsoft.com/office/drawing/2014/main" id="{E3145A15-F9FF-4E9D-9511-7B5AD8B6EE06}"/>
              </a:ext>
            </a:extLst>
          </p:cNvPr>
          <p:cNvSpPr txBox="1"/>
          <p:nvPr/>
        </p:nvSpPr>
        <p:spPr>
          <a:xfrm>
            <a:off x="6543768" y="4865833"/>
            <a:ext cx="1641829" cy="830997"/>
          </a:xfrm>
          <a:prstGeom prst="rect">
            <a:avLst/>
          </a:prstGeom>
          <a:noFill/>
        </p:spPr>
        <p:txBody>
          <a:bodyPr wrap="square" lIns="0" rIns="0" rtlCol="0">
            <a:spAutoFit/>
          </a:bodyPr>
          <a:lstStyle/>
          <a:p>
            <a:pPr algn="ctr"/>
            <a:r>
              <a:rPr lang="en-GB" sz="1600" dirty="0">
                <a:solidFill>
                  <a:srgbClr val="FFFF00"/>
                </a:solidFill>
              </a:rPr>
              <a:t>BNR2 total RAS</a:t>
            </a:r>
          </a:p>
          <a:p>
            <a:pPr algn="ctr"/>
            <a:r>
              <a:rPr lang="en-GB" sz="1600" dirty="0">
                <a:solidFill>
                  <a:srgbClr val="FFFF00"/>
                </a:solidFill>
              </a:rPr>
              <a:t>BNR1 individual RAS flows</a:t>
            </a:r>
            <a:endParaRPr lang="en-US" sz="1600" dirty="0">
              <a:solidFill>
                <a:srgbClr val="FFFF00"/>
              </a:solidFill>
            </a:endParaRPr>
          </a:p>
        </p:txBody>
      </p:sp>
      <p:cxnSp>
        <p:nvCxnSpPr>
          <p:cNvPr id="12" name="Straight Arrow Connector 11">
            <a:extLst>
              <a:ext uri="{FF2B5EF4-FFF2-40B4-BE49-F238E27FC236}">
                <a16:creationId xmlns:a16="http://schemas.microsoft.com/office/drawing/2014/main" id="{7248A26D-25F2-46C9-B832-93A2D6168B10}"/>
              </a:ext>
            </a:extLst>
          </p:cNvPr>
          <p:cNvCxnSpPr/>
          <p:nvPr/>
        </p:nvCxnSpPr>
        <p:spPr bwMode="auto">
          <a:xfrm flipH="1" flipV="1">
            <a:off x="5433791" y="4305482"/>
            <a:ext cx="1282408" cy="560351"/>
          </a:xfrm>
          <a:prstGeom prst="straightConnector1">
            <a:avLst/>
          </a:prstGeom>
          <a:noFill/>
          <a:ln w="19050" cap="flat" cmpd="sng" algn="ctr">
            <a:solidFill>
              <a:srgbClr val="FFFF00"/>
            </a:solidFill>
            <a:prstDash val="solid"/>
            <a:round/>
            <a:headEnd type="none" w="med" len="med"/>
            <a:tailEnd type="arrow"/>
          </a:ln>
          <a:effectLst/>
        </p:spPr>
      </p:cxnSp>
      <p:cxnSp>
        <p:nvCxnSpPr>
          <p:cNvPr id="13" name="Straight Arrow Connector 12">
            <a:extLst>
              <a:ext uri="{FF2B5EF4-FFF2-40B4-BE49-F238E27FC236}">
                <a16:creationId xmlns:a16="http://schemas.microsoft.com/office/drawing/2014/main" id="{84F3E38B-FFC1-4A8C-A0FB-845479F8804A}"/>
              </a:ext>
            </a:extLst>
          </p:cNvPr>
          <p:cNvCxnSpPr/>
          <p:nvPr/>
        </p:nvCxnSpPr>
        <p:spPr bwMode="auto">
          <a:xfrm flipH="1" flipV="1">
            <a:off x="5869517" y="3691468"/>
            <a:ext cx="846682" cy="1174365"/>
          </a:xfrm>
          <a:prstGeom prst="straightConnector1">
            <a:avLst/>
          </a:prstGeom>
          <a:noFill/>
          <a:ln w="19050" cap="flat" cmpd="sng" algn="ctr">
            <a:solidFill>
              <a:srgbClr val="FFFF00"/>
            </a:solidFill>
            <a:prstDash val="solid"/>
            <a:round/>
            <a:headEnd type="none" w="med" len="med"/>
            <a:tailEnd type="arrow"/>
          </a:ln>
          <a:effectLst/>
        </p:spPr>
      </p:cxnSp>
      <p:cxnSp>
        <p:nvCxnSpPr>
          <p:cNvPr id="14" name="Straight Arrow Connector 13">
            <a:extLst>
              <a:ext uri="{FF2B5EF4-FFF2-40B4-BE49-F238E27FC236}">
                <a16:creationId xmlns:a16="http://schemas.microsoft.com/office/drawing/2014/main" id="{29A6E7BD-1E9B-4C03-949C-648A594E2CB3}"/>
              </a:ext>
            </a:extLst>
          </p:cNvPr>
          <p:cNvCxnSpPr/>
          <p:nvPr/>
        </p:nvCxnSpPr>
        <p:spPr bwMode="auto">
          <a:xfrm>
            <a:off x="3725458" y="4095751"/>
            <a:ext cx="781495" cy="721783"/>
          </a:xfrm>
          <a:prstGeom prst="straightConnector1">
            <a:avLst/>
          </a:prstGeom>
          <a:noFill/>
          <a:ln w="19050" cap="flat" cmpd="sng" algn="ctr">
            <a:solidFill>
              <a:srgbClr val="FFFF00"/>
            </a:solidFill>
            <a:prstDash val="solid"/>
            <a:round/>
            <a:headEnd type="none" w="med" len="med"/>
            <a:tailEnd type="arrow"/>
          </a:ln>
          <a:effectLst/>
        </p:spPr>
      </p:cxnSp>
      <p:sp>
        <p:nvSpPr>
          <p:cNvPr id="15" name="TextBox 14">
            <a:extLst>
              <a:ext uri="{FF2B5EF4-FFF2-40B4-BE49-F238E27FC236}">
                <a16:creationId xmlns:a16="http://schemas.microsoft.com/office/drawing/2014/main" id="{9F1A6E44-8080-487A-A4AA-1AF3C3B71E88}"/>
              </a:ext>
            </a:extLst>
          </p:cNvPr>
          <p:cNvSpPr txBox="1"/>
          <p:nvPr/>
        </p:nvSpPr>
        <p:spPr>
          <a:xfrm>
            <a:off x="3789892" y="5196518"/>
            <a:ext cx="1989666" cy="584775"/>
          </a:xfrm>
          <a:prstGeom prst="rect">
            <a:avLst/>
          </a:prstGeom>
          <a:noFill/>
        </p:spPr>
        <p:txBody>
          <a:bodyPr wrap="square" lIns="0" rIns="0" rtlCol="0">
            <a:spAutoFit/>
          </a:bodyPr>
          <a:lstStyle/>
          <a:p>
            <a:pPr algn="ctr"/>
            <a:r>
              <a:rPr lang="en-GB" sz="1600" dirty="0">
                <a:solidFill>
                  <a:srgbClr val="FFFF00"/>
                </a:solidFill>
              </a:rPr>
              <a:t>Some pump speeds, pressures and flows</a:t>
            </a:r>
            <a:endParaRPr lang="en-US" sz="1600" dirty="0">
              <a:solidFill>
                <a:srgbClr val="FFFF00"/>
              </a:solidFill>
            </a:endParaRPr>
          </a:p>
        </p:txBody>
      </p:sp>
      <p:cxnSp>
        <p:nvCxnSpPr>
          <p:cNvPr id="16" name="Straight Arrow Connector 15">
            <a:extLst>
              <a:ext uri="{FF2B5EF4-FFF2-40B4-BE49-F238E27FC236}">
                <a16:creationId xmlns:a16="http://schemas.microsoft.com/office/drawing/2014/main" id="{6B2F9F11-BDA4-47E7-ADFD-7B29309751A2}"/>
              </a:ext>
            </a:extLst>
          </p:cNvPr>
          <p:cNvCxnSpPr/>
          <p:nvPr/>
        </p:nvCxnSpPr>
        <p:spPr bwMode="auto">
          <a:xfrm flipH="1" flipV="1">
            <a:off x="4506952" y="4947923"/>
            <a:ext cx="80094" cy="333408"/>
          </a:xfrm>
          <a:prstGeom prst="straightConnector1">
            <a:avLst/>
          </a:prstGeom>
          <a:noFill/>
          <a:ln w="19050" cap="flat" cmpd="sng" algn="ctr">
            <a:solidFill>
              <a:srgbClr val="FFFF00"/>
            </a:solidFill>
            <a:prstDash val="solid"/>
            <a:round/>
            <a:headEnd type="none" w="med" len="med"/>
            <a:tailEnd type="arrow"/>
          </a:ln>
          <a:effectLst/>
        </p:spPr>
      </p:cxnSp>
      <p:sp>
        <p:nvSpPr>
          <p:cNvPr id="17" name="TextBox 16">
            <a:extLst>
              <a:ext uri="{FF2B5EF4-FFF2-40B4-BE49-F238E27FC236}">
                <a16:creationId xmlns:a16="http://schemas.microsoft.com/office/drawing/2014/main" id="{2270A707-DB32-4B66-A111-4BE9D658D40A}"/>
              </a:ext>
            </a:extLst>
          </p:cNvPr>
          <p:cNvSpPr txBox="1"/>
          <p:nvPr/>
        </p:nvSpPr>
        <p:spPr>
          <a:xfrm>
            <a:off x="4268470" y="1632800"/>
            <a:ext cx="1412144" cy="338554"/>
          </a:xfrm>
          <a:prstGeom prst="rect">
            <a:avLst/>
          </a:prstGeom>
          <a:noFill/>
        </p:spPr>
        <p:txBody>
          <a:bodyPr wrap="square" lIns="0" rIns="0" rtlCol="0">
            <a:spAutoFit/>
          </a:bodyPr>
          <a:lstStyle/>
          <a:p>
            <a:pPr algn="ctr"/>
            <a:r>
              <a:rPr lang="en-GB" sz="1600" dirty="0">
                <a:solidFill>
                  <a:srgbClr val="FFFF00"/>
                </a:solidFill>
              </a:rPr>
              <a:t>River level</a:t>
            </a:r>
            <a:endParaRPr lang="en-US" sz="1600" dirty="0">
              <a:solidFill>
                <a:srgbClr val="FFFF00"/>
              </a:solidFill>
            </a:endParaRPr>
          </a:p>
        </p:txBody>
      </p:sp>
      <p:cxnSp>
        <p:nvCxnSpPr>
          <p:cNvPr id="18" name="Straight Arrow Connector 17">
            <a:extLst>
              <a:ext uri="{FF2B5EF4-FFF2-40B4-BE49-F238E27FC236}">
                <a16:creationId xmlns:a16="http://schemas.microsoft.com/office/drawing/2014/main" id="{7ECD56CF-E182-4340-9AE0-EB895ED22206}"/>
              </a:ext>
            </a:extLst>
          </p:cNvPr>
          <p:cNvCxnSpPr/>
          <p:nvPr/>
        </p:nvCxnSpPr>
        <p:spPr bwMode="auto">
          <a:xfrm>
            <a:off x="4974542" y="1981724"/>
            <a:ext cx="0" cy="490754"/>
          </a:xfrm>
          <a:prstGeom prst="straightConnector1">
            <a:avLst/>
          </a:prstGeom>
          <a:noFill/>
          <a:ln w="19050" cap="flat" cmpd="sng" algn="ctr">
            <a:solidFill>
              <a:srgbClr val="FFFF00"/>
            </a:solidFill>
            <a:prstDash val="solid"/>
            <a:round/>
            <a:headEnd type="none" w="med" len="med"/>
            <a:tailEnd type="arrow"/>
          </a:ln>
          <a:effectLst/>
        </p:spPr>
      </p:cxnSp>
      <p:sp>
        <p:nvSpPr>
          <p:cNvPr id="19" name="TextBox 18">
            <a:extLst>
              <a:ext uri="{FF2B5EF4-FFF2-40B4-BE49-F238E27FC236}">
                <a16:creationId xmlns:a16="http://schemas.microsoft.com/office/drawing/2014/main" id="{4D2F6381-3BCF-46B4-9023-B74DAEEE0E03}"/>
              </a:ext>
            </a:extLst>
          </p:cNvPr>
          <p:cNvSpPr txBox="1"/>
          <p:nvPr/>
        </p:nvSpPr>
        <p:spPr>
          <a:xfrm>
            <a:off x="3521551" y="2133924"/>
            <a:ext cx="1412144" cy="338554"/>
          </a:xfrm>
          <a:prstGeom prst="rect">
            <a:avLst/>
          </a:prstGeom>
          <a:noFill/>
        </p:spPr>
        <p:txBody>
          <a:bodyPr wrap="square" lIns="0" rIns="0" rtlCol="0">
            <a:spAutoFit/>
          </a:bodyPr>
          <a:lstStyle/>
          <a:p>
            <a:pPr algn="ctr"/>
            <a:r>
              <a:rPr lang="en-GB" sz="1600" dirty="0">
                <a:solidFill>
                  <a:srgbClr val="FFFF00"/>
                </a:solidFill>
              </a:rPr>
              <a:t>Effluent flow</a:t>
            </a:r>
            <a:endParaRPr lang="en-US" sz="1600" dirty="0">
              <a:solidFill>
                <a:srgbClr val="FFFF00"/>
              </a:solidFill>
            </a:endParaRPr>
          </a:p>
        </p:txBody>
      </p:sp>
      <p:cxnSp>
        <p:nvCxnSpPr>
          <p:cNvPr id="20" name="Straight Arrow Connector 19">
            <a:extLst>
              <a:ext uri="{FF2B5EF4-FFF2-40B4-BE49-F238E27FC236}">
                <a16:creationId xmlns:a16="http://schemas.microsoft.com/office/drawing/2014/main" id="{28A97016-59FE-4152-89AE-43FAE9D87383}"/>
              </a:ext>
            </a:extLst>
          </p:cNvPr>
          <p:cNvCxnSpPr/>
          <p:nvPr/>
        </p:nvCxnSpPr>
        <p:spPr bwMode="auto">
          <a:xfrm>
            <a:off x="4356736" y="2472478"/>
            <a:ext cx="468423" cy="646062"/>
          </a:xfrm>
          <a:prstGeom prst="straightConnector1">
            <a:avLst/>
          </a:prstGeom>
          <a:noFill/>
          <a:ln w="19050" cap="flat" cmpd="sng" algn="ctr">
            <a:solidFill>
              <a:srgbClr val="FFFF00"/>
            </a:solidFill>
            <a:prstDash val="solid"/>
            <a:round/>
            <a:headEnd type="none" w="med" len="med"/>
            <a:tailEnd type="arrow"/>
          </a:ln>
          <a:effectLst/>
        </p:spPr>
      </p:cxnSp>
      <p:sp>
        <p:nvSpPr>
          <p:cNvPr id="21" name="TextBox 20">
            <a:extLst>
              <a:ext uri="{FF2B5EF4-FFF2-40B4-BE49-F238E27FC236}">
                <a16:creationId xmlns:a16="http://schemas.microsoft.com/office/drawing/2014/main" id="{AC45B509-CEE6-474C-8E6E-5BA9553724A0}"/>
              </a:ext>
            </a:extLst>
          </p:cNvPr>
          <p:cNvSpPr txBox="1"/>
          <p:nvPr/>
        </p:nvSpPr>
        <p:spPr>
          <a:xfrm>
            <a:off x="6956681" y="1931610"/>
            <a:ext cx="816001" cy="584775"/>
          </a:xfrm>
          <a:prstGeom prst="rect">
            <a:avLst/>
          </a:prstGeom>
          <a:noFill/>
        </p:spPr>
        <p:txBody>
          <a:bodyPr wrap="square" lIns="0" rIns="0" rtlCol="0">
            <a:spAutoFit/>
          </a:bodyPr>
          <a:lstStyle/>
          <a:p>
            <a:r>
              <a:rPr lang="en-GB" sz="1600" dirty="0">
                <a:solidFill>
                  <a:srgbClr val="00A2E5">
                    <a:lumMod val="60000"/>
                    <a:lumOff val="40000"/>
                  </a:srgbClr>
                </a:solidFill>
              </a:rPr>
              <a:t>Water levels</a:t>
            </a:r>
            <a:endParaRPr lang="en-US" sz="1600" dirty="0">
              <a:solidFill>
                <a:srgbClr val="00A2E5">
                  <a:lumMod val="60000"/>
                  <a:lumOff val="40000"/>
                </a:srgbClr>
              </a:solidFill>
            </a:endParaRPr>
          </a:p>
        </p:txBody>
      </p:sp>
      <p:cxnSp>
        <p:nvCxnSpPr>
          <p:cNvPr id="22" name="Straight Arrow Connector 21">
            <a:extLst>
              <a:ext uri="{FF2B5EF4-FFF2-40B4-BE49-F238E27FC236}">
                <a16:creationId xmlns:a16="http://schemas.microsoft.com/office/drawing/2014/main" id="{96A159EE-B63D-4ED8-A28D-A11E444ED682}"/>
              </a:ext>
            </a:extLst>
          </p:cNvPr>
          <p:cNvCxnSpPr/>
          <p:nvPr/>
        </p:nvCxnSpPr>
        <p:spPr bwMode="auto">
          <a:xfrm flipH="1">
            <a:off x="6543769" y="2472478"/>
            <a:ext cx="646397" cy="1069290"/>
          </a:xfrm>
          <a:prstGeom prst="straightConnector1">
            <a:avLst/>
          </a:prstGeom>
          <a:noFill/>
          <a:ln w="19050" cap="flat" cmpd="sng" algn="ctr">
            <a:solidFill>
              <a:schemeClr val="accent1">
                <a:lumMod val="60000"/>
                <a:lumOff val="40000"/>
              </a:schemeClr>
            </a:solidFill>
            <a:prstDash val="solid"/>
            <a:round/>
            <a:headEnd type="none" w="med" len="med"/>
            <a:tailEnd type="arrow"/>
          </a:ln>
          <a:effectLst/>
        </p:spPr>
      </p:cxnSp>
      <p:sp>
        <p:nvSpPr>
          <p:cNvPr id="23" name="TextBox 22">
            <a:extLst>
              <a:ext uri="{FF2B5EF4-FFF2-40B4-BE49-F238E27FC236}">
                <a16:creationId xmlns:a16="http://schemas.microsoft.com/office/drawing/2014/main" id="{F055485B-61A6-444B-96DF-FCF58A9B1876}"/>
              </a:ext>
            </a:extLst>
          </p:cNvPr>
          <p:cNvSpPr txBox="1"/>
          <p:nvPr/>
        </p:nvSpPr>
        <p:spPr>
          <a:xfrm>
            <a:off x="2837666" y="2286141"/>
            <a:ext cx="816001" cy="584775"/>
          </a:xfrm>
          <a:prstGeom prst="rect">
            <a:avLst/>
          </a:prstGeom>
          <a:noFill/>
        </p:spPr>
        <p:txBody>
          <a:bodyPr wrap="square" lIns="0" rIns="0" rtlCol="0">
            <a:spAutoFit/>
          </a:bodyPr>
          <a:lstStyle/>
          <a:p>
            <a:r>
              <a:rPr lang="en-GB" sz="1600" dirty="0">
                <a:solidFill>
                  <a:srgbClr val="00A2E5">
                    <a:lumMod val="60000"/>
                    <a:lumOff val="40000"/>
                  </a:srgbClr>
                </a:solidFill>
              </a:rPr>
              <a:t>Water level</a:t>
            </a:r>
            <a:endParaRPr lang="en-US" sz="1600" dirty="0">
              <a:solidFill>
                <a:srgbClr val="00A2E5">
                  <a:lumMod val="60000"/>
                  <a:lumOff val="40000"/>
                </a:srgbClr>
              </a:solidFill>
            </a:endParaRPr>
          </a:p>
        </p:txBody>
      </p:sp>
      <p:cxnSp>
        <p:nvCxnSpPr>
          <p:cNvPr id="24" name="Straight Arrow Connector 23">
            <a:extLst>
              <a:ext uri="{FF2B5EF4-FFF2-40B4-BE49-F238E27FC236}">
                <a16:creationId xmlns:a16="http://schemas.microsoft.com/office/drawing/2014/main" id="{C927A319-1FB8-46EF-80AD-48AB735386D6}"/>
              </a:ext>
            </a:extLst>
          </p:cNvPr>
          <p:cNvCxnSpPr>
            <a:cxnSpLocks/>
          </p:cNvCxnSpPr>
          <p:nvPr/>
        </p:nvCxnSpPr>
        <p:spPr bwMode="auto">
          <a:xfrm>
            <a:off x="3092975" y="2828820"/>
            <a:ext cx="1134649" cy="953139"/>
          </a:xfrm>
          <a:prstGeom prst="straightConnector1">
            <a:avLst/>
          </a:prstGeom>
          <a:noFill/>
          <a:ln w="19050" cap="flat" cmpd="sng" algn="ctr">
            <a:solidFill>
              <a:schemeClr val="accent1">
                <a:lumMod val="60000"/>
                <a:lumOff val="40000"/>
              </a:schemeClr>
            </a:solidFill>
            <a:prstDash val="solid"/>
            <a:round/>
            <a:headEnd type="none" w="med" len="med"/>
            <a:tailEnd type="arrow"/>
          </a:ln>
          <a:effectLst/>
        </p:spPr>
      </p:cxnSp>
      <p:sp>
        <p:nvSpPr>
          <p:cNvPr id="25" name="TextBox 24">
            <a:extLst>
              <a:ext uri="{FF2B5EF4-FFF2-40B4-BE49-F238E27FC236}">
                <a16:creationId xmlns:a16="http://schemas.microsoft.com/office/drawing/2014/main" id="{948D3992-4F01-4C60-9E01-AB623015E31B}"/>
              </a:ext>
            </a:extLst>
          </p:cNvPr>
          <p:cNvSpPr txBox="1"/>
          <p:nvPr/>
        </p:nvSpPr>
        <p:spPr>
          <a:xfrm>
            <a:off x="2815043" y="1477917"/>
            <a:ext cx="816001" cy="584775"/>
          </a:xfrm>
          <a:prstGeom prst="rect">
            <a:avLst/>
          </a:prstGeom>
          <a:noFill/>
        </p:spPr>
        <p:txBody>
          <a:bodyPr wrap="square" lIns="0" rIns="0" rtlCol="0">
            <a:spAutoFit/>
          </a:bodyPr>
          <a:lstStyle/>
          <a:p>
            <a:r>
              <a:rPr lang="en-GB" sz="1600" dirty="0">
                <a:solidFill>
                  <a:srgbClr val="00A2E5">
                    <a:lumMod val="60000"/>
                    <a:lumOff val="40000"/>
                  </a:srgbClr>
                </a:solidFill>
              </a:rPr>
              <a:t>Water levels</a:t>
            </a:r>
            <a:endParaRPr lang="en-US" sz="1600" dirty="0">
              <a:solidFill>
                <a:srgbClr val="00A2E5">
                  <a:lumMod val="60000"/>
                  <a:lumOff val="40000"/>
                </a:srgbClr>
              </a:solidFill>
            </a:endParaRPr>
          </a:p>
        </p:txBody>
      </p:sp>
      <p:cxnSp>
        <p:nvCxnSpPr>
          <p:cNvPr id="26" name="Straight Arrow Connector 25">
            <a:extLst>
              <a:ext uri="{FF2B5EF4-FFF2-40B4-BE49-F238E27FC236}">
                <a16:creationId xmlns:a16="http://schemas.microsoft.com/office/drawing/2014/main" id="{B4F3C58D-D30B-4F1C-B206-72F0D4FA3890}"/>
              </a:ext>
            </a:extLst>
          </p:cNvPr>
          <p:cNvCxnSpPr>
            <a:cxnSpLocks/>
          </p:cNvCxnSpPr>
          <p:nvPr/>
        </p:nvCxnSpPr>
        <p:spPr bwMode="auto">
          <a:xfrm>
            <a:off x="3247499" y="2101743"/>
            <a:ext cx="1356251" cy="1402408"/>
          </a:xfrm>
          <a:prstGeom prst="straightConnector1">
            <a:avLst/>
          </a:prstGeom>
          <a:noFill/>
          <a:ln w="19050" cap="flat" cmpd="sng" algn="ctr">
            <a:solidFill>
              <a:schemeClr val="accent1">
                <a:lumMod val="60000"/>
                <a:lumOff val="40000"/>
              </a:schemeClr>
            </a:solidFill>
            <a:prstDash val="solid"/>
            <a:round/>
            <a:headEnd type="none" w="med" len="med"/>
            <a:tailEnd type="arrow"/>
          </a:ln>
          <a:effectLst/>
        </p:spPr>
      </p:cxnSp>
      <p:cxnSp>
        <p:nvCxnSpPr>
          <p:cNvPr id="27" name="Straight Arrow Connector 26">
            <a:extLst>
              <a:ext uri="{FF2B5EF4-FFF2-40B4-BE49-F238E27FC236}">
                <a16:creationId xmlns:a16="http://schemas.microsoft.com/office/drawing/2014/main" id="{0311D178-7236-48D0-B7EE-3DD58628CE75}"/>
              </a:ext>
            </a:extLst>
          </p:cNvPr>
          <p:cNvCxnSpPr>
            <a:cxnSpLocks/>
            <a:stCxn id="25" idx="2"/>
          </p:cNvCxnSpPr>
          <p:nvPr/>
        </p:nvCxnSpPr>
        <p:spPr bwMode="auto">
          <a:xfrm>
            <a:off x="3223044" y="2062692"/>
            <a:ext cx="1602114" cy="1441459"/>
          </a:xfrm>
          <a:prstGeom prst="straightConnector1">
            <a:avLst/>
          </a:prstGeom>
          <a:noFill/>
          <a:ln w="19050" cap="flat" cmpd="sng" algn="ctr">
            <a:solidFill>
              <a:schemeClr val="accent1">
                <a:lumMod val="60000"/>
                <a:lumOff val="40000"/>
              </a:schemeClr>
            </a:solidFill>
            <a:prstDash val="solid"/>
            <a:round/>
            <a:headEnd type="none" w="med" len="med"/>
            <a:tailEnd type="arrow"/>
          </a:ln>
          <a:effectLst/>
        </p:spPr>
      </p:cxnSp>
      <p:sp>
        <p:nvSpPr>
          <p:cNvPr id="28" name="TextBox 27">
            <a:extLst>
              <a:ext uri="{FF2B5EF4-FFF2-40B4-BE49-F238E27FC236}">
                <a16:creationId xmlns:a16="http://schemas.microsoft.com/office/drawing/2014/main" id="{3903DD83-6EE1-4C83-B8C6-536C31F27197}"/>
              </a:ext>
            </a:extLst>
          </p:cNvPr>
          <p:cNvSpPr txBox="1"/>
          <p:nvPr/>
        </p:nvSpPr>
        <p:spPr>
          <a:xfrm>
            <a:off x="5900199" y="2422281"/>
            <a:ext cx="816001" cy="584775"/>
          </a:xfrm>
          <a:prstGeom prst="rect">
            <a:avLst/>
          </a:prstGeom>
          <a:noFill/>
        </p:spPr>
        <p:txBody>
          <a:bodyPr wrap="square" lIns="0" rIns="0" rtlCol="0">
            <a:spAutoFit/>
          </a:bodyPr>
          <a:lstStyle/>
          <a:p>
            <a:pPr algn="ctr"/>
            <a:r>
              <a:rPr lang="en-GB" sz="1600" dirty="0">
                <a:solidFill>
                  <a:srgbClr val="00A2E5">
                    <a:lumMod val="60000"/>
                    <a:lumOff val="40000"/>
                  </a:srgbClr>
                </a:solidFill>
              </a:rPr>
              <a:t>Water level</a:t>
            </a:r>
            <a:endParaRPr lang="en-US" sz="1600" dirty="0">
              <a:solidFill>
                <a:srgbClr val="00A2E5">
                  <a:lumMod val="60000"/>
                  <a:lumOff val="40000"/>
                </a:srgbClr>
              </a:solidFill>
            </a:endParaRPr>
          </a:p>
        </p:txBody>
      </p:sp>
      <p:cxnSp>
        <p:nvCxnSpPr>
          <p:cNvPr id="29" name="Straight Arrow Connector 28">
            <a:extLst>
              <a:ext uri="{FF2B5EF4-FFF2-40B4-BE49-F238E27FC236}">
                <a16:creationId xmlns:a16="http://schemas.microsoft.com/office/drawing/2014/main" id="{C8286B42-70CD-4DD1-A2D7-15E730ADA24C}"/>
              </a:ext>
            </a:extLst>
          </p:cNvPr>
          <p:cNvCxnSpPr/>
          <p:nvPr/>
        </p:nvCxnSpPr>
        <p:spPr bwMode="auto">
          <a:xfrm flipH="1">
            <a:off x="5900200" y="3007055"/>
            <a:ext cx="316451" cy="684412"/>
          </a:xfrm>
          <a:prstGeom prst="straightConnector1">
            <a:avLst/>
          </a:prstGeom>
          <a:noFill/>
          <a:ln w="19050" cap="flat" cmpd="sng" algn="ctr">
            <a:solidFill>
              <a:schemeClr val="accent1">
                <a:lumMod val="60000"/>
                <a:lumOff val="40000"/>
              </a:schemeClr>
            </a:solidFill>
            <a:prstDash val="solid"/>
            <a:round/>
            <a:headEnd type="none" w="med" len="med"/>
            <a:tailEnd type="arrow"/>
          </a:ln>
          <a:effectLst/>
        </p:spPr>
      </p:cxnSp>
      <p:cxnSp>
        <p:nvCxnSpPr>
          <p:cNvPr id="30" name="Straight Arrow Connector 29">
            <a:extLst>
              <a:ext uri="{FF2B5EF4-FFF2-40B4-BE49-F238E27FC236}">
                <a16:creationId xmlns:a16="http://schemas.microsoft.com/office/drawing/2014/main" id="{41D133B0-4A99-4A8B-B5EC-3523AD601A1F}"/>
              </a:ext>
            </a:extLst>
          </p:cNvPr>
          <p:cNvCxnSpPr/>
          <p:nvPr/>
        </p:nvCxnSpPr>
        <p:spPr bwMode="auto">
          <a:xfrm>
            <a:off x="7190166" y="2472479"/>
            <a:ext cx="1" cy="309985"/>
          </a:xfrm>
          <a:prstGeom prst="straightConnector1">
            <a:avLst/>
          </a:prstGeom>
          <a:noFill/>
          <a:ln w="19050" cap="flat" cmpd="sng" algn="ctr">
            <a:solidFill>
              <a:schemeClr val="accent1">
                <a:lumMod val="60000"/>
                <a:lumOff val="40000"/>
              </a:schemeClr>
            </a:solidFill>
            <a:prstDash val="solid"/>
            <a:round/>
            <a:headEnd type="none" w="med" len="med"/>
            <a:tailEnd type="arrow"/>
          </a:ln>
          <a:effectLst/>
        </p:spPr>
      </p:cxnSp>
      <p:sp>
        <p:nvSpPr>
          <p:cNvPr id="31" name="TextBox 30">
            <a:extLst>
              <a:ext uri="{FF2B5EF4-FFF2-40B4-BE49-F238E27FC236}">
                <a16:creationId xmlns:a16="http://schemas.microsoft.com/office/drawing/2014/main" id="{5E17121C-5F78-4A4C-A98E-6A282D4D42A6}"/>
              </a:ext>
            </a:extLst>
          </p:cNvPr>
          <p:cNvSpPr txBox="1"/>
          <p:nvPr/>
        </p:nvSpPr>
        <p:spPr>
          <a:xfrm>
            <a:off x="8134289" y="1213363"/>
            <a:ext cx="816001" cy="584775"/>
          </a:xfrm>
          <a:prstGeom prst="rect">
            <a:avLst/>
          </a:prstGeom>
          <a:noFill/>
        </p:spPr>
        <p:txBody>
          <a:bodyPr wrap="square" lIns="0" rIns="0" rtlCol="0">
            <a:spAutoFit/>
          </a:bodyPr>
          <a:lstStyle/>
          <a:p>
            <a:pPr algn="ctr"/>
            <a:r>
              <a:rPr lang="en-GB" sz="1600" dirty="0">
                <a:solidFill>
                  <a:srgbClr val="00A2E5">
                    <a:lumMod val="60000"/>
                    <a:lumOff val="40000"/>
                  </a:srgbClr>
                </a:solidFill>
              </a:rPr>
              <a:t>Water levels</a:t>
            </a:r>
            <a:endParaRPr lang="en-US" sz="1600" dirty="0">
              <a:solidFill>
                <a:srgbClr val="00A2E5">
                  <a:lumMod val="60000"/>
                  <a:lumOff val="40000"/>
                </a:srgbClr>
              </a:solidFill>
            </a:endParaRPr>
          </a:p>
        </p:txBody>
      </p:sp>
      <p:cxnSp>
        <p:nvCxnSpPr>
          <p:cNvPr id="32" name="Straight Arrow Connector 31">
            <a:extLst>
              <a:ext uri="{FF2B5EF4-FFF2-40B4-BE49-F238E27FC236}">
                <a16:creationId xmlns:a16="http://schemas.microsoft.com/office/drawing/2014/main" id="{6400AAAD-08D9-4ED4-83C0-82F6B5D1BB8A}"/>
              </a:ext>
            </a:extLst>
          </p:cNvPr>
          <p:cNvCxnSpPr>
            <a:stCxn id="31" idx="2"/>
          </p:cNvCxnSpPr>
          <p:nvPr/>
        </p:nvCxnSpPr>
        <p:spPr bwMode="auto">
          <a:xfrm>
            <a:off x="8542290" y="1798137"/>
            <a:ext cx="827137" cy="505064"/>
          </a:xfrm>
          <a:prstGeom prst="straightConnector1">
            <a:avLst/>
          </a:prstGeom>
          <a:noFill/>
          <a:ln w="19050" cap="flat" cmpd="sng" algn="ctr">
            <a:solidFill>
              <a:schemeClr val="accent1">
                <a:lumMod val="60000"/>
                <a:lumOff val="40000"/>
              </a:schemeClr>
            </a:solidFill>
            <a:prstDash val="solid"/>
            <a:round/>
            <a:headEnd type="none" w="med" len="med"/>
            <a:tailEnd type="arrow"/>
          </a:ln>
          <a:effectLst/>
        </p:spPr>
      </p:cxnSp>
      <p:cxnSp>
        <p:nvCxnSpPr>
          <p:cNvPr id="33" name="Straight Arrow Connector 32">
            <a:extLst>
              <a:ext uri="{FF2B5EF4-FFF2-40B4-BE49-F238E27FC236}">
                <a16:creationId xmlns:a16="http://schemas.microsoft.com/office/drawing/2014/main" id="{51F86208-8470-46EC-9604-8AEC0B268926}"/>
              </a:ext>
            </a:extLst>
          </p:cNvPr>
          <p:cNvCxnSpPr>
            <a:stCxn id="31" idx="2"/>
          </p:cNvCxnSpPr>
          <p:nvPr/>
        </p:nvCxnSpPr>
        <p:spPr bwMode="auto">
          <a:xfrm>
            <a:off x="8542289" y="1798138"/>
            <a:ext cx="1038600" cy="237775"/>
          </a:xfrm>
          <a:prstGeom prst="straightConnector1">
            <a:avLst/>
          </a:prstGeom>
          <a:noFill/>
          <a:ln w="19050" cap="flat" cmpd="sng" algn="ctr">
            <a:solidFill>
              <a:schemeClr val="accent1">
                <a:lumMod val="60000"/>
                <a:lumOff val="40000"/>
              </a:schemeClr>
            </a:solidFill>
            <a:prstDash val="solid"/>
            <a:round/>
            <a:headEnd type="none" w="med" len="med"/>
            <a:tailEnd type="arrow"/>
          </a:ln>
          <a:effectLst/>
        </p:spPr>
      </p:cxnSp>
      <p:sp>
        <p:nvSpPr>
          <p:cNvPr id="34" name="TextBox 33">
            <a:extLst>
              <a:ext uri="{FF2B5EF4-FFF2-40B4-BE49-F238E27FC236}">
                <a16:creationId xmlns:a16="http://schemas.microsoft.com/office/drawing/2014/main" id="{37654083-DC2B-416E-84F8-4AE303DA42DA}"/>
              </a:ext>
            </a:extLst>
          </p:cNvPr>
          <p:cNvSpPr txBox="1"/>
          <p:nvPr/>
        </p:nvSpPr>
        <p:spPr>
          <a:xfrm>
            <a:off x="2554807" y="3591984"/>
            <a:ext cx="1412144" cy="584775"/>
          </a:xfrm>
          <a:prstGeom prst="rect">
            <a:avLst/>
          </a:prstGeom>
          <a:noFill/>
        </p:spPr>
        <p:txBody>
          <a:bodyPr wrap="square" lIns="0" rIns="0" rtlCol="0">
            <a:spAutoFit/>
          </a:bodyPr>
          <a:lstStyle/>
          <a:p>
            <a:pPr algn="ctr"/>
            <a:r>
              <a:rPr lang="en-GB" sz="1600" dirty="0">
                <a:solidFill>
                  <a:srgbClr val="FFFF00"/>
                </a:solidFill>
              </a:rPr>
              <a:t>Total mixed liquor flow</a:t>
            </a:r>
            <a:endParaRPr lang="en-US" sz="1600" dirty="0">
              <a:solidFill>
                <a:srgbClr val="FFFF00"/>
              </a:solidFill>
            </a:endParaRPr>
          </a:p>
        </p:txBody>
      </p:sp>
      <p:sp>
        <p:nvSpPr>
          <p:cNvPr id="35" name="TextBox 34">
            <a:extLst>
              <a:ext uri="{FF2B5EF4-FFF2-40B4-BE49-F238E27FC236}">
                <a16:creationId xmlns:a16="http://schemas.microsoft.com/office/drawing/2014/main" id="{A4A0BF89-40BD-4F2B-B88B-A0BA21A88971}"/>
              </a:ext>
            </a:extLst>
          </p:cNvPr>
          <p:cNvSpPr txBox="1"/>
          <p:nvPr/>
        </p:nvSpPr>
        <p:spPr>
          <a:xfrm>
            <a:off x="290945" y="1280872"/>
            <a:ext cx="2229024" cy="830997"/>
          </a:xfrm>
          <a:prstGeom prst="rect">
            <a:avLst/>
          </a:prstGeom>
          <a:solidFill>
            <a:schemeClr val="bg1">
              <a:lumMod val="50000"/>
            </a:schemeClr>
          </a:solidFill>
        </p:spPr>
        <p:txBody>
          <a:bodyPr wrap="square" rtlCol="0">
            <a:spAutoFit/>
          </a:bodyPr>
          <a:lstStyle/>
          <a:p>
            <a:r>
              <a:rPr lang="en-US" b="1" dirty="0">
                <a:solidFill>
                  <a:srgbClr val="FFFF00"/>
                </a:solidFill>
              </a:rPr>
              <a:t>Existing SCADA Equipment</a:t>
            </a:r>
          </a:p>
        </p:txBody>
      </p:sp>
      <p:sp>
        <p:nvSpPr>
          <p:cNvPr id="36" name="TextBox 35">
            <a:extLst>
              <a:ext uri="{FF2B5EF4-FFF2-40B4-BE49-F238E27FC236}">
                <a16:creationId xmlns:a16="http://schemas.microsoft.com/office/drawing/2014/main" id="{466866D8-4631-4543-8936-89DAD7B9F134}"/>
              </a:ext>
            </a:extLst>
          </p:cNvPr>
          <p:cNvSpPr txBox="1"/>
          <p:nvPr/>
        </p:nvSpPr>
        <p:spPr>
          <a:xfrm>
            <a:off x="286857" y="2468111"/>
            <a:ext cx="2229024" cy="1200329"/>
          </a:xfrm>
          <a:prstGeom prst="rect">
            <a:avLst/>
          </a:prstGeom>
          <a:solidFill>
            <a:schemeClr val="bg1">
              <a:lumMod val="50000"/>
            </a:schemeClr>
          </a:solidFill>
        </p:spPr>
        <p:txBody>
          <a:bodyPr wrap="square" rtlCol="0">
            <a:spAutoFit/>
          </a:bodyPr>
          <a:lstStyle/>
          <a:p>
            <a:r>
              <a:rPr lang="en-US" b="1" dirty="0">
                <a:solidFill>
                  <a:schemeClr val="accent1">
                    <a:lumMod val="60000"/>
                    <a:lumOff val="40000"/>
                  </a:schemeClr>
                </a:solidFill>
              </a:rPr>
              <a:t>Proposed  Level Sensor Equipment</a:t>
            </a:r>
          </a:p>
        </p:txBody>
      </p:sp>
    </p:spTree>
    <p:extLst>
      <p:ext uri="{BB962C8B-B14F-4D97-AF65-F5344CB8AC3E}">
        <p14:creationId xmlns:p14="http://schemas.microsoft.com/office/powerpoint/2010/main" val="2602988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Calibration</a:t>
            </a:r>
            <a:endParaRPr lang="en-US" dirty="0"/>
          </a:p>
        </p:txBody>
      </p:sp>
      <p:sp>
        <p:nvSpPr>
          <p:cNvPr id="8" name="Text Placeholder 7"/>
          <p:cNvSpPr>
            <a:spLocks noGrp="1"/>
          </p:cNvSpPr>
          <p:nvPr>
            <p:ph type="body" sz="quarter" idx="15"/>
          </p:nvPr>
        </p:nvSpPr>
        <p:spPr>
          <a:prstGeom prst="rect">
            <a:avLst/>
          </a:prstGeom>
        </p:spPr>
        <p:txBody>
          <a:bodyPr/>
          <a:lstStyle/>
          <a:p>
            <a:r>
              <a:rPr lang="en-GB" dirty="0"/>
              <a:t>Visual comparison of results extremely beneficial:</a:t>
            </a:r>
          </a:p>
          <a:p>
            <a:pPr lvl="1"/>
            <a:r>
              <a:rPr lang="en-GB" dirty="0"/>
              <a:t>Can see if there is a constant offset - probably datum difference;</a:t>
            </a:r>
          </a:p>
          <a:p>
            <a:pPr lvl="1"/>
            <a:r>
              <a:rPr lang="en-GB" dirty="0"/>
              <a:t>Or difference is flow dependent - headloss is over/under estimated</a:t>
            </a:r>
          </a:p>
          <a:p>
            <a:r>
              <a:rPr lang="en-GB" dirty="0"/>
              <a:t>Quantify calibration by comparing average, min and max depths. Min and max must use the same event for measured and simulated results</a:t>
            </a:r>
          </a:p>
          <a:p>
            <a:pPr marL="0" indent="0">
              <a:buNone/>
            </a:pPr>
            <a:endParaRPr lang="en-GB" dirty="0"/>
          </a:p>
        </p:txBody>
      </p:sp>
      <p:sp>
        <p:nvSpPr>
          <p:cNvPr id="3" name="Text Placeholder 2">
            <a:extLst>
              <a:ext uri="{FF2B5EF4-FFF2-40B4-BE49-F238E27FC236}">
                <a16:creationId xmlns:a16="http://schemas.microsoft.com/office/drawing/2014/main" id="{79B867FB-8128-4336-B9CC-23563E8B40AA}"/>
              </a:ext>
            </a:extLst>
          </p:cNvPr>
          <p:cNvSpPr>
            <a:spLocks noGrp="1"/>
          </p:cNvSpPr>
          <p:nvPr>
            <p:ph type="body" sz="quarter" idx="20"/>
          </p:nvPr>
        </p:nvSpPr>
        <p:spPr/>
        <p:txBody>
          <a:bodyPr/>
          <a:lstStyle/>
          <a:p>
            <a:endParaRPr lang="en-US"/>
          </a:p>
        </p:txBody>
      </p:sp>
      <p:sp>
        <p:nvSpPr>
          <p:cNvPr id="10" name="Slide Number Placeholder 9"/>
          <p:cNvSpPr>
            <a:spLocks noGrp="1"/>
          </p:cNvSpPr>
          <p:nvPr>
            <p:ph type="sldNum" sz="quarter" idx="4"/>
          </p:nvPr>
        </p:nvSpPr>
        <p:spPr/>
        <p:txBody>
          <a:bodyPr/>
          <a:lstStyle/>
          <a:p>
            <a:pPr marL="0" marR="0" lvl="0" indent="0" algn="r" defTabSz="1218987" rtl="0" eaLnBrk="1" fontAlgn="auto" latinLnBrk="0" hangingPunct="1">
              <a:lnSpc>
                <a:spcPct val="100000"/>
              </a:lnSpc>
              <a:spcBef>
                <a:spcPts val="0"/>
              </a:spcBef>
              <a:spcAft>
                <a:spcPts val="0"/>
              </a:spcAft>
              <a:buClrTx/>
              <a:buSzTx/>
              <a:buFont typeface="Arial" charset="0"/>
              <a:buNone/>
              <a:tabLst/>
              <a:defRPr/>
            </a:pPr>
            <a:fld id="{3D0814A7-6EEF-4E2B-82FD-5338C0AF3E0B}" type="slidenum">
              <a:rPr kumimoji="0" lang="en-US" sz="900" b="1" i="0" u="none" strike="noStrike" kern="1200" cap="none" spc="0" normalizeH="0" baseline="0" noProof="0" smtClean="0">
                <a:ln>
                  <a:noFill/>
                </a:ln>
                <a:solidFill>
                  <a:srgbClr val="005596"/>
                </a:solidFill>
                <a:effectLst/>
                <a:uLnTx/>
                <a:uFillTx/>
                <a:latin typeface="Calibri" panose="020F0502020204030204"/>
              </a:rPr>
              <a:pPr marL="0" marR="0" lvl="0" indent="0" algn="r" defTabSz="1218987" rtl="0" eaLnBrk="1" fontAlgn="auto" latinLnBrk="0" hangingPunct="1">
                <a:lnSpc>
                  <a:spcPct val="100000"/>
                </a:lnSpc>
                <a:spcBef>
                  <a:spcPts val="0"/>
                </a:spcBef>
                <a:spcAft>
                  <a:spcPts val="0"/>
                </a:spcAft>
                <a:buClrTx/>
                <a:buSzTx/>
                <a:buFont typeface="Arial" charset="0"/>
                <a:buNone/>
                <a:tabLst/>
                <a:defRPr/>
              </a:pPr>
              <a:t>32</a:t>
            </a:fld>
            <a:endParaRPr kumimoji="0" lang="en-US" sz="900" b="1" i="0" u="none" strike="noStrike" kern="1200" cap="none" spc="0" normalizeH="0" baseline="0" noProof="0" dirty="0">
              <a:ln>
                <a:noFill/>
              </a:ln>
              <a:solidFill>
                <a:srgbClr val="005596"/>
              </a:solidFill>
              <a:effectLst/>
              <a:uLnTx/>
              <a:uFillTx/>
              <a:latin typeface="Calibri" panose="020F0502020204030204"/>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067" y="1036359"/>
            <a:ext cx="5795270" cy="4197769"/>
          </a:xfrm>
          <a:prstGeom prst="rect">
            <a:avLst/>
          </a:prstGeom>
          <a:noFill/>
          <a:ln>
            <a:noFill/>
          </a:ln>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3674"/>
          <a:stretch/>
        </p:blipFill>
        <p:spPr bwMode="auto">
          <a:xfrm>
            <a:off x="6113379" y="5339772"/>
            <a:ext cx="5991225" cy="92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9284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Calibration</a:t>
            </a:r>
            <a:endParaRPr lang="en-US" dirty="0"/>
          </a:p>
        </p:txBody>
      </p:sp>
      <p:sp>
        <p:nvSpPr>
          <p:cNvPr id="2" name="Text Placeholder 1">
            <a:extLst>
              <a:ext uri="{FF2B5EF4-FFF2-40B4-BE49-F238E27FC236}">
                <a16:creationId xmlns:a16="http://schemas.microsoft.com/office/drawing/2014/main" id="{F182E6B0-06CF-4CF1-9F06-DB91FC719043}"/>
              </a:ext>
            </a:extLst>
          </p:cNvPr>
          <p:cNvSpPr>
            <a:spLocks noGrp="1"/>
          </p:cNvSpPr>
          <p:nvPr>
            <p:ph type="body" sz="quarter" idx="19"/>
          </p:nvPr>
        </p:nvSpPr>
        <p:spPr/>
        <p:txBody>
          <a:bodyPr/>
          <a:lstStyle/>
          <a:p>
            <a:endParaRPr lang="en-US"/>
          </a:p>
        </p:txBody>
      </p:sp>
      <p:sp>
        <p:nvSpPr>
          <p:cNvPr id="8" name="Text Placeholder 7"/>
          <p:cNvSpPr>
            <a:spLocks noGrp="1"/>
          </p:cNvSpPr>
          <p:nvPr>
            <p:ph type="body" sz="quarter" idx="15"/>
          </p:nvPr>
        </p:nvSpPr>
        <p:spPr>
          <a:prstGeom prst="rect">
            <a:avLst/>
          </a:prstGeom>
        </p:spPr>
        <p:txBody>
          <a:bodyPr/>
          <a:lstStyle/>
          <a:p>
            <a:r>
              <a:rPr lang="en-GB" dirty="0"/>
              <a:t>Can gain useful information even if a monitor is in the ‘wrong’ location</a:t>
            </a:r>
          </a:p>
          <a:p>
            <a:r>
              <a:rPr lang="en-GB" dirty="0"/>
              <a:t>Sand filter levels varies with backwashing so normal </a:t>
            </a:r>
            <a:r>
              <a:rPr lang="en-GB"/>
              <a:t>calibration is not </a:t>
            </a:r>
            <a:r>
              <a:rPr lang="en-GB" dirty="0"/>
              <a:t>possible but:</a:t>
            </a:r>
          </a:p>
          <a:p>
            <a:pPr lvl="1"/>
            <a:r>
              <a:rPr lang="en-GB" dirty="0"/>
              <a:t>Minimum level when filter clean enables calibration of downstream </a:t>
            </a:r>
            <a:r>
              <a:rPr lang="en-GB" dirty="0" err="1"/>
              <a:t>headlosses</a:t>
            </a:r>
            <a:endParaRPr lang="en-GB" dirty="0"/>
          </a:p>
          <a:p>
            <a:pPr lvl="1"/>
            <a:r>
              <a:rPr lang="en-GB" dirty="0"/>
              <a:t>Maximum level enables calibration of dirt loss assumed</a:t>
            </a:r>
          </a:p>
        </p:txBody>
      </p:sp>
      <p:sp>
        <p:nvSpPr>
          <p:cNvPr id="3" name="Text Placeholder 2">
            <a:extLst>
              <a:ext uri="{FF2B5EF4-FFF2-40B4-BE49-F238E27FC236}">
                <a16:creationId xmlns:a16="http://schemas.microsoft.com/office/drawing/2014/main" id="{16631A2E-24A4-4EA6-991C-C8AC4652F046}"/>
              </a:ext>
            </a:extLst>
          </p:cNvPr>
          <p:cNvSpPr>
            <a:spLocks noGrp="1"/>
          </p:cNvSpPr>
          <p:nvPr>
            <p:ph type="body" sz="quarter" idx="20"/>
          </p:nvPr>
        </p:nvSpPr>
        <p:spPr/>
        <p:txBody>
          <a:bodyPr/>
          <a:lstStyle/>
          <a:p>
            <a:endParaRPr lang="en-US"/>
          </a:p>
        </p:txBody>
      </p:sp>
      <p:sp>
        <p:nvSpPr>
          <p:cNvPr id="10" name="Slide Number Placeholder 9"/>
          <p:cNvSpPr>
            <a:spLocks noGrp="1"/>
          </p:cNvSpPr>
          <p:nvPr>
            <p:ph type="sldNum" sz="quarter" idx="4"/>
          </p:nvPr>
        </p:nvSpPr>
        <p:spPr/>
        <p:txBody>
          <a:bodyPr/>
          <a:lstStyle/>
          <a:p>
            <a:pPr marL="0" marR="0" lvl="0" indent="0" algn="r" defTabSz="1218987" rtl="0" eaLnBrk="1" fontAlgn="auto" latinLnBrk="0" hangingPunct="1">
              <a:lnSpc>
                <a:spcPct val="100000"/>
              </a:lnSpc>
              <a:spcBef>
                <a:spcPts val="0"/>
              </a:spcBef>
              <a:spcAft>
                <a:spcPts val="0"/>
              </a:spcAft>
              <a:buClrTx/>
              <a:buSzTx/>
              <a:buFont typeface="Arial" charset="0"/>
              <a:buNone/>
              <a:tabLst/>
              <a:defRPr/>
            </a:pPr>
            <a:fld id="{3D0814A7-6EEF-4E2B-82FD-5338C0AF3E0B}" type="slidenum">
              <a:rPr kumimoji="0" lang="en-US" sz="900" b="1" i="0" u="none" strike="noStrike" kern="1200" cap="none" spc="0" normalizeH="0" baseline="0" noProof="0" smtClean="0">
                <a:ln>
                  <a:noFill/>
                </a:ln>
                <a:solidFill>
                  <a:srgbClr val="005596"/>
                </a:solidFill>
                <a:effectLst/>
                <a:uLnTx/>
                <a:uFillTx/>
                <a:latin typeface="Calibri" panose="020F0502020204030204"/>
              </a:rPr>
              <a:pPr marL="0" marR="0" lvl="0" indent="0" algn="r" defTabSz="1218987" rtl="0" eaLnBrk="1" fontAlgn="auto" latinLnBrk="0" hangingPunct="1">
                <a:lnSpc>
                  <a:spcPct val="100000"/>
                </a:lnSpc>
                <a:spcBef>
                  <a:spcPts val="0"/>
                </a:spcBef>
                <a:spcAft>
                  <a:spcPts val="0"/>
                </a:spcAft>
                <a:buClrTx/>
                <a:buSzTx/>
                <a:buFont typeface="Arial" charset="0"/>
                <a:buNone/>
                <a:tabLst/>
                <a:defRPr/>
              </a:pPr>
              <a:t>33</a:t>
            </a:fld>
            <a:endParaRPr kumimoji="0" lang="en-US" sz="900" b="1" i="0" u="none" strike="noStrike" kern="1200" cap="none" spc="0" normalizeH="0" baseline="0" noProof="0" dirty="0">
              <a:ln>
                <a:noFill/>
              </a:ln>
              <a:solidFill>
                <a:srgbClr val="005596"/>
              </a:solidFill>
              <a:effectLst/>
              <a:uLnTx/>
              <a:uFillTx/>
              <a:latin typeface="Calibri" panose="020F0502020204030204"/>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129" y="1456156"/>
            <a:ext cx="5943600"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7679"/>
          <a:stretch/>
        </p:blipFill>
        <p:spPr bwMode="auto">
          <a:xfrm>
            <a:off x="6135853" y="5412959"/>
            <a:ext cx="5992812" cy="83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661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FAA001-6F01-4A7A-9A9E-72FAA142FD06}"/>
              </a:ext>
            </a:extLst>
          </p:cNvPr>
          <p:cNvSpPr>
            <a:spLocks noGrp="1"/>
          </p:cNvSpPr>
          <p:nvPr>
            <p:ph type="title"/>
          </p:nvPr>
        </p:nvSpPr>
        <p:spPr/>
        <p:txBody>
          <a:bodyPr/>
          <a:lstStyle/>
          <a:p>
            <a:r>
              <a:rPr lang="en-NZ" dirty="0"/>
              <a:t>Plant Hydraulic Capacity</a:t>
            </a:r>
            <a:endParaRPr lang="en-US" dirty="0"/>
          </a:p>
        </p:txBody>
      </p:sp>
      <p:sp>
        <p:nvSpPr>
          <p:cNvPr id="6" name="Slide Number Placeholder 5">
            <a:extLst>
              <a:ext uri="{FF2B5EF4-FFF2-40B4-BE49-F238E27FC236}">
                <a16:creationId xmlns:a16="http://schemas.microsoft.com/office/drawing/2014/main" id="{FA4F910E-25C6-4072-B781-F446B96C0D72}"/>
              </a:ext>
            </a:extLst>
          </p:cNvPr>
          <p:cNvSpPr>
            <a:spLocks noGrp="1"/>
          </p:cNvSpPr>
          <p:nvPr>
            <p:ph type="sldNum" sz="quarter" idx="4"/>
          </p:nvPr>
        </p:nvSpPr>
        <p:spPr/>
        <p:txBody>
          <a:bodyPr/>
          <a:lstStyle/>
          <a:p>
            <a:pPr>
              <a:defRPr/>
            </a:pPr>
            <a:fld id="{3D0814A7-6EEF-4E2B-82FD-5338C0AF3E0B}" type="slidenum">
              <a:rPr lang="en-US" smtClean="0"/>
              <a:pPr>
                <a:defRPr/>
              </a:pPr>
              <a:t>34</a:t>
            </a:fld>
            <a:endParaRPr lang="en-US" dirty="0"/>
          </a:p>
        </p:txBody>
      </p:sp>
      <p:pic>
        <p:nvPicPr>
          <p:cNvPr id="12" name="Picture 11">
            <a:extLst>
              <a:ext uri="{FF2B5EF4-FFF2-40B4-BE49-F238E27FC236}">
                <a16:creationId xmlns:a16="http://schemas.microsoft.com/office/drawing/2014/main" id="{488FC7B9-E772-41A0-ABB0-0A2BCF021ECF}"/>
              </a:ext>
            </a:extLst>
          </p:cNvPr>
          <p:cNvPicPr>
            <a:picLocks noChangeAspect="1"/>
          </p:cNvPicPr>
          <p:nvPr/>
        </p:nvPicPr>
        <p:blipFill>
          <a:blip r:embed="rId3"/>
          <a:stretch>
            <a:fillRect/>
          </a:stretch>
        </p:blipFill>
        <p:spPr>
          <a:xfrm>
            <a:off x="455611" y="1334221"/>
            <a:ext cx="11276141" cy="4903676"/>
          </a:xfrm>
          <a:prstGeom prst="rect">
            <a:avLst/>
          </a:prstGeom>
        </p:spPr>
      </p:pic>
    </p:spTree>
    <p:extLst>
      <p:ext uri="{BB962C8B-B14F-4D97-AF65-F5344CB8AC3E}">
        <p14:creationId xmlns:p14="http://schemas.microsoft.com/office/powerpoint/2010/main" val="2962882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FAA001-6F01-4A7A-9A9E-72FAA142FD06}"/>
              </a:ext>
            </a:extLst>
          </p:cNvPr>
          <p:cNvSpPr>
            <a:spLocks noGrp="1"/>
          </p:cNvSpPr>
          <p:nvPr>
            <p:ph type="title"/>
          </p:nvPr>
        </p:nvSpPr>
        <p:spPr/>
        <p:txBody>
          <a:bodyPr/>
          <a:lstStyle/>
          <a:p>
            <a:r>
              <a:rPr lang="en-NZ" dirty="0"/>
              <a:t>Plant Hydraulic Capacity</a:t>
            </a:r>
            <a:endParaRPr lang="en-US" dirty="0"/>
          </a:p>
        </p:txBody>
      </p:sp>
      <p:sp>
        <p:nvSpPr>
          <p:cNvPr id="6" name="Slide Number Placeholder 5">
            <a:extLst>
              <a:ext uri="{FF2B5EF4-FFF2-40B4-BE49-F238E27FC236}">
                <a16:creationId xmlns:a16="http://schemas.microsoft.com/office/drawing/2014/main" id="{FA4F910E-25C6-4072-B781-F446B96C0D72}"/>
              </a:ext>
            </a:extLst>
          </p:cNvPr>
          <p:cNvSpPr>
            <a:spLocks noGrp="1"/>
          </p:cNvSpPr>
          <p:nvPr>
            <p:ph type="sldNum" sz="quarter" idx="4"/>
          </p:nvPr>
        </p:nvSpPr>
        <p:spPr/>
        <p:txBody>
          <a:bodyPr/>
          <a:lstStyle/>
          <a:p>
            <a:pPr>
              <a:defRPr/>
            </a:pPr>
            <a:fld id="{3D0814A7-6EEF-4E2B-82FD-5338C0AF3E0B}" type="slidenum">
              <a:rPr lang="en-US" smtClean="0"/>
              <a:pPr>
                <a:defRPr/>
              </a:pPr>
              <a:t>35</a:t>
            </a:fld>
            <a:endParaRPr lang="en-US" dirty="0"/>
          </a:p>
        </p:txBody>
      </p:sp>
      <p:pic>
        <p:nvPicPr>
          <p:cNvPr id="12" name="Picture 11">
            <a:extLst>
              <a:ext uri="{FF2B5EF4-FFF2-40B4-BE49-F238E27FC236}">
                <a16:creationId xmlns:a16="http://schemas.microsoft.com/office/drawing/2014/main" id="{488FC7B9-E772-41A0-ABB0-0A2BCF021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11" y="1334221"/>
            <a:ext cx="11276141" cy="4903675"/>
          </a:xfrm>
          <a:prstGeom prst="rect">
            <a:avLst/>
          </a:prstGeom>
        </p:spPr>
      </p:pic>
    </p:spTree>
    <p:extLst>
      <p:ext uri="{BB962C8B-B14F-4D97-AF65-F5344CB8AC3E}">
        <p14:creationId xmlns:p14="http://schemas.microsoft.com/office/powerpoint/2010/main" val="516152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Slide Number Placeholder 2"/>
          <p:cNvSpPr>
            <a:spLocks noGrp="1"/>
          </p:cNvSpPr>
          <p:nvPr>
            <p:ph type="sldNum" sz="quarter" idx="4"/>
          </p:nvPr>
        </p:nvSpPr>
        <p:spPr/>
        <p:txBody>
          <a:bodyPr/>
          <a:lstStyle/>
          <a:p>
            <a:pPr>
              <a:defRPr/>
            </a:pPr>
            <a:fld id="{3D0814A7-6EEF-4E2B-82FD-5338C0AF3E0B}" type="slidenum">
              <a:rPr lang="en-US" smtClean="0"/>
              <a:pPr>
                <a:defRPr/>
              </a:pPr>
              <a:t>36</a:t>
            </a:fld>
            <a:endParaRPr lang="en-US"/>
          </a:p>
        </p:txBody>
      </p:sp>
      <p:sp>
        <p:nvSpPr>
          <p:cNvPr id="4" name="Text Placeholder 3"/>
          <p:cNvSpPr>
            <a:spLocks noGrp="1"/>
          </p:cNvSpPr>
          <p:nvPr>
            <p:ph type="body" sz="quarter" idx="12"/>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97202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SUMMARY</a:t>
            </a:r>
            <a:endParaRPr lang="en-US" dirty="0"/>
          </a:p>
        </p:txBody>
      </p:sp>
      <p:sp>
        <p:nvSpPr>
          <p:cNvPr id="8" name="Text Placeholder 7"/>
          <p:cNvSpPr>
            <a:spLocks noGrp="1"/>
          </p:cNvSpPr>
          <p:nvPr>
            <p:ph type="body" sz="quarter" idx="15"/>
          </p:nvPr>
        </p:nvSpPr>
        <p:spPr/>
        <p:txBody>
          <a:bodyPr/>
          <a:lstStyle/>
          <a:p>
            <a:r>
              <a:rPr lang="en-NZ" dirty="0"/>
              <a:t>The observed data was used to calibrate the hydraulic model at each stage of the treatment plant.</a:t>
            </a:r>
          </a:p>
          <a:p>
            <a:r>
              <a:rPr lang="en-NZ" dirty="0"/>
              <a:t>A good correlation between observed data and model simulation was obtained with only minor model changes required.</a:t>
            </a:r>
          </a:p>
          <a:p>
            <a:r>
              <a:rPr lang="en-NZ" dirty="0"/>
              <a:t>The WRC dynamic model development is complete and is currently being used and will be linked to the three sewer collection Basins. </a:t>
            </a:r>
          </a:p>
          <a:p>
            <a:r>
              <a:rPr lang="en-NZ" dirty="0"/>
              <a:t>The model can also be used to plan future expansion projects.</a:t>
            </a:r>
          </a:p>
          <a:p>
            <a:endParaRPr lang="en-US" dirty="0"/>
          </a:p>
        </p:txBody>
      </p:sp>
      <p:sp>
        <p:nvSpPr>
          <p:cNvPr id="5" name="Text Placeholder 8"/>
          <p:cNvSpPr>
            <a:spLocks noGrp="1"/>
          </p:cNvSpPr>
          <p:nvPr>
            <p:ph type="body" sz="quarter" idx="19"/>
          </p:nvPr>
        </p:nvSpPr>
        <p:spPr/>
        <p:txBody>
          <a:bodyPr/>
          <a:lstStyle/>
          <a:p>
            <a:pPr algn="ctr"/>
            <a:r>
              <a:rPr lang="en-GB" sz="3200" dirty="0"/>
              <a:t>ICM is a good tool if a whole plant hydraulic model is required, but must be carefully adapted for accurate results</a:t>
            </a:r>
            <a:endParaRPr lang="en-US" sz="3200" dirty="0"/>
          </a:p>
        </p:txBody>
      </p:sp>
      <p:sp>
        <p:nvSpPr>
          <p:cNvPr id="10" name="Slide Number Placeholder 9"/>
          <p:cNvSpPr>
            <a:spLocks noGrp="1"/>
          </p:cNvSpPr>
          <p:nvPr>
            <p:ph type="sldNum" sz="quarter" idx="4"/>
          </p:nvPr>
        </p:nvSpPr>
        <p:spPr/>
        <p:txBody>
          <a:bodyPr/>
          <a:lstStyle/>
          <a:p>
            <a:pPr marL="0" marR="0" lvl="0" indent="0" algn="r" defTabSz="1218987" rtl="0" eaLnBrk="1" fontAlgn="auto" latinLnBrk="0" hangingPunct="1">
              <a:lnSpc>
                <a:spcPct val="100000"/>
              </a:lnSpc>
              <a:spcBef>
                <a:spcPts val="0"/>
              </a:spcBef>
              <a:spcAft>
                <a:spcPts val="0"/>
              </a:spcAft>
              <a:buClrTx/>
              <a:buSzTx/>
              <a:buFont typeface="Arial" charset="0"/>
              <a:buNone/>
              <a:tabLst/>
              <a:defRPr/>
            </a:pPr>
            <a:fld id="{3D0814A7-6EEF-4E2B-82FD-5338C0AF3E0B}" type="slidenum">
              <a:rPr kumimoji="0" lang="en-US" sz="900" b="1" i="0" u="none" strike="noStrike" kern="1200" cap="none" spc="0" normalizeH="0" baseline="0" noProof="0" smtClean="0">
                <a:ln>
                  <a:noFill/>
                </a:ln>
                <a:solidFill>
                  <a:srgbClr val="005596"/>
                </a:solidFill>
                <a:effectLst/>
                <a:uLnTx/>
                <a:uFillTx/>
                <a:latin typeface="Calibri" panose="020F0502020204030204"/>
              </a:rPr>
              <a:pPr marL="0" marR="0" lvl="0" indent="0" algn="r" defTabSz="1218987" rtl="0" eaLnBrk="1" fontAlgn="auto" latinLnBrk="0" hangingPunct="1">
                <a:lnSpc>
                  <a:spcPct val="100000"/>
                </a:lnSpc>
                <a:spcBef>
                  <a:spcPts val="0"/>
                </a:spcBef>
                <a:spcAft>
                  <a:spcPts val="0"/>
                </a:spcAft>
                <a:buClrTx/>
                <a:buSzTx/>
                <a:buFont typeface="Arial" charset="0"/>
                <a:buNone/>
                <a:tabLst/>
                <a:defRPr/>
              </a:pPr>
              <a:t>37</a:t>
            </a:fld>
            <a:endParaRPr kumimoji="0" lang="en-US" sz="900" b="1" i="0" u="none" strike="noStrike" kern="1200" cap="none" spc="0" normalizeH="0" baseline="0" noProof="0" dirty="0">
              <a:ln>
                <a:noFill/>
              </a:ln>
              <a:solidFill>
                <a:srgbClr val="005596"/>
              </a:solidFill>
              <a:effectLst/>
              <a:uLnTx/>
              <a:uFillTx/>
              <a:latin typeface="Calibri" panose="020F0502020204030204"/>
            </a:endParaRPr>
          </a:p>
        </p:txBody>
      </p:sp>
    </p:spTree>
    <p:extLst>
      <p:ext uri="{BB962C8B-B14F-4D97-AF65-F5344CB8AC3E}">
        <p14:creationId xmlns:p14="http://schemas.microsoft.com/office/powerpoint/2010/main" val="2927730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SUMMARY</a:t>
            </a:r>
            <a:endParaRPr lang="en-US" dirty="0"/>
          </a:p>
        </p:txBody>
      </p:sp>
      <p:sp>
        <p:nvSpPr>
          <p:cNvPr id="8" name="Text Placeholder 7"/>
          <p:cNvSpPr>
            <a:spLocks noGrp="1"/>
          </p:cNvSpPr>
          <p:nvPr>
            <p:ph type="body" sz="quarter" idx="15"/>
          </p:nvPr>
        </p:nvSpPr>
        <p:spPr/>
        <p:txBody>
          <a:bodyPr/>
          <a:lstStyle/>
          <a:p>
            <a:r>
              <a:rPr lang="en-NZ" dirty="0"/>
              <a:t>Having the WRC hydraulic model in the same software as the sewer collection system provides ease of combining all systems into one integrated model. </a:t>
            </a:r>
          </a:p>
          <a:p>
            <a:r>
              <a:rPr lang="en-NZ" dirty="0"/>
              <a:t>The WRC model when used with the collection system helps control the end discharge conditions, especially during wet weather events. This will identify the extent of backwater conditions and resulting spills.</a:t>
            </a:r>
          </a:p>
          <a:p>
            <a:r>
              <a:rPr lang="en-NZ" dirty="0"/>
              <a:t>The model will assist in providing flow data for chemical and biological process simulations for different flow scenarios.</a:t>
            </a:r>
          </a:p>
        </p:txBody>
      </p:sp>
      <p:sp>
        <p:nvSpPr>
          <p:cNvPr id="5" name="Text Placeholder 8"/>
          <p:cNvSpPr>
            <a:spLocks noGrp="1"/>
          </p:cNvSpPr>
          <p:nvPr>
            <p:ph type="body" sz="quarter" idx="19"/>
          </p:nvPr>
        </p:nvSpPr>
        <p:spPr/>
        <p:txBody>
          <a:bodyPr/>
          <a:lstStyle/>
          <a:p>
            <a:pPr algn="ctr"/>
            <a:r>
              <a:rPr lang="en-GB" sz="3200" dirty="0"/>
              <a:t>ICM is a good tool if a whole plant hydraulic model is required, but must be carefully adapted for accurate results</a:t>
            </a:r>
            <a:endParaRPr lang="en-US" sz="3200" dirty="0"/>
          </a:p>
        </p:txBody>
      </p:sp>
      <p:sp>
        <p:nvSpPr>
          <p:cNvPr id="10" name="Slide Number Placeholder 9"/>
          <p:cNvSpPr>
            <a:spLocks noGrp="1"/>
          </p:cNvSpPr>
          <p:nvPr>
            <p:ph type="sldNum" sz="quarter" idx="4"/>
          </p:nvPr>
        </p:nvSpPr>
        <p:spPr/>
        <p:txBody>
          <a:bodyPr/>
          <a:lstStyle/>
          <a:p>
            <a:pPr marL="0" marR="0" lvl="0" indent="0" algn="r" defTabSz="1218987" rtl="0" eaLnBrk="1" fontAlgn="auto" latinLnBrk="0" hangingPunct="1">
              <a:lnSpc>
                <a:spcPct val="100000"/>
              </a:lnSpc>
              <a:spcBef>
                <a:spcPts val="0"/>
              </a:spcBef>
              <a:spcAft>
                <a:spcPts val="0"/>
              </a:spcAft>
              <a:buClrTx/>
              <a:buSzTx/>
              <a:buFont typeface="Arial" charset="0"/>
              <a:buNone/>
              <a:tabLst/>
              <a:defRPr/>
            </a:pPr>
            <a:fld id="{3D0814A7-6EEF-4E2B-82FD-5338C0AF3E0B}" type="slidenum">
              <a:rPr kumimoji="0" lang="en-US" sz="900" b="1" i="0" u="none" strike="noStrike" kern="1200" cap="none" spc="0" normalizeH="0" baseline="0" noProof="0" smtClean="0">
                <a:ln>
                  <a:noFill/>
                </a:ln>
                <a:solidFill>
                  <a:srgbClr val="005596"/>
                </a:solidFill>
                <a:effectLst/>
                <a:uLnTx/>
                <a:uFillTx/>
                <a:latin typeface="Calibri" panose="020F0502020204030204"/>
              </a:rPr>
              <a:pPr marL="0" marR="0" lvl="0" indent="0" algn="r" defTabSz="1218987" rtl="0" eaLnBrk="1" fontAlgn="auto" latinLnBrk="0" hangingPunct="1">
                <a:lnSpc>
                  <a:spcPct val="100000"/>
                </a:lnSpc>
                <a:spcBef>
                  <a:spcPts val="0"/>
                </a:spcBef>
                <a:spcAft>
                  <a:spcPts val="0"/>
                </a:spcAft>
                <a:buClrTx/>
                <a:buSzTx/>
                <a:buFont typeface="Arial" charset="0"/>
                <a:buNone/>
                <a:tabLst/>
                <a:defRPr/>
              </a:pPr>
              <a:t>38</a:t>
            </a:fld>
            <a:endParaRPr kumimoji="0" lang="en-US" sz="900" b="1" i="0" u="none" strike="noStrike" kern="1200" cap="none" spc="0" normalizeH="0" baseline="0" noProof="0" dirty="0">
              <a:ln>
                <a:noFill/>
              </a:ln>
              <a:solidFill>
                <a:srgbClr val="005596"/>
              </a:solidFill>
              <a:effectLst/>
              <a:uLnTx/>
              <a:uFillTx/>
              <a:latin typeface="Calibri" panose="020F0502020204030204"/>
            </a:endParaRPr>
          </a:p>
        </p:txBody>
      </p:sp>
    </p:spTree>
    <p:extLst>
      <p:ext uri="{BB962C8B-B14F-4D97-AF65-F5344CB8AC3E}">
        <p14:creationId xmlns:p14="http://schemas.microsoft.com/office/powerpoint/2010/main" val="994045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7324" y="5279599"/>
            <a:ext cx="3974148" cy="747614"/>
          </a:xfrm>
        </p:spPr>
        <p:txBody>
          <a:bodyPr/>
          <a:lstStyle/>
          <a:p>
            <a:r>
              <a:rPr lang="en-US" dirty="0"/>
              <a:t>+64 9-300-9187</a:t>
            </a:r>
          </a:p>
          <a:p>
            <a:r>
              <a:rPr lang="en-US" dirty="0">
                <a:hlinkClick r:id="rId3"/>
              </a:rPr>
              <a:t>scottt@bv.com</a:t>
            </a:r>
            <a:r>
              <a:rPr lang="en-US" dirty="0"/>
              <a:t> </a:t>
            </a:r>
          </a:p>
        </p:txBody>
      </p:sp>
      <p:sp>
        <p:nvSpPr>
          <p:cNvPr id="3" name="Text Placeholder 2"/>
          <p:cNvSpPr>
            <a:spLocks noGrp="1"/>
          </p:cNvSpPr>
          <p:nvPr>
            <p:ph type="body" sz="quarter" idx="14"/>
          </p:nvPr>
        </p:nvSpPr>
        <p:spPr>
          <a:xfrm>
            <a:off x="4322000" y="5279598"/>
            <a:ext cx="3697089" cy="747614"/>
          </a:xfrm>
        </p:spPr>
        <p:txBody>
          <a:bodyPr/>
          <a:lstStyle/>
          <a:p>
            <a:r>
              <a:rPr lang="en-US" dirty="0"/>
              <a:t>+44 1737 856427</a:t>
            </a:r>
          </a:p>
          <a:p>
            <a:r>
              <a:rPr lang="en-US" dirty="0">
                <a:hlinkClick r:id="rId4"/>
              </a:rPr>
              <a:t>bennettf@bv.com</a:t>
            </a:r>
            <a:r>
              <a:rPr lang="en-US" dirty="0"/>
              <a:t> </a:t>
            </a:r>
          </a:p>
        </p:txBody>
      </p:sp>
      <p:sp>
        <p:nvSpPr>
          <p:cNvPr id="4" name="Title 3"/>
          <p:cNvSpPr>
            <a:spLocks noGrp="1"/>
          </p:cNvSpPr>
          <p:nvPr>
            <p:ph type="title"/>
          </p:nvPr>
        </p:nvSpPr>
        <p:spPr>
          <a:xfrm>
            <a:off x="437324" y="4572000"/>
            <a:ext cx="3984308" cy="713018"/>
          </a:xfrm>
        </p:spPr>
        <p:txBody>
          <a:bodyPr/>
          <a:lstStyle/>
          <a:p>
            <a:r>
              <a:rPr lang="en-US" dirty="0"/>
              <a:t>Tom Scott</a:t>
            </a:r>
          </a:p>
        </p:txBody>
      </p:sp>
      <p:sp>
        <p:nvSpPr>
          <p:cNvPr id="7" name="Title 3"/>
          <p:cNvSpPr txBox="1">
            <a:spLocks/>
          </p:cNvSpPr>
          <p:nvPr/>
        </p:nvSpPr>
        <p:spPr>
          <a:xfrm>
            <a:off x="4322000" y="4572000"/>
            <a:ext cx="3984308" cy="713018"/>
          </a:xfrm>
          <a:prstGeom prst="rect">
            <a:avLst/>
          </a:prstGeom>
        </p:spPr>
        <p:txBody>
          <a:bodyPr lIns="0" tIns="0" rIns="0" bIns="0" anchor="ctr"/>
          <a:lstStyle>
            <a:lvl1pPr algn="l" rtl="0" eaLnBrk="1" fontAlgn="base" hangingPunct="1">
              <a:lnSpc>
                <a:spcPct val="70000"/>
              </a:lnSpc>
              <a:spcBef>
                <a:spcPct val="0"/>
              </a:spcBef>
              <a:spcAft>
                <a:spcPct val="0"/>
              </a:spcAft>
              <a:defRPr sz="4000" b="1" cap="none" baseline="0">
                <a:solidFill>
                  <a:schemeClr val="accent6"/>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a:lstStyle>
          <a:p>
            <a:pPr defTabSz="914400"/>
            <a:r>
              <a:rPr lang="en-US" kern="0" dirty="0"/>
              <a:t>Felicity Bennett</a:t>
            </a:r>
          </a:p>
        </p:txBody>
      </p:sp>
      <p:sp>
        <p:nvSpPr>
          <p:cNvPr id="8" name="Text Placeholder 1">
            <a:extLst>
              <a:ext uri="{FF2B5EF4-FFF2-40B4-BE49-F238E27FC236}">
                <a16:creationId xmlns:a16="http://schemas.microsoft.com/office/drawing/2014/main" id="{844DB601-8AD5-4D1B-9397-C05F7AEB401E}"/>
              </a:ext>
            </a:extLst>
          </p:cNvPr>
          <p:cNvSpPr txBox="1">
            <a:spLocks/>
          </p:cNvSpPr>
          <p:nvPr/>
        </p:nvSpPr>
        <p:spPr>
          <a:xfrm>
            <a:off x="8206676" y="5276551"/>
            <a:ext cx="3974148" cy="747614"/>
          </a:xfrm>
          <a:prstGeom prst="rect">
            <a:avLst/>
          </a:prstGeom>
        </p:spPr>
        <p:txBody>
          <a:bodyPr lIns="0" tIns="0" rIns="0" bIns="0" anchor="t" anchorCtr="0"/>
          <a:lstStyle>
            <a:lvl1pPr marL="0" indent="0" algn="l" rtl="0" eaLnBrk="1" fontAlgn="base" hangingPunct="1">
              <a:lnSpc>
                <a:spcPct val="100000"/>
              </a:lnSpc>
              <a:spcBef>
                <a:spcPts val="0"/>
              </a:spcBef>
              <a:spcAft>
                <a:spcPct val="0"/>
              </a:spcAft>
              <a:buClr>
                <a:srgbClr val="005596"/>
              </a:buClr>
              <a:buFontTx/>
              <a:buNone/>
              <a:defRPr sz="1600" b="0" cap="none" baseline="0">
                <a:solidFill>
                  <a:schemeClr val="accent6"/>
                </a:solidFill>
                <a:latin typeface="+mj-lt"/>
                <a:ea typeface="+mn-ea"/>
                <a:cs typeface="+mn-cs"/>
              </a:defRPr>
            </a:lvl1pPr>
            <a:lvl2pPr marL="763984" indent="-304747" algn="l" rtl="0" eaLnBrk="1" fontAlgn="base" hangingPunct="1">
              <a:spcBef>
                <a:spcPct val="40000"/>
              </a:spcBef>
              <a:spcAft>
                <a:spcPct val="0"/>
              </a:spcAft>
              <a:buClr>
                <a:srgbClr val="005596"/>
              </a:buClr>
              <a:buFontTx/>
              <a:buNone/>
              <a:defRPr sz="4000" b="1">
                <a:solidFill>
                  <a:schemeClr val="accent1"/>
                </a:solidFill>
                <a:latin typeface="+mn-lt"/>
              </a:defRPr>
            </a:lvl2pPr>
            <a:lvl3pPr marL="1218987" indent="-302631" algn="l" rtl="0" eaLnBrk="1" fontAlgn="base" hangingPunct="1">
              <a:spcBef>
                <a:spcPct val="40000"/>
              </a:spcBef>
              <a:spcAft>
                <a:spcPct val="0"/>
              </a:spcAft>
              <a:buClr>
                <a:srgbClr val="005596"/>
              </a:buClr>
              <a:buFontTx/>
              <a:buNone/>
              <a:defRPr sz="4000" b="1">
                <a:solidFill>
                  <a:schemeClr val="accent1"/>
                </a:solidFill>
                <a:latin typeface="+mn-lt"/>
              </a:defRPr>
            </a:lvl3pPr>
            <a:lvl4pPr marL="1673991" indent="-302631" algn="l" rtl="0" eaLnBrk="1" fontAlgn="base" hangingPunct="1">
              <a:spcBef>
                <a:spcPct val="40000"/>
              </a:spcBef>
              <a:spcAft>
                <a:spcPct val="0"/>
              </a:spcAft>
              <a:buClr>
                <a:srgbClr val="005596"/>
              </a:buClr>
              <a:buFontTx/>
              <a:buNone/>
              <a:defRPr sz="4000" b="1">
                <a:solidFill>
                  <a:schemeClr val="accent1"/>
                </a:solidFill>
                <a:latin typeface="+mn-lt"/>
              </a:defRPr>
            </a:lvl4pPr>
            <a:lvl5pPr marL="2131111" indent="-304747" algn="l" rtl="0" eaLnBrk="1" fontAlgn="base" hangingPunct="1">
              <a:spcBef>
                <a:spcPct val="40000"/>
              </a:spcBef>
              <a:spcAft>
                <a:spcPct val="0"/>
              </a:spcAft>
              <a:buClr>
                <a:srgbClr val="005596"/>
              </a:buClr>
              <a:buFontTx/>
              <a:buNone/>
              <a:defRPr sz="4000" b="1">
                <a:solidFill>
                  <a:schemeClr val="accent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defTabSz="914400"/>
            <a:r>
              <a:rPr lang="en-US" kern="0"/>
              <a:t>+1 312-346-2979</a:t>
            </a:r>
          </a:p>
          <a:p>
            <a:pPr defTabSz="914400"/>
            <a:r>
              <a:rPr lang="en-US" kern="0">
                <a:hlinkClick r:id="rId3"/>
              </a:rPr>
              <a:t>burnsam@bv.com</a:t>
            </a:r>
            <a:r>
              <a:rPr lang="en-US" kern="0"/>
              <a:t> </a:t>
            </a:r>
            <a:endParaRPr lang="en-US" kern="0" dirty="0"/>
          </a:p>
        </p:txBody>
      </p:sp>
      <p:sp>
        <p:nvSpPr>
          <p:cNvPr id="9" name="Title 3">
            <a:extLst>
              <a:ext uri="{FF2B5EF4-FFF2-40B4-BE49-F238E27FC236}">
                <a16:creationId xmlns:a16="http://schemas.microsoft.com/office/drawing/2014/main" id="{CE7A2919-6CF4-402E-9446-AE74B2B0E6EC}"/>
              </a:ext>
            </a:extLst>
          </p:cNvPr>
          <p:cNvSpPr txBox="1">
            <a:spLocks/>
          </p:cNvSpPr>
          <p:nvPr/>
        </p:nvSpPr>
        <p:spPr>
          <a:xfrm>
            <a:off x="8206676" y="4568952"/>
            <a:ext cx="3984308" cy="713018"/>
          </a:xfrm>
          <a:prstGeom prst="rect">
            <a:avLst/>
          </a:prstGeom>
        </p:spPr>
        <p:txBody>
          <a:bodyPr lIns="0" tIns="0" rIns="0" bIns="0" anchor="ctr"/>
          <a:lstStyle>
            <a:lvl1pPr algn="l" rtl="0" eaLnBrk="1" fontAlgn="base" hangingPunct="1">
              <a:lnSpc>
                <a:spcPct val="70000"/>
              </a:lnSpc>
              <a:spcBef>
                <a:spcPct val="0"/>
              </a:spcBef>
              <a:spcAft>
                <a:spcPct val="0"/>
              </a:spcAft>
              <a:defRPr kumimoji="0" lang="en-US" sz="4000" b="1" i="0" u="none" strike="noStrike" kern="0" cap="none" spc="0" normalizeH="0" baseline="0" noProof="0">
                <a:ln>
                  <a:noFill/>
                </a:ln>
                <a:solidFill>
                  <a:schemeClr val="accent6"/>
                </a:solidFill>
                <a:effectLst/>
                <a:uLnTx/>
                <a:uFillTx/>
                <a:latin typeface="+mj-lt"/>
                <a:ea typeface="+mn-ea"/>
                <a:cs typeface="+mn-cs"/>
              </a:defRPr>
            </a:lvl1pPr>
            <a:lvl2pPr algn="ctr" rtl="0" eaLnBrk="1" fontAlgn="base" hangingPunct="1">
              <a:lnSpc>
                <a:spcPct val="85000"/>
              </a:lnSpc>
              <a:spcBef>
                <a:spcPct val="0"/>
              </a:spcBef>
              <a:spcAft>
                <a:spcPct val="0"/>
              </a:spcAft>
              <a:defRPr sz="3700" b="1">
                <a:solidFill>
                  <a:schemeClr val="tx2"/>
                </a:solidFill>
                <a:latin typeface="Calibri" pitchFamily="34" charset="0"/>
              </a:defRPr>
            </a:lvl2pPr>
            <a:lvl3pPr algn="ctr" rtl="0" eaLnBrk="1" fontAlgn="base" hangingPunct="1">
              <a:lnSpc>
                <a:spcPct val="85000"/>
              </a:lnSpc>
              <a:spcBef>
                <a:spcPct val="0"/>
              </a:spcBef>
              <a:spcAft>
                <a:spcPct val="0"/>
              </a:spcAft>
              <a:defRPr sz="3700" b="1">
                <a:solidFill>
                  <a:schemeClr val="tx2"/>
                </a:solidFill>
                <a:latin typeface="Calibri" pitchFamily="34" charset="0"/>
              </a:defRPr>
            </a:lvl3pPr>
            <a:lvl4pPr algn="ctr" rtl="0" eaLnBrk="1" fontAlgn="base" hangingPunct="1">
              <a:lnSpc>
                <a:spcPct val="85000"/>
              </a:lnSpc>
              <a:spcBef>
                <a:spcPct val="0"/>
              </a:spcBef>
              <a:spcAft>
                <a:spcPct val="0"/>
              </a:spcAft>
              <a:defRPr sz="3700" b="1">
                <a:solidFill>
                  <a:schemeClr val="tx2"/>
                </a:solidFill>
                <a:latin typeface="Calibri" pitchFamily="34" charset="0"/>
              </a:defRPr>
            </a:lvl4pPr>
            <a:lvl5pPr algn="ctr" rtl="0" eaLnBrk="1" fontAlgn="base" hangingPunct="1">
              <a:lnSpc>
                <a:spcPct val="85000"/>
              </a:lnSpc>
              <a:spcBef>
                <a:spcPct val="0"/>
              </a:spcBef>
              <a:spcAft>
                <a:spcPct val="0"/>
              </a:spcAft>
              <a:defRPr sz="3700" b="1">
                <a:solidFill>
                  <a:schemeClr val="tx2"/>
                </a:solidFill>
                <a:latin typeface="Calibri" pitchFamily="34" charset="0"/>
              </a:defRPr>
            </a:lvl5pPr>
            <a:lvl6pPr marL="609493" algn="ctr" rtl="0" eaLnBrk="1" fontAlgn="base" hangingPunct="1">
              <a:lnSpc>
                <a:spcPct val="85000"/>
              </a:lnSpc>
              <a:spcBef>
                <a:spcPct val="0"/>
              </a:spcBef>
              <a:spcAft>
                <a:spcPct val="0"/>
              </a:spcAft>
              <a:defRPr sz="3700" b="1">
                <a:solidFill>
                  <a:schemeClr val="tx2"/>
                </a:solidFill>
                <a:latin typeface="Calibri" pitchFamily="34" charset="0"/>
              </a:defRPr>
            </a:lvl6pPr>
            <a:lvl7pPr marL="1218987" algn="ctr" rtl="0" eaLnBrk="1" fontAlgn="base" hangingPunct="1">
              <a:lnSpc>
                <a:spcPct val="85000"/>
              </a:lnSpc>
              <a:spcBef>
                <a:spcPct val="0"/>
              </a:spcBef>
              <a:spcAft>
                <a:spcPct val="0"/>
              </a:spcAft>
              <a:defRPr sz="3700" b="1">
                <a:solidFill>
                  <a:schemeClr val="tx2"/>
                </a:solidFill>
                <a:latin typeface="Calibri" pitchFamily="34" charset="0"/>
              </a:defRPr>
            </a:lvl7pPr>
            <a:lvl8pPr marL="1828480" algn="ctr" rtl="0" eaLnBrk="1" fontAlgn="base" hangingPunct="1">
              <a:lnSpc>
                <a:spcPct val="85000"/>
              </a:lnSpc>
              <a:spcBef>
                <a:spcPct val="0"/>
              </a:spcBef>
              <a:spcAft>
                <a:spcPct val="0"/>
              </a:spcAft>
              <a:defRPr sz="3700" b="1">
                <a:solidFill>
                  <a:schemeClr val="tx2"/>
                </a:solidFill>
                <a:latin typeface="Calibri" pitchFamily="34" charset="0"/>
              </a:defRPr>
            </a:lvl8pPr>
            <a:lvl9pPr marL="2437973" algn="ctr" rtl="0" eaLnBrk="1" fontAlgn="base" hangingPunct="1">
              <a:lnSpc>
                <a:spcPct val="85000"/>
              </a:lnSpc>
              <a:spcBef>
                <a:spcPct val="0"/>
              </a:spcBef>
              <a:spcAft>
                <a:spcPct val="0"/>
              </a:spcAft>
              <a:defRPr sz="3700" b="1">
                <a:solidFill>
                  <a:schemeClr val="tx2"/>
                </a:solidFill>
                <a:latin typeface="Calibri" pitchFamily="34" charset="0"/>
              </a:defRPr>
            </a:lvl9pPr>
          </a:lstStyle>
          <a:p>
            <a:pPr defTabSz="914400"/>
            <a:r>
              <a:rPr lang="en-US" dirty="0"/>
              <a:t>Amanda Burns</a:t>
            </a:r>
          </a:p>
        </p:txBody>
      </p:sp>
    </p:spTree>
    <p:extLst>
      <p:ext uri="{BB962C8B-B14F-4D97-AF65-F5344CB8AC3E}">
        <p14:creationId xmlns:p14="http://schemas.microsoft.com/office/powerpoint/2010/main" val="2694048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22" t="26529" r="68329" b="24745"/>
          <a:stretch/>
        </p:blipFill>
        <p:spPr bwMode="auto">
          <a:xfrm>
            <a:off x="4769963" y="1203766"/>
            <a:ext cx="7402335" cy="496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p:txBody>
          <a:bodyPr/>
          <a:lstStyle/>
          <a:p>
            <a:r>
              <a:rPr lang="en-GB" dirty="0"/>
              <a:t>Model Overview</a:t>
            </a:r>
            <a:endParaRPr lang="en-US" dirty="0"/>
          </a:p>
        </p:txBody>
      </p:sp>
      <p:sp>
        <p:nvSpPr>
          <p:cNvPr id="8" name="Text Placeholder 7"/>
          <p:cNvSpPr>
            <a:spLocks noGrp="1"/>
          </p:cNvSpPr>
          <p:nvPr>
            <p:ph type="body" sz="quarter" idx="15"/>
          </p:nvPr>
        </p:nvSpPr>
        <p:spPr>
          <a:xfrm>
            <a:off x="457073" y="1746257"/>
            <a:ext cx="4693664" cy="3651247"/>
          </a:xfrm>
        </p:spPr>
        <p:txBody>
          <a:bodyPr/>
          <a:lstStyle/>
          <a:p>
            <a:r>
              <a:rPr lang="en-GB" sz="2000" dirty="0" err="1"/>
              <a:t>InfoWorks</a:t>
            </a:r>
            <a:r>
              <a:rPr lang="en-GB" sz="2000" dirty="0"/>
              <a:t> ICM version 5.5</a:t>
            </a:r>
          </a:p>
          <a:p>
            <a:r>
              <a:rPr lang="en-GB" sz="2000" dirty="0"/>
              <a:t>Large works with typical treatment components:</a:t>
            </a:r>
          </a:p>
          <a:p>
            <a:pPr lvl="1"/>
            <a:r>
              <a:rPr lang="en-GB" sz="1700" dirty="0"/>
              <a:t>Headworks with coarse bar screens</a:t>
            </a:r>
          </a:p>
          <a:p>
            <a:pPr lvl="1"/>
            <a:r>
              <a:rPr lang="en-GB" sz="1700" dirty="0"/>
              <a:t>    grit removal and drum screens</a:t>
            </a:r>
          </a:p>
          <a:p>
            <a:pPr lvl="1"/>
            <a:r>
              <a:rPr lang="en-GB" sz="1700" dirty="0"/>
              <a:t>8 x  primary clarifiers</a:t>
            </a:r>
          </a:p>
          <a:p>
            <a:pPr lvl="1"/>
            <a:r>
              <a:rPr lang="en-GB" sz="1700" dirty="0"/>
              <a:t>2 x Biological Nutrient Removal </a:t>
            </a:r>
          </a:p>
          <a:p>
            <a:pPr lvl="1"/>
            <a:r>
              <a:rPr lang="en-GB" sz="1700" dirty="0"/>
              <a:t>    (BNR) basins</a:t>
            </a:r>
          </a:p>
          <a:p>
            <a:pPr lvl="1"/>
            <a:r>
              <a:rPr lang="en-GB" sz="1700" dirty="0"/>
              <a:t>Mixed liquor pumping station</a:t>
            </a:r>
          </a:p>
          <a:p>
            <a:pPr lvl="1"/>
            <a:r>
              <a:rPr lang="en-GB" sz="1700" dirty="0"/>
              <a:t>10 x secondary clarifiers</a:t>
            </a:r>
          </a:p>
          <a:p>
            <a:pPr lvl="1"/>
            <a:r>
              <a:rPr lang="en-GB" sz="1700" dirty="0"/>
              <a:t>22 x effluent filters</a:t>
            </a:r>
          </a:p>
          <a:p>
            <a:pPr lvl="1"/>
            <a:r>
              <a:rPr lang="en-GB" sz="1700" dirty="0"/>
              <a:t>5 x Ultraviolet (UV)</a:t>
            </a:r>
          </a:p>
          <a:p>
            <a:pPr lvl="1"/>
            <a:r>
              <a:rPr lang="en-GB" sz="1700" dirty="0"/>
              <a:t>Outfall</a:t>
            </a:r>
            <a:endParaRPr lang="en-GB" dirty="0"/>
          </a:p>
          <a:p>
            <a:endParaRPr lang="en-GB" dirty="0"/>
          </a:p>
          <a:p>
            <a:endParaRPr lang="en-GB" dirty="0"/>
          </a:p>
          <a:p>
            <a:endParaRPr lang="en-GB" dirty="0"/>
          </a:p>
          <a:p>
            <a:endParaRPr lang="en-US" dirty="0"/>
          </a:p>
        </p:txBody>
      </p:sp>
      <p:sp>
        <p:nvSpPr>
          <p:cNvPr id="10" name="Slide Number Placeholder 9"/>
          <p:cNvSpPr>
            <a:spLocks noGrp="1"/>
          </p:cNvSpPr>
          <p:nvPr>
            <p:ph type="sldNum" sz="quarter" idx="4"/>
          </p:nvPr>
        </p:nvSpPr>
        <p:spPr/>
        <p:txBody>
          <a:bodyPr/>
          <a:lstStyle/>
          <a:p>
            <a:pPr marL="0" marR="0" lvl="0" indent="0" algn="r" defTabSz="1218987" rtl="0" eaLnBrk="1" fontAlgn="auto" latinLnBrk="0" hangingPunct="1">
              <a:lnSpc>
                <a:spcPct val="100000"/>
              </a:lnSpc>
              <a:spcBef>
                <a:spcPts val="0"/>
              </a:spcBef>
              <a:spcAft>
                <a:spcPts val="0"/>
              </a:spcAft>
              <a:buClrTx/>
              <a:buSzTx/>
              <a:buFont typeface="Arial" charset="0"/>
              <a:buNone/>
              <a:tabLst/>
              <a:defRPr/>
            </a:pPr>
            <a:fld id="{3D0814A7-6EEF-4E2B-82FD-5338C0AF3E0B}" type="slidenum">
              <a:rPr kumimoji="0" lang="en-US" sz="900" b="1" i="0" u="none" strike="noStrike" kern="1200" cap="none" spc="0" normalizeH="0" baseline="0" noProof="0" smtClean="0">
                <a:ln>
                  <a:noFill/>
                </a:ln>
                <a:solidFill>
                  <a:srgbClr val="005596"/>
                </a:solidFill>
                <a:effectLst/>
                <a:uLnTx/>
                <a:uFillTx/>
                <a:latin typeface="Calibri" panose="020F0502020204030204"/>
              </a:rPr>
              <a:pPr marL="0" marR="0" lvl="0" indent="0" algn="r" defTabSz="1218987" rtl="0" eaLnBrk="1" fontAlgn="auto" latinLnBrk="0" hangingPunct="1">
                <a:lnSpc>
                  <a:spcPct val="100000"/>
                </a:lnSpc>
                <a:spcBef>
                  <a:spcPts val="0"/>
                </a:spcBef>
                <a:spcAft>
                  <a:spcPts val="0"/>
                </a:spcAft>
                <a:buClrTx/>
                <a:buSzTx/>
                <a:buFont typeface="Arial" charset="0"/>
                <a:buNone/>
                <a:tabLst/>
                <a:defRPr/>
              </a:pPr>
              <a:t>4</a:t>
            </a:fld>
            <a:endParaRPr kumimoji="0" lang="en-US" sz="900" b="1" i="0" u="none" strike="noStrike" kern="1200" cap="none" spc="0" normalizeH="0" baseline="0" noProof="0" dirty="0">
              <a:ln>
                <a:noFill/>
              </a:ln>
              <a:solidFill>
                <a:srgbClr val="005596"/>
              </a:solidFill>
              <a:effectLst/>
              <a:uLnTx/>
              <a:uFillTx/>
              <a:latin typeface="Calibri" panose="020F0502020204030204"/>
            </a:endParaRPr>
          </a:p>
        </p:txBody>
      </p:sp>
    </p:spTree>
    <p:extLst>
      <p:ext uri="{BB962C8B-B14F-4D97-AF65-F5344CB8AC3E}">
        <p14:creationId xmlns:p14="http://schemas.microsoft.com/office/powerpoint/2010/main" val="3625351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0F8CDD9-0DDB-481B-A5E6-E7A196BAD58C}"/>
              </a:ext>
            </a:extLst>
          </p:cNvPr>
          <p:cNvSpPr>
            <a:spLocks noGrp="1"/>
          </p:cNvSpPr>
          <p:nvPr>
            <p:ph type="title"/>
          </p:nvPr>
        </p:nvSpPr>
        <p:spPr/>
        <p:txBody>
          <a:bodyPr/>
          <a:lstStyle/>
          <a:p>
            <a:r>
              <a:rPr lang="en-NZ" dirty="0"/>
              <a:t>Model Overview</a:t>
            </a:r>
            <a:endParaRPr lang="en-US" dirty="0"/>
          </a:p>
        </p:txBody>
      </p:sp>
      <p:sp>
        <p:nvSpPr>
          <p:cNvPr id="4" name="Text Placeholder 3">
            <a:extLst>
              <a:ext uri="{FF2B5EF4-FFF2-40B4-BE49-F238E27FC236}">
                <a16:creationId xmlns:a16="http://schemas.microsoft.com/office/drawing/2014/main" id="{1538693C-805E-4852-85AC-4056EE9A9C91}"/>
              </a:ext>
            </a:extLst>
          </p:cNvPr>
          <p:cNvSpPr>
            <a:spLocks noGrp="1"/>
          </p:cNvSpPr>
          <p:nvPr>
            <p:ph type="body" sz="quarter" idx="15"/>
          </p:nvPr>
        </p:nvSpPr>
        <p:spPr>
          <a:xfrm>
            <a:off x="457072" y="1746257"/>
            <a:ext cx="7637617" cy="3651247"/>
          </a:xfrm>
        </p:spPr>
        <p:txBody>
          <a:bodyPr/>
          <a:lstStyle/>
          <a:p>
            <a:r>
              <a:rPr lang="en-GB" sz="2000" dirty="0"/>
              <a:t>840 nodes and 1174 links</a:t>
            </a:r>
          </a:p>
          <a:p>
            <a:r>
              <a:rPr lang="en-GB" sz="2000" dirty="0"/>
              <a:t>120 gates/sluices to enable individual units to be taken offline</a:t>
            </a:r>
          </a:p>
          <a:p>
            <a:r>
              <a:rPr lang="en-GB" sz="2000" dirty="0"/>
              <a:t>6 bypasses</a:t>
            </a:r>
          </a:p>
          <a:p>
            <a:r>
              <a:rPr lang="en-GB" sz="2000" dirty="0"/>
              <a:t>Existing Plant from inlet chamber to Chattahoochee River</a:t>
            </a:r>
          </a:p>
          <a:p>
            <a:r>
              <a:rPr lang="en-GB" sz="2000" dirty="0"/>
              <a:t>Proposed new grit removal plant  (isolated for calibration)</a:t>
            </a:r>
          </a:p>
          <a:p>
            <a:r>
              <a:rPr lang="en-GB" sz="2000" dirty="0"/>
              <a:t>Different scenarios created:</a:t>
            </a:r>
          </a:p>
          <a:p>
            <a:pPr lvl="1"/>
            <a:r>
              <a:rPr lang="en-GB" sz="2000" dirty="0">
                <a:solidFill>
                  <a:schemeClr val="tx2"/>
                </a:solidFill>
              </a:rPr>
              <a:t>Base model – current arrangement with typical units in service</a:t>
            </a:r>
          </a:p>
          <a:p>
            <a:pPr lvl="1"/>
            <a:r>
              <a:rPr lang="en-GB" sz="2000" dirty="0">
                <a:solidFill>
                  <a:schemeClr val="tx2"/>
                </a:solidFill>
              </a:rPr>
              <a:t>Calibration (20 Feb – 26 Mar) – units in service at time</a:t>
            </a:r>
          </a:p>
          <a:p>
            <a:pPr lvl="1"/>
            <a:r>
              <a:rPr lang="en-GB" sz="2000" dirty="0">
                <a:solidFill>
                  <a:schemeClr val="tx2"/>
                </a:solidFill>
              </a:rPr>
              <a:t>Calibration (5 – 6 Apr) – units in service at time</a:t>
            </a:r>
          </a:p>
          <a:p>
            <a:pPr lvl="1"/>
            <a:r>
              <a:rPr lang="en-GB" sz="2000" dirty="0">
                <a:solidFill>
                  <a:schemeClr val="tx2"/>
                </a:solidFill>
              </a:rPr>
              <a:t>Other scenarios for simulating different number of UV lanes in service.</a:t>
            </a:r>
          </a:p>
          <a:p>
            <a:endParaRPr lang="en-US" dirty="0"/>
          </a:p>
        </p:txBody>
      </p:sp>
      <p:sp>
        <p:nvSpPr>
          <p:cNvPr id="6" name="Slide Number Placeholder 5">
            <a:extLst>
              <a:ext uri="{FF2B5EF4-FFF2-40B4-BE49-F238E27FC236}">
                <a16:creationId xmlns:a16="http://schemas.microsoft.com/office/drawing/2014/main" id="{30152663-EAA2-4A31-B7E3-048D5BE649FE}"/>
              </a:ext>
            </a:extLst>
          </p:cNvPr>
          <p:cNvSpPr>
            <a:spLocks noGrp="1"/>
          </p:cNvSpPr>
          <p:nvPr>
            <p:ph type="sldNum" sz="quarter" idx="4"/>
          </p:nvPr>
        </p:nvSpPr>
        <p:spPr/>
        <p:txBody>
          <a:bodyPr/>
          <a:lstStyle/>
          <a:p>
            <a:pPr>
              <a:defRPr/>
            </a:pPr>
            <a:fld id="{3D0814A7-6EEF-4E2B-82FD-5338C0AF3E0B}" type="slidenum">
              <a:rPr lang="en-US" smtClean="0"/>
              <a:pPr>
                <a:defRPr/>
              </a:pPr>
              <a:t>5</a:t>
            </a:fld>
            <a:endParaRPr lang="en-US"/>
          </a:p>
        </p:txBody>
      </p:sp>
      <p:pic>
        <p:nvPicPr>
          <p:cNvPr id="13" name="Picture 3">
            <a:extLst>
              <a:ext uri="{FF2B5EF4-FFF2-40B4-BE49-F238E27FC236}">
                <a16:creationId xmlns:a16="http://schemas.microsoft.com/office/drawing/2014/main" id="{39F0334F-20D4-46F9-802A-7D3B707613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85" t="25822" r="31456" b="22701"/>
          <a:stretch/>
        </p:blipFill>
        <p:spPr bwMode="auto">
          <a:xfrm>
            <a:off x="7969902" y="1948589"/>
            <a:ext cx="4218924" cy="319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655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FF5DD7-E097-4824-B62B-839DFBEE7DDA}"/>
              </a:ext>
            </a:extLst>
          </p:cNvPr>
          <p:cNvSpPr>
            <a:spLocks noGrp="1"/>
          </p:cNvSpPr>
          <p:nvPr>
            <p:ph type="title"/>
          </p:nvPr>
        </p:nvSpPr>
        <p:spPr/>
        <p:txBody>
          <a:bodyPr/>
          <a:lstStyle/>
          <a:p>
            <a:r>
              <a:rPr lang="en-NZ" dirty="0"/>
              <a:t>Data Acquisition and Survey</a:t>
            </a:r>
            <a:endParaRPr lang="en-US" dirty="0"/>
          </a:p>
        </p:txBody>
      </p:sp>
      <p:sp>
        <p:nvSpPr>
          <p:cNvPr id="6" name="Slide Number Placeholder 5">
            <a:extLst>
              <a:ext uri="{FF2B5EF4-FFF2-40B4-BE49-F238E27FC236}">
                <a16:creationId xmlns:a16="http://schemas.microsoft.com/office/drawing/2014/main" id="{EFCE1A43-B751-4A3B-9431-1CBF6F1D7E24}"/>
              </a:ext>
            </a:extLst>
          </p:cNvPr>
          <p:cNvSpPr>
            <a:spLocks noGrp="1"/>
          </p:cNvSpPr>
          <p:nvPr>
            <p:ph type="sldNum" sz="quarter" idx="4"/>
          </p:nvPr>
        </p:nvSpPr>
        <p:spPr/>
        <p:txBody>
          <a:bodyPr/>
          <a:lstStyle/>
          <a:p>
            <a:pPr>
              <a:defRPr/>
            </a:pPr>
            <a:fld id="{3D0814A7-6EEF-4E2B-82FD-5338C0AF3E0B}" type="slidenum">
              <a:rPr lang="en-US" smtClean="0"/>
              <a:pPr>
                <a:defRPr/>
              </a:pPr>
              <a:t>6</a:t>
            </a:fld>
            <a:endParaRPr lang="en-US" dirty="0"/>
          </a:p>
        </p:txBody>
      </p:sp>
      <p:sp>
        <p:nvSpPr>
          <p:cNvPr id="12" name="Text Placeholder 11">
            <a:extLst>
              <a:ext uri="{FF2B5EF4-FFF2-40B4-BE49-F238E27FC236}">
                <a16:creationId xmlns:a16="http://schemas.microsoft.com/office/drawing/2014/main" id="{3309E185-5409-4FA9-915F-22CE6B61D875}"/>
              </a:ext>
            </a:extLst>
          </p:cNvPr>
          <p:cNvSpPr>
            <a:spLocks noGrp="1"/>
          </p:cNvSpPr>
          <p:nvPr>
            <p:ph type="body" sz="quarter" idx="12"/>
          </p:nvPr>
        </p:nvSpPr>
        <p:spPr/>
        <p:txBody>
          <a:bodyPr/>
          <a:lstStyle/>
          <a:p>
            <a:endParaRPr lang="en-US"/>
          </a:p>
        </p:txBody>
      </p:sp>
      <p:sp>
        <p:nvSpPr>
          <p:cNvPr id="13" name="Text Placeholder 12">
            <a:extLst>
              <a:ext uri="{FF2B5EF4-FFF2-40B4-BE49-F238E27FC236}">
                <a16:creationId xmlns:a16="http://schemas.microsoft.com/office/drawing/2014/main" id="{8CA1D0E4-0BD1-4D18-BD58-709BF723D3C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58345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162AEB-6277-494F-AF81-3DA3CE114D75}"/>
              </a:ext>
            </a:extLst>
          </p:cNvPr>
          <p:cNvSpPr>
            <a:spLocks noGrp="1"/>
          </p:cNvSpPr>
          <p:nvPr>
            <p:ph type="title"/>
          </p:nvPr>
        </p:nvSpPr>
        <p:spPr/>
        <p:txBody>
          <a:bodyPr/>
          <a:lstStyle/>
          <a:p>
            <a:r>
              <a:rPr lang="en-GB" altLang="en-US" dirty="0"/>
              <a:t>Data Acquisition and Survey</a:t>
            </a:r>
            <a:endParaRPr lang="en-US" dirty="0"/>
          </a:p>
        </p:txBody>
      </p:sp>
      <p:sp>
        <p:nvSpPr>
          <p:cNvPr id="7" name="Text Placeholder 6">
            <a:extLst>
              <a:ext uri="{FF2B5EF4-FFF2-40B4-BE49-F238E27FC236}">
                <a16:creationId xmlns:a16="http://schemas.microsoft.com/office/drawing/2014/main" id="{B61133B4-BD29-4A49-900B-3456199DAC85}"/>
              </a:ext>
            </a:extLst>
          </p:cNvPr>
          <p:cNvSpPr>
            <a:spLocks noGrp="1"/>
          </p:cNvSpPr>
          <p:nvPr>
            <p:ph type="body" sz="quarter" idx="15"/>
          </p:nvPr>
        </p:nvSpPr>
        <p:spPr/>
        <p:txBody>
          <a:bodyPr/>
          <a:lstStyle/>
          <a:p>
            <a:r>
              <a:rPr lang="en-NZ" dirty="0"/>
              <a:t>A detailed site survey was undertaken:</a:t>
            </a:r>
          </a:p>
          <a:p>
            <a:pPr lvl="1"/>
            <a:r>
              <a:rPr lang="en-NZ" dirty="0"/>
              <a:t>To obtain dimensions which could not be obtained from record drawings</a:t>
            </a:r>
          </a:p>
          <a:p>
            <a:pPr lvl="1"/>
            <a:r>
              <a:rPr lang="en-NZ" dirty="0"/>
              <a:t>To verify key hydraulic information, such as weir levels</a:t>
            </a:r>
          </a:p>
          <a:p>
            <a:pPr lvl="1"/>
            <a:r>
              <a:rPr lang="en-NZ" dirty="0"/>
              <a:t>To obtain invert levels for temporary monitor locations to convert measured depths into elevations</a:t>
            </a:r>
          </a:p>
          <a:p>
            <a:r>
              <a:rPr lang="en-NZ" dirty="0"/>
              <a:t>Surveyed elevations showed a universal offset relative to site record drawings with surveyed elevations higher</a:t>
            </a:r>
          </a:p>
          <a:p>
            <a:r>
              <a:rPr lang="en-NZ" dirty="0"/>
              <a:t>Average difference of 120 mm determined by comparing elevations at a number of locations where levels were known from record drawings.</a:t>
            </a:r>
          </a:p>
          <a:p>
            <a:endParaRPr lang="en-US" dirty="0"/>
          </a:p>
        </p:txBody>
      </p:sp>
      <p:sp>
        <p:nvSpPr>
          <p:cNvPr id="3" name="Slide Number Placeholder 2">
            <a:extLst>
              <a:ext uri="{FF2B5EF4-FFF2-40B4-BE49-F238E27FC236}">
                <a16:creationId xmlns:a16="http://schemas.microsoft.com/office/drawing/2014/main" id="{180733C1-3CD7-43E2-B042-AB9FE5A26784}"/>
              </a:ext>
            </a:extLst>
          </p:cNvPr>
          <p:cNvSpPr>
            <a:spLocks noGrp="1"/>
          </p:cNvSpPr>
          <p:nvPr>
            <p:ph type="sldNum" sz="quarter" idx="4"/>
          </p:nvPr>
        </p:nvSpPr>
        <p:spPr/>
        <p:txBody>
          <a:bodyPr/>
          <a:lstStyle/>
          <a:p>
            <a:pPr>
              <a:defRPr/>
            </a:pPr>
            <a:fld id="{3D0814A7-6EEF-4E2B-82FD-5338C0AF3E0B}" type="slidenum">
              <a:rPr lang="en-US" smtClean="0"/>
              <a:pPr>
                <a:defRPr/>
              </a:pPr>
              <a:t>7</a:t>
            </a:fld>
            <a:endParaRPr lang="en-US"/>
          </a:p>
        </p:txBody>
      </p:sp>
    </p:spTree>
    <p:extLst>
      <p:ext uri="{BB962C8B-B14F-4D97-AF65-F5344CB8AC3E}">
        <p14:creationId xmlns:p14="http://schemas.microsoft.com/office/powerpoint/2010/main" val="1100834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33E59-74A7-4EF3-991E-54CBAEB8EB93}"/>
              </a:ext>
            </a:extLst>
          </p:cNvPr>
          <p:cNvSpPr>
            <a:spLocks noGrp="1"/>
          </p:cNvSpPr>
          <p:nvPr>
            <p:ph type="title"/>
          </p:nvPr>
        </p:nvSpPr>
        <p:spPr/>
        <p:txBody>
          <a:bodyPr/>
          <a:lstStyle/>
          <a:p>
            <a:r>
              <a:rPr lang="en-US" dirty="0"/>
              <a:t>Data Acquisition and Survey</a:t>
            </a:r>
          </a:p>
        </p:txBody>
      </p:sp>
      <p:sp>
        <p:nvSpPr>
          <p:cNvPr id="3" name="Text Placeholder 2">
            <a:extLst>
              <a:ext uri="{FF2B5EF4-FFF2-40B4-BE49-F238E27FC236}">
                <a16:creationId xmlns:a16="http://schemas.microsoft.com/office/drawing/2014/main" id="{1C88D573-F42A-4F69-AE76-CEC9F26AF73A}"/>
              </a:ext>
            </a:extLst>
          </p:cNvPr>
          <p:cNvSpPr>
            <a:spLocks noGrp="1"/>
          </p:cNvSpPr>
          <p:nvPr>
            <p:ph type="body" sz="quarter" idx="15"/>
          </p:nvPr>
        </p:nvSpPr>
        <p:spPr/>
        <p:txBody>
          <a:bodyPr/>
          <a:lstStyle/>
          <a:p>
            <a:r>
              <a:rPr lang="en-NZ" dirty="0"/>
              <a:t>During the survey we identified:</a:t>
            </a:r>
          </a:p>
          <a:p>
            <a:pPr lvl="1"/>
            <a:r>
              <a:rPr lang="en-NZ" dirty="0"/>
              <a:t>If available control levels conformed to record drawings </a:t>
            </a:r>
          </a:p>
          <a:p>
            <a:pPr lvl="1"/>
            <a:r>
              <a:rPr lang="en-NZ" dirty="0"/>
              <a:t>Field measurements for each process component and conveyance network </a:t>
            </a:r>
          </a:p>
          <a:p>
            <a:pPr lvl="1"/>
            <a:r>
              <a:rPr lang="en-NZ" dirty="0"/>
              <a:t>Survey benchmarks for each process area </a:t>
            </a:r>
          </a:p>
          <a:p>
            <a:pPr lvl="1"/>
            <a:r>
              <a:rPr lang="en-NZ" dirty="0"/>
              <a:t>Site visits to confirm the survey pin locations and coordinate with model development.</a:t>
            </a:r>
          </a:p>
          <a:p>
            <a:pPr lvl="1"/>
            <a:r>
              <a:rPr lang="en-NZ" dirty="0"/>
              <a:t>Geo-reference of the plant layout into the hydraulic modelling software</a:t>
            </a:r>
          </a:p>
          <a:p>
            <a:pPr lvl="1"/>
            <a:r>
              <a:rPr lang="en-NZ" dirty="0"/>
              <a:t>Equipment </a:t>
            </a:r>
            <a:r>
              <a:rPr lang="en-NZ" dirty="0" err="1"/>
              <a:t>headloss</a:t>
            </a:r>
            <a:r>
              <a:rPr lang="en-NZ" dirty="0"/>
              <a:t> curves, pump curves</a:t>
            </a:r>
          </a:p>
          <a:p>
            <a:pPr lvl="1"/>
            <a:r>
              <a:rPr lang="en-NZ" dirty="0"/>
              <a:t>The existing Foxboro SCADA system recorded levels </a:t>
            </a:r>
          </a:p>
          <a:p>
            <a:pPr lvl="1"/>
            <a:r>
              <a:rPr lang="en-NZ" dirty="0"/>
              <a:t>Portable ultrasonic level meters</a:t>
            </a:r>
          </a:p>
          <a:p>
            <a:endParaRPr lang="en-US" dirty="0"/>
          </a:p>
        </p:txBody>
      </p:sp>
      <p:sp>
        <p:nvSpPr>
          <p:cNvPr id="5" name="Slide Number Placeholder 4">
            <a:extLst>
              <a:ext uri="{FF2B5EF4-FFF2-40B4-BE49-F238E27FC236}">
                <a16:creationId xmlns:a16="http://schemas.microsoft.com/office/drawing/2014/main" id="{E9D41960-8DDE-4ECC-9381-B3DDBE38A07B}"/>
              </a:ext>
            </a:extLst>
          </p:cNvPr>
          <p:cNvSpPr>
            <a:spLocks noGrp="1"/>
          </p:cNvSpPr>
          <p:nvPr>
            <p:ph type="sldNum" sz="quarter" idx="4"/>
          </p:nvPr>
        </p:nvSpPr>
        <p:spPr/>
        <p:txBody>
          <a:bodyPr/>
          <a:lstStyle/>
          <a:p>
            <a:pPr>
              <a:defRPr/>
            </a:pPr>
            <a:fld id="{3D0814A7-6EEF-4E2B-82FD-5338C0AF3E0B}" type="slidenum">
              <a:rPr lang="en-US" smtClean="0"/>
              <a:pPr>
                <a:defRPr/>
              </a:pPr>
              <a:t>8</a:t>
            </a:fld>
            <a:endParaRPr lang="en-US"/>
          </a:p>
        </p:txBody>
      </p:sp>
    </p:spTree>
    <p:extLst>
      <p:ext uri="{BB962C8B-B14F-4D97-AF65-F5344CB8AC3E}">
        <p14:creationId xmlns:p14="http://schemas.microsoft.com/office/powerpoint/2010/main" val="513387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55851E-DFFD-4B87-AE9C-F9E92EFCF26B}"/>
              </a:ext>
            </a:extLst>
          </p:cNvPr>
          <p:cNvSpPr>
            <a:spLocks noGrp="1"/>
          </p:cNvSpPr>
          <p:nvPr>
            <p:ph type="title"/>
          </p:nvPr>
        </p:nvSpPr>
        <p:spPr/>
        <p:txBody>
          <a:bodyPr/>
          <a:lstStyle/>
          <a:p>
            <a:r>
              <a:rPr lang="en-NZ" dirty="0"/>
              <a:t>Model Build</a:t>
            </a:r>
            <a:endParaRPr lang="en-US" dirty="0"/>
          </a:p>
        </p:txBody>
      </p:sp>
      <p:sp>
        <p:nvSpPr>
          <p:cNvPr id="6" name="Slide Number Placeholder 5">
            <a:extLst>
              <a:ext uri="{FF2B5EF4-FFF2-40B4-BE49-F238E27FC236}">
                <a16:creationId xmlns:a16="http://schemas.microsoft.com/office/drawing/2014/main" id="{43BAB824-0C11-4E9A-A9A0-349750CB613E}"/>
              </a:ext>
            </a:extLst>
          </p:cNvPr>
          <p:cNvSpPr>
            <a:spLocks noGrp="1"/>
          </p:cNvSpPr>
          <p:nvPr>
            <p:ph type="sldNum" sz="quarter" idx="4"/>
          </p:nvPr>
        </p:nvSpPr>
        <p:spPr/>
        <p:txBody>
          <a:bodyPr/>
          <a:lstStyle/>
          <a:p>
            <a:pPr>
              <a:defRPr/>
            </a:pPr>
            <a:fld id="{3D0814A7-6EEF-4E2B-82FD-5338C0AF3E0B}" type="slidenum">
              <a:rPr lang="en-US" smtClean="0"/>
              <a:pPr>
                <a:defRPr/>
              </a:pPr>
              <a:t>9</a:t>
            </a:fld>
            <a:endParaRPr lang="en-US" dirty="0"/>
          </a:p>
        </p:txBody>
      </p:sp>
      <p:sp>
        <p:nvSpPr>
          <p:cNvPr id="10" name="Text Placeholder 9">
            <a:extLst>
              <a:ext uri="{FF2B5EF4-FFF2-40B4-BE49-F238E27FC236}">
                <a16:creationId xmlns:a16="http://schemas.microsoft.com/office/drawing/2014/main" id="{4013EDD0-BB20-4E7B-9F4A-09EE8EA63110}"/>
              </a:ext>
            </a:extLst>
          </p:cNvPr>
          <p:cNvSpPr>
            <a:spLocks noGrp="1"/>
          </p:cNvSpPr>
          <p:nvPr>
            <p:ph type="body" sz="quarter" idx="12"/>
          </p:nvPr>
        </p:nvSpPr>
        <p:spPr/>
        <p:txBody>
          <a:bodyPr/>
          <a:lstStyle/>
          <a:p>
            <a:endParaRPr lang="en-US"/>
          </a:p>
        </p:txBody>
      </p:sp>
      <p:sp>
        <p:nvSpPr>
          <p:cNvPr id="11" name="Text Placeholder 10">
            <a:extLst>
              <a:ext uri="{FF2B5EF4-FFF2-40B4-BE49-F238E27FC236}">
                <a16:creationId xmlns:a16="http://schemas.microsoft.com/office/drawing/2014/main" id="{51FFEF6D-FDA4-49B8-9FA8-9EF1A6C8549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50751404"/>
      </p:ext>
    </p:extLst>
  </p:cSld>
  <p:clrMapOvr>
    <a:masterClrMapping/>
  </p:clrMapOvr>
</p:sld>
</file>

<file path=ppt/theme/theme1.xml><?xml version="1.0" encoding="utf-8"?>
<a:theme xmlns:a="http://schemas.openxmlformats.org/drawingml/2006/main" name="Title Pages">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ln/>
      </a:spPr>
      <a:bodyPr lIns="0" tIns="0" rIns="0" bIns="0" anchor="b"/>
      <a:lstStyle>
        <a:defPPr marL="0" marR="0" indent="0" algn="l" defTabSz="914400" rtl="0" eaLnBrk="0" fontAlgn="base" latinLnBrk="0" hangingPunct="0">
          <a:lnSpc>
            <a:spcPts val="1200"/>
          </a:lnSpc>
          <a:spcBef>
            <a:spcPts val="0"/>
          </a:spcBef>
          <a:spcAft>
            <a:spcPct val="0"/>
          </a:spcAft>
          <a:buClr>
            <a:srgbClr val="005596"/>
          </a:buClr>
          <a:buSzTx/>
          <a:buFontTx/>
          <a:buNone/>
          <a:tabLst/>
          <a:defRPr kumimoji="0" sz="1400" b="1" i="0" u="none" strike="noStrike" kern="0" cap="none" spc="0" normalizeH="0" baseline="0" noProof="0" dirty="0" smtClean="0">
            <a:ln>
              <a:noFill/>
            </a:ln>
            <a:solidFill>
              <a:srgbClr val="00A2E5"/>
            </a:solidFill>
            <a:effectLst/>
            <a:uLnTx/>
            <a:uFillTx/>
            <a:latin typeface="Calibri"/>
            <a:ea typeface="+mn-ea"/>
            <a:cs typeface="+mn-cs"/>
          </a:defRPr>
        </a:defPPr>
      </a:lstStyle>
    </a:txDef>
  </a:objectDefaults>
  <a:extraClrSchemeLst/>
  <a:extLst>
    <a:ext uri="{05A4C25C-085E-4340-85A3-A5531E510DB2}">
      <thm15:themeFamily xmlns:thm15="http://schemas.microsoft.com/office/thememl/2012/main" name="Presentation1" id="{BFD46BE8-8662-C74F-87FA-5B2F28D510F0}" vid="{65416053-F168-C74D-AB95-506A48CE5FE9}"/>
    </a:ext>
  </a:extLst>
</a:theme>
</file>

<file path=ppt/theme/theme10.xml><?xml version="1.0" encoding="utf-8"?>
<a:theme xmlns:a="http://schemas.openxmlformats.org/drawingml/2006/main" name="Section 4 Body - Pebble">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2010 BV - Sectio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10 BV - Section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10 BV - Section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10 BV - Section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10 BV - Section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10 BV - Section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10 BV - Section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10 BV - Section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10 BV - Section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10 BV - Section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10 BV - Section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10 BV - Section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10 BV - Section 1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10 BV - Section 1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10 BV - Section 1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10 BV - Section 1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FD46BE8-8662-C74F-87FA-5B2F28D510F0}" vid="{72CB4757-6673-A34C-8512-856855C4DA26}"/>
    </a:ext>
  </a:extLst>
</a:theme>
</file>

<file path=ppt/theme/theme11.xml><?xml version="1.0" encoding="utf-8"?>
<a:theme xmlns:a="http://schemas.openxmlformats.org/drawingml/2006/main" name="Section 5 Dividers - Denim">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Section 1 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1 Divi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1 Divi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1 Divi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1 Divi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1 Divi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1 Divi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1 Divi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1 Divi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1 Divi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1 Divi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1 Divi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1 Divider 13">
        <a:dk1>
          <a:srgbClr val="333333"/>
        </a:dk1>
        <a:lt1>
          <a:srgbClr val="FFFFFF"/>
        </a:lt1>
        <a:dk2>
          <a:srgbClr val="002B5C"/>
        </a:dk2>
        <a:lt2>
          <a:srgbClr val="5B5E5B"/>
        </a:lt2>
        <a:accent1>
          <a:srgbClr val="0062A8"/>
        </a:accent1>
        <a:accent2>
          <a:srgbClr val="00A4E4"/>
        </a:accent2>
        <a:accent3>
          <a:srgbClr val="FFFFFF"/>
        </a:accent3>
        <a:accent4>
          <a:srgbClr val="2A2A2A"/>
        </a:accent4>
        <a:accent5>
          <a:srgbClr val="AAB7D1"/>
        </a:accent5>
        <a:accent6>
          <a:srgbClr val="0094CF"/>
        </a:accent6>
        <a:hlink>
          <a:srgbClr val="B0BC22"/>
        </a:hlink>
        <a:folHlink>
          <a:srgbClr val="E7C23E"/>
        </a:folHlink>
      </a:clrScheme>
      <a:clrMap bg1="lt1" tx1="dk1" bg2="lt2" tx2="dk2" accent1="accent1" accent2="accent2" accent3="accent3" accent4="accent4" accent5="accent5" accent6="accent6" hlink="hlink" folHlink="folHlink"/>
    </a:extraClrScheme>
    <a:extraClrScheme>
      <a:clrScheme name="Section 1 Divider 14">
        <a:dk1>
          <a:srgbClr val="5B5E5B"/>
        </a:dk1>
        <a:lt1>
          <a:srgbClr val="FFFFFF"/>
        </a:lt1>
        <a:dk2>
          <a:srgbClr val="002B5C"/>
        </a:dk2>
        <a:lt2>
          <a:srgbClr val="BDBAB4"/>
        </a:lt2>
        <a:accent1>
          <a:srgbClr val="005596"/>
        </a:accent1>
        <a:accent2>
          <a:srgbClr val="00A4E4"/>
        </a:accent2>
        <a:accent3>
          <a:srgbClr val="FFFFFF"/>
        </a:accent3>
        <a:accent4>
          <a:srgbClr val="4C4F4C"/>
        </a:accent4>
        <a:accent5>
          <a:srgbClr val="AAB4C9"/>
        </a:accent5>
        <a:accent6>
          <a:srgbClr val="0094CF"/>
        </a:accent6>
        <a:hlink>
          <a:srgbClr val="ADC32B"/>
        </a:hlink>
        <a:folHlink>
          <a:srgbClr val="F4C905"/>
        </a:folHlink>
      </a:clrScheme>
      <a:clrMap bg1="lt1" tx1="dk1" bg2="lt2" tx2="dk2" accent1="accent1" accent2="accent2" accent3="accent3" accent4="accent4" accent5="accent5" accent6="accent6" hlink="hlink" folHlink="folHlink"/>
    </a:extraClrScheme>
    <a:extraClrScheme>
      <a:clrScheme name="Section 1 Divider 15">
        <a:dk1>
          <a:srgbClr val="5B5E5B"/>
        </a:dk1>
        <a:lt1>
          <a:srgbClr val="FFFFFF"/>
        </a:lt1>
        <a:dk2>
          <a:srgbClr val="002B5C"/>
        </a:dk2>
        <a:lt2>
          <a:srgbClr val="BDBAB4"/>
        </a:lt2>
        <a:accent1>
          <a:srgbClr val="00A4E4"/>
        </a:accent1>
        <a:accent2>
          <a:srgbClr val="ADC32B"/>
        </a:accent2>
        <a:accent3>
          <a:srgbClr val="FFFFFF"/>
        </a:accent3>
        <a:accent4>
          <a:srgbClr val="4C4F4C"/>
        </a:accent4>
        <a:accent5>
          <a:srgbClr val="AACFEF"/>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
      <a:clrScheme name="Section 1 Divider 16">
        <a:dk1>
          <a:srgbClr val="5B5E5B"/>
        </a:dk1>
        <a:lt1>
          <a:srgbClr val="FFFFFF"/>
        </a:lt1>
        <a:dk2>
          <a:srgbClr val="002B5C"/>
        </a:dk2>
        <a:lt2>
          <a:srgbClr val="BDBAB4"/>
        </a:lt2>
        <a:accent1>
          <a:srgbClr val="00A2E5"/>
        </a:accent1>
        <a:accent2>
          <a:srgbClr val="ADC32B"/>
        </a:accent2>
        <a:accent3>
          <a:srgbClr val="FFFFFF"/>
        </a:accent3>
        <a:accent4>
          <a:srgbClr val="4C4F4C"/>
        </a:accent4>
        <a:accent5>
          <a:srgbClr val="AACEF0"/>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FD46BE8-8662-C74F-87FA-5B2F28D510F0}" vid="{A0092508-C880-6141-BAFF-20D226443621}"/>
    </a:ext>
  </a:extLst>
</a:theme>
</file>

<file path=ppt/theme/theme12.xml><?xml version="1.0" encoding="utf-8"?>
<a:theme xmlns:a="http://schemas.openxmlformats.org/drawingml/2006/main" name="Section 5 Body - Denim">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2010 BV - Sectio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10 BV - Section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10 BV - Section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10 BV - Section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10 BV - Section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10 BV - Section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10 BV - Section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10 BV - Section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10 BV - Section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10 BV - Section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10 BV - Section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10 BV - Section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10 BV - Section 1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10 BV - Section 1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10 BV - Section 1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10 BV - Section 1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FD46BE8-8662-C74F-87FA-5B2F28D510F0}" vid="{A2CC1FE4-A98A-EA46-AC96-87080EA25924}"/>
    </a:ext>
  </a:extLst>
</a:theme>
</file>

<file path=ppt/theme/theme13.xml><?xml version="1.0" encoding="utf-8"?>
<a:theme xmlns:a="http://schemas.openxmlformats.org/drawingml/2006/main" name="Closing Slide">
  <a:themeElements>
    <a:clrScheme name="BV 2017 Colors">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Section 1 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1 Divi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1 Divi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1 Divi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1 Divi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1 Divi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1 Divi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1 Divi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1 Divi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1 Divi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1 Divi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1 Divi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1 Divider 13">
        <a:dk1>
          <a:srgbClr val="333333"/>
        </a:dk1>
        <a:lt1>
          <a:srgbClr val="FFFFFF"/>
        </a:lt1>
        <a:dk2>
          <a:srgbClr val="002B5C"/>
        </a:dk2>
        <a:lt2>
          <a:srgbClr val="5B5E5B"/>
        </a:lt2>
        <a:accent1>
          <a:srgbClr val="0062A8"/>
        </a:accent1>
        <a:accent2>
          <a:srgbClr val="00A4E4"/>
        </a:accent2>
        <a:accent3>
          <a:srgbClr val="FFFFFF"/>
        </a:accent3>
        <a:accent4>
          <a:srgbClr val="2A2A2A"/>
        </a:accent4>
        <a:accent5>
          <a:srgbClr val="AAB7D1"/>
        </a:accent5>
        <a:accent6>
          <a:srgbClr val="0094CF"/>
        </a:accent6>
        <a:hlink>
          <a:srgbClr val="B0BC22"/>
        </a:hlink>
        <a:folHlink>
          <a:srgbClr val="E7C23E"/>
        </a:folHlink>
      </a:clrScheme>
      <a:clrMap bg1="lt1" tx1="dk1" bg2="lt2" tx2="dk2" accent1="accent1" accent2="accent2" accent3="accent3" accent4="accent4" accent5="accent5" accent6="accent6" hlink="hlink" folHlink="folHlink"/>
    </a:extraClrScheme>
    <a:extraClrScheme>
      <a:clrScheme name="Section 1 Divider 14">
        <a:dk1>
          <a:srgbClr val="5B5E5B"/>
        </a:dk1>
        <a:lt1>
          <a:srgbClr val="FFFFFF"/>
        </a:lt1>
        <a:dk2>
          <a:srgbClr val="002B5C"/>
        </a:dk2>
        <a:lt2>
          <a:srgbClr val="BDBAB4"/>
        </a:lt2>
        <a:accent1>
          <a:srgbClr val="005596"/>
        </a:accent1>
        <a:accent2>
          <a:srgbClr val="00A4E4"/>
        </a:accent2>
        <a:accent3>
          <a:srgbClr val="FFFFFF"/>
        </a:accent3>
        <a:accent4>
          <a:srgbClr val="4C4F4C"/>
        </a:accent4>
        <a:accent5>
          <a:srgbClr val="AAB4C9"/>
        </a:accent5>
        <a:accent6>
          <a:srgbClr val="0094CF"/>
        </a:accent6>
        <a:hlink>
          <a:srgbClr val="ADC32B"/>
        </a:hlink>
        <a:folHlink>
          <a:srgbClr val="F4C905"/>
        </a:folHlink>
      </a:clrScheme>
      <a:clrMap bg1="lt1" tx1="dk1" bg2="lt2" tx2="dk2" accent1="accent1" accent2="accent2" accent3="accent3" accent4="accent4" accent5="accent5" accent6="accent6" hlink="hlink" folHlink="folHlink"/>
    </a:extraClrScheme>
    <a:extraClrScheme>
      <a:clrScheme name="Section 1 Divider 15">
        <a:dk1>
          <a:srgbClr val="5B5E5B"/>
        </a:dk1>
        <a:lt1>
          <a:srgbClr val="FFFFFF"/>
        </a:lt1>
        <a:dk2>
          <a:srgbClr val="002B5C"/>
        </a:dk2>
        <a:lt2>
          <a:srgbClr val="BDBAB4"/>
        </a:lt2>
        <a:accent1>
          <a:srgbClr val="00A4E4"/>
        </a:accent1>
        <a:accent2>
          <a:srgbClr val="ADC32B"/>
        </a:accent2>
        <a:accent3>
          <a:srgbClr val="FFFFFF"/>
        </a:accent3>
        <a:accent4>
          <a:srgbClr val="4C4F4C"/>
        </a:accent4>
        <a:accent5>
          <a:srgbClr val="AACFEF"/>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
      <a:clrScheme name="Section 1 Divider 16">
        <a:dk1>
          <a:srgbClr val="5B5E5B"/>
        </a:dk1>
        <a:lt1>
          <a:srgbClr val="FFFFFF"/>
        </a:lt1>
        <a:dk2>
          <a:srgbClr val="002B5C"/>
        </a:dk2>
        <a:lt2>
          <a:srgbClr val="BDBAB4"/>
        </a:lt2>
        <a:accent1>
          <a:srgbClr val="00A2E5"/>
        </a:accent1>
        <a:accent2>
          <a:srgbClr val="ADC32B"/>
        </a:accent2>
        <a:accent3>
          <a:srgbClr val="FFFFFF"/>
        </a:accent3>
        <a:accent4>
          <a:srgbClr val="4C4F4C"/>
        </a:accent4>
        <a:accent5>
          <a:srgbClr val="AACEF0"/>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FD46BE8-8662-C74F-87FA-5B2F28D510F0}" vid="{2044CF9D-F041-2843-A3BB-134B85CB57A5}"/>
    </a:ext>
  </a:extLst>
</a:theme>
</file>

<file path=ppt/theme/theme14.xml><?xml version="1.0" encoding="utf-8"?>
<a:theme xmlns:a="http://schemas.openxmlformats.org/drawingml/2006/main" name="1_Section 1 Body - Cyan">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2010 BV - Sectio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10 BV - Section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10 BV - Section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10 BV - Section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10 BV - Section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10 BV - Section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10 BV - Section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10 BV - Section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10 BV - Section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10 BV - Section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10 BV - Section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10 BV - Section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10 BV - Section 1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10 BV - Section 1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10 BV - Section 1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10 BV - Section 1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V 16_9 PPT Template" id="{CCCDB497-526F-DF40-883F-7C18083902DE}" vid="{003E9D4F-7B73-DA46-8678-C52A62449193}"/>
    </a:ext>
  </a:extLst>
</a:theme>
</file>

<file path=ppt/theme/theme15.xml><?xml version="1.0" encoding="utf-8"?>
<a:theme xmlns:a="http://schemas.openxmlformats.org/drawingml/2006/main" name="Office Theme">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afety Moment">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ln/>
      </a:spPr>
      <a:bodyPr lIns="0" tIns="0" rIns="0" bIns="0" anchor="b"/>
      <a:lstStyle>
        <a:defPPr marL="0" marR="0" indent="0" algn="l" defTabSz="914400" rtl="0" eaLnBrk="0" fontAlgn="base" latinLnBrk="0" hangingPunct="0">
          <a:lnSpc>
            <a:spcPts val="1200"/>
          </a:lnSpc>
          <a:spcBef>
            <a:spcPts val="0"/>
          </a:spcBef>
          <a:spcAft>
            <a:spcPct val="0"/>
          </a:spcAft>
          <a:buClr>
            <a:srgbClr val="005596"/>
          </a:buClr>
          <a:buSzTx/>
          <a:buFontTx/>
          <a:buNone/>
          <a:tabLst/>
          <a:defRPr kumimoji="0" sz="1400" b="1" i="0" u="none" strike="noStrike" kern="0" cap="none" spc="0" normalizeH="0" baseline="0" noProof="0" dirty="0" smtClean="0">
            <a:ln>
              <a:noFill/>
            </a:ln>
            <a:solidFill>
              <a:srgbClr val="00A2E5"/>
            </a:solidFill>
            <a:effectLst/>
            <a:uLnTx/>
            <a:uFillTx/>
            <a:latin typeface="Calibri"/>
            <a:ea typeface="+mn-ea"/>
            <a:cs typeface="+mn-cs"/>
          </a:defRPr>
        </a:defPPr>
      </a:lstStyle>
    </a:txDef>
  </a:objectDefaults>
  <a:extraClrSchemeLst/>
  <a:extLst>
    <a:ext uri="{05A4C25C-085E-4340-85A3-A5531E510DB2}">
      <thm15:themeFamily xmlns:thm15="http://schemas.microsoft.com/office/thememl/2012/main" name="Presentation1" id="{23C38DC5-CE03-C44D-985D-409D73E2E4A8}" vid="{99DE969D-2AB5-DC44-B8AA-78BA3BBF8CD4}"/>
    </a:ext>
  </a:extLst>
</a:theme>
</file>

<file path=ppt/theme/theme3.xml><?xml version="1.0" encoding="utf-8"?>
<a:theme xmlns:a="http://schemas.openxmlformats.org/drawingml/2006/main" name="Section 1 Dividers - Cyan">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Section 1 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1 Divi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1 Divi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1 Divi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1 Divi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1 Divi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1 Divi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1 Divi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1 Divi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1 Divi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1 Divi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1 Divi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1 Divider 13">
        <a:dk1>
          <a:srgbClr val="333333"/>
        </a:dk1>
        <a:lt1>
          <a:srgbClr val="FFFFFF"/>
        </a:lt1>
        <a:dk2>
          <a:srgbClr val="002B5C"/>
        </a:dk2>
        <a:lt2>
          <a:srgbClr val="5B5E5B"/>
        </a:lt2>
        <a:accent1>
          <a:srgbClr val="0062A8"/>
        </a:accent1>
        <a:accent2>
          <a:srgbClr val="00A4E4"/>
        </a:accent2>
        <a:accent3>
          <a:srgbClr val="FFFFFF"/>
        </a:accent3>
        <a:accent4>
          <a:srgbClr val="2A2A2A"/>
        </a:accent4>
        <a:accent5>
          <a:srgbClr val="AAB7D1"/>
        </a:accent5>
        <a:accent6>
          <a:srgbClr val="0094CF"/>
        </a:accent6>
        <a:hlink>
          <a:srgbClr val="B0BC22"/>
        </a:hlink>
        <a:folHlink>
          <a:srgbClr val="E7C23E"/>
        </a:folHlink>
      </a:clrScheme>
      <a:clrMap bg1="lt1" tx1="dk1" bg2="lt2" tx2="dk2" accent1="accent1" accent2="accent2" accent3="accent3" accent4="accent4" accent5="accent5" accent6="accent6" hlink="hlink" folHlink="folHlink"/>
    </a:extraClrScheme>
    <a:extraClrScheme>
      <a:clrScheme name="Section 1 Divider 14">
        <a:dk1>
          <a:srgbClr val="5B5E5B"/>
        </a:dk1>
        <a:lt1>
          <a:srgbClr val="FFFFFF"/>
        </a:lt1>
        <a:dk2>
          <a:srgbClr val="002B5C"/>
        </a:dk2>
        <a:lt2>
          <a:srgbClr val="BDBAB4"/>
        </a:lt2>
        <a:accent1>
          <a:srgbClr val="005596"/>
        </a:accent1>
        <a:accent2>
          <a:srgbClr val="00A4E4"/>
        </a:accent2>
        <a:accent3>
          <a:srgbClr val="FFFFFF"/>
        </a:accent3>
        <a:accent4>
          <a:srgbClr val="4C4F4C"/>
        </a:accent4>
        <a:accent5>
          <a:srgbClr val="AAB4C9"/>
        </a:accent5>
        <a:accent6>
          <a:srgbClr val="0094CF"/>
        </a:accent6>
        <a:hlink>
          <a:srgbClr val="ADC32B"/>
        </a:hlink>
        <a:folHlink>
          <a:srgbClr val="F4C905"/>
        </a:folHlink>
      </a:clrScheme>
      <a:clrMap bg1="lt1" tx1="dk1" bg2="lt2" tx2="dk2" accent1="accent1" accent2="accent2" accent3="accent3" accent4="accent4" accent5="accent5" accent6="accent6" hlink="hlink" folHlink="folHlink"/>
    </a:extraClrScheme>
    <a:extraClrScheme>
      <a:clrScheme name="Section 1 Divider 15">
        <a:dk1>
          <a:srgbClr val="5B5E5B"/>
        </a:dk1>
        <a:lt1>
          <a:srgbClr val="FFFFFF"/>
        </a:lt1>
        <a:dk2>
          <a:srgbClr val="002B5C"/>
        </a:dk2>
        <a:lt2>
          <a:srgbClr val="BDBAB4"/>
        </a:lt2>
        <a:accent1>
          <a:srgbClr val="00A4E4"/>
        </a:accent1>
        <a:accent2>
          <a:srgbClr val="ADC32B"/>
        </a:accent2>
        <a:accent3>
          <a:srgbClr val="FFFFFF"/>
        </a:accent3>
        <a:accent4>
          <a:srgbClr val="4C4F4C"/>
        </a:accent4>
        <a:accent5>
          <a:srgbClr val="AACFEF"/>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
      <a:clrScheme name="Section 1 Divider 16">
        <a:dk1>
          <a:srgbClr val="5B5E5B"/>
        </a:dk1>
        <a:lt1>
          <a:srgbClr val="FFFFFF"/>
        </a:lt1>
        <a:dk2>
          <a:srgbClr val="002B5C"/>
        </a:dk2>
        <a:lt2>
          <a:srgbClr val="BDBAB4"/>
        </a:lt2>
        <a:accent1>
          <a:srgbClr val="00A2E5"/>
        </a:accent1>
        <a:accent2>
          <a:srgbClr val="ADC32B"/>
        </a:accent2>
        <a:accent3>
          <a:srgbClr val="FFFFFF"/>
        </a:accent3>
        <a:accent4>
          <a:srgbClr val="4C4F4C"/>
        </a:accent4>
        <a:accent5>
          <a:srgbClr val="AACEF0"/>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FD46BE8-8662-C74F-87FA-5B2F28D510F0}" vid="{BD527C14-4A8D-744D-A660-D1044455E51A}"/>
    </a:ext>
  </a:extLst>
</a:theme>
</file>

<file path=ppt/theme/theme4.xml><?xml version="1.0" encoding="utf-8"?>
<a:theme xmlns:a="http://schemas.openxmlformats.org/drawingml/2006/main" name="Section 1 Body - Cyan">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2010 BV - Sectio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10 BV - Section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10 BV - Section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10 BV - Section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10 BV - Section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10 BV - Section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10 BV - Section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10 BV - Section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10 BV - Section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10 BV - Section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10 BV - Section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10 BV - Section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10 BV - Section 1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10 BV - Section 1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10 BV - Section 1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10 BV - Section 1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FD46BE8-8662-C74F-87FA-5B2F28D510F0}" vid="{A5793BE4-CF31-0943-B84A-0FBE3C91801E}"/>
    </a:ext>
  </a:extLst>
</a:theme>
</file>

<file path=ppt/theme/theme5.xml><?xml version="1.0" encoding="utf-8"?>
<a:theme xmlns:a="http://schemas.openxmlformats.org/drawingml/2006/main" name="Section 2 Dividers - Palm ">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Section 1 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1 Divi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1 Divi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1 Divi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1 Divi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1 Divi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1 Divi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1 Divi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1 Divi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1 Divi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1 Divi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1 Divi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1 Divider 13">
        <a:dk1>
          <a:srgbClr val="333333"/>
        </a:dk1>
        <a:lt1>
          <a:srgbClr val="FFFFFF"/>
        </a:lt1>
        <a:dk2>
          <a:srgbClr val="002B5C"/>
        </a:dk2>
        <a:lt2>
          <a:srgbClr val="5B5E5B"/>
        </a:lt2>
        <a:accent1>
          <a:srgbClr val="0062A8"/>
        </a:accent1>
        <a:accent2>
          <a:srgbClr val="00A4E4"/>
        </a:accent2>
        <a:accent3>
          <a:srgbClr val="FFFFFF"/>
        </a:accent3>
        <a:accent4>
          <a:srgbClr val="2A2A2A"/>
        </a:accent4>
        <a:accent5>
          <a:srgbClr val="AAB7D1"/>
        </a:accent5>
        <a:accent6>
          <a:srgbClr val="0094CF"/>
        </a:accent6>
        <a:hlink>
          <a:srgbClr val="B0BC22"/>
        </a:hlink>
        <a:folHlink>
          <a:srgbClr val="E7C23E"/>
        </a:folHlink>
      </a:clrScheme>
      <a:clrMap bg1="lt1" tx1="dk1" bg2="lt2" tx2="dk2" accent1="accent1" accent2="accent2" accent3="accent3" accent4="accent4" accent5="accent5" accent6="accent6" hlink="hlink" folHlink="folHlink"/>
    </a:extraClrScheme>
    <a:extraClrScheme>
      <a:clrScheme name="Section 1 Divider 14">
        <a:dk1>
          <a:srgbClr val="5B5E5B"/>
        </a:dk1>
        <a:lt1>
          <a:srgbClr val="FFFFFF"/>
        </a:lt1>
        <a:dk2>
          <a:srgbClr val="002B5C"/>
        </a:dk2>
        <a:lt2>
          <a:srgbClr val="BDBAB4"/>
        </a:lt2>
        <a:accent1>
          <a:srgbClr val="005596"/>
        </a:accent1>
        <a:accent2>
          <a:srgbClr val="00A4E4"/>
        </a:accent2>
        <a:accent3>
          <a:srgbClr val="FFFFFF"/>
        </a:accent3>
        <a:accent4>
          <a:srgbClr val="4C4F4C"/>
        </a:accent4>
        <a:accent5>
          <a:srgbClr val="AAB4C9"/>
        </a:accent5>
        <a:accent6>
          <a:srgbClr val="0094CF"/>
        </a:accent6>
        <a:hlink>
          <a:srgbClr val="ADC32B"/>
        </a:hlink>
        <a:folHlink>
          <a:srgbClr val="F4C905"/>
        </a:folHlink>
      </a:clrScheme>
      <a:clrMap bg1="lt1" tx1="dk1" bg2="lt2" tx2="dk2" accent1="accent1" accent2="accent2" accent3="accent3" accent4="accent4" accent5="accent5" accent6="accent6" hlink="hlink" folHlink="folHlink"/>
    </a:extraClrScheme>
    <a:extraClrScheme>
      <a:clrScheme name="Section 1 Divider 15">
        <a:dk1>
          <a:srgbClr val="5B5E5B"/>
        </a:dk1>
        <a:lt1>
          <a:srgbClr val="FFFFFF"/>
        </a:lt1>
        <a:dk2>
          <a:srgbClr val="002B5C"/>
        </a:dk2>
        <a:lt2>
          <a:srgbClr val="BDBAB4"/>
        </a:lt2>
        <a:accent1>
          <a:srgbClr val="00A4E4"/>
        </a:accent1>
        <a:accent2>
          <a:srgbClr val="ADC32B"/>
        </a:accent2>
        <a:accent3>
          <a:srgbClr val="FFFFFF"/>
        </a:accent3>
        <a:accent4>
          <a:srgbClr val="4C4F4C"/>
        </a:accent4>
        <a:accent5>
          <a:srgbClr val="AACFEF"/>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
      <a:clrScheme name="Section 1 Divider 16">
        <a:dk1>
          <a:srgbClr val="5B5E5B"/>
        </a:dk1>
        <a:lt1>
          <a:srgbClr val="FFFFFF"/>
        </a:lt1>
        <a:dk2>
          <a:srgbClr val="002B5C"/>
        </a:dk2>
        <a:lt2>
          <a:srgbClr val="BDBAB4"/>
        </a:lt2>
        <a:accent1>
          <a:srgbClr val="00A2E5"/>
        </a:accent1>
        <a:accent2>
          <a:srgbClr val="ADC32B"/>
        </a:accent2>
        <a:accent3>
          <a:srgbClr val="FFFFFF"/>
        </a:accent3>
        <a:accent4>
          <a:srgbClr val="4C4F4C"/>
        </a:accent4>
        <a:accent5>
          <a:srgbClr val="AACEF0"/>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FD46BE8-8662-C74F-87FA-5B2F28D510F0}" vid="{B2B62C57-CBDC-0947-8300-8B42DA96A17B}"/>
    </a:ext>
  </a:extLst>
</a:theme>
</file>

<file path=ppt/theme/theme6.xml><?xml version="1.0" encoding="utf-8"?>
<a:theme xmlns:a="http://schemas.openxmlformats.org/drawingml/2006/main" name="Section 2 Body - Palm">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2010 BV - Sectio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10 BV - Section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10 BV - Section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10 BV - Section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10 BV - Section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10 BV - Section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10 BV - Section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10 BV - Section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10 BV - Section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10 BV - Section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10 BV - Section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10 BV - Section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10 BV - Section 1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10 BV - Section 1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10 BV - Section 1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10 BV - Section 1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FD46BE8-8662-C74F-87FA-5B2F28D510F0}" vid="{E5629051-80C8-344F-B267-138DAEE7AE3C}"/>
    </a:ext>
  </a:extLst>
</a:theme>
</file>

<file path=ppt/theme/theme7.xml><?xml version="1.0" encoding="utf-8"?>
<a:theme xmlns:a="http://schemas.openxmlformats.org/drawingml/2006/main" name="Section 3 Dividers - Royal">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Section 1 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1 Divi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1 Divi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1 Divi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1 Divi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1 Divi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1 Divi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1 Divi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1 Divi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1 Divi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1 Divi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1 Divi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1 Divider 13">
        <a:dk1>
          <a:srgbClr val="333333"/>
        </a:dk1>
        <a:lt1>
          <a:srgbClr val="FFFFFF"/>
        </a:lt1>
        <a:dk2>
          <a:srgbClr val="002B5C"/>
        </a:dk2>
        <a:lt2>
          <a:srgbClr val="5B5E5B"/>
        </a:lt2>
        <a:accent1>
          <a:srgbClr val="0062A8"/>
        </a:accent1>
        <a:accent2>
          <a:srgbClr val="00A4E4"/>
        </a:accent2>
        <a:accent3>
          <a:srgbClr val="FFFFFF"/>
        </a:accent3>
        <a:accent4>
          <a:srgbClr val="2A2A2A"/>
        </a:accent4>
        <a:accent5>
          <a:srgbClr val="AAB7D1"/>
        </a:accent5>
        <a:accent6>
          <a:srgbClr val="0094CF"/>
        </a:accent6>
        <a:hlink>
          <a:srgbClr val="B0BC22"/>
        </a:hlink>
        <a:folHlink>
          <a:srgbClr val="E7C23E"/>
        </a:folHlink>
      </a:clrScheme>
      <a:clrMap bg1="lt1" tx1="dk1" bg2="lt2" tx2="dk2" accent1="accent1" accent2="accent2" accent3="accent3" accent4="accent4" accent5="accent5" accent6="accent6" hlink="hlink" folHlink="folHlink"/>
    </a:extraClrScheme>
    <a:extraClrScheme>
      <a:clrScheme name="Section 1 Divider 14">
        <a:dk1>
          <a:srgbClr val="5B5E5B"/>
        </a:dk1>
        <a:lt1>
          <a:srgbClr val="FFFFFF"/>
        </a:lt1>
        <a:dk2>
          <a:srgbClr val="002B5C"/>
        </a:dk2>
        <a:lt2>
          <a:srgbClr val="BDBAB4"/>
        </a:lt2>
        <a:accent1>
          <a:srgbClr val="005596"/>
        </a:accent1>
        <a:accent2>
          <a:srgbClr val="00A4E4"/>
        </a:accent2>
        <a:accent3>
          <a:srgbClr val="FFFFFF"/>
        </a:accent3>
        <a:accent4>
          <a:srgbClr val="4C4F4C"/>
        </a:accent4>
        <a:accent5>
          <a:srgbClr val="AAB4C9"/>
        </a:accent5>
        <a:accent6>
          <a:srgbClr val="0094CF"/>
        </a:accent6>
        <a:hlink>
          <a:srgbClr val="ADC32B"/>
        </a:hlink>
        <a:folHlink>
          <a:srgbClr val="F4C905"/>
        </a:folHlink>
      </a:clrScheme>
      <a:clrMap bg1="lt1" tx1="dk1" bg2="lt2" tx2="dk2" accent1="accent1" accent2="accent2" accent3="accent3" accent4="accent4" accent5="accent5" accent6="accent6" hlink="hlink" folHlink="folHlink"/>
    </a:extraClrScheme>
    <a:extraClrScheme>
      <a:clrScheme name="Section 1 Divider 15">
        <a:dk1>
          <a:srgbClr val="5B5E5B"/>
        </a:dk1>
        <a:lt1>
          <a:srgbClr val="FFFFFF"/>
        </a:lt1>
        <a:dk2>
          <a:srgbClr val="002B5C"/>
        </a:dk2>
        <a:lt2>
          <a:srgbClr val="BDBAB4"/>
        </a:lt2>
        <a:accent1>
          <a:srgbClr val="00A4E4"/>
        </a:accent1>
        <a:accent2>
          <a:srgbClr val="ADC32B"/>
        </a:accent2>
        <a:accent3>
          <a:srgbClr val="FFFFFF"/>
        </a:accent3>
        <a:accent4>
          <a:srgbClr val="4C4F4C"/>
        </a:accent4>
        <a:accent5>
          <a:srgbClr val="AACFEF"/>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
      <a:clrScheme name="Section 1 Divider 16">
        <a:dk1>
          <a:srgbClr val="5B5E5B"/>
        </a:dk1>
        <a:lt1>
          <a:srgbClr val="FFFFFF"/>
        </a:lt1>
        <a:dk2>
          <a:srgbClr val="002B5C"/>
        </a:dk2>
        <a:lt2>
          <a:srgbClr val="BDBAB4"/>
        </a:lt2>
        <a:accent1>
          <a:srgbClr val="00A2E5"/>
        </a:accent1>
        <a:accent2>
          <a:srgbClr val="ADC32B"/>
        </a:accent2>
        <a:accent3>
          <a:srgbClr val="FFFFFF"/>
        </a:accent3>
        <a:accent4>
          <a:srgbClr val="4C4F4C"/>
        </a:accent4>
        <a:accent5>
          <a:srgbClr val="AACEF0"/>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FD46BE8-8662-C74F-87FA-5B2F28D510F0}" vid="{F0683AF0-650D-5848-B370-E0352B2ACFA9}"/>
    </a:ext>
  </a:extLst>
</a:theme>
</file>

<file path=ppt/theme/theme8.xml><?xml version="1.0" encoding="utf-8"?>
<a:theme xmlns:a="http://schemas.openxmlformats.org/drawingml/2006/main" name="Section 3 Body - Royal">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2010 BV - Sectio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10 BV - Section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10 BV - Section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10 BV - Section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10 BV - Section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10 BV - Section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10 BV - Section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10 BV - Section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10 BV - Section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10 BV - Section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10 BV - Section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10 BV - Section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10 BV - Section 1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10 BV - Section 1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10 BV - Section 1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10 BV - Section 1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FD46BE8-8662-C74F-87FA-5B2F28D510F0}" vid="{4554B201-D8C9-5A41-A7DB-5644F4546605}"/>
    </a:ext>
  </a:extLst>
</a:theme>
</file>

<file path=ppt/theme/theme9.xml><?xml version="1.0" encoding="utf-8"?>
<a:theme xmlns:a="http://schemas.openxmlformats.org/drawingml/2006/main" name="Section 4 Dividers - Pebble">
  <a:themeElements>
    <a:clrScheme name="17 BV Color Palette 1">
      <a:dk1>
        <a:srgbClr val="005596"/>
      </a:dk1>
      <a:lt1>
        <a:srgbClr val="FFFFFF"/>
      </a:lt1>
      <a:dk2>
        <a:srgbClr val="002B5C"/>
      </a:dk2>
      <a:lt2>
        <a:srgbClr val="BDBAB4"/>
      </a:lt2>
      <a:accent1>
        <a:srgbClr val="00A2E5"/>
      </a:accent1>
      <a:accent2>
        <a:srgbClr val="49AD50"/>
      </a:accent2>
      <a:accent3>
        <a:srgbClr val="C0C0C0"/>
      </a:accent3>
      <a:accent4>
        <a:srgbClr val="61E769"/>
      </a:accent4>
      <a:accent5>
        <a:srgbClr val="BC0E93"/>
      </a:accent5>
      <a:accent6>
        <a:srgbClr val="4D4D4D"/>
      </a:accent6>
      <a:hlink>
        <a:srgbClr val="005596"/>
      </a:hlink>
      <a:folHlink>
        <a:srgbClr val="00A2E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Section 1 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1 Divi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1 Divi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1 Divi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1 Divi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1 Divi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1 Divi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1 Divi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1 Divi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1 Divi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1 Divi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1 Divi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1 Divider 13">
        <a:dk1>
          <a:srgbClr val="333333"/>
        </a:dk1>
        <a:lt1>
          <a:srgbClr val="FFFFFF"/>
        </a:lt1>
        <a:dk2>
          <a:srgbClr val="002B5C"/>
        </a:dk2>
        <a:lt2>
          <a:srgbClr val="5B5E5B"/>
        </a:lt2>
        <a:accent1>
          <a:srgbClr val="0062A8"/>
        </a:accent1>
        <a:accent2>
          <a:srgbClr val="00A4E4"/>
        </a:accent2>
        <a:accent3>
          <a:srgbClr val="FFFFFF"/>
        </a:accent3>
        <a:accent4>
          <a:srgbClr val="2A2A2A"/>
        </a:accent4>
        <a:accent5>
          <a:srgbClr val="AAB7D1"/>
        </a:accent5>
        <a:accent6>
          <a:srgbClr val="0094CF"/>
        </a:accent6>
        <a:hlink>
          <a:srgbClr val="B0BC22"/>
        </a:hlink>
        <a:folHlink>
          <a:srgbClr val="E7C23E"/>
        </a:folHlink>
      </a:clrScheme>
      <a:clrMap bg1="lt1" tx1="dk1" bg2="lt2" tx2="dk2" accent1="accent1" accent2="accent2" accent3="accent3" accent4="accent4" accent5="accent5" accent6="accent6" hlink="hlink" folHlink="folHlink"/>
    </a:extraClrScheme>
    <a:extraClrScheme>
      <a:clrScheme name="Section 1 Divider 14">
        <a:dk1>
          <a:srgbClr val="5B5E5B"/>
        </a:dk1>
        <a:lt1>
          <a:srgbClr val="FFFFFF"/>
        </a:lt1>
        <a:dk2>
          <a:srgbClr val="002B5C"/>
        </a:dk2>
        <a:lt2>
          <a:srgbClr val="BDBAB4"/>
        </a:lt2>
        <a:accent1>
          <a:srgbClr val="005596"/>
        </a:accent1>
        <a:accent2>
          <a:srgbClr val="00A4E4"/>
        </a:accent2>
        <a:accent3>
          <a:srgbClr val="FFFFFF"/>
        </a:accent3>
        <a:accent4>
          <a:srgbClr val="4C4F4C"/>
        </a:accent4>
        <a:accent5>
          <a:srgbClr val="AAB4C9"/>
        </a:accent5>
        <a:accent6>
          <a:srgbClr val="0094CF"/>
        </a:accent6>
        <a:hlink>
          <a:srgbClr val="ADC32B"/>
        </a:hlink>
        <a:folHlink>
          <a:srgbClr val="F4C905"/>
        </a:folHlink>
      </a:clrScheme>
      <a:clrMap bg1="lt1" tx1="dk1" bg2="lt2" tx2="dk2" accent1="accent1" accent2="accent2" accent3="accent3" accent4="accent4" accent5="accent5" accent6="accent6" hlink="hlink" folHlink="folHlink"/>
    </a:extraClrScheme>
    <a:extraClrScheme>
      <a:clrScheme name="Section 1 Divider 15">
        <a:dk1>
          <a:srgbClr val="5B5E5B"/>
        </a:dk1>
        <a:lt1>
          <a:srgbClr val="FFFFFF"/>
        </a:lt1>
        <a:dk2>
          <a:srgbClr val="002B5C"/>
        </a:dk2>
        <a:lt2>
          <a:srgbClr val="BDBAB4"/>
        </a:lt2>
        <a:accent1>
          <a:srgbClr val="00A4E4"/>
        </a:accent1>
        <a:accent2>
          <a:srgbClr val="ADC32B"/>
        </a:accent2>
        <a:accent3>
          <a:srgbClr val="FFFFFF"/>
        </a:accent3>
        <a:accent4>
          <a:srgbClr val="4C4F4C"/>
        </a:accent4>
        <a:accent5>
          <a:srgbClr val="AACFEF"/>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
      <a:clrScheme name="Section 1 Divider 16">
        <a:dk1>
          <a:srgbClr val="5B5E5B"/>
        </a:dk1>
        <a:lt1>
          <a:srgbClr val="FFFFFF"/>
        </a:lt1>
        <a:dk2>
          <a:srgbClr val="002B5C"/>
        </a:dk2>
        <a:lt2>
          <a:srgbClr val="BDBAB4"/>
        </a:lt2>
        <a:accent1>
          <a:srgbClr val="00A2E5"/>
        </a:accent1>
        <a:accent2>
          <a:srgbClr val="ADC32B"/>
        </a:accent2>
        <a:accent3>
          <a:srgbClr val="FFFFFF"/>
        </a:accent3>
        <a:accent4>
          <a:srgbClr val="4C4F4C"/>
        </a:accent4>
        <a:accent5>
          <a:srgbClr val="AACEF0"/>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FD46BE8-8662-C74F-87FA-5B2F28D510F0}" vid="{3BDBABD7-67B4-0946-8924-A924A5B70FC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3e0d234-9a3a-4310-9285-f0ce1b1d9dd5">KM2XXKTCVYVP-8-253</_dlc_DocId>
    <_dlc_DocIdUrl xmlns="03e0d234-9a3a-4310-9285-f0ce1b1d9dd5">
      <Url>http://knowledge.bv.com/gmc/_layouts/DocIdRedir.aspx?ID=KM2XXKTCVYVP-8-253</Url>
      <Description>KM2XXKTCVYVP-8-253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DFEF9186A42942BF2D6A4180D310BA" ma:contentTypeVersion="0" ma:contentTypeDescription="Create a new document." ma:contentTypeScope="" ma:versionID="b058678d7de75722d0a5cbcf80a8bec1">
  <xsd:schema xmlns:xsd="http://www.w3.org/2001/XMLSchema" xmlns:xs="http://www.w3.org/2001/XMLSchema" xmlns:p="http://schemas.microsoft.com/office/2006/metadata/properties" xmlns:ns2="03e0d234-9a3a-4310-9285-f0ce1b1d9dd5" targetNamespace="http://schemas.microsoft.com/office/2006/metadata/properties" ma:root="true" ma:fieldsID="98378b4fc7a3307c1c728797adea4099" ns2:_="">
    <xsd:import namespace="03e0d234-9a3a-4310-9285-f0ce1b1d9dd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e0d234-9a3a-4310-9285-f0ce1b1d9dd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6DDC70F-C51E-4365-BE89-62B54A85B833}">
  <ds:schemaRefs>
    <ds:schemaRef ds:uri="http://purl.org/dc/terms/"/>
    <ds:schemaRef ds:uri="03e0d234-9a3a-4310-9285-f0ce1b1d9dd5"/>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C2F9682-2C6E-4175-AC5C-0EDB5BA820EF}">
  <ds:schemaRefs>
    <ds:schemaRef ds:uri="http://schemas.microsoft.com/sharepoint/v3/contenttype/forms"/>
  </ds:schemaRefs>
</ds:datastoreItem>
</file>

<file path=customXml/itemProps3.xml><?xml version="1.0" encoding="utf-8"?>
<ds:datastoreItem xmlns:ds="http://schemas.openxmlformats.org/officeDocument/2006/customXml" ds:itemID="{64604A63-29BB-4D94-8525-4D50B72A11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e0d234-9a3a-4310-9285-f0ce1b1d9d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886CD23-058D-4391-B6F2-8B3CAC1AF01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17 BV PPTX Template</Template>
  <TotalTime>1461</TotalTime>
  <Words>3651</Words>
  <Application>Microsoft Office PowerPoint</Application>
  <PresentationFormat>Custom</PresentationFormat>
  <Paragraphs>436</Paragraphs>
  <Slides>39</Slides>
  <Notes>39</Notes>
  <HiddenSlides>0</HiddenSlides>
  <MMClips>0</MMClips>
  <ScaleCrop>false</ScaleCrop>
  <HeadingPairs>
    <vt:vector size="6" baseType="variant">
      <vt:variant>
        <vt:lpstr>Fonts Used</vt:lpstr>
      </vt:variant>
      <vt:variant>
        <vt:i4>5</vt:i4>
      </vt:variant>
      <vt:variant>
        <vt:lpstr>Theme</vt:lpstr>
      </vt:variant>
      <vt:variant>
        <vt:i4>14</vt:i4>
      </vt:variant>
      <vt:variant>
        <vt:lpstr>Slide Titles</vt:lpstr>
      </vt:variant>
      <vt:variant>
        <vt:i4>39</vt:i4>
      </vt:variant>
    </vt:vector>
  </HeadingPairs>
  <TitlesOfParts>
    <vt:vector size="58" baseType="lpstr">
      <vt:lpstr>Arial</vt:lpstr>
      <vt:lpstr>Calibri</vt:lpstr>
      <vt:lpstr>Gill Sans</vt:lpstr>
      <vt:lpstr>Gill Sans MT</vt:lpstr>
      <vt:lpstr>Times New Roman</vt:lpstr>
      <vt:lpstr>Title Pages</vt:lpstr>
      <vt:lpstr>Safety Moment</vt:lpstr>
      <vt:lpstr>Section 1 Dividers - Cyan</vt:lpstr>
      <vt:lpstr>Section 1 Body - Cyan</vt:lpstr>
      <vt:lpstr>Section 2 Dividers - Palm </vt:lpstr>
      <vt:lpstr>Section 2 Body - Palm</vt:lpstr>
      <vt:lpstr>Section 3 Dividers - Royal</vt:lpstr>
      <vt:lpstr>Section 3 Body - Royal</vt:lpstr>
      <vt:lpstr>Section 4 Dividers - Pebble</vt:lpstr>
      <vt:lpstr>Section 4 Body - Pebble</vt:lpstr>
      <vt:lpstr>Section 5 Dividers - Denim</vt:lpstr>
      <vt:lpstr>Section 5 Body - Denim</vt:lpstr>
      <vt:lpstr>Closing Slide</vt:lpstr>
      <vt:lpstr>1_Section 1 Body - Cyan</vt:lpstr>
      <vt:lpstr>RM Clayton Water Reclamation – Hydraulic Modelling in InfoWorks</vt:lpstr>
      <vt:lpstr>Background</vt:lpstr>
      <vt:lpstr>Why use ICM to model Treatment Plant Hydraulics?</vt:lpstr>
      <vt:lpstr>Model Overview</vt:lpstr>
      <vt:lpstr>Model Overview</vt:lpstr>
      <vt:lpstr>Data Acquisition and Survey</vt:lpstr>
      <vt:lpstr>Data Acquisition and Survey</vt:lpstr>
      <vt:lpstr>Data Acquisition and Survey</vt:lpstr>
      <vt:lpstr>Model Build</vt:lpstr>
      <vt:lpstr>Headworks </vt:lpstr>
      <vt:lpstr>Primary Clarifiers </vt:lpstr>
      <vt:lpstr>Biological Nutrient Removal  (BNR) </vt:lpstr>
      <vt:lpstr>Mixed Liquor Pumping Station </vt:lpstr>
      <vt:lpstr>Secondary Clarifiers </vt:lpstr>
      <vt:lpstr>Effluent filters </vt:lpstr>
      <vt:lpstr>UV System </vt:lpstr>
      <vt:lpstr>Outfall Diffuser </vt:lpstr>
      <vt:lpstr>Adapting InfoWorks ICM for Treatment Plant Hydraulics</vt:lpstr>
      <vt:lpstr>Nodes &amp; Links</vt:lpstr>
      <vt:lpstr>Circular Clarifier Tanks</vt:lpstr>
      <vt:lpstr>Nodes &amp; Links</vt:lpstr>
      <vt:lpstr>Head Discharge Tables</vt:lpstr>
      <vt:lpstr>Weirs –  Discharge Coefficients</vt:lpstr>
      <vt:lpstr>Weirs –  Discharge Coefficients</vt:lpstr>
      <vt:lpstr>Sluice Gates – Discharge Coefficients</vt:lpstr>
      <vt:lpstr>Sluice Gates – Discharge Coefficients</vt:lpstr>
      <vt:lpstr>Real Time Control in InfoWorks</vt:lpstr>
      <vt:lpstr>Include Notes!</vt:lpstr>
      <vt:lpstr>Calibration</vt:lpstr>
      <vt:lpstr>Calibration</vt:lpstr>
      <vt:lpstr>Locations of existing SCADA and proposed level sensors</vt:lpstr>
      <vt:lpstr>Calibration</vt:lpstr>
      <vt:lpstr>Calibration</vt:lpstr>
      <vt:lpstr>Plant Hydraulic Capacity</vt:lpstr>
      <vt:lpstr>Plant Hydraulic Capacity</vt:lpstr>
      <vt:lpstr>Summary</vt:lpstr>
      <vt:lpstr>SUMMARY</vt:lpstr>
      <vt:lpstr>SUMMARY</vt:lpstr>
      <vt:lpstr>Tom Scott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Pick Me If You Are Starting a New Presentation</dc:title>
  <dc:creator>Miller, Glenda J.</dc:creator>
  <cp:lastModifiedBy>Tom Scott</cp:lastModifiedBy>
  <cp:revision>84</cp:revision>
  <cp:lastPrinted>2019-03-11T01:34:47Z</cp:lastPrinted>
  <dcterms:created xsi:type="dcterms:W3CDTF">2017-04-20T19:20:54Z</dcterms:created>
  <dcterms:modified xsi:type="dcterms:W3CDTF">2019-03-11T01:35:58Z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untry_x0020_Region">
    <vt:lpwstr>1;#North America|51dd9b9d-e327-4c57-a04f-462794815744</vt:lpwstr>
  </property>
  <property fmtid="{D5CDD505-2E9C-101B-9397-08002B2CF9AE}" pid="4" name="pecb06e091bd4a048f070aef6b7cc515">
    <vt:lpwstr>North America|51dd9b9d-e327-4c57-a04f-462794815744</vt:lpwstr>
  </property>
  <property fmtid="{D5CDD505-2E9C-101B-9397-08002B2CF9AE}" pid="5" name="_dlc_DocIdItemGuid">
    <vt:lpwstr>a835cc23-5063-4211-ab88-8585eafd0b82</vt:lpwstr>
  </property>
  <property fmtid="{D5CDD505-2E9C-101B-9397-08002B2CF9AE}" pid="6" name="Country Region">
    <vt:lpwstr>1;#North America|51dd9b9d-e327-4c57-a04f-462794815744</vt:lpwstr>
  </property>
  <property fmtid="{D5CDD505-2E9C-101B-9397-08002B2CF9AE}" pid="7" name="ContentTypeId">
    <vt:lpwstr>0x010100CDDFEF9186A42942BF2D6A4180D310BA</vt:lpwstr>
  </property>
  <property fmtid="{D5CDD505-2E9C-101B-9397-08002B2CF9AE}" pid="8" name="TaxCatchAll">
    <vt:lpwstr>1;#North America|51dd9b9d-e327-4c57-a04f-462794815744</vt:lpwstr>
  </property>
  <property fmtid="{D5CDD505-2E9C-101B-9397-08002B2CF9AE}" pid="9" name="TaxKeywordTaxHTField">
    <vt:lpwstr/>
  </property>
</Properties>
</file>