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2"/>
  </p:notesMasterIdLst>
  <p:sldIdLst>
    <p:sldId id="258" r:id="rId6"/>
    <p:sldId id="2145707112" r:id="rId7"/>
    <p:sldId id="2145707113" r:id="rId8"/>
    <p:sldId id="2145707135" r:id="rId9"/>
    <p:sldId id="2145707124" r:id="rId10"/>
    <p:sldId id="260" r:id="rId11"/>
    <p:sldId id="2145707115" r:id="rId12"/>
    <p:sldId id="2145707114" r:id="rId13"/>
    <p:sldId id="2145707131" r:id="rId14"/>
    <p:sldId id="2145707118" r:id="rId15"/>
    <p:sldId id="2145707111" r:id="rId16"/>
    <p:sldId id="2145707121" r:id="rId17"/>
    <p:sldId id="2145707137" r:id="rId18"/>
    <p:sldId id="2145707125" r:id="rId19"/>
    <p:sldId id="2145707116"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D9916-1E74-3384-7C0C-5B75C99B7B68}" name="Kayla Dalrymple" initials="KD" userId="S::Kayla.Dalrymple@tower.co.nz::a1509ba7-224d-4329-baef-d77e02f86a01" providerId="AD"/>
  <p188:author id="{D6B27720-97D3-CC47-CB43-CCAA6C4335FA}" name="Oliver Bale" initials="OB" userId="S::oliver.bale@tower.co.nz::a2d963fe-60e1-4707-b318-1406e3f14515" providerId="AD"/>
  <p188:author id="{58DD9C80-3D2E-F947-BBF9-73C7B731C97E}" name="Oliver Bale" initials="OB" userId="S::Oliver.Bale@tower.co.nz::a2d963fe-60e1-4707-b318-1406e3f14515" providerId="AD"/>
  <p188:author id="{9C218891-71C9-9951-99A9-0F628861F179}" name="Kayla Dalrymple" initials="KD" userId="S::kayla.dalrymple@tower.co.nz::a1509ba7-224d-4329-baef-d77e02f86a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1"/>
    <a:srgbClr val="001272"/>
    <a:srgbClr val="00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7A1F9-269B-458A-B95C-AC921F05ACAB}" v="6" dt="2022-05-17T02:48:36.643"/>
    <p1510:client id="{5A89EDAD-822D-9583-D129-247E8370866E}" v="48" dt="2022-05-16T21:18:41.990"/>
    <p1510:client id="{8F1E0CF5-6BB1-4065-085A-09FBAFDC94F2}" v="83" dt="2022-05-17T03:03:12.205"/>
    <p1510:client id="{B8C50535-729E-4373-AF35-78B21937F43E}" v="15" dt="2022-05-17T02:54:07.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NZ" b="1">
                <a:solidFill>
                  <a:srgbClr val="002060"/>
                </a:solidFill>
                <a:latin typeface="TOWER" pitchFamily="50" charset="0"/>
              </a:rPr>
              <a:t>Trend</a:t>
            </a:r>
            <a:r>
              <a:rPr lang="en-NZ" b="1" baseline="0">
                <a:solidFill>
                  <a:srgbClr val="002060"/>
                </a:solidFill>
                <a:latin typeface="TOWER" pitchFamily="50" charset="0"/>
              </a:rPr>
              <a:t> of </a:t>
            </a:r>
            <a:r>
              <a:rPr lang="en-NZ" b="1">
                <a:solidFill>
                  <a:srgbClr val="002060"/>
                </a:solidFill>
                <a:latin typeface="TOWER" pitchFamily="50" charset="0"/>
              </a:rPr>
              <a:t>Natural Disaster Events </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1"/>
          <c:order val="0"/>
          <c:spPr>
            <a:ln w="22225" cap="rnd" cmpd="sng" algn="ctr">
              <a:solidFill>
                <a:schemeClr val="accent4">
                  <a:tint val="77000"/>
                </a:schemeClr>
              </a:solidFill>
              <a:round/>
            </a:ln>
            <a:effectLst/>
          </c:spPr>
          <c:marker>
            <c:symbol val="none"/>
          </c:marker>
          <c:dLbls>
            <c:delete val="1"/>
          </c:dLbls>
          <c:trendline>
            <c:spPr>
              <a:ln w="15875" cap="rnd">
                <a:solidFill>
                  <a:srgbClr val="00B0F0"/>
                </a:solidFill>
                <a:prstDash val="solid"/>
              </a:ln>
              <a:effectLst/>
            </c:spPr>
            <c:trendlineType val="poly"/>
            <c:order val="2"/>
            <c:dispRSqr val="0"/>
            <c:dispEq val="0"/>
          </c:trendline>
          <c:cat>
            <c:numRef>
              <c:f>Sheet1!$E$4:$E$46</c:f>
              <c:numCache>
                <c:formatCode>General</c:formatCode>
                <c:ptCount val="43"/>
                <c:pt idx="0">
                  <c:v>1968</c:v>
                </c:pt>
                <c:pt idx="1">
                  <c:v>1976</c:v>
                </c:pt>
                <c:pt idx="2">
                  <c:v>1978</c:v>
                </c:pt>
                <c:pt idx="3">
                  <c:v>1980</c:v>
                </c:pt>
                <c:pt idx="4">
                  <c:v>1981</c:v>
                </c:pt>
                <c:pt idx="5">
                  <c:v>1983</c:v>
                </c:pt>
                <c:pt idx="6">
                  <c:v>1984</c:v>
                </c:pt>
                <c:pt idx="7">
                  <c:v>1985</c:v>
                </c:pt>
                <c:pt idx="8">
                  <c:v>1986</c:v>
                </c:pt>
                <c:pt idx="9">
                  <c:v>1987</c:v>
                </c:pt>
                <c:pt idx="10">
                  <c:v>1988</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pt idx="41">
                  <c:v>2020</c:v>
                </c:pt>
                <c:pt idx="42">
                  <c:v>2021</c:v>
                </c:pt>
              </c:numCache>
            </c:numRef>
          </c:cat>
          <c:val>
            <c:numRef>
              <c:f>Sheet1!$F$4:$F$46</c:f>
              <c:numCache>
                <c:formatCode>General</c:formatCode>
                <c:ptCount val="43"/>
                <c:pt idx="0">
                  <c:v>3</c:v>
                </c:pt>
                <c:pt idx="1">
                  <c:v>1</c:v>
                </c:pt>
                <c:pt idx="2">
                  <c:v>1</c:v>
                </c:pt>
                <c:pt idx="3">
                  <c:v>3</c:v>
                </c:pt>
                <c:pt idx="4">
                  <c:v>2</c:v>
                </c:pt>
                <c:pt idx="5">
                  <c:v>2</c:v>
                </c:pt>
                <c:pt idx="6">
                  <c:v>3</c:v>
                </c:pt>
                <c:pt idx="7">
                  <c:v>7</c:v>
                </c:pt>
                <c:pt idx="8">
                  <c:v>3</c:v>
                </c:pt>
                <c:pt idx="9">
                  <c:v>1</c:v>
                </c:pt>
                <c:pt idx="10">
                  <c:v>4</c:v>
                </c:pt>
                <c:pt idx="11">
                  <c:v>1</c:v>
                </c:pt>
                <c:pt idx="12">
                  <c:v>2</c:v>
                </c:pt>
                <c:pt idx="13">
                  <c:v>2</c:v>
                </c:pt>
                <c:pt idx="14">
                  <c:v>1</c:v>
                </c:pt>
                <c:pt idx="15">
                  <c:v>3</c:v>
                </c:pt>
                <c:pt idx="16">
                  <c:v>4</c:v>
                </c:pt>
                <c:pt idx="17">
                  <c:v>3</c:v>
                </c:pt>
                <c:pt idx="18">
                  <c:v>10</c:v>
                </c:pt>
                <c:pt idx="19">
                  <c:v>5</c:v>
                </c:pt>
                <c:pt idx="20">
                  <c:v>5</c:v>
                </c:pt>
                <c:pt idx="21">
                  <c:v>4</c:v>
                </c:pt>
                <c:pt idx="22">
                  <c:v>3</c:v>
                </c:pt>
                <c:pt idx="23">
                  <c:v>5</c:v>
                </c:pt>
                <c:pt idx="24">
                  <c:v>2</c:v>
                </c:pt>
                <c:pt idx="25">
                  <c:v>6</c:v>
                </c:pt>
                <c:pt idx="26">
                  <c:v>9</c:v>
                </c:pt>
                <c:pt idx="27">
                  <c:v>4</c:v>
                </c:pt>
                <c:pt idx="28">
                  <c:v>8</c:v>
                </c:pt>
                <c:pt idx="29">
                  <c:v>6</c:v>
                </c:pt>
                <c:pt idx="30">
                  <c:v>5</c:v>
                </c:pt>
                <c:pt idx="31">
                  <c:v>5</c:v>
                </c:pt>
                <c:pt idx="32">
                  <c:v>7</c:v>
                </c:pt>
                <c:pt idx="33">
                  <c:v>1</c:v>
                </c:pt>
                <c:pt idx="34">
                  <c:v>7</c:v>
                </c:pt>
                <c:pt idx="35">
                  <c:v>9</c:v>
                </c:pt>
                <c:pt idx="36">
                  <c:v>10</c:v>
                </c:pt>
                <c:pt idx="37">
                  <c:v>9</c:v>
                </c:pt>
                <c:pt idx="38">
                  <c:v>8</c:v>
                </c:pt>
                <c:pt idx="39">
                  <c:v>9</c:v>
                </c:pt>
                <c:pt idx="40">
                  <c:v>6</c:v>
                </c:pt>
                <c:pt idx="41">
                  <c:v>8</c:v>
                </c:pt>
                <c:pt idx="42">
                  <c:v>5</c:v>
                </c:pt>
              </c:numCache>
            </c:numRef>
          </c:val>
          <c:smooth val="0"/>
          <c:extLst>
            <c:ext xmlns:c16="http://schemas.microsoft.com/office/drawing/2014/chart" uri="{C3380CC4-5D6E-409C-BE32-E72D297353CC}">
              <c16:uniqueId val="{00000001-B6E0-41D8-B421-FD926DDAE6E6}"/>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844838927"/>
        <c:axId val="1844849327"/>
      </c:lineChart>
      <c:catAx>
        <c:axId val="1844838927"/>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800" b="0" i="0" u="none" strike="noStrike" kern="1200" spc="20" baseline="0">
                <a:solidFill>
                  <a:srgbClr val="002060"/>
                </a:solidFill>
                <a:latin typeface="TOWER" pitchFamily="50" charset="0"/>
                <a:ea typeface="+mn-ea"/>
                <a:cs typeface="+mn-cs"/>
              </a:defRPr>
            </a:pPr>
            <a:endParaRPr lang="en-US"/>
          </a:p>
        </c:txPr>
        <c:crossAx val="1844849327"/>
        <c:crosses val="autoZero"/>
        <c:auto val="1"/>
        <c:lblAlgn val="ctr"/>
        <c:lblOffset val="100"/>
        <c:noMultiLvlLbl val="0"/>
      </c:catAx>
      <c:valAx>
        <c:axId val="18448493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spc="20" baseline="0">
                <a:solidFill>
                  <a:srgbClr val="002060"/>
                </a:solidFill>
                <a:latin typeface="TOWER" pitchFamily="50" charset="0"/>
                <a:ea typeface="+mn-ea"/>
                <a:cs typeface="+mn-cs"/>
              </a:defRPr>
            </a:pPr>
            <a:endParaRPr lang="en-US"/>
          </a:p>
        </c:txPr>
        <c:crossAx val="1844838927"/>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50" baseline="0">
                <a:solidFill>
                  <a:srgbClr val="002060"/>
                </a:solidFill>
                <a:latin typeface="TOWER" pitchFamily="50" charset="0"/>
                <a:ea typeface="+mn-ea"/>
                <a:cs typeface="+mn-cs"/>
              </a:defRPr>
            </a:pPr>
            <a:r>
              <a:rPr lang="en-US" sz="1600" cap="none" baseline="0">
                <a:solidFill>
                  <a:srgbClr val="002060"/>
                </a:solidFill>
                <a:latin typeface="TOWER" pitchFamily="50" charset="0"/>
              </a:rPr>
              <a:t>Inflation Adjusted Costs ($m) for Flood &amp; Storm Events </a:t>
            </a:r>
          </a:p>
        </c:rich>
      </c:tx>
      <c:overlay val="0"/>
      <c:spPr>
        <a:solidFill>
          <a:schemeClr val="bg1"/>
        </a:solidFill>
        <a:ln>
          <a:noFill/>
        </a:ln>
        <a:effectLst/>
      </c:spPr>
      <c:txPr>
        <a:bodyPr rot="0" spcFirstLastPara="1" vertOverflow="ellipsis" vert="horz" wrap="square" anchor="ctr" anchorCtr="1"/>
        <a:lstStyle/>
        <a:p>
          <a:pPr>
            <a:defRPr sz="1600" b="1" i="0" u="none" strike="noStrike" kern="1200" cap="all" spc="150" baseline="0">
              <a:solidFill>
                <a:srgbClr val="002060"/>
              </a:solidFill>
              <a:latin typeface="TOWER" pitchFamily="50" charset="0"/>
              <a:ea typeface="+mn-ea"/>
              <a:cs typeface="+mn-cs"/>
            </a:defRPr>
          </a:pPr>
          <a:endParaRPr lang="en-US"/>
        </a:p>
      </c:txPr>
    </c:title>
    <c:autoTitleDeleted val="0"/>
    <c:plotArea>
      <c:layout/>
      <c:barChart>
        <c:barDir val="col"/>
        <c:grouping val="clustered"/>
        <c:varyColors val="0"/>
        <c:ser>
          <c:idx val="0"/>
          <c:order val="0"/>
          <c:tx>
            <c:strRef>
              <c:f>Update!$D$5</c:f>
              <c:strCache>
                <c:ptCount val="1"/>
                <c:pt idx="0">
                  <c:v>Inflation Adjusted Costs ($m)</c:v>
                </c:pt>
              </c:strCache>
            </c:strRef>
          </c:tx>
          <c:spPr>
            <a:solidFill>
              <a:srgbClr val="FFC000"/>
            </a:solidFill>
            <a:ln>
              <a:noFill/>
            </a:ln>
            <a:effectLst/>
          </c:spPr>
          <c:invertIfNegative val="0"/>
          <c:dLbls>
            <c:dLbl>
              <c:idx val="0"/>
              <c:tx>
                <c:rich>
                  <a:bodyPr/>
                  <a:lstStyle/>
                  <a:p>
                    <a:r>
                      <a:rPr lang="en-US"/>
                      <a:t>$241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400-42F5-8D25-4BC40FC0477C}"/>
                </c:ext>
              </c:extLst>
            </c:dLbl>
            <c:dLbl>
              <c:idx val="1"/>
              <c:tx>
                <c:rich>
                  <a:bodyPr/>
                  <a:lstStyle/>
                  <a:p>
                    <a:r>
                      <a:rPr lang="en-US"/>
                      <a:t>$273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400-42F5-8D25-4BC40FC0477C}"/>
                </c:ext>
              </c:extLst>
            </c:dLbl>
            <c:dLbl>
              <c:idx val="2"/>
              <c:tx>
                <c:rich>
                  <a:bodyPr rot="0" spcFirstLastPara="1" vertOverflow="ellipsis" vert="horz" wrap="square" lIns="38100" tIns="19050" rIns="38100" bIns="19050" anchor="ctr" anchorCtr="1">
                    <a:noAutofit/>
                  </a:bodyPr>
                  <a:lstStyle/>
                  <a:p>
                    <a:pPr>
                      <a:defRPr sz="800" b="0" i="0" u="none" strike="noStrike" kern="1200" baseline="0">
                        <a:solidFill>
                          <a:srgbClr val="002060"/>
                        </a:solidFill>
                        <a:latin typeface="TOWER" pitchFamily="50" charset="0"/>
                        <a:ea typeface="+mn-ea"/>
                        <a:cs typeface="+mn-cs"/>
                      </a:defRPr>
                    </a:pPr>
                    <a:r>
                      <a:rPr lang="en-US"/>
                      <a:t>$172</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02060"/>
                      </a:solidFill>
                      <a:latin typeface="TOWER" pitchFamily="50"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45537842982619E-2"/>
                      <c:h val="2.6716237014667233E-2"/>
                    </c:manualLayout>
                  </c15:layout>
                  <c15:showDataLabelsRange val="0"/>
                </c:ext>
                <c:ext xmlns:c16="http://schemas.microsoft.com/office/drawing/2014/chart" uri="{C3380CC4-5D6E-409C-BE32-E72D297353CC}">
                  <c16:uniqueId val="{00000002-6400-42F5-8D25-4BC40FC0477C}"/>
                </c:ext>
              </c:extLst>
            </c:dLbl>
            <c:dLbl>
              <c:idx val="3"/>
              <c:tx>
                <c:rich>
                  <a:bodyPr/>
                  <a:lstStyle/>
                  <a:p>
                    <a:r>
                      <a:rPr lang="en-US"/>
                      <a:t>$42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400-42F5-8D25-4BC40FC0477C}"/>
                </c:ext>
              </c:extLst>
            </c:dLbl>
            <c:dLbl>
              <c:idx val="4"/>
              <c:tx>
                <c:rich>
                  <a:bodyPr/>
                  <a:lstStyle/>
                  <a:p>
                    <a:r>
                      <a:rPr lang="en-US"/>
                      <a:t>$191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400-42F5-8D25-4BC40FC0477C}"/>
                </c:ext>
              </c:extLst>
            </c:dLbl>
            <c:dLbl>
              <c:idx val="5"/>
              <c:tx>
                <c:rich>
                  <a:bodyPr/>
                  <a:lstStyle/>
                  <a:p>
                    <a:r>
                      <a:rPr lang="en-US"/>
                      <a:t>$260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400-42F5-8D25-4BC40FC0477C}"/>
                </c:ext>
              </c:extLst>
            </c:dLbl>
            <c:dLbl>
              <c:idx val="6"/>
              <c:tx>
                <c:rich>
                  <a:bodyPr/>
                  <a:lstStyle/>
                  <a:p>
                    <a:r>
                      <a:rPr lang="en-US"/>
                      <a:t>$257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400-42F5-8D25-4BC40FC0477C}"/>
                </c:ext>
              </c:extLst>
            </c:dLbl>
            <c:dLbl>
              <c:idx val="7"/>
              <c:tx>
                <c:rich>
                  <a:bodyPr/>
                  <a:lstStyle/>
                  <a:p>
                    <a:r>
                      <a:rPr lang="en-US"/>
                      <a:t>$460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400-42F5-8D25-4BC40FC0477C}"/>
                </c:ext>
              </c:extLst>
            </c:dLbl>
            <c:dLbl>
              <c:idx val="8"/>
              <c:layout>
                <c:manualLayout>
                  <c:x val="0"/>
                  <c:y val="-2.608051227279108E-17"/>
                </c:manualLayout>
              </c:layout>
              <c:tx>
                <c:rich>
                  <a:bodyPr/>
                  <a:lstStyle/>
                  <a:p>
                    <a:r>
                      <a:rPr lang="en-US"/>
                      <a:t>$922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400-42F5-8D25-4BC40FC0477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2060"/>
                    </a:solidFill>
                    <a:latin typeface="TOWER" pitchFamily="50"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Update!$F$6:$F$14</c:f>
              <c:strCache>
                <c:ptCount val="9"/>
                <c:pt idx="0">
                  <c:v>1965-1979</c:v>
                </c:pt>
                <c:pt idx="1">
                  <c:v>1980-1984</c:v>
                </c:pt>
                <c:pt idx="2">
                  <c:v>1985-1989</c:v>
                </c:pt>
                <c:pt idx="3">
                  <c:v>1990-1994</c:v>
                </c:pt>
                <c:pt idx="4">
                  <c:v>1995-1999</c:v>
                </c:pt>
                <c:pt idx="5">
                  <c:v>2000-2004</c:v>
                </c:pt>
                <c:pt idx="6">
                  <c:v>2005-2009</c:v>
                </c:pt>
                <c:pt idx="7">
                  <c:v>2010-2014</c:v>
                </c:pt>
                <c:pt idx="8">
                  <c:v>2015+</c:v>
                </c:pt>
              </c:strCache>
            </c:strRef>
          </c:cat>
          <c:val>
            <c:numRef>
              <c:f>Update!$D$6:$D$14</c:f>
              <c:numCache>
                <c:formatCode>"$"#,##0.0</c:formatCode>
                <c:ptCount val="9"/>
                <c:pt idx="0">
                  <c:v>240.7</c:v>
                </c:pt>
                <c:pt idx="1">
                  <c:v>272.7</c:v>
                </c:pt>
                <c:pt idx="2">
                  <c:v>171.49999999999997</c:v>
                </c:pt>
                <c:pt idx="3">
                  <c:v>41.5</c:v>
                </c:pt>
                <c:pt idx="4">
                  <c:v>191.00000000000003</c:v>
                </c:pt>
                <c:pt idx="5">
                  <c:v>259.80000000000007</c:v>
                </c:pt>
                <c:pt idx="6">
                  <c:v>257.3</c:v>
                </c:pt>
                <c:pt idx="7">
                  <c:v>460.00000000000006</c:v>
                </c:pt>
                <c:pt idx="8">
                  <c:v>921.95000000000016</c:v>
                </c:pt>
              </c:numCache>
            </c:numRef>
          </c:val>
          <c:extLst>
            <c:ext xmlns:c16="http://schemas.microsoft.com/office/drawing/2014/chart" uri="{C3380CC4-5D6E-409C-BE32-E72D297353CC}">
              <c16:uniqueId val="{00000009-6400-42F5-8D25-4BC40FC0477C}"/>
            </c:ext>
          </c:extLst>
        </c:ser>
        <c:dLbls>
          <c:dLblPos val="inEnd"/>
          <c:showLegendKey val="0"/>
          <c:showVal val="1"/>
          <c:showCatName val="0"/>
          <c:showSerName val="0"/>
          <c:showPercent val="0"/>
          <c:showBubbleSize val="0"/>
        </c:dLbls>
        <c:gapWidth val="164"/>
        <c:overlap val="-22"/>
        <c:axId val="1028492575"/>
        <c:axId val="1028499231"/>
      </c:barChart>
      <c:catAx>
        <c:axId val="102849257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rgbClr val="002060"/>
                </a:solidFill>
                <a:latin typeface="TOWER" pitchFamily="50" charset="0"/>
                <a:ea typeface="+mn-ea"/>
                <a:cs typeface="+mn-cs"/>
              </a:defRPr>
            </a:pPr>
            <a:endParaRPr lang="en-US"/>
          </a:p>
        </c:txPr>
        <c:crossAx val="1028499231"/>
        <c:crosses val="autoZero"/>
        <c:auto val="1"/>
        <c:lblAlgn val="ctr"/>
        <c:lblOffset val="100"/>
        <c:noMultiLvlLbl val="0"/>
      </c:catAx>
      <c:valAx>
        <c:axId val="1028499231"/>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TOWER" pitchFamily="50" charset="0"/>
                <a:ea typeface="+mn-ea"/>
                <a:cs typeface="+mn-cs"/>
              </a:defRPr>
            </a:pPr>
            <a:endParaRPr lang="en-US"/>
          </a:p>
        </c:txPr>
        <c:crossAx val="1028492575"/>
        <c:crosses val="autoZero"/>
        <c:crossBetween val="between"/>
      </c:valAx>
      <c:spPr>
        <a:solidFill>
          <a:schemeClr val="bg1"/>
        </a:solid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FE92F-D198-DC4E-88C6-FD274DD0DFB2}"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EDE77-DE20-AA47-A0D4-D5F44BC9DC65}" type="slidenum">
              <a:rPr lang="en-US" smtClean="0"/>
              <a:t>‹#›</a:t>
            </a:fld>
            <a:endParaRPr lang="en-US"/>
          </a:p>
        </p:txBody>
      </p:sp>
    </p:spTree>
    <p:extLst>
      <p:ext uri="{BB962C8B-B14F-4D97-AF65-F5344CB8AC3E}">
        <p14:creationId xmlns:p14="http://schemas.microsoft.com/office/powerpoint/2010/main" val="407030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5EDE77-DE20-AA47-A0D4-D5F44BC9DC65}" type="slidenum">
              <a:rPr lang="en-US" smtClean="0"/>
              <a:t>1</a:t>
            </a:fld>
            <a:endParaRPr lang="en-US"/>
          </a:p>
        </p:txBody>
      </p:sp>
    </p:spTree>
    <p:extLst>
      <p:ext uri="{BB962C8B-B14F-4D97-AF65-F5344CB8AC3E}">
        <p14:creationId xmlns:p14="http://schemas.microsoft.com/office/powerpoint/2010/main" val="167014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Tower’s flood data incorporates historical flood experience within its modelling. Updated annually with all latest events</a:t>
            </a:r>
          </a:p>
          <a:p>
            <a:r>
              <a:rPr lang="en-US"/>
              <a:t>Model results for Edgecumbe are slightly counter-intuitive with lower flood risk addresses closer to the river and higher flood risk addresses further from the river. Two reasons for this:</a:t>
            </a:r>
          </a:p>
          <a:p>
            <a:r>
              <a:rPr lang="en-US"/>
              <a:t>     1. Pluvial flood risk identified to be more prevalent in general on the lower lying floodplain at the back of the photo, particularly for rarer more severe flood events (as was seen in 2017 with heavy rain from ex-Tropical Cyclone Debbie)</a:t>
            </a:r>
          </a:p>
          <a:p>
            <a:r>
              <a:rPr lang="en-US"/>
              <a:t>     2. </a:t>
            </a:r>
            <a:r>
              <a:rPr lang="en-US" err="1"/>
              <a:t>Rangitaiki</a:t>
            </a:r>
            <a:r>
              <a:rPr lang="en-US"/>
              <a:t> River </a:t>
            </a:r>
            <a:r>
              <a:rPr lang="en-US" err="1"/>
              <a:t>stopbank</a:t>
            </a:r>
            <a:r>
              <a:rPr lang="en-US"/>
              <a:t> flood </a:t>
            </a:r>
            <a:r>
              <a:rPr lang="en-US" err="1"/>
              <a:t>defence</a:t>
            </a:r>
            <a:r>
              <a:rPr lang="en-US"/>
              <a:t> helps to manage flood risk for river side properties. Such </a:t>
            </a:r>
            <a:r>
              <a:rPr lang="en-US" err="1"/>
              <a:t>stopbanks</a:t>
            </a:r>
            <a:r>
              <a:rPr lang="en-US"/>
              <a:t> are accounted for in the model, along with probability of failure based on their design parameters (photo shows how this </a:t>
            </a:r>
            <a:r>
              <a:rPr lang="en-US" err="1"/>
              <a:t>stopbank</a:t>
            </a:r>
            <a:r>
              <a:rPr lang="en-US"/>
              <a:t> failed in 2017). </a:t>
            </a:r>
          </a:p>
          <a:p>
            <a:r>
              <a:rPr lang="en-US"/>
              <a:t>Important for the public to be aware of all sources of flooding, not just river flooding which is perhaps more obvious/intuitive. And also to understand that flood </a:t>
            </a:r>
            <a:r>
              <a:rPr lang="en-US" err="1"/>
              <a:t>defences</a:t>
            </a:r>
            <a:r>
              <a:rPr lang="en-US"/>
              <a:t> are not 100% guaranteed, there is still a risk of failure and so understanding and preparedness is key</a:t>
            </a:r>
            <a:endParaRPr lang="en-NZ"/>
          </a:p>
        </p:txBody>
      </p:sp>
      <p:sp>
        <p:nvSpPr>
          <p:cNvPr id="4" name="Slide Number Placeholder 3"/>
          <p:cNvSpPr>
            <a:spLocks noGrp="1"/>
          </p:cNvSpPr>
          <p:nvPr>
            <p:ph type="sldNum" sz="quarter" idx="5"/>
          </p:nvPr>
        </p:nvSpPr>
        <p:spPr/>
        <p:txBody>
          <a:bodyPr/>
          <a:lstStyle/>
          <a:p>
            <a:fld id="{245EDE77-DE20-AA47-A0D4-D5F44BC9DC65}" type="slidenum">
              <a:rPr lang="en-US" smtClean="0"/>
              <a:t>7</a:t>
            </a:fld>
            <a:endParaRPr lang="en-US"/>
          </a:p>
        </p:txBody>
      </p:sp>
    </p:spTree>
    <p:extLst>
      <p:ext uri="{BB962C8B-B14F-4D97-AF65-F5344CB8AC3E}">
        <p14:creationId xmlns:p14="http://schemas.microsoft.com/office/powerpoint/2010/main" val="182283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 life flood events are validated against model outputs, such as with the 2021 West Auckland floods that occurred after data was </a:t>
            </a:r>
            <a:r>
              <a:rPr lang="en-US" err="1"/>
              <a:t>finalised</a:t>
            </a:r>
            <a:r>
              <a:rPr lang="en-US"/>
              <a:t> for use in Tower’s current live flood risk rating. </a:t>
            </a:r>
          </a:p>
          <a:p>
            <a:r>
              <a:rPr lang="en-US"/>
              <a:t>Data from this real life flood event will be incorporated into the modelling process for the 2022 refresh, to further refine/enhance the model.</a:t>
            </a:r>
            <a:endParaRPr lang="en-NZ"/>
          </a:p>
        </p:txBody>
      </p:sp>
      <p:sp>
        <p:nvSpPr>
          <p:cNvPr id="4" name="Slide Number Placeholder 3"/>
          <p:cNvSpPr>
            <a:spLocks noGrp="1"/>
          </p:cNvSpPr>
          <p:nvPr>
            <p:ph type="sldNum" sz="quarter" idx="5"/>
          </p:nvPr>
        </p:nvSpPr>
        <p:spPr/>
        <p:txBody>
          <a:bodyPr/>
          <a:lstStyle/>
          <a:p>
            <a:fld id="{245EDE77-DE20-AA47-A0D4-D5F44BC9DC65}" type="slidenum">
              <a:rPr lang="en-US" smtClean="0"/>
              <a:t>8</a:t>
            </a:fld>
            <a:endParaRPr lang="en-US"/>
          </a:p>
        </p:txBody>
      </p:sp>
    </p:spTree>
    <p:extLst>
      <p:ext uri="{BB962C8B-B14F-4D97-AF65-F5344CB8AC3E}">
        <p14:creationId xmlns:p14="http://schemas.microsoft.com/office/powerpoint/2010/main" val="2218913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482213" y="213360"/>
            <a:ext cx="10526712" cy="629919"/>
          </a:xfrm>
          <a:prstGeom prst="rect">
            <a:avLst/>
          </a:prstGeom>
        </p:spPr>
        <p:txBody>
          <a:bodyPr/>
          <a:lstStyle>
            <a:lvl1pPr marL="0" indent="0">
              <a:buNone/>
              <a:defRPr sz="3200" b="1" i="0">
                <a:solidFill>
                  <a:srgbClr val="001272"/>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482213" y="741681"/>
            <a:ext cx="10526712" cy="447040"/>
          </a:xfrm>
          <a:prstGeom prst="rect">
            <a:avLst/>
          </a:prstGeom>
        </p:spPr>
        <p:txBody>
          <a:bodyPr/>
          <a:lstStyle>
            <a:lvl1pPr marL="0" indent="0">
              <a:buNone/>
              <a:defRPr sz="1600" b="0" i="0">
                <a:solidFill>
                  <a:schemeClr val="bg2">
                    <a:lumMod val="25000"/>
                  </a:schemeClr>
                </a:solidFill>
                <a:latin typeface="Raleway" pitchFamily="2" charset="77"/>
              </a:defRPr>
            </a:lvl1pPr>
          </a:lstStyle>
          <a:p>
            <a:pPr lvl="0"/>
            <a:r>
              <a:rPr lang="en-US"/>
              <a:t>Insert subheading</a:t>
            </a:r>
          </a:p>
        </p:txBody>
      </p:sp>
      <p:sp>
        <p:nvSpPr>
          <p:cNvPr id="2" name="TextBox 1">
            <a:extLst>
              <a:ext uri="{FF2B5EF4-FFF2-40B4-BE49-F238E27FC236}">
                <a16:creationId xmlns:a16="http://schemas.microsoft.com/office/drawing/2014/main" id="{F66F8C7B-E0C2-190F-2A88-A93A5EEDF7CF}"/>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
        <p:nvSpPr>
          <p:cNvPr id="3" name="Rectangle 2">
            <a:extLst>
              <a:ext uri="{FF2B5EF4-FFF2-40B4-BE49-F238E27FC236}">
                <a16:creationId xmlns:a16="http://schemas.microsoft.com/office/drawing/2014/main" id="{B9FC4200-39FB-DFCC-4DEC-A20896AA07E1}"/>
              </a:ext>
            </a:extLst>
          </p:cNvPr>
          <p:cNvSpPr/>
          <p:nvPr userDrawn="1"/>
        </p:nvSpPr>
        <p:spPr>
          <a:xfrm>
            <a:off x="0" y="0"/>
            <a:ext cx="12192000" cy="628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92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f Window Sk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060E8F2-6414-FD9B-B4D0-893F1F1FD692}"/>
              </a:ext>
            </a:extLst>
          </p:cNvPr>
          <p:cNvSpPr>
            <a:spLocks noGrp="1"/>
          </p:cNvSpPr>
          <p:nvPr>
            <p:ph type="body" sz="quarter" idx="10" hasCustomPrompt="1"/>
          </p:nvPr>
        </p:nvSpPr>
        <p:spPr>
          <a:xfrm>
            <a:off x="482213" y="-100677"/>
            <a:ext cx="3720331" cy="3130204"/>
          </a:xfrm>
          <a:prstGeom prst="rect">
            <a:avLst/>
          </a:prstGeom>
        </p:spPr>
        <p:txBody>
          <a:bodyPr anchor="b"/>
          <a:lstStyle>
            <a:lvl1pPr marL="0" indent="0">
              <a:buNone/>
              <a:defRPr sz="3200" b="1" i="0">
                <a:solidFill>
                  <a:schemeClr val="bg1"/>
                </a:solidFill>
                <a:latin typeface="Raleway SemiBold" pitchFamily="2" charset="77"/>
              </a:defRPr>
            </a:lvl1pPr>
          </a:lstStyle>
          <a:p>
            <a:pPr lvl="0"/>
            <a:r>
              <a:rPr lang="en-US"/>
              <a:t>Insert heading</a:t>
            </a:r>
          </a:p>
        </p:txBody>
      </p:sp>
      <p:sp>
        <p:nvSpPr>
          <p:cNvPr id="6" name="TextBox 5">
            <a:extLst>
              <a:ext uri="{FF2B5EF4-FFF2-40B4-BE49-F238E27FC236}">
                <a16:creationId xmlns:a16="http://schemas.microsoft.com/office/drawing/2014/main" id="{A6C1F1A1-A4A0-2E1A-37EF-29667D03B119}"/>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2">
                    <a:lumMod val="25000"/>
                  </a:schemeClr>
                </a:solidFill>
                <a:latin typeface="Raleway Medium" pitchFamily="2" charset="77"/>
              </a:rPr>
              <a:t>‹#›</a:t>
            </a:fld>
            <a:endParaRPr lang="en-US" sz="800" b="0" i="0">
              <a:solidFill>
                <a:schemeClr val="bg2">
                  <a:lumMod val="25000"/>
                </a:schemeClr>
              </a:solidFill>
              <a:latin typeface="Raleway Medium" pitchFamily="2" charset="77"/>
            </a:endParaRPr>
          </a:p>
        </p:txBody>
      </p:sp>
    </p:spTree>
    <p:extLst>
      <p:ext uri="{BB962C8B-B14F-4D97-AF65-F5344CB8AC3E}">
        <p14:creationId xmlns:p14="http://schemas.microsoft.com/office/powerpoint/2010/main" val="167948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Divider 1">
    <p:bg>
      <p:bgPr>
        <a:solidFill>
          <a:srgbClr val="00EBE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04170-706A-2842-A405-DBA538C47331}"/>
              </a:ext>
            </a:extLst>
          </p:cNvPr>
          <p:cNvPicPr>
            <a:picLocks noChangeAspect="1"/>
          </p:cNvPicPr>
          <p:nvPr userDrawn="1"/>
        </p:nvPicPr>
        <p:blipFill>
          <a:blip r:embed="rId2"/>
          <a:stretch>
            <a:fillRect/>
          </a:stretch>
        </p:blipFill>
        <p:spPr>
          <a:xfrm>
            <a:off x="0" y="0"/>
            <a:ext cx="11695813" cy="6091231"/>
          </a:xfrm>
          <a:prstGeom prst="rect">
            <a:avLst/>
          </a:prstGeom>
        </p:spPr>
      </p:pic>
      <p:sp>
        <p:nvSpPr>
          <p:cNvPr id="10" name="Text Placeholder 11">
            <a:extLst>
              <a:ext uri="{FF2B5EF4-FFF2-40B4-BE49-F238E27FC236}">
                <a16:creationId xmlns:a16="http://schemas.microsoft.com/office/drawing/2014/main" id="{27999D23-8986-A041-B2E5-83930B37D803}"/>
              </a:ext>
            </a:extLst>
          </p:cNvPr>
          <p:cNvSpPr>
            <a:spLocks noGrp="1"/>
          </p:cNvSpPr>
          <p:nvPr>
            <p:ph type="body" sz="quarter" idx="10" hasCustomPrompt="1"/>
          </p:nvPr>
        </p:nvSpPr>
        <p:spPr>
          <a:xfrm>
            <a:off x="1019175" y="1698035"/>
            <a:ext cx="8237093" cy="637842"/>
          </a:xfrm>
        </p:spPr>
        <p:txBody>
          <a:bodyPr/>
          <a:lstStyle>
            <a:lvl1pPr marL="0" indent="0">
              <a:buNone/>
              <a:defRPr b="0" i="0">
                <a:solidFill>
                  <a:srgbClr val="001272"/>
                </a:solidFill>
                <a:latin typeface="Raleway" pitchFamily="2" charset="77"/>
              </a:defRPr>
            </a:lvl1pPr>
          </a:lstStyle>
          <a:p>
            <a:pPr lvl="0"/>
            <a:r>
              <a:rPr lang="en-US"/>
              <a:t>Subtitle Example</a:t>
            </a:r>
          </a:p>
        </p:txBody>
      </p:sp>
      <p:sp>
        <p:nvSpPr>
          <p:cNvPr id="12" name="Title 9">
            <a:extLst>
              <a:ext uri="{FF2B5EF4-FFF2-40B4-BE49-F238E27FC236}">
                <a16:creationId xmlns:a16="http://schemas.microsoft.com/office/drawing/2014/main" id="{3A1C57D2-33A8-6A49-88CD-69706130CBCF}"/>
              </a:ext>
            </a:extLst>
          </p:cNvPr>
          <p:cNvSpPr>
            <a:spLocks noGrp="1"/>
          </p:cNvSpPr>
          <p:nvPr>
            <p:ph type="title" hasCustomPrompt="1"/>
          </p:nvPr>
        </p:nvSpPr>
        <p:spPr>
          <a:xfrm>
            <a:off x="1019175" y="800100"/>
            <a:ext cx="10368516" cy="1025526"/>
          </a:xfrm>
        </p:spPr>
        <p:txBody>
          <a:bodyPr/>
          <a:lstStyle>
            <a:lvl1pPr>
              <a:defRPr b="1" i="0">
                <a:solidFill>
                  <a:srgbClr val="001272"/>
                </a:solidFill>
                <a:latin typeface="Raleway SemiBold" pitchFamily="2" charset="77"/>
              </a:defRPr>
            </a:lvl1pPr>
          </a:lstStyle>
          <a:p>
            <a:r>
              <a:rPr lang="en-US"/>
              <a:t>Section Divider Heading</a:t>
            </a:r>
          </a:p>
        </p:txBody>
      </p:sp>
    </p:spTree>
    <p:extLst>
      <p:ext uri="{BB962C8B-B14F-4D97-AF65-F5344CB8AC3E}">
        <p14:creationId xmlns:p14="http://schemas.microsoft.com/office/powerpoint/2010/main" val="1657286088"/>
      </p:ext>
    </p:extLst>
  </p:cSld>
  <p:clrMapOvr>
    <a:masterClrMapping/>
  </p:clrMapOvr>
  <p:extLst>
    <p:ext uri="{DCECCB84-F9BA-43D5-87BE-67443E8EF086}">
      <p15:sldGuideLst xmlns:p15="http://schemas.microsoft.com/office/powerpoint/2012/main">
        <p15:guide id="1" pos="642">
          <p15:clr>
            <a:srgbClr val="FBAE40"/>
          </p15:clr>
        </p15:guide>
        <p15:guide id="2"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Slide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790646-6ADD-734C-990F-90732D777D27}"/>
              </a:ext>
            </a:extLst>
          </p:cNvPr>
          <p:cNvPicPr>
            <a:picLocks noChangeAspect="1"/>
          </p:cNvPicPr>
          <p:nvPr userDrawn="1"/>
        </p:nvPicPr>
        <p:blipFill>
          <a:blip r:embed="rId2"/>
          <a:stretch>
            <a:fillRect/>
          </a:stretch>
        </p:blipFill>
        <p:spPr>
          <a:xfrm>
            <a:off x="0" y="0"/>
            <a:ext cx="11639389" cy="6091231"/>
          </a:xfrm>
          <a:prstGeom prst="rect">
            <a:avLst/>
          </a:prstGeom>
          <a:noFill/>
        </p:spPr>
      </p:pic>
      <p:pic>
        <p:nvPicPr>
          <p:cNvPr id="6" name="Picture 5">
            <a:extLst>
              <a:ext uri="{FF2B5EF4-FFF2-40B4-BE49-F238E27FC236}">
                <a16:creationId xmlns:a16="http://schemas.microsoft.com/office/drawing/2014/main" id="{63D92470-4F2C-2A49-B6BC-D2EBA103FEE2}"/>
              </a:ext>
            </a:extLst>
          </p:cNvPr>
          <p:cNvPicPr>
            <a:picLocks noChangeAspect="1"/>
          </p:cNvPicPr>
          <p:nvPr userDrawn="1"/>
        </p:nvPicPr>
        <p:blipFill>
          <a:blip r:embed="rId3"/>
          <a:stretch>
            <a:fillRect/>
          </a:stretch>
        </p:blipFill>
        <p:spPr>
          <a:xfrm>
            <a:off x="8319204" y="4877218"/>
            <a:ext cx="2649156" cy="919793"/>
          </a:xfrm>
          <a:prstGeom prst="rect">
            <a:avLst/>
          </a:prstGeom>
        </p:spPr>
      </p:pic>
      <p:sp>
        <p:nvSpPr>
          <p:cNvPr id="8" name="Text Placeholder 14">
            <a:extLst>
              <a:ext uri="{FF2B5EF4-FFF2-40B4-BE49-F238E27FC236}">
                <a16:creationId xmlns:a16="http://schemas.microsoft.com/office/drawing/2014/main" id="{BAC98A38-3F8A-2249-9157-7D369B7DA1F4}"/>
              </a:ext>
            </a:extLst>
          </p:cNvPr>
          <p:cNvSpPr>
            <a:spLocks noGrp="1"/>
          </p:cNvSpPr>
          <p:nvPr>
            <p:ph type="body" sz="quarter" idx="11" hasCustomPrompt="1"/>
          </p:nvPr>
        </p:nvSpPr>
        <p:spPr>
          <a:xfrm>
            <a:off x="1558925" y="5405408"/>
            <a:ext cx="2413000" cy="391603"/>
          </a:xfrm>
        </p:spPr>
        <p:txBody>
          <a:bodyPr>
            <a:normAutofit/>
          </a:bodyPr>
          <a:lstStyle>
            <a:lvl1pPr marL="0" indent="0">
              <a:buNone/>
              <a:defRPr sz="1800" b="0" i="0" spc="100" baseline="0">
                <a:solidFill>
                  <a:schemeClr val="bg1"/>
                </a:solidFill>
                <a:latin typeface="Raleway Light" pitchFamily="2" charset="77"/>
              </a:defRPr>
            </a:lvl1pPr>
          </a:lstStyle>
          <a:p>
            <a:pPr lvl="0"/>
            <a:r>
              <a:rPr lang="en-US"/>
              <a:t>01.11.2021</a:t>
            </a:r>
          </a:p>
        </p:txBody>
      </p:sp>
      <p:sp>
        <p:nvSpPr>
          <p:cNvPr id="9" name="Title 9">
            <a:extLst>
              <a:ext uri="{FF2B5EF4-FFF2-40B4-BE49-F238E27FC236}">
                <a16:creationId xmlns:a16="http://schemas.microsoft.com/office/drawing/2014/main" id="{5F1AE3B6-98FD-2844-BD34-8B025EC2F720}"/>
              </a:ext>
            </a:extLst>
          </p:cNvPr>
          <p:cNvSpPr>
            <a:spLocks noGrp="1"/>
          </p:cNvSpPr>
          <p:nvPr>
            <p:ph type="title" hasCustomPrompt="1"/>
          </p:nvPr>
        </p:nvSpPr>
        <p:spPr>
          <a:xfrm>
            <a:off x="1024930" y="766769"/>
            <a:ext cx="10368516" cy="1025526"/>
          </a:xfrm>
        </p:spPr>
        <p:txBody>
          <a:bodyPr/>
          <a:lstStyle>
            <a:lvl1pPr>
              <a:defRPr b="1" i="0">
                <a:solidFill>
                  <a:schemeClr val="bg1"/>
                </a:solidFill>
                <a:latin typeface="Raleway SemiBold" pitchFamily="2" charset="77"/>
              </a:defRPr>
            </a:lvl1pPr>
          </a:lstStyle>
          <a:p>
            <a:r>
              <a:rPr lang="en-US"/>
              <a:t>Heading Example</a:t>
            </a:r>
          </a:p>
        </p:txBody>
      </p:sp>
      <p:sp>
        <p:nvSpPr>
          <p:cNvPr id="11" name="Text Placeholder 11">
            <a:extLst>
              <a:ext uri="{FF2B5EF4-FFF2-40B4-BE49-F238E27FC236}">
                <a16:creationId xmlns:a16="http://schemas.microsoft.com/office/drawing/2014/main" id="{C976B6BA-9376-4947-B34D-3B2932DD4942}"/>
              </a:ext>
            </a:extLst>
          </p:cNvPr>
          <p:cNvSpPr>
            <a:spLocks noGrp="1"/>
          </p:cNvSpPr>
          <p:nvPr>
            <p:ph type="body" sz="quarter" idx="10" hasCustomPrompt="1"/>
          </p:nvPr>
        </p:nvSpPr>
        <p:spPr>
          <a:xfrm>
            <a:off x="1019175" y="1711518"/>
            <a:ext cx="8237093" cy="637842"/>
          </a:xfrm>
        </p:spPr>
        <p:txBody>
          <a:bodyPr>
            <a:normAutofit/>
          </a:bodyPr>
          <a:lstStyle>
            <a:lvl1pPr marL="0" indent="0">
              <a:buNone/>
              <a:defRPr sz="2800" b="0" i="0">
                <a:solidFill>
                  <a:schemeClr val="bg1"/>
                </a:solidFill>
                <a:latin typeface="Raleway" pitchFamily="2" charset="77"/>
              </a:defRPr>
            </a:lvl1pPr>
          </a:lstStyle>
          <a:p>
            <a:pPr lvl="0"/>
            <a:r>
              <a:rPr lang="en-US"/>
              <a:t>Subtitle Example</a:t>
            </a:r>
          </a:p>
        </p:txBody>
      </p:sp>
    </p:spTree>
    <p:extLst>
      <p:ext uri="{BB962C8B-B14F-4D97-AF65-F5344CB8AC3E}">
        <p14:creationId xmlns:p14="http://schemas.microsoft.com/office/powerpoint/2010/main" val="4212654631"/>
      </p:ext>
    </p:extLst>
  </p:cSld>
  <p:clrMapOvr>
    <a:masterClrMapping/>
  </p:clrMapOvr>
  <p:extLst>
    <p:ext uri="{DCECCB84-F9BA-43D5-87BE-67443E8EF086}">
      <p15:sldGuideLst xmlns:p15="http://schemas.microsoft.com/office/powerpoint/2012/main">
        <p15:guide id="1" pos="9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Slide 3">
    <p:bg>
      <p:bgPr>
        <a:solidFill>
          <a:srgbClr val="00127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0200D-8BF9-5748-94F5-CB1917739F0D}"/>
              </a:ext>
            </a:extLst>
          </p:cNvPr>
          <p:cNvPicPr>
            <a:picLocks noChangeAspect="1"/>
          </p:cNvPicPr>
          <p:nvPr userDrawn="1"/>
        </p:nvPicPr>
        <p:blipFill>
          <a:blip r:embed="rId2"/>
          <a:stretch>
            <a:fillRect/>
          </a:stretch>
        </p:blipFill>
        <p:spPr>
          <a:xfrm>
            <a:off x="0" y="0"/>
            <a:ext cx="11695813" cy="6091231"/>
          </a:xfrm>
          <a:prstGeom prst="rect">
            <a:avLst/>
          </a:prstGeom>
        </p:spPr>
      </p:pic>
      <p:pic>
        <p:nvPicPr>
          <p:cNvPr id="4" name="Picture 3" descr="Logo&#10;&#10;Description automatically generated">
            <a:extLst>
              <a:ext uri="{FF2B5EF4-FFF2-40B4-BE49-F238E27FC236}">
                <a16:creationId xmlns:a16="http://schemas.microsoft.com/office/drawing/2014/main" id="{E92BE36C-962C-3546-8091-3EF197A25A47}"/>
              </a:ext>
            </a:extLst>
          </p:cNvPr>
          <p:cNvPicPr>
            <a:picLocks noChangeAspect="1"/>
          </p:cNvPicPr>
          <p:nvPr userDrawn="1"/>
        </p:nvPicPr>
        <p:blipFill>
          <a:blip r:embed="rId3"/>
          <a:stretch>
            <a:fillRect/>
          </a:stretch>
        </p:blipFill>
        <p:spPr>
          <a:xfrm>
            <a:off x="8005099" y="4597987"/>
            <a:ext cx="3338063" cy="1625557"/>
          </a:xfrm>
          <a:prstGeom prst="rect">
            <a:avLst/>
          </a:prstGeom>
        </p:spPr>
      </p:pic>
      <p:sp>
        <p:nvSpPr>
          <p:cNvPr id="11" name="Text Placeholder 11">
            <a:extLst>
              <a:ext uri="{FF2B5EF4-FFF2-40B4-BE49-F238E27FC236}">
                <a16:creationId xmlns:a16="http://schemas.microsoft.com/office/drawing/2014/main" id="{331FC15B-05BB-0D4B-876E-01FFFB23F83C}"/>
              </a:ext>
            </a:extLst>
          </p:cNvPr>
          <p:cNvSpPr>
            <a:spLocks noGrp="1"/>
          </p:cNvSpPr>
          <p:nvPr>
            <p:ph type="body" sz="quarter" idx="10" hasCustomPrompt="1"/>
          </p:nvPr>
        </p:nvSpPr>
        <p:spPr>
          <a:xfrm>
            <a:off x="1019175" y="1711518"/>
            <a:ext cx="8237093" cy="637842"/>
          </a:xfrm>
        </p:spPr>
        <p:txBody>
          <a:bodyPr>
            <a:normAutofit/>
          </a:bodyPr>
          <a:lstStyle>
            <a:lvl1pPr marL="0" indent="0">
              <a:buNone/>
              <a:defRPr sz="2800" b="0" i="0">
                <a:solidFill>
                  <a:srgbClr val="001272"/>
                </a:solidFill>
                <a:latin typeface="Raleway" pitchFamily="2" charset="77"/>
              </a:defRPr>
            </a:lvl1pPr>
          </a:lstStyle>
          <a:p>
            <a:pPr lvl="0"/>
            <a:r>
              <a:rPr lang="en-US"/>
              <a:t>Subtitle Example</a:t>
            </a:r>
          </a:p>
        </p:txBody>
      </p:sp>
      <p:sp>
        <p:nvSpPr>
          <p:cNvPr id="12" name="Title 9">
            <a:extLst>
              <a:ext uri="{FF2B5EF4-FFF2-40B4-BE49-F238E27FC236}">
                <a16:creationId xmlns:a16="http://schemas.microsoft.com/office/drawing/2014/main" id="{DD3E89F7-129B-A443-AE88-F185816C5DEC}"/>
              </a:ext>
            </a:extLst>
          </p:cNvPr>
          <p:cNvSpPr>
            <a:spLocks noGrp="1"/>
          </p:cNvSpPr>
          <p:nvPr>
            <p:ph type="title" hasCustomPrompt="1"/>
          </p:nvPr>
        </p:nvSpPr>
        <p:spPr>
          <a:xfrm>
            <a:off x="1019175" y="766769"/>
            <a:ext cx="10368516" cy="1025526"/>
          </a:xfrm>
        </p:spPr>
        <p:txBody>
          <a:bodyPr/>
          <a:lstStyle>
            <a:lvl1pPr>
              <a:defRPr b="1" i="0">
                <a:solidFill>
                  <a:srgbClr val="001272"/>
                </a:solidFill>
                <a:latin typeface="Raleway SemiBold" pitchFamily="2" charset="77"/>
              </a:defRPr>
            </a:lvl1pPr>
          </a:lstStyle>
          <a:p>
            <a:r>
              <a:rPr lang="en-US"/>
              <a:t>Heading Example</a:t>
            </a:r>
          </a:p>
        </p:txBody>
      </p:sp>
      <p:sp>
        <p:nvSpPr>
          <p:cNvPr id="13" name="Text Placeholder 14">
            <a:extLst>
              <a:ext uri="{FF2B5EF4-FFF2-40B4-BE49-F238E27FC236}">
                <a16:creationId xmlns:a16="http://schemas.microsoft.com/office/drawing/2014/main" id="{B01248FE-437E-F94C-84CE-C40A6F008D56}"/>
              </a:ext>
            </a:extLst>
          </p:cNvPr>
          <p:cNvSpPr>
            <a:spLocks noGrp="1"/>
          </p:cNvSpPr>
          <p:nvPr>
            <p:ph type="body" sz="quarter" idx="11" hasCustomPrompt="1"/>
          </p:nvPr>
        </p:nvSpPr>
        <p:spPr>
          <a:xfrm>
            <a:off x="1589550" y="5410765"/>
            <a:ext cx="2413000" cy="488950"/>
          </a:xfrm>
        </p:spPr>
        <p:txBody>
          <a:bodyPr>
            <a:normAutofit/>
          </a:bodyPr>
          <a:lstStyle>
            <a:lvl1pPr marL="0" indent="0">
              <a:buNone/>
              <a:defRPr sz="1800" b="0" i="0" spc="100" baseline="0">
                <a:solidFill>
                  <a:srgbClr val="001272"/>
                </a:solidFill>
                <a:latin typeface="Raleway Light" pitchFamily="2" charset="77"/>
              </a:defRPr>
            </a:lvl1pPr>
          </a:lstStyle>
          <a:p>
            <a:pPr lvl="0"/>
            <a:r>
              <a:rPr lang="en-US"/>
              <a:t>01.11.2021</a:t>
            </a:r>
          </a:p>
        </p:txBody>
      </p:sp>
    </p:spTree>
    <p:extLst>
      <p:ext uri="{BB962C8B-B14F-4D97-AF65-F5344CB8AC3E}">
        <p14:creationId xmlns:p14="http://schemas.microsoft.com/office/powerpoint/2010/main" val="954472677"/>
      </p:ext>
    </p:extLst>
  </p:cSld>
  <p:clrMapOvr>
    <a:masterClrMapping/>
  </p:clrMapOvr>
  <p:extLst>
    <p:ext uri="{DCECCB84-F9BA-43D5-87BE-67443E8EF086}">
      <p15:sldGuideLst xmlns:p15="http://schemas.microsoft.com/office/powerpoint/2012/main">
        <p15:guide id="1" pos="982">
          <p15:clr>
            <a:srgbClr val="FBAE40"/>
          </p15:clr>
        </p15:guide>
        <p15:guide id="2" orient="horz" pos="6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Slide 4">
    <p:bg>
      <p:bgPr>
        <a:solidFill>
          <a:schemeClr val="bg1"/>
        </a:solidFill>
        <a:effectLst/>
      </p:bgPr>
    </p:bg>
    <p:spTree>
      <p:nvGrpSpPr>
        <p:cNvPr id="1" name=""/>
        <p:cNvGrpSpPr/>
        <p:nvPr/>
      </p:nvGrpSpPr>
      <p:grpSpPr>
        <a:xfrm>
          <a:off x="0" y="0"/>
          <a:ext cx="0" cy="0"/>
          <a:chOff x="0" y="0"/>
          <a:chExt cx="0" cy="0"/>
        </a:xfrm>
      </p:grpSpPr>
      <p:pic>
        <p:nvPicPr>
          <p:cNvPr id="10" name="Picture 9" descr="A city next to a body of water&#10;&#10;Description automatically generated with low confidence">
            <a:extLst>
              <a:ext uri="{FF2B5EF4-FFF2-40B4-BE49-F238E27FC236}">
                <a16:creationId xmlns:a16="http://schemas.microsoft.com/office/drawing/2014/main" id="{2B9C26BD-D179-4B90-A5EA-E59541DEC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2" y="283"/>
            <a:ext cx="12184896" cy="6857433"/>
          </a:xfrm>
          <a:prstGeom prst="rect">
            <a:avLst/>
          </a:prstGeom>
        </p:spPr>
      </p:pic>
      <p:pic>
        <p:nvPicPr>
          <p:cNvPr id="15" name="Picture 14">
            <a:extLst>
              <a:ext uri="{FF2B5EF4-FFF2-40B4-BE49-F238E27FC236}">
                <a16:creationId xmlns:a16="http://schemas.microsoft.com/office/drawing/2014/main" id="{20C21D53-FAA5-E442-B62F-02D7CF69E832}"/>
              </a:ext>
            </a:extLst>
          </p:cNvPr>
          <p:cNvPicPr>
            <a:picLocks noChangeAspect="1"/>
          </p:cNvPicPr>
          <p:nvPr userDrawn="1"/>
        </p:nvPicPr>
        <p:blipFill>
          <a:blip r:embed="rId3"/>
          <a:stretch>
            <a:fillRect/>
          </a:stretch>
        </p:blipFill>
        <p:spPr>
          <a:xfrm>
            <a:off x="611387" y="0"/>
            <a:ext cx="4460250" cy="6337005"/>
          </a:xfrm>
          <a:prstGeom prst="rect">
            <a:avLst/>
          </a:prstGeom>
        </p:spPr>
      </p:pic>
      <p:sp>
        <p:nvSpPr>
          <p:cNvPr id="7" name="Text Placeholder 11">
            <a:extLst>
              <a:ext uri="{FF2B5EF4-FFF2-40B4-BE49-F238E27FC236}">
                <a16:creationId xmlns:a16="http://schemas.microsoft.com/office/drawing/2014/main" id="{93230C8B-DF1C-8546-B88F-4E086342CBB7}"/>
              </a:ext>
            </a:extLst>
          </p:cNvPr>
          <p:cNvSpPr>
            <a:spLocks noGrp="1"/>
          </p:cNvSpPr>
          <p:nvPr>
            <p:ph type="body" sz="quarter" idx="10" hasCustomPrompt="1"/>
          </p:nvPr>
        </p:nvSpPr>
        <p:spPr>
          <a:xfrm>
            <a:off x="1016771" y="2325858"/>
            <a:ext cx="8237093" cy="637842"/>
          </a:xfrm>
        </p:spPr>
        <p:txBody>
          <a:bodyPr>
            <a:normAutofit/>
          </a:bodyPr>
          <a:lstStyle>
            <a:lvl1pPr marL="0" indent="0">
              <a:buNone/>
              <a:defRPr sz="2800" b="0" i="0">
                <a:solidFill>
                  <a:schemeClr val="bg1"/>
                </a:solidFill>
                <a:latin typeface="Raleway" pitchFamily="2" charset="77"/>
              </a:defRPr>
            </a:lvl1pPr>
          </a:lstStyle>
          <a:p>
            <a:pPr lvl="0"/>
            <a:r>
              <a:rPr lang="en-US"/>
              <a:t>Subtitle Example</a:t>
            </a:r>
          </a:p>
        </p:txBody>
      </p:sp>
      <p:sp>
        <p:nvSpPr>
          <p:cNvPr id="8" name="Text Placeholder 14">
            <a:extLst>
              <a:ext uri="{FF2B5EF4-FFF2-40B4-BE49-F238E27FC236}">
                <a16:creationId xmlns:a16="http://schemas.microsoft.com/office/drawing/2014/main" id="{BAC98A38-3F8A-2249-9157-7D369B7DA1F4}"/>
              </a:ext>
            </a:extLst>
          </p:cNvPr>
          <p:cNvSpPr>
            <a:spLocks noGrp="1"/>
          </p:cNvSpPr>
          <p:nvPr>
            <p:ph type="body" sz="quarter" idx="11" hasCustomPrompt="1"/>
          </p:nvPr>
        </p:nvSpPr>
        <p:spPr>
          <a:xfrm>
            <a:off x="3214087" y="5813151"/>
            <a:ext cx="2413000" cy="488950"/>
          </a:xfrm>
        </p:spPr>
        <p:txBody>
          <a:bodyPr>
            <a:normAutofit/>
          </a:bodyPr>
          <a:lstStyle>
            <a:lvl1pPr marL="0" indent="0">
              <a:buNone/>
              <a:defRPr sz="1800" b="0" i="0" spc="100" baseline="0">
                <a:solidFill>
                  <a:schemeClr val="bg1"/>
                </a:solidFill>
                <a:latin typeface="Raleway Light" pitchFamily="2" charset="77"/>
              </a:defRPr>
            </a:lvl1pPr>
          </a:lstStyle>
          <a:p>
            <a:pPr lvl="0"/>
            <a:r>
              <a:rPr lang="en-US"/>
              <a:t>01.11.2021</a:t>
            </a:r>
          </a:p>
        </p:txBody>
      </p:sp>
      <p:sp>
        <p:nvSpPr>
          <p:cNvPr id="9" name="Title 9">
            <a:extLst>
              <a:ext uri="{FF2B5EF4-FFF2-40B4-BE49-F238E27FC236}">
                <a16:creationId xmlns:a16="http://schemas.microsoft.com/office/drawing/2014/main" id="{5F1AE3B6-98FD-2844-BD34-8B025EC2F720}"/>
              </a:ext>
            </a:extLst>
          </p:cNvPr>
          <p:cNvSpPr>
            <a:spLocks noGrp="1"/>
          </p:cNvSpPr>
          <p:nvPr>
            <p:ph type="title" hasCustomPrompt="1"/>
          </p:nvPr>
        </p:nvSpPr>
        <p:spPr>
          <a:xfrm>
            <a:off x="1016771" y="971241"/>
            <a:ext cx="10368516" cy="1237099"/>
          </a:xfrm>
        </p:spPr>
        <p:txBody>
          <a:bodyPr/>
          <a:lstStyle>
            <a:lvl1pPr>
              <a:defRPr b="1" i="0">
                <a:solidFill>
                  <a:schemeClr val="bg1"/>
                </a:solidFill>
                <a:latin typeface="Raleway SemiBold" pitchFamily="2" charset="77"/>
              </a:defRPr>
            </a:lvl1pPr>
          </a:lstStyle>
          <a:p>
            <a:r>
              <a:rPr lang="en-US"/>
              <a:t>Heading</a:t>
            </a:r>
            <a:br>
              <a:rPr lang="en-US"/>
            </a:br>
            <a:r>
              <a:rPr lang="en-US"/>
              <a:t>Example</a:t>
            </a:r>
          </a:p>
        </p:txBody>
      </p:sp>
      <p:pic>
        <p:nvPicPr>
          <p:cNvPr id="16" name="Picture 15" descr="Logo&#10;&#10;Description automatically generated">
            <a:extLst>
              <a:ext uri="{FF2B5EF4-FFF2-40B4-BE49-F238E27FC236}">
                <a16:creationId xmlns:a16="http://schemas.microsoft.com/office/drawing/2014/main" id="{1BADCA57-AB9F-6545-904B-7B631B75CFBA}"/>
              </a:ext>
            </a:extLst>
          </p:cNvPr>
          <p:cNvPicPr>
            <a:picLocks noChangeAspect="1"/>
          </p:cNvPicPr>
          <p:nvPr userDrawn="1"/>
        </p:nvPicPr>
        <p:blipFill>
          <a:blip r:embed="rId4"/>
          <a:stretch>
            <a:fillRect/>
          </a:stretch>
        </p:blipFill>
        <p:spPr>
          <a:xfrm>
            <a:off x="8801150" y="5292360"/>
            <a:ext cx="3338063" cy="1625557"/>
          </a:xfrm>
          <a:prstGeom prst="rect">
            <a:avLst/>
          </a:prstGeom>
        </p:spPr>
      </p:pic>
    </p:spTree>
    <p:extLst>
      <p:ext uri="{BB962C8B-B14F-4D97-AF65-F5344CB8AC3E}">
        <p14:creationId xmlns:p14="http://schemas.microsoft.com/office/powerpoint/2010/main" val="2552277364"/>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Slide 1">
    <p:bg>
      <p:bgPr>
        <a:solidFill>
          <a:srgbClr val="00127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61A92C-AEA6-114B-B19B-0144A69C9526}"/>
              </a:ext>
            </a:extLst>
          </p:cNvPr>
          <p:cNvPicPr>
            <a:picLocks noChangeAspect="1"/>
          </p:cNvPicPr>
          <p:nvPr userDrawn="1"/>
        </p:nvPicPr>
        <p:blipFill>
          <a:blip r:embed="rId2"/>
          <a:stretch>
            <a:fillRect/>
          </a:stretch>
        </p:blipFill>
        <p:spPr>
          <a:xfrm>
            <a:off x="9075293" y="5528255"/>
            <a:ext cx="2649156" cy="919793"/>
          </a:xfrm>
          <a:prstGeom prst="rect">
            <a:avLst/>
          </a:prstGeom>
        </p:spPr>
      </p:pic>
      <p:sp>
        <p:nvSpPr>
          <p:cNvPr id="10" name="Title 9">
            <a:extLst>
              <a:ext uri="{FF2B5EF4-FFF2-40B4-BE49-F238E27FC236}">
                <a16:creationId xmlns:a16="http://schemas.microsoft.com/office/drawing/2014/main" id="{7C9240FD-CB48-9140-843C-EA2B941B39B1}"/>
              </a:ext>
            </a:extLst>
          </p:cNvPr>
          <p:cNvSpPr>
            <a:spLocks noGrp="1"/>
          </p:cNvSpPr>
          <p:nvPr>
            <p:ph type="title" hasCustomPrompt="1"/>
          </p:nvPr>
        </p:nvSpPr>
        <p:spPr>
          <a:xfrm>
            <a:off x="1019175" y="785950"/>
            <a:ext cx="10368516" cy="996720"/>
          </a:xfrm>
        </p:spPr>
        <p:txBody>
          <a:bodyPr/>
          <a:lstStyle>
            <a:lvl1pPr>
              <a:defRPr b="1" i="0">
                <a:solidFill>
                  <a:schemeClr val="bg1"/>
                </a:solidFill>
                <a:latin typeface="Raleway SemiBold" pitchFamily="2" charset="77"/>
              </a:defRPr>
            </a:lvl1pPr>
          </a:lstStyle>
          <a:p>
            <a:r>
              <a:rPr lang="en-US"/>
              <a:t>Heading Example</a:t>
            </a:r>
          </a:p>
        </p:txBody>
      </p:sp>
      <p:sp>
        <p:nvSpPr>
          <p:cNvPr id="15" name="Text Placeholder 14">
            <a:extLst>
              <a:ext uri="{FF2B5EF4-FFF2-40B4-BE49-F238E27FC236}">
                <a16:creationId xmlns:a16="http://schemas.microsoft.com/office/drawing/2014/main" id="{C58F078F-2207-644B-9773-030F8F9266DD}"/>
              </a:ext>
            </a:extLst>
          </p:cNvPr>
          <p:cNvSpPr>
            <a:spLocks noGrp="1"/>
          </p:cNvSpPr>
          <p:nvPr>
            <p:ph type="body" sz="quarter" idx="11" hasCustomPrompt="1"/>
          </p:nvPr>
        </p:nvSpPr>
        <p:spPr>
          <a:xfrm>
            <a:off x="1019175" y="6104965"/>
            <a:ext cx="2413000" cy="475216"/>
          </a:xfrm>
        </p:spPr>
        <p:txBody>
          <a:bodyPr>
            <a:normAutofit/>
          </a:bodyPr>
          <a:lstStyle>
            <a:lvl1pPr marL="0" indent="0">
              <a:buNone/>
              <a:defRPr sz="1800" b="0" i="0" spc="100" baseline="0">
                <a:solidFill>
                  <a:schemeClr val="bg1"/>
                </a:solidFill>
                <a:latin typeface="Raleway Light" pitchFamily="2" charset="77"/>
              </a:defRPr>
            </a:lvl1pPr>
          </a:lstStyle>
          <a:p>
            <a:pPr lvl="0"/>
            <a:r>
              <a:rPr lang="en-US"/>
              <a:t>01.11.2021</a:t>
            </a:r>
          </a:p>
        </p:txBody>
      </p:sp>
      <p:sp>
        <p:nvSpPr>
          <p:cNvPr id="16" name="Text Placeholder 11">
            <a:extLst>
              <a:ext uri="{FF2B5EF4-FFF2-40B4-BE49-F238E27FC236}">
                <a16:creationId xmlns:a16="http://schemas.microsoft.com/office/drawing/2014/main" id="{6F9C3E5E-0650-1447-8518-8A14A80B335A}"/>
              </a:ext>
            </a:extLst>
          </p:cNvPr>
          <p:cNvSpPr>
            <a:spLocks noGrp="1"/>
          </p:cNvSpPr>
          <p:nvPr>
            <p:ph type="body" sz="quarter" idx="10" hasCustomPrompt="1"/>
          </p:nvPr>
        </p:nvSpPr>
        <p:spPr>
          <a:xfrm>
            <a:off x="1013420" y="1711518"/>
            <a:ext cx="8237093" cy="637842"/>
          </a:xfrm>
        </p:spPr>
        <p:txBody>
          <a:bodyPr>
            <a:normAutofit/>
          </a:bodyPr>
          <a:lstStyle>
            <a:lvl1pPr marL="0" indent="0">
              <a:buNone/>
              <a:defRPr sz="2800" b="0" i="0">
                <a:solidFill>
                  <a:schemeClr val="bg1"/>
                </a:solidFill>
                <a:latin typeface="Raleway" pitchFamily="2" charset="77"/>
              </a:defRPr>
            </a:lvl1pPr>
          </a:lstStyle>
          <a:p>
            <a:pPr lvl="0"/>
            <a:r>
              <a:rPr lang="en-US"/>
              <a:t>Subtitle Example</a:t>
            </a:r>
          </a:p>
        </p:txBody>
      </p:sp>
    </p:spTree>
    <p:extLst>
      <p:ext uri="{BB962C8B-B14F-4D97-AF65-F5344CB8AC3E}">
        <p14:creationId xmlns:p14="http://schemas.microsoft.com/office/powerpoint/2010/main" val="755190073"/>
      </p:ext>
    </p:extLst>
  </p:cSld>
  <p:clrMapOvr>
    <a:masterClrMapping/>
  </p:clrMapOvr>
  <p:extLst>
    <p:ext uri="{DCECCB84-F9BA-43D5-87BE-67443E8EF086}">
      <p15:sldGuideLst xmlns:p15="http://schemas.microsoft.com/office/powerpoint/2012/main">
        <p15:guide id="1" orient="horz" pos="504">
          <p15:clr>
            <a:srgbClr val="FBAE40"/>
          </p15:clr>
        </p15:guide>
        <p15:guide id="2" pos="6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Slide 5">
    <p:bg>
      <p:bgPr>
        <a:solidFill>
          <a:srgbClr val="001272"/>
        </a:solidFill>
        <a:effectLst/>
      </p:bgPr>
    </p:bg>
    <p:spTree>
      <p:nvGrpSpPr>
        <p:cNvPr id="1" name=""/>
        <p:cNvGrpSpPr/>
        <p:nvPr/>
      </p:nvGrpSpPr>
      <p:grpSpPr>
        <a:xfrm>
          <a:off x="0" y="0"/>
          <a:ext cx="0" cy="0"/>
          <a:chOff x="0" y="0"/>
          <a:chExt cx="0" cy="0"/>
        </a:xfrm>
      </p:grpSpPr>
      <p:sp>
        <p:nvSpPr>
          <p:cNvPr id="19" name="Text Placeholder 11">
            <a:extLst>
              <a:ext uri="{FF2B5EF4-FFF2-40B4-BE49-F238E27FC236}">
                <a16:creationId xmlns:a16="http://schemas.microsoft.com/office/drawing/2014/main" id="{6A3DE327-0927-E44E-9884-ABCF402C632A}"/>
              </a:ext>
            </a:extLst>
          </p:cNvPr>
          <p:cNvSpPr>
            <a:spLocks noGrp="1"/>
          </p:cNvSpPr>
          <p:nvPr>
            <p:ph type="body" sz="quarter" idx="10" hasCustomPrompt="1"/>
          </p:nvPr>
        </p:nvSpPr>
        <p:spPr>
          <a:xfrm>
            <a:off x="1019175" y="2325858"/>
            <a:ext cx="8237093" cy="637842"/>
          </a:xfrm>
        </p:spPr>
        <p:txBody>
          <a:bodyPr>
            <a:normAutofit/>
          </a:bodyPr>
          <a:lstStyle>
            <a:lvl1pPr marL="0" indent="0">
              <a:buNone/>
              <a:defRPr sz="2800" b="0" i="0">
                <a:solidFill>
                  <a:schemeClr val="bg1"/>
                </a:solidFill>
                <a:latin typeface="Raleway" pitchFamily="2" charset="77"/>
              </a:defRPr>
            </a:lvl1pPr>
          </a:lstStyle>
          <a:p>
            <a:pPr lvl="0"/>
            <a:r>
              <a:rPr lang="en-US"/>
              <a:t>Subtitle Example</a:t>
            </a:r>
          </a:p>
        </p:txBody>
      </p:sp>
      <p:sp>
        <p:nvSpPr>
          <p:cNvPr id="20" name="Text Placeholder 14">
            <a:extLst>
              <a:ext uri="{FF2B5EF4-FFF2-40B4-BE49-F238E27FC236}">
                <a16:creationId xmlns:a16="http://schemas.microsoft.com/office/drawing/2014/main" id="{ACB0474D-A1D0-F34B-A094-0026A61AF069}"/>
              </a:ext>
            </a:extLst>
          </p:cNvPr>
          <p:cNvSpPr>
            <a:spLocks noGrp="1"/>
          </p:cNvSpPr>
          <p:nvPr>
            <p:ph type="body" sz="quarter" idx="11" hasCustomPrompt="1"/>
          </p:nvPr>
        </p:nvSpPr>
        <p:spPr>
          <a:xfrm>
            <a:off x="1019175" y="5813151"/>
            <a:ext cx="2413000" cy="488950"/>
          </a:xfrm>
        </p:spPr>
        <p:txBody>
          <a:bodyPr>
            <a:normAutofit/>
          </a:bodyPr>
          <a:lstStyle>
            <a:lvl1pPr marL="0" indent="0">
              <a:buNone/>
              <a:defRPr sz="1800" b="0" i="0" spc="100" baseline="0">
                <a:solidFill>
                  <a:schemeClr val="bg1"/>
                </a:solidFill>
                <a:latin typeface="Raleway Light" pitchFamily="2" charset="77"/>
              </a:defRPr>
            </a:lvl1pPr>
          </a:lstStyle>
          <a:p>
            <a:pPr lvl="0"/>
            <a:r>
              <a:rPr lang="en-US"/>
              <a:t>01.11.2021</a:t>
            </a:r>
          </a:p>
        </p:txBody>
      </p:sp>
      <p:sp>
        <p:nvSpPr>
          <p:cNvPr id="21" name="Title 9">
            <a:extLst>
              <a:ext uri="{FF2B5EF4-FFF2-40B4-BE49-F238E27FC236}">
                <a16:creationId xmlns:a16="http://schemas.microsoft.com/office/drawing/2014/main" id="{32FC6300-08B2-9642-A06C-FE4C53B32BDF}"/>
              </a:ext>
            </a:extLst>
          </p:cNvPr>
          <p:cNvSpPr>
            <a:spLocks noGrp="1"/>
          </p:cNvSpPr>
          <p:nvPr>
            <p:ph type="title" hasCustomPrompt="1"/>
          </p:nvPr>
        </p:nvSpPr>
        <p:spPr>
          <a:xfrm>
            <a:off x="1019175" y="897127"/>
            <a:ext cx="10368516" cy="1373867"/>
          </a:xfrm>
        </p:spPr>
        <p:txBody>
          <a:bodyPr/>
          <a:lstStyle>
            <a:lvl1pPr>
              <a:defRPr b="1" i="0">
                <a:solidFill>
                  <a:schemeClr val="bg1"/>
                </a:solidFill>
                <a:latin typeface="Raleway SemiBold" pitchFamily="2" charset="77"/>
              </a:defRPr>
            </a:lvl1pPr>
          </a:lstStyle>
          <a:p>
            <a:r>
              <a:rPr lang="en-US"/>
              <a:t>Heading</a:t>
            </a:r>
            <a:br>
              <a:rPr lang="en-US"/>
            </a:br>
            <a:r>
              <a:rPr lang="en-US"/>
              <a:t>Example</a:t>
            </a:r>
          </a:p>
        </p:txBody>
      </p:sp>
      <p:pic>
        <p:nvPicPr>
          <p:cNvPr id="24" name="Picture 23">
            <a:extLst>
              <a:ext uri="{FF2B5EF4-FFF2-40B4-BE49-F238E27FC236}">
                <a16:creationId xmlns:a16="http://schemas.microsoft.com/office/drawing/2014/main" id="{B3467F2D-82D2-B541-B5DF-70F24E648FE4}"/>
              </a:ext>
            </a:extLst>
          </p:cNvPr>
          <p:cNvPicPr>
            <a:picLocks noChangeAspect="1"/>
          </p:cNvPicPr>
          <p:nvPr userDrawn="1"/>
        </p:nvPicPr>
        <p:blipFill>
          <a:blip r:embed="rId2"/>
          <a:stretch>
            <a:fillRect/>
          </a:stretch>
        </p:blipFill>
        <p:spPr>
          <a:xfrm>
            <a:off x="2444024" y="5656128"/>
            <a:ext cx="1408258" cy="488950"/>
          </a:xfrm>
          <a:prstGeom prst="rect">
            <a:avLst/>
          </a:prstGeom>
        </p:spPr>
      </p:pic>
    </p:spTree>
    <p:extLst>
      <p:ext uri="{BB962C8B-B14F-4D97-AF65-F5344CB8AC3E}">
        <p14:creationId xmlns:p14="http://schemas.microsoft.com/office/powerpoint/2010/main" val="3448692862"/>
      </p:ext>
    </p:extLst>
  </p:cSld>
  <p:clrMapOvr>
    <a:masterClrMapping/>
  </p:clrMapOvr>
  <p:extLst>
    <p:ext uri="{DCECCB84-F9BA-43D5-87BE-67443E8EF086}">
      <p15:sldGuideLst xmlns:p15="http://schemas.microsoft.com/office/powerpoint/2012/main">
        <p15:guide id="1" orient="horz" pos="640">
          <p15:clr>
            <a:srgbClr val="FBAE40"/>
          </p15:clr>
        </p15:guide>
        <p15:guide id="2" pos="6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Slide 6">
    <p:bg>
      <p:bgPr>
        <a:solidFill>
          <a:schemeClr val="bg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ACB0474D-A1D0-F34B-A094-0026A61AF069}"/>
              </a:ext>
            </a:extLst>
          </p:cNvPr>
          <p:cNvSpPr>
            <a:spLocks noGrp="1"/>
          </p:cNvSpPr>
          <p:nvPr>
            <p:ph type="body" sz="quarter" idx="11" hasCustomPrompt="1"/>
          </p:nvPr>
        </p:nvSpPr>
        <p:spPr>
          <a:xfrm>
            <a:off x="1019175" y="5813151"/>
            <a:ext cx="2413000" cy="488950"/>
          </a:xfrm>
        </p:spPr>
        <p:txBody>
          <a:bodyPr>
            <a:normAutofit/>
          </a:bodyPr>
          <a:lstStyle>
            <a:lvl1pPr marL="0" indent="0">
              <a:buNone/>
              <a:defRPr sz="1800" b="0" i="0" spc="100" baseline="0">
                <a:solidFill>
                  <a:srgbClr val="001272"/>
                </a:solidFill>
                <a:latin typeface="Raleway Light" pitchFamily="2" charset="77"/>
              </a:defRPr>
            </a:lvl1pPr>
          </a:lstStyle>
          <a:p>
            <a:pPr lvl="0"/>
            <a:r>
              <a:rPr lang="en-US"/>
              <a:t>01.11.2021</a:t>
            </a:r>
          </a:p>
        </p:txBody>
      </p:sp>
      <p:sp>
        <p:nvSpPr>
          <p:cNvPr id="8" name="Text Placeholder 11">
            <a:extLst>
              <a:ext uri="{FF2B5EF4-FFF2-40B4-BE49-F238E27FC236}">
                <a16:creationId xmlns:a16="http://schemas.microsoft.com/office/drawing/2014/main" id="{C0E4203D-D1C6-084A-9546-6D651A3B32E2}"/>
              </a:ext>
            </a:extLst>
          </p:cNvPr>
          <p:cNvSpPr>
            <a:spLocks noGrp="1"/>
          </p:cNvSpPr>
          <p:nvPr>
            <p:ph type="body" sz="quarter" idx="10" hasCustomPrompt="1"/>
          </p:nvPr>
        </p:nvSpPr>
        <p:spPr>
          <a:xfrm>
            <a:off x="1019175" y="2325858"/>
            <a:ext cx="8237093" cy="637842"/>
          </a:xfrm>
        </p:spPr>
        <p:txBody>
          <a:bodyPr>
            <a:normAutofit/>
          </a:bodyPr>
          <a:lstStyle>
            <a:lvl1pPr marL="0" indent="0">
              <a:buNone/>
              <a:defRPr sz="2800" b="0" i="0">
                <a:solidFill>
                  <a:srgbClr val="001272"/>
                </a:solidFill>
                <a:latin typeface="Raleway" pitchFamily="2" charset="77"/>
              </a:defRPr>
            </a:lvl1pPr>
          </a:lstStyle>
          <a:p>
            <a:pPr lvl="0"/>
            <a:r>
              <a:rPr lang="en-US"/>
              <a:t>Subtitle Example</a:t>
            </a:r>
          </a:p>
        </p:txBody>
      </p:sp>
      <p:sp>
        <p:nvSpPr>
          <p:cNvPr id="9" name="Title 9">
            <a:extLst>
              <a:ext uri="{FF2B5EF4-FFF2-40B4-BE49-F238E27FC236}">
                <a16:creationId xmlns:a16="http://schemas.microsoft.com/office/drawing/2014/main" id="{1E781A38-7D1D-1E42-A168-9B9609CAE651}"/>
              </a:ext>
            </a:extLst>
          </p:cNvPr>
          <p:cNvSpPr>
            <a:spLocks noGrp="1"/>
          </p:cNvSpPr>
          <p:nvPr>
            <p:ph type="title" hasCustomPrompt="1"/>
          </p:nvPr>
        </p:nvSpPr>
        <p:spPr>
          <a:xfrm>
            <a:off x="1019175" y="897127"/>
            <a:ext cx="10368516" cy="1373867"/>
          </a:xfrm>
        </p:spPr>
        <p:txBody>
          <a:bodyPr/>
          <a:lstStyle>
            <a:lvl1pPr>
              <a:defRPr b="1" i="0">
                <a:solidFill>
                  <a:srgbClr val="001272"/>
                </a:solidFill>
                <a:latin typeface="Raleway SemiBold" pitchFamily="2" charset="77"/>
              </a:defRPr>
            </a:lvl1pPr>
          </a:lstStyle>
          <a:p>
            <a:r>
              <a:rPr lang="en-US"/>
              <a:t>Heading</a:t>
            </a:r>
            <a:br>
              <a:rPr lang="en-US"/>
            </a:br>
            <a:r>
              <a:rPr lang="en-US"/>
              <a:t>Example</a:t>
            </a:r>
          </a:p>
        </p:txBody>
      </p:sp>
      <p:pic>
        <p:nvPicPr>
          <p:cNvPr id="12" name="Picture 11" descr="Logo&#10;&#10;Description automatically generated">
            <a:extLst>
              <a:ext uri="{FF2B5EF4-FFF2-40B4-BE49-F238E27FC236}">
                <a16:creationId xmlns:a16="http://schemas.microsoft.com/office/drawing/2014/main" id="{7DB00937-A8A2-3A45-8A73-C7B6F43CAAEC}"/>
              </a:ext>
            </a:extLst>
          </p:cNvPr>
          <p:cNvPicPr>
            <a:picLocks noChangeAspect="1"/>
          </p:cNvPicPr>
          <p:nvPr userDrawn="1"/>
        </p:nvPicPr>
        <p:blipFill>
          <a:blip r:embed="rId2"/>
          <a:stretch>
            <a:fillRect/>
          </a:stretch>
        </p:blipFill>
        <p:spPr>
          <a:xfrm>
            <a:off x="2307971" y="5528781"/>
            <a:ext cx="1746669" cy="850586"/>
          </a:xfrm>
          <a:prstGeom prst="rect">
            <a:avLst/>
          </a:prstGeom>
        </p:spPr>
      </p:pic>
    </p:spTree>
    <p:extLst>
      <p:ext uri="{BB962C8B-B14F-4D97-AF65-F5344CB8AC3E}">
        <p14:creationId xmlns:p14="http://schemas.microsoft.com/office/powerpoint/2010/main" val="1028828161"/>
      </p:ext>
    </p:extLst>
  </p:cSld>
  <p:clrMapOvr>
    <a:masterClrMapping/>
  </p:clrMapOvr>
  <p:extLst>
    <p:ext uri="{DCECCB84-F9BA-43D5-87BE-67443E8EF086}">
      <p15:sldGuideLst xmlns:p15="http://schemas.microsoft.com/office/powerpoint/2012/main">
        <p15:guide id="1" orient="horz" pos="640">
          <p15:clr>
            <a:srgbClr val="FBAE40"/>
          </p15:clr>
        </p15:guide>
        <p15:guide id="2" pos="6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1 List">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3CB1695B-E754-C346-94EF-934E2EB99F2C}"/>
              </a:ext>
            </a:extLst>
          </p:cNvPr>
          <p:cNvSpPr>
            <a:spLocks noGrp="1"/>
          </p:cNvSpPr>
          <p:nvPr>
            <p:ph type="body" sz="quarter" idx="10" hasCustomPrompt="1"/>
          </p:nvPr>
        </p:nvSpPr>
        <p:spPr>
          <a:xfrm>
            <a:off x="1186388" y="2564372"/>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7732" y="766424"/>
            <a:ext cx="10368516" cy="1025526"/>
          </a:xfrm>
        </p:spPr>
        <p:txBody>
          <a:bodyPr/>
          <a:lstStyle>
            <a:lvl1pPr>
              <a:defRPr b="0" i="0">
                <a:solidFill>
                  <a:srgbClr val="001272"/>
                </a:solidFill>
                <a:latin typeface="Raleway" pitchFamily="2" charset="77"/>
              </a:defRPr>
            </a:lvl1pPr>
          </a:lstStyle>
          <a:p>
            <a:r>
              <a:rPr lang="en-US"/>
              <a:t>Heading Example</a:t>
            </a:r>
          </a:p>
        </p:txBody>
      </p:sp>
      <p:sp>
        <p:nvSpPr>
          <p:cNvPr id="9" name="Text Placeholder 11">
            <a:extLst>
              <a:ext uri="{FF2B5EF4-FFF2-40B4-BE49-F238E27FC236}">
                <a16:creationId xmlns:a16="http://schemas.microsoft.com/office/drawing/2014/main" id="{D4ABC24E-0314-2441-9E72-13588366FA18}"/>
              </a:ext>
            </a:extLst>
          </p:cNvPr>
          <p:cNvSpPr>
            <a:spLocks noGrp="1"/>
          </p:cNvSpPr>
          <p:nvPr>
            <p:ph type="body" sz="quarter" idx="11" hasCustomPrompt="1"/>
          </p:nvPr>
        </p:nvSpPr>
        <p:spPr>
          <a:xfrm>
            <a:off x="1186388" y="3979687"/>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3.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0" name="Text Placeholder 11">
            <a:extLst>
              <a:ext uri="{FF2B5EF4-FFF2-40B4-BE49-F238E27FC236}">
                <a16:creationId xmlns:a16="http://schemas.microsoft.com/office/drawing/2014/main" id="{1DAAF869-1044-B945-9DDF-7A0CD633BE0C}"/>
              </a:ext>
            </a:extLst>
          </p:cNvPr>
          <p:cNvSpPr>
            <a:spLocks noGrp="1"/>
          </p:cNvSpPr>
          <p:nvPr>
            <p:ph type="body" sz="quarter" idx="12" hasCustomPrompt="1"/>
          </p:nvPr>
        </p:nvSpPr>
        <p:spPr>
          <a:xfrm>
            <a:off x="5252156" y="2564372"/>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2.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2" name="Text Placeholder 11">
            <a:extLst>
              <a:ext uri="{FF2B5EF4-FFF2-40B4-BE49-F238E27FC236}">
                <a16:creationId xmlns:a16="http://schemas.microsoft.com/office/drawing/2014/main" id="{ED83B3E9-7948-6840-A6C1-A4B091D11C9D}"/>
              </a:ext>
            </a:extLst>
          </p:cNvPr>
          <p:cNvSpPr>
            <a:spLocks noGrp="1"/>
          </p:cNvSpPr>
          <p:nvPr>
            <p:ph type="body" sz="quarter" idx="13" hasCustomPrompt="1"/>
          </p:nvPr>
        </p:nvSpPr>
        <p:spPr>
          <a:xfrm>
            <a:off x="5252156" y="3979687"/>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4.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4" name="Straight Connector 3">
            <a:extLst>
              <a:ext uri="{FF2B5EF4-FFF2-40B4-BE49-F238E27FC236}">
                <a16:creationId xmlns:a16="http://schemas.microsoft.com/office/drawing/2014/main" id="{052D5B80-B573-B542-B1B0-9F51703286E7}"/>
              </a:ext>
            </a:extLst>
          </p:cNvPr>
          <p:cNvCxnSpPr>
            <a:cxnSpLocks/>
          </p:cNvCxnSpPr>
          <p:nvPr userDrawn="1"/>
        </p:nvCxnSpPr>
        <p:spPr>
          <a:xfrm>
            <a:off x="1145748" y="2615172"/>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5B072C-39F9-5D4A-9038-E128C190C1B9}"/>
              </a:ext>
            </a:extLst>
          </p:cNvPr>
          <p:cNvCxnSpPr>
            <a:cxnSpLocks/>
          </p:cNvCxnSpPr>
          <p:nvPr userDrawn="1"/>
        </p:nvCxnSpPr>
        <p:spPr>
          <a:xfrm>
            <a:off x="1145748" y="4030487"/>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64F262-A270-F145-BB2A-6BD55A6A1535}"/>
              </a:ext>
            </a:extLst>
          </p:cNvPr>
          <p:cNvCxnSpPr>
            <a:cxnSpLocks/>
          </p:cNvCxnSpPr>
          <p:nvPr userDrawn="1"/>
        </p:nvCxnSpPr>
        <p:spPr>
          <a:xfrm>
            <a:off x="5194806" y="2615172"/>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CEB926-EFCA-694C-804C-581B4EC6B23F}"/>
              </a:ext>
            </a:extLst>
          </p:cNvPr>
          <p:cNvCxnSpPr>
            <a:cxnSpLocks/>
          </p:cNvCxnSpPr>
          <p:nvPr userDrawn="1"/>
        </p:nvCxnSpPr>
        <p:spPr>
          <a:xfrm>
            <a:off x="5194806" y="4030487"/>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12735"/>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guide id="3" orient="horz" pos="1616">
          <p15:clr>
            <a:srgbClr val="FBAE40"/>
          </p15:clr>
        </p15:guide>
        <p15:guide id="4" orient="horz" pos="25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2 List">
    <p:bg>
      <p:bgPr>
        <a:solidFill>
          <a:srgbClr val="00EBED"/>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3CB1695B-E754-C346-94EF-934E2EB99F2C}"/>
              </a:ext>
            </a:extLst>
          </p:cNvPr>
          <p:cNvSpPr>
            <a:spLocks noGrp="1"/>
          </p:cNvSpPr>
          <p:nvPr>
            <p:ph type="body" sz="quarter" idx="10" hasCustomPrompt="1"/>
          </p:nvPr>
        </p:nvSpPr>
        <p:spPr>
          <a:xfrm>
            <a:off x="1187831" y="2565400"/>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10368516" cy="1025526"/>
          </a:xfrm>
        </p:spPr>
        <p:txBody>
          <a:bodyPr/>
          <a:lstStyle>
            <a:lvl1pPr>
              <a:defRPr b="0" i="0">
                <a:solidFill>
                  <a:srgbClr val="001272"/>
                </a:solidFill>
                <a:latin typeface="Raleway" pitchFamily="2" charset="77"/>
              </a:defRPr>
            </a:lvl1pPr>
          </a:lstStyle>
          <a:p>
            <a:r>
              <a:rPr lang="en-US"/>
              <a:t>Heading Example</a:t>
            </a:r>
          </a:p>
        </p:txBody>
      </p:sp>
      <p:sp>
        <p:nvSpPr>
          <p:cNvPr id="9" name="Text Placeholder 11">
            <a:extLst>
              <a:ext uri="{FF2B5EF4-FFF2-40B4-BE49-F238E27FC236}">
                <a16:creationId xmlns:a16="http://schemas.microsoft.com/office/drawing/2014/main" id="{D4ABC24E-0314-2441-9E72-13588366FA18}"/>
              </a:ext>
            </a:extLst>
          </p:cNvPr>
          <p:cNvSpPr>
            <a:spLocks noGrp="1"/>
          </p:cNvSpPr>
          <p:nvPr>
            <p:ph type="body" sz="quarter" idx="11" hasCustomPrompt="1"/>
          </p:nvPr>
        </p:nvSpPr>
        <p:spPr>
          <a:xfrm>
            <a:off x="1187831" y="3968750"/>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3.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0" name="Text Placeholder 11">
            <a:extLst>
              <a:ext uri="{FF2B5EF4-FFF2-40B4-BE49-F238E27FC236}">
                <a16:creationId xmlns:a16="http://schemas.microsoft.com/office/drawing/2014/main" id="{1DAAF869-1044-B945-9DDF-7A0CD633BE0C}"/>
              </a:ext>
            </a:extLst>
          </p:cNvPr>
          <p:cNvSpPr>
            <a:spLocks noGrp="1"/>
          </p:cNvSpPr>
          <p:nvPr>
            <p:ph type="body" sz="quarter" idx="12" hasCustomPrompt="1"/>
          </p:nvPr>
        </p:nvSpPr>
        <p:spPr>
          <a:xfrm>
            <a:off x="5234349" y="2565400"/>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2.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2" name="Text Placeholder 11">
            <a:extLst>
              <a:ext uri="{FF2B5EF4-FFF2-40B4-BE49-F238E27FC236}">
                <a16:creationId xmlns:a16="http://schemas.microsoft.com/office/drawing/2014/main" id="{ED83B3E9-7948-6840-A6C1-A4B091D11C9D}"/>
              </a:ext>
            </a:extLst>
          </p:cNvPr>
          <p:cNvSpPr>
            <a:spLocks noGrp="1"/>
          </p:cNvSpPr>
          <p:nvPr>
            <p:ph type="body" sz="quarter" idx="13" hasCustomPrompt="1"/>
          </p:nvPr>
        </p:nvSpPr>
        <p:spPr>
          <a:xfrm>
            <a:off x="5234349" y="3968750"/>
            <a:ext cx="3726854" cy="1294396"/>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4.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4" name="Straight Connector 3">
            <a:extLst>
              <a:ext uri="{FF2B5EF4-FFF2-40B4-BE49-F238E27FC236}">
                <a16:creationId xmlns:a16="http://schemas.microsoft.com/office/drawing/2014/main" id="{052D5B80-B573-B542-B1B0-9F51703286E7}"/>
              </a:ext>
            </a:extLst>
          </p:cNvPr>
          <p:cNvCxnSpPr>
            <a:cxnSpLocks/>
          </p:cNvCxnSpPr>
          <p:nvPr userDrawn="1"/>
        </p:nvCxnSpPr>
        <p:spPr>
          <a:xfrm>
            <a:off x="1147191" y="2616200"/>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5B072C-39F9-5D4A-9038-E128C190C1B9}"/>
              </a:ext>
            </a:extLst>
          </p:cNvPr>
          <p:cNvCxnSpPr>
            <a:cxnSpLocks/>
          </p:cNvCxnSpPr>
          <p:nvPr userDrawn="1"/>
        </p:nvCxnSpPr>
        <p:spPr>
          <a:xfrm>
            <a:off x="1147191" y="4019550"/>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64F262-A270-F145-BB2A-6BD55A6A1535}"/>
              </a:ext>
            </a:extLst>
          </p:cNvPr>
          <p:cNvCxnSpPr>
            <a:cxnSpLocks/>
          </p:cNvCxnSpPr>
          <p:nvPr userDrawn="1"/>
        </p:nvCxnSpPr>
        <p:spPr>
          <a:xfrm>
            <a:off x="5196249" y="2616200"/>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CEB926-EFCA-694C-804C-581B4EC6B23F}"/>
              </a:ext>
            </a:extLst>
          </p:cNvPr>
          <p:cNvCxnSpPr>
            <a:cxnSpLocks/>
          </p:cNvCxnSpPr>
          <p:nvPr userDrawn="1"/>
        </p:nvCxnSpPr>
        <p:spPr>
          <a:xfrm>
            <a:off x="5196249" y="4019550"/>
            <a:ext cx="0" cy="1055636"/>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319673"/>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guide id="3" pos="3840">
          <p15:clr>
            <a:srgbClr val="FBAE40"/>
          </p15:clr>
        </p15:guide>
        <p15:guide id="4" orient="horz" pos="1616">
          <p15:clr>
            <a:srgbClr val="FBAE40"/>
          </p15:clr>
        </p15:guide>
        <p15:guide id="5" orient="horz" pos="25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FC4200-39FB-DFCC-4DEC-A20896AA07E1}"/>
              </a:ext>
            </a:extLst>
          </p:cNvPr>
          <p:cNvSpPr/>
          <p:nvPr userDrawn="1"/>
        </p:nvSpPr>
        <p:spPr>
          <a:xfrm>
            <a:off x="0" y="0"/>
            <a:ext cx="12192000" cy="6280727"/>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482213" y="213360"/>
            <a:ext cx="10526712" cy="629919"/>
          </a:xfrm>
          <a:prstGeom prst="rect">
            <a:avLst/>
          </a:prstGeom>
        </p:spPr>
        <p:txBody>
          <a:bodyPr/>
          <a:lstStyle>
            <a:lvl1pPr marL="0" indent="0">
              <a:buNone/>
              <a:defRPr sz="3200" b="1" i="0">
                <a:solidFill>
                  <a:schemeClr val="bg1"/>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482213" y="741681"/>
            <a:ext cx="10526712" cy="447040"/>
          </a:xfrm>
          <a:prstGeom prst="rect">
            <a:avLst/>
          </a:prstGeom>
        </p:spPr>
        <p:txBody>
          <a:bodyPr/>
          <a:lstStyle>
            <a:lvl1pPr marL="0" indent="0">
              <a:buNone/>
              <a:defRPr sz="1600" b="0" i="0">
                <a:solidFill>
                  <a:srgbClr val="FFD701"/>
                </a:solidFill>
                <a:latin typeface="Raleway" pitchFamily="2" charset="77"/>
              </a:defRPr>
            </a:lvl1pPr>
          </a:lstStyle>
          <a:p>
            <a:pPr lvl="0"/>
            <a:r>
              <a:rPr lang="en-US"/>
              <a:t>Insert subheading</a:t>
            </a:r>
          </a:p>
        </p:txBody>
      </p:sp>
      <p:sp>
        <p:nvSpPr>
          <p:cNvPr id="2" name="TextBox 1">
            <a:extLst>
              <a:ext uri="{FF2B5EF4-FFF2-40B4-BE49-F238E27FC236}">
                <a16:creationId xmlns:a16="http://schemas.microsoft.com/office/drawing/2014/main" id="{F66F8C7B-E0C2-190F-2A88-A93A5EEDF7CF}"/>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Tree>
    <p:extLst>
      <p:ext uri="{BB962C8B-B14F-4D97-AF65-F5344CB8AC3E}">
        <p14:creationId xmlns:p14="http://schemas.microsoft.com/office/powerpoint/2010/main" val="412461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3 List">
    <p:bg>
      <p:bgPr>
        <a:solidFill>
          <a:srgbClr val="001272"/>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3CB1695B-E754-C346-94EF-934E2EB99F2C}"/>
              </a:ext>
            </a:extLst>
          </p:cNvPr>
          <p:cNvSpPr>
            <a:spLocks noGrp="1"/>
          </p:cNvSpPr>
          <p:nvPr>
            <p:ph type="body" sz="quarter" idx="10" hasCustomPrompt="1"/>
          </p:nvPr>
        </p:nvSpPr>
        <p:spPr>
          <a:xfrm>
            <a:off x="1206119" y="2565400"/>
            <a:ext cx="3726854" cy="1294396"/>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10368516" cy="1025526"/>
          </a:xfrm>
        </p:spPr>
        <p:txBody>
          <a:bodyPr/>
          <a:lstStyle>
            <a:lvl1pPr>
              <a:defRPr b="0" i="0">
                <a:solidFill>
                  <a:schemeClr val="bg1"/>
                </a:solidFill>
                <a:latin typeface="Raleway" pitchFamily="2" charset="77"/>
              </a:defRPr>
            </a:lvl1pPr>
          </a:lstStyle>
          <a:p>
            <a:r>
              <a:rPr lang="en-US"/>
              <a:t>Heading Example</a:t>
            </a:r>
          </a:p>
        </p:txBody>
      </p:sp>
      <p:sp>
        <p:nvSpPr>
          <p:cNvPr id="9" name="Text Placeholder 11">
            <a:extLst>
              <a:ext uri="{FF2B5EF4-FFF2-40B4-BE49-F238E27FC236}">
                <a16:creationId xmlns:a16="http://schemas.microsoft.com/office/drawing/2014/main" id="{D4ABC24E-0314-2441-9E72-13588366FA18}"/>
              </a:ext>
            </a:extLst>
          </p:cNvPr>
          <p:cNvSpPr>
            <a:spLocks noGrp="1"/>
          </p:cNvSpPr>
          <p:nvPr>
            <p:ph type="body" sz="quarter" idx="11" hasCustomPrompt="1"/>
          </p:nvPr>
        </p:nvSpPr>
        <p:spPr>
          <a:xfrm>
            <a:off x="1206119" y="3968750"/>
            <a:ext cx="3726854" cy="1294396"/>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3.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0" name="Text Placeholder 11">
            <a:extLst>
              <a:ext uri="{FF2B5EF4-FFF2-40B4-BE49-F238E27FC236}">
                <a16:creationId xmlns:a16="http://schemas.microsoft.com/office/drawing/2014/main" id="{1DAAF869-1044-B945-9DDF-7A0CD633BE0C}"/>
              </a:ext>
            </a:extLst>
          </p:cNvPr>
          <p:cNvSpPr>
            <a:spLocks noGrp="1"/>
          </p:cNvSpPr>
          <p:nvPr>
            <p:ph type="body" sz="quarter" idx="12" hasCustomPrompt="1"/>
          </p:nvPr>
        </p:nvSpPr>
        <p:spPr>
          <a:xfrm>
            <a:off x="5252637" y="2565400"/>
            <a:ext cx="3726854" cy="1294396"/>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2.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sp>
        <p:nvSpPr>
          <p:cNvPr id="12" name="Text Placeholder 11">
            <a:extLst>
              <a:ext uri="{FF2B5EF4-FFF2-40B4-BE49-F238E27FC236}">
                <a16:creationId xmlns:a16="http://schemas.microsoft.com/office/drawing/2014/main" id="{ED83B3E9-7948-6840-A6C1-A4B091D11C9D}"/>
              </a:ext>
            </a:extLst>
          </p:cNvPr>
          <p:cNvSpPr>
            <a:spLocks noGrp="1"/>
          </p:cNvSpPr>
          <p:nvPr>
            <p:ph type="body" sz="quarter" idx="13" hasCustomPrompt="1"/>
          </p:nvPr>
        </p:nvSpPr>
        <p:spPr>
          <a:xfrm>
            <a:off x="5252637" y="3968750"/>
            <a:ext cx="3726854" cy="1294396"/>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4.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4" name="Straight Connector 3">
            <a:extLst>
              <a:ext uri="{FF2B5EF4-FFF2-40B4-BE49-F238E27FC236}">
                <a16:creationId xmlns:a16="http://schemas.microsoft.com/office/drawing/2014/main" id="{052D5B80-B573-B542-B1B0-9F51703286E7}"/>
              </a:ext>
            </a:extLst>
          </p:cNvPr>
          <p:cNvCxnSpPr>
            <a:cxnSpLocks/>
          </p:cNvCxnSpPr>
          <p:nvPr userDrawn="1"/>
        </p:nvCxnSpPr>
        <p:spPr>
          <a:xfrm>
            <a:off x="1165479" y="2616200"/>
            <a:ext cx="0" cy="10556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5B072C-39F9-5D4A-9038-E128C190C1B9}"/>
              </a:ext>
            </a:extLst>
          </p:cNvPr>
          <p:cNvCxnSpPr>
            <a:cxnSpLocks/>
          </p:cNvCxnSpPr>
          <p:nvPr userDrawn="1"/>
        </p:nvCxnSpPr>
        <p:spPr>
          <a:xfrm>
            <a:off x="1165479" y="4019550"/>
            <a:ext cx="0" cy="10556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64F262-A270-F145-BB2A-6BD55A6A1535}"/>
              </a:ext>
            </a:extLst>
          </p:cNvPr>
          <p:cNvCxnSpPr>
            <a:cxnSpLocks/>
          </p:cNvCxnSpPr>
          <p:nvPr userDrawn="1"/>
        </p:nvCxnSpPr>
        <p:spPr>
          <a:xfrm>
            <a:off x="5214537" y="2616200"/>
            <a:ext cx="0" cy="10556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CEB926-EFCA-694C-804C-581B4EC6B23F}"/>
              </a:ext>
            </a:extLst>
          </p:cNvPr>
          <p:cNvCxnSpPr>
            <a:cxnSpLocks/>
          </p:cNvCxnSpPr>
          <p:nvPr userDrawn="1"/>
        </p:nvCxnSpPr>
        <p:spPr>
          <a:xfrm>
            <a:off x="5214537" y="4019550"/>
            <a:ext cx="0" cy="105563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300869"/>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guide id="3" orient="horz" pos="25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1 Text heavy">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26" name="Text Placeholder 11">
            <a:extLst>
              <a:ext uri="{FF2B5EF4-FFF2-40B4-BE49-F238E27FC236}">
                <a16:creationId xmlns:a16="http://schemas.microsoft.com/office/drawing/2014/main" id="{C40F7C83-AD94-A54A-A7A2-594C6A41634D}"/>
              </a:ext>
            </a:extLst>
          </p:cNvPr>
          <p:cNvSpPr>
            <a:spLocks noGrp="1"/>
          </p:cNvSpPr>
          <p:nvPr>
            <p:ph type="body" sz="quarter" idx="10" hasCustomPrompt="1"/>
          </p:nvPr>
        </p:nvSpPr>
        <p:spPr>
          <a:xfrm>
            <a:off x="1019176" y="3105150"/>
            <a:ext cx="3726108" cy="1227232"/>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27" name="Text Placeholder 11">
            <a:extLst>
              <a:ext uri="{FF2B5EF4-FFF2-40B4-BE49-F238E27FC236}">
                <a16:creationId xmlns:a16="http://schemas.microsoft.com/office/drawing/2014/main" id="{C02D8F24-AEAD-1048-92D5-658E35291CD4}"/>
              </a:ext>
            </a:extLst>
          </p:cNvPr>
          <p:cNvSpPr>
            <a:spLocks noGrp="1"/>
          </p:cNvSpPr>
          <p:nvPr>
            <p:ph type="body" sz="quarter" idx="11" hasCustomPrompt="1"/>
          </p:nvPr>
        </p:nvSpPr>
        <p:spPr>
          <a:xfrm>
            <a:off x="1019175" y="2202075"/>
            <a:ext cx="7935037" cy="706561"/>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Text Placeholder 11">
            <a:extLst>
              <a:ext uri="{FF2B5EF4-FFF2-40B4-BE49-F238E27FC236}">
                <a16:creationId xmlns:a16="http://schemas.microsoft.com/office/drawing/2014/main" id="{7A2DF374-30D0-AB40-857C-DF057D79E938}"/>
              </a:ext>
            </a:extLst>
          </p:cNvPr>
          <p:cNvSpPr>
            <a:spLocks noGrp="1"/>
          </p:cNvSpPr>
          <p:nvPr>
            <p:ph type="body" sz="quarter" idx="14" hasCustomPrompt="1"/>
          </p:nvPr>
        </p:nvSpPr>
        <p:spPr>
          <a:xfrm>
            <a:off x="5107082" y="3125199"/>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29" name="Text Placeholder 11">
            <a:extLst>
              <a:ext uri="{FF2B5EF4-FFF2-40B4-BE49-F238E27FC236}">
                <a16:creationId xmlns:a16="http://schemas.microsoft.com/office/drawing/2014/main" id="{766F87EE-518D-634E-AF89-81C32D3E1006}"/>
              </a:ext>
            </a:extLst>
          </p:cNvPr>
          <p:cNvSpPr>
            <a:spLocks noGrp="1"/>
          </p:cNvSpPr>
          <p:nvPr>
            <p:ph type="body" sz="quarter" idx="15" hasCustomPrompt="1"/>
          </p:nvPr>
        </p:nvSpPr>
        <p:spPr>
          <a:xfrm>
            <a:off x="5107082" y="3350732"/>
            <a:ext cx="3726108" cy="1227232"/>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30" name="Text Placeholder 11">
            <a:extLst>
              <a:ext uri="{FF2B5EF4-FFF2-40B4-BE49-F238E27FC236}">
                <a16:creationId xmlns:a16="http://schemas.microsoft.com/office/drawing/2014/main" id="{9FBD8924-F5C6-8D4A-8AEF-69812FDE75D7}"/>
              </a:ext>
            </a:extLst>
          </p:cNvPr>
          <p:cNvSpPr>
            <a:spLocks noGrp="1"/>
          </p:cNvSpPr>
          <p:nvPr>
            <p:ph type="body" sz="quarter" idx="16" hasCustomPrompt="1"/>
          </p:nvPr>
        </p:nvSpPr>
        <p:spPr>
          <a:xfrm>
            <a:off x="1019176" y="4439476"/>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31" name="Text Placeholder 11">
            <a:extLst>
              <a:ext uri="{FF2B5EF4-FFF2-40B4-BE49-F238E27FC236}">
                <a16:creationId xmlns:a16="http://schemas.microsoft.com/office/drawing/2014/main" id="{FFE0E621-7F7B-CD49-8753-CB742200AD02}"/>
              </a:ext>
            </a:extLst>
          </p:cNvPr>
          <p:cNvSpPr>
            <a:spLocks noGrp="1"/>
          </p:cNvSpPr>
          <p:nvPr>
            <p:ph type="body" sz="quarter" idx="17" hasCustomPrompt="1"/>
          </p:nvPr>
        </p:nvSpPr>
        <p:spPr>
          <a:xfrm>
            <a:off x="1019176" y="4665008"/>
            <a:ext cx="3726108" cy="1224165"/>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32" name="Text Placeholder 11">
            <a:extLst>
              <a:ext uri="{FF2B5EF4-FFF2-40B4-BE49-F238E27FC236}">
                <a16:creationId xmlns:a16="http://schemas.microsoft.com/office/drawing/2014/main" id="{A7E4C0B8-1A18-6A47-BE94-1678F52461BF}"/>
              </a:ext>
            </a:extLst>
          </p:cNvPr>
          <p:cNvSpPr>
            <a:spLocks noGrp="1"/>
          </p:cNvSpPr>
          <p:nvPr>
            <p:ph type="body" sz="quarter" idx="18" hasCustomPrompt="1"/>
          </p:nvPr>
        </p:nvSpPr>
        <p:spPr>
          <a:xfrm>
            <a:off x="5107082" y="4614217"/>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33" name="Text Placeholder 11">
            <a:extLst>
              <a:ext uri="{FF2B5EF4-FFF2-40B4-BE49-F238E27FC236}">
                <a16:creationId xmlns:a16="http://schemas.microsoft.com/office/drawing/2014/main" id="{750633D5-BF96-2C4C-B843-FC06CF43C5AD}"/>
              </a:ext>
            </a:extLst>
          </p:cNvPr>
          <p:cNvSpPr>
            <a:spLocks noGrp="1"/>
          </p:cNvSpPr>
          <p:nvPr>
            <p:ph type="body" sz="quarter" idx="19" hasCustomPrompt="1"/>
          </p:nvPr>
        </p:nvSpPr>
        <p:spPr>
          <a:xfrm>
            <a:off x="5107082" y="4839750"/>
            <a:ext cx="3726108" cy="1224164"/>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Tree>
    <p:extLst>
      <p:ext uri="{BB962C8B-B14F-4D97-AF65-F5344CB8AC3E}">
        <p14:creationId xmlns:p14="http://schemas.microsoft.com/office/powerpoint/2010/main" val="755780659"/>
      </p:ext>
    </p:extLst>
  </p:cSld>
  <p:clrMapOvr>
    <a:masterClrMapping/>
  </p:clrMapOvr>
  <p:extLst>
    <p:ext uri="{DCECCB84-F9BA-43D5-87BE-67443E8EF086}">
      <p15:sldGuideLst xmlns:p15="http://schemas.microsoft.com/office/powerpoint/2012/main">
        <p15:guide id="1" orient="horz" pos="1956">
          <p15:clr>
            <a:srgbClr val="FBAE40"/>
          </p15:clr>
        </p15:guide>
        <p15:guide id="2" pos="642">
          <p15:clr>
            <a:srgbClr val="FBAE40"/>
          </p15:clr>
        </p15:guide>
        <p15:guide id="3" pos="5881">
          <p15:clr>
            <a:srgbClr val="FBAE40"/>
          </p15:clr>
        </p15:guide>
        <p15:guide id="4" orient="horz" pos="4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2 Text heavy">
    <p:bg>
      <p:bgPr>
        <a:solidFill>
          <a:srgbClr val="00EBED"/>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3CB1695B-E754-C346-94EF-934E2EB99F2C}"/>
              </a:ext>
            </a:extLst>
          </p:cNvPr>
          <p:cNvSpPr>
            <a:spLocks noGrp="1"/>
          </p:cNvSpPr>
          <p:nvPr>
            <p:ph type="body" sz="quarter" idx="10" hasCustomPrompt="1"/>
          </p:nvPr>
        </p:nvSpPr>
        <p:spPr>
          <a:xfrm>
            <a:off x="1019176" y="3105150"/>
            <a:ext cx="3726108" cy="1227232"/>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5" y="2202075"/>
            <a:ext cx="7935037" cy="706561"/>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8" name="Text Placeholder 11">
            <a:extLst>
              <a:ext uri="{FF2B5EF4-FFF2-40B4-BE49-F238E27FC236}">
                <a16:creationId xmlns:a16="http://schemas.microsoft.com/office/drawing/2014/main" id="{19E15AB9-57B4-914F-97D3-F1B82F626614}"/>
              </a:ext>
            </a:extLst>
          </p:cNvPr>
          <p:cNvSpPr>
            <a:spLocks noGrp="1"/>
          </p:cNvSpPr>
          <p:nvPr>
            <p:ph type="body" sz="quarter" idx="14" hasCustomPrompt="1"/>
          </p:nvPr>
        </p:nvSpPr>
        <p:spPr>
          <a:xfrm>
            <a:off x="5107082" y="3125199"/>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19" name="Text Placeholder 11">
            <a:extLst>
              <a:ext uri="{FF2B5EF4-FFF2-40B4-BE49-F238E27FC236}">
                <a16:creationId xmlns:a16="http://schemas.microsoft.com/office/drawing/2014/main" id="{E0AEC8A8-6342-6348-A4F3-9B8A118A6EBC}"/>
              </a:ext>
            </a:extLst>
          </p:cNvPr>
          <p:cNvSpPr>
            <a:spLocks noGrp="1"/>
          </p:cNvSpPr>
          <p:nvPr>
            <p:ph type="body" sz="quarter" idx="15" hasCustomPrompt="1"/>
          </p:nvPr>
        </p:nvSpPr>
        <p:spPr>
          <a:xfrm>
            <a:off x="5107082" y="3350732"/>
            <a:ext cx="3726108" cy="1227232"/>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4439476"/>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6" y="4665008"/>
            <a:ext cx="3726108" cy="1224165"/>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24" name="Text Placeholder 11">
            <a:extLst>
              <a:ext uri="{FF2B5EF4-FFF2-40B4-BE49-F238E27FC236}">
                <a16:creationId xmlns:a16="http://schemas.microsoft.com/office/drawing/2014/main" id="{2F1EDECA-CF9B-894D-B35A-22BD08DB5B88}"/>
              </a:ext>
            </a:extLst>
          </p:cNvPr>
          <p:cNvSpPr>
            <a:spLocks noGrp="1"/>
          </p:cNvSpPr>
          <p:nvPr>
            <p:ph type="body" sz="quarter" idx="18" hasCustomPrompt="1"/>
          </p:nvPr>
        </p:nvSpPr>
        <p:spPr>
          <a:xfrm>
            <a:off x="5107082" y="4614217"/>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25" name="Text Placeholder 11">
            <a:extLst>
              <a:ext uri="{FF2B5EF4-FFF2-40B4-BE49-F238E27FC236}">
                <a16:creationId xmlns:a16="http://schemas.microsoft.com/office/drawing/2014/main" id="{B461A46C-9CE7-DA47-B289-B7287C20FECF}"/>
              </a:ext>
            </a:extLst>
          </p:cNvPr>
          <p:cNvSpPr>
            <a:spLocks noGrp="1"/>
          </p:cNvSpPr>
          <p:nvPr>
            <p:ph type="body" sz="quarter" idx="19" hasCustomPrompt="1"/>
          </p:nvPr>
        </p:nvSpPr>
        <p:spPr>
          <a:xfrm>
            <a:off x="5107082" y="4839750"/>
            <a:ext cx="3726108" cy="1224164"/>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Tree>
    <p:extLst>
      <p:ext uri="{BB962C8B-B14F-4D97-AF65-F5344CB8AC3E}">
        <p14:creationId xmlns:p14="http://schemas.microsoft.com/office/powerpoint/2010/main" val="3554516653"/>
      </p:ext>
    </p:extLst>
  </p:cSld>
  <p:clrMapOvr>
    <a:masterClrMapping/>
  </p:clrMapOvr>
  <p:extLst>
    <p:ext uri="{DCECCB84-F9BA-43D5-87BE-67443E8EF086}">
      <p15:sldGuideLst xmlns:p15="http://schemas.microsoft.com/office/powerpoint/2012/main">
        <p15:guide id="1" orient="horz" pos="1797">
          <p15:clr>
            <a:srgbClr val="FBAE40"/>
          </p15:clr>
        </p15:guide>
        <p15:guide id="2" pos="642">
          <p15:clr>
            <a:srgbClr val="FBAE40"/>
          </p15:clr>
        </p15:guide>
        <p15:guide id="3" pos="5881">
          <p15:clr>
            <a:srgbClr val="FBAE40"/>
          </p15:clr>
        </p15:guide>
        <p15:guide id="4" orient="horz" pos="4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3 Text heavy">
    <p:bg>
      <p:bgPr>
        <a:solidFill>
          <a:srgbClr val="001272"/>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3CB1695B-E754-C346-94EF-934E2EB99F2C}"/>
              </a:ext>
            </a:extLst>
          </p:cNvPr>
          <p:cNvSpPr>
            <a:spLocks noGrp="1"/>
          </p:cNvSpPr>
          <p:nvPr>
            <p:ph type="body" sz="quarter" idx="10" hasCustomPrompt="1"/>
          </p:nvPr>
        </p:nvSpPr>
        <p:spPr>
          <a:xfrm>
            <a:off x="1019176" y="3105150"/>
            <a:ext cx="3726108" cy="1227232"/>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chemeClr val="bg1"/>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5" y="2211091"/>
            <a:ext cx="7935037" cy="706561"/>
          </a:xfrm>
        </p:spPr>
        <p:txBody>
          <a:bodyPr>
            <a:normAutofit/>
          </a:bodyPr>
          <a:lstStyle>
            <a:lvl1pPr marL="0" indent="0">
              <a:lnSpc>
                <a:spcPct val="100000"/>
              </a:lnSpc>
              <a:buNone/>
              <a:defRPr sz="1800" b="0" i="0">
                <a:solidFill>
                  <a:schemeClr val="bg1"/>
                </a:solidFill>
                <a:latin typeface="Raleway" pitchFamily="2" charset="77"/>
              </a:defRPr>
            </a:lvl1pPr>
          </a:lstStyle>
          <a:p>
            <a:pPr lvl="0"/>
            <a:r>
              <a:rPr lang="en-US"/>
              <a:t>First paragraph if requires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18" name="Text Placeholder 11">
            <a:extLst>
              <a:ext uri="{FF2B5EF4-FFF2-40B4-BE49-F238E27FC236}">
                <a16:creationId xmlns:a16="http://schemas.microsoft.com/office/drawing/2014/main" id="{19E15AB9-57B4-914F-97D3-F1B82F626614}"/>
              </a:ext>
            </a:extLst>
          </p:cNvPr>
          <p:cNvSpPr>
            <a:spLocks noGrp="1"/>
          </p:cNvSpPr>
          <p:nvPr>
            <p:ph type="body" sz="quarter" idx="14" hasCustomPrompt="1"/>
          </p:nvPr>
        </p:nvSpPr>
        <p:spPr>
          <a:xfrm>
            <a:off x="5107082" y="3128772"/>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
        <p:nvSpPr>
          <p:cNvPr id="19" name="Text Placeholder 11">
            <a:extLst>
              <a:ext uri="{FF2B5EF4-FFF2-40B4-BE49-F238E27FC236}">
                <a16:creationId xmlns:a16="http://schemas.microsoft.com/office/drawing/2014/main" id="{E0AEC8A8-6342-6348-A4F3-9B8A118A6EBC}"/>
              </a:ext>
            </a:extLst>
          </p:cNvPr>
          <p:cNvSpPr>
            <a:spLocks noGrp="1"/>
          </p:cNvSpPr>
          <p:nvPr>
            <p:ph type="body" sz="quarter" idx="15" hasCustomPrompt="1"/>
          </p:nvPr>
        </p:nvSpPr>
        <p:spPr>
          <a:xfrm>
            <a:off x="5107082" y="3354305"/>
            <a:ext cx="3726108" cy="1132620"/>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4439476"/>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6" y="4665008"/>
            <a:ext cx="3726108" cy="1240965"/>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
        <p:nvSpPr>
          <p:cNvPr id="24" name="Text Placeholder 11">
            <a:extLst>
              <a:ext uri="{FF2B5EF4-FFF2-40B4-BE49-F238E27FC236}">
                <a16:creationId xmlns:a16="http://schemas.microsoft.com/office/drawing/2014/main" id="{2F1EDECA-CF9B-894D-B35A-22BD08DB5B88}"/>
              </a:ext>
            </a:extLst>
          </p:cNvPr>
          <p:cNvSpPr>
            <a:spLocks noGrp="1"/>
          </p:cNvSpPr>
          <p:nvPr>
            <p:ph type="body" sz="quarter" idx="18" hasCustomPrompt="1"/>
          </p:nvPr>
        </p:nvSpPr>
        <p:spPr>
          <a:xfrm>
            <a:off x="5107082" y="4624667"/>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
        <p:nvSpPr>
          <p:cNvPr id="25" name="Text Placeholder 11">
            <a:extLst>
              <a:ext uri="{FF2B5EF4-FFF2-40B4-BE49-F238E27FC236}">
                <a16:creationId xmlns:a16="http://schemas.microsoft.com/office/drawing/2014/main" id="{B461A46C-9CE7-DA47-B289-B7287C20FECF}"/>
              </a:ext>
            </a:extLst>
          </p:cNvPr>
          <p:cNvSpPr>
            <a:spLocks noGrp="1"/>
          </p:cNvSpPr>
          <p:nvPr>
            <p:ph type="body" sz="quarter" idx="19" hasCustomPrompt="1"/>
          </p:nvPr>
        </p:nvSpPr>
        <p:spPr>
          <a:xfrm>
            <a:off x="5107082" y="4858455"/>
            <a:ext cx="3726108" cy="1240966"/>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endParaRPr lang="en-US"/>
          </a:p>
        </p:txBody>
      </p:sp>
    </p:spTree>
    <p:extLst>
      <p:ext uri="{BB962C8B-B14F-4D97-AF65-F5344CB8AC3E}">
        <p14:creationId xmlns:p14="http://schemas.microsoft.com/office/powerpoint/2010/main" val="2712164205"/>
      </p:ext>
    </p:extLst>
  </p:cSld>
  <p:clrMapOvr>
    <a:masterClrMapping/>
  </p:clrMapOvr>
  <p:extLst>
    <p:ext uri="{DCECCB84-F9BA-43D5-87BE-67443E8EF086}">
      <p15:sldGuideLst xmlns:p15="http://schemas.microsoft.com/office/powerpoint/2012/main">
        <p15:guide id="1" orient="horz" pos="1389">
          <p15:clr>
            <a:srgbClr val="FBAE40"/>
          </p15:clr>
        </p15:guide>
        <p15:guide id="2" pos="642">
          <p15:clr>
            <a:srgbClr val="FBAE40"/>
          </p15:clr>
        </p15:guide>
        <p15:guide id="3" pos="5881">
          <p15:clr>
            <a:srgbClr val="FBAE40"/>
          </p15:clr>
        </p15:guide>
        <p15:guide id="4" orient="horz" pos="4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Bullet points 1">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26" name="Text Placeholder 11">
            <a:extLst>
              <a:ext uri="{FF2B5EF4-FFF2-40B4-BE49-F238E27FC236}">
                <a16:creationId xmlns:a16="http://schemas.microsoft.com/office/drawing/2014/main" id="{C40F7C83-AD94-A54A-A7A2-594C6A41634D}"/>
              </a:ext>
            </a:extLst>
          </p:cNvPr>
          <p:cNvSpPr>
            <a:spLocks noGrp="1"/>
          </p:cNvSpPr>
          <p:nvPr>
            <p:ph type="body" sz="quarter" idx="10" hasCustomPrompt="1"/>
          </p:nvPr>
        </p:nvSpPr>
        <p:spPr>
          <a:xfrm>
            <a:off x="1019176" y="3105150"/>
            <a:ext cx="7644042" cy="3085338"/>
          </a:xfrm>
        </p:spPr>
        <p:txBody>
          <a:bodyPr>
            <a:normAutofit/>
          </a:bodyPr>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27" name="Text Placeholder 11">
            <a:extLst>
              <a:ext uri="{FF2B5EF4-FFF2-40B4-BE49-F238E27FC236}">
                <a16:creationId xmlns:a16="http://schemas.microsoft.com/office/drawing/2014/main" id="{C02D8F24-AEAD-1048-92D5-658E35291CD4}"/>
              </a:ext>
            </a:extLst>
          </p:cNvPr>
          <p:cNvSpPr>
            <a:spLocks noGrp="1"/>
          </p:cNvSpPr>
          <p:nvPr>
            <p:ph type="body" sz="quarter" idx="11" hasCustomPrompt="1"/>
          </p:nvPr>
        </p:nvSpPr>
        <p:spPr>
          <a:xfrm>
            <a:off x="1019175" y="2202075"/>
            <a:ext cx="7287427" cy="806301"/>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endParaRPr lang="en-US"/>
          </a:p>
        </p:txBody>
      </p:sp>
    </p:spTree>
    <p:extLst>
      <p:ext uri="{BB962C8B-B14F-4D97-AF65-F5344CB8AC3E}">
        <p14:creationId xmlns:p14="http://schemas.microsoft.com/office/powerpoint/2010/main" val="79895128"/>
      </p:ext>
    </p:extLst>
  </p:cSld>
  <p:clrMapOvr>
    <a:masterClrMapping/>
  </p:clrMapOvr>
  <p:extLst>
    <p:ext uri="{DCECCB84-F9BA-43D5-87BE-67443E8EF086}">
      <p15:sldGuideLst xmlns:p15="http://schemas.microsoft.com/office/powerpoint/2012/main">
        <p15:guide id="1" orient="horz" pos="1956">
          <p15:clr>
            <a:srgbClr val="FBAE40"/>
          </p15:clr>
        </p15:guide>
        <p15:guide id="2" pos="642">
          <p15:clr>
            <a:srgbClr val="FBAE40"/>
          </p15:clr>
        </p15:guide>
        <p15:guide id="3" pos="5881">
          <p15:clr>
            <a:srgbClr val="FBAE40"/>
          </p15:clr>
        </p15:guide>
        <p15:guide id="4" orient="horz" pos="48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Bullet points 2">
    <p:bg>
      <p:bgPr>
        <a:solidFill>
          <a:srgbClr val="00EBED"/>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51824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26" name="Text Placeholder 11">
            <a:extLst>
              <a:ext uri="{FF2B5EF4-FFF2-40B4-BE49-F238E27FC236}">
                <a16:creationId xmlns:a16="http://schemas.microsoft.com/office/drawing/2014/main" id="{C40F7C83-AD94-A54A-A7A2-594C6A41634D}"/>
              </a:ext>
            </a:extLst>
          </p:cNvPr>
          <p:cNvSpPr>
            <a:spLocks noGrp="1"/>
          </p:cNvSpPr>
          <p:nvPr>
            <p:ph type="body" sz="quarter" idx="10" hasCustomPrompt="1"/>
          </p:nvPr>
        </p:nvSpPr>
        <p:spPr>
          <a:xfrm>
            <a:off x="1518246" y="3105150"/>
            <a:ext cx="7561746" cy="3085338"/>
          </a:xfrm>
        </p:spPr>
        <p:txBody>
          <a:bodyPr>
            <a:normAutofit/>
          </a:bodyPr>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27" name="Text Placeholder 11">
            <a:extLst>
              <a:ext uri="{FF2B5EF4-FFF2-40B4-BE49-F238E27FC236}">
                <a16:creationId xmlns:a16="http://schemas.microsoft.com/office/drawing/2014/main" id="{C02D8F24-AEAD-1048-92D5-658E35291CD4}"/>
              </a:ext>
            </a:extLst>
          </p:cNvPr>
          <p:cNvSpPr>
            <a:spLocks noGrp="1"/>
          </p:cNvSpPr>
          <p:nvPr>
            <p:ph type="body" sz="quarter" idx="11" hasCustomPrompt="1"/>
          </p:nvPr>
        </p:nvSpPr>
        <p:spPr>
          <a:xfrm>
            <a:off x="1518245" y="2202075"/>
            <a:ext cx="7561746" cy="806301"/>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endParaRPr lang="en-US"/>
          </a:p>
        </p:txBody>
      </p:sp>
    </p:spTree>
    <p:extLst>
      <p:ext uri="{BB962C8B-B14F-4D97-AF65-F5344CB8AC3E}">
        <p14:creationId xmlns:p14="http://schemas.microsoft.com/office/powerpoint/2010/main" val="1038551707"/>
      </p:ext>
    </p:extLst>
  </p:cSld>
  <p:clrMapOvr>
    <a:masterClrMapping/>
  </p:clrMapOvr>
  <p:extLst>
    <p:ext uri="{DCECCB84-F9BA-43D5-87BE-67443E8EF086}">
      <p15:sldGuideLst xmlns:p15="http://schemas.microsoft.com/office/powerpoint/2012/main">
        <p15:guide id="1" orient="horz" pos="1956">
          <p15:clr>
            <a:srgbClr val="FBAE40"/>
          </p15:clr>
        </p15:guide>
        <p15:guide id="2" pos="1028">
          <p15:clr>
            <a:srgbClr val="FBAE40"/>
          </p15:clr>
        </p15:guide>
        <p15:guide id="3" pos="5881">
          <p15:clr>
            <a:srgbClr val="FBAE40"/>
          </p15:clr>
        </p15:guide>
        <p15:guide id="4" orient="horz" pos="48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Bullet points 3">
    <p:bg>
      <p:bgPr>
        <a:solidFill>
          <a:srgbClr val="001272"/>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chemeClr val="bg1"/>
                </a:solidFill>
                <a:latin typeface="Raleway" pitchFamily="2" charset="77"/>
              </a:defRPr>
            </a:lvl1pPr>
          </a:lstStyle>
          <a:p>
            <a:r>
              <a:rPr lang="en-US"/>
              <a:t>Heading Example</a:t>
            </a:r>
          </a:p>
        </p:txBody>
      </p:sp>
      <p:sp>
        <p:nvSpPr>
          <p:cNvPr id="26" name="Text Placeholder 11">
            <a:extLst>
              <a:ext uri="{FF2B5EF4-FFF2-40B4-BE49-F238E27FC236}">
                <a16:creationId xmlns:a16="http://schemas.microsoft.com/office/drawing/2014/main" id="{C40F7C83-AD94-A54A-A7A2-594C6A41634D}"/>
              </a:ext>
            </a:extLst>
          </p:cNvPr>
          <p:cNvSpPr>
            <a:spLocks noGrp="1"/>
          </p:cNvSpPr>
          <p:nvPr>
            <p:ph type="body" sz="quarter" idx="10" hasCustomPrompt="1"/>
          </p:nvPr>
        </p:nvSpPr>
        <p:spPr>
          <a:xfrm>
            <a:off x="1019176" y="3105150"/>
            <a:ext cx="7708050" cy="3085338"/>
          </a:xfrm>
        </p:spPr>
        <p:txBody>
          <a:bodyPr>
            <a:normAutofit/>
          </a:bodyPr>
          <a:lstStyle>
            <a:lvl1pPr marL="285750" marR="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chemeClr val="bg1"/>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27" name="Text Placeholder 11">
            <a:extLst>
              <a:ext uri="{FF2B5EF4-FFF2-40B4-BE49-F238E27FC236}">
                <a16:creationId xmlns:a16="http://schemas.microsoft.com/office/drawing/2014/main" id="{C02D8F24-AEAD-1048-92D5-658E35291CD4}"/>
              </a:ext>
            </a:extLst>
          </p:cNvPr>
          <p:cNvSpPr>
            <a:spLocks noGrp="1"/>
          </p:cNvSpPr>
          <p:nvPr>
            <p:ph type="body" sz="quarter" idx="11" hasCustomPrompt="1"/>
          </p:nvPr>
        </p:nvSpPr>
        <p:spPr>
          <a:xfrm>
            <a:off x="1019175" y="2202075"/>
            <a:ext cx="7406299" cy="806301"/>
          </a:xfrm>
        </p:spPr>
        <p:txBody>
          <a:bodyPr>
            <a:normAutofit/>
          </a:bodyPr>
          <a:lstStyle>
            <a:lvl1pPr marL="0" indent="0">
              <a:lnSpc>
                <a:spcPct val="100000"/>
              </a:lnSpc>
              <a:buNone/>
              <a:defRPr sz="1800" b="0" i="0">
                <a:solidFill>
                  <a:schemeClr val="bg1"/>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endParaRPr lang="en-US"/>
          </a:p>
        </p:txBody>
      </p:sp>
    </p:spTree>
    <p:extLst>
      <p:ext uri="{BB962C8B-B14F-4D97-AF65-F5344CB8AC3E}">
        <p14:creationId xmlns:p14="http://schemas.microsoft.com/office/powerpoint/2010/main" val="2705809577"/>
      </p:ext>
    </p:extLst>
  </p:cSld>
  <p:clrMapOvr>
    <a:masterClrMapping/>
  </p:clrMapOvr>
  <p:extLst>
    <p:ext uri="{DCECCB84-F9BA-43D5-87BE-67443E8EF086}">
      <p15:sldGuideLst xmlns:p15="http://schemas.microsoft.com/office/powerpoint/2012/main">
        <p15:guide id="1" orient="horz" pos="1956">
          <p15:clr>
            <a:srgbClr val="FBAE40"/>
          </p15:clr>
        </p15:guide>
        <p15:guide id="2" pos="642">
          <p15:clr>
            <a:srgbClr val="FBAE40"/>
          </p15:clr>
        </p15:guide>
        <p15:guide id="3" pos="5881">
          <p15:clr>
            <a:srgbClr val="FBAE40"/>
          </p15:clr>
        </p15:guide>
        <p15:guide id="4" orient="horz" pos="48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1 with icons">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6" y="2205038"/>
            <a:ext cx="5729720" cy="1025526"/>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3303387"/>
            <a:ext cx="3726108" cy="370383"/>
          </a:xfrm>
        </p:spPr>
        <p:txBody>
          <a:bodyPr>
            <a:normAutofit/>
          </a:bodyPr>
          <a:lstStyle>
            <a:lvl1pPr marL="0" indent="0">
              <a:lnSpc>
                <a:spcPct val="100000"/>
              </a:lnSpc>
              <a:buNone/>
              <a:defRPr sz="1400" b="0" i="0">
                <a:solidFill>
                  <a:srgbClr val="001272"/>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6" y="3560815"/>
            <a:ext cx="5303178" cy="2558008"/>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3" name="Straight Connector 2">
            <a:extLst>
              <a:ext uri="{FF2B5EF4-FFF2-40B4-BE49-F238E27FC236}">
                <a16:creationId xmlns:a16="http://schemas.microsoft.com/office/drawing/2014/main" id="{AD487813-8B5D-0E43-B831-8E4AA4BBB84E}"/>
              </a:ext>
            </a:extLst>
          </p:cNvPr>
          <p:cNvCxnSpPr>
            <a:cxnSpLocks/>
          </p:cNvCxnSpPr>
          <p:nvPr userDrawn="1"/>
        </p:nvCxnSpPr>
        <p:spPr>
          <a:xfrm>
            <a:off x="7700423" y="3287952"/>
            <a:ext cx="2487705" cy="0"/>
          </a:xfrm>
          <a:prstGeom prst="line">
            <a:avLst/>
          </a:prstGeom>
          <a:ln w="25400">
            <a:solidFill>
              <a:srgbClr val="00EBED"/>
            </a:solidFill>
          </a:ln>
        </p:spPr>
        <p:style>
          <a:lnRef idx="1">
            <a:schemeClr val="accent1"/>
          </a:lnRef>
          <a:fillRef idx="0">
            <a:schemeClr val="accent1"/>
          </a:fillRef>
          <a:effectRef idx="0">
            <a:schemeClr val="accent1"/>
          </a:effectRef>
          <a:fontRef idx="minor">
            <a:schemeClr val="tx1"/>
          </a:fontRef>
        </p:style>
      </p:cxnSp>
      <p:sp>
        <p:nvSpPr>
          <p:cNvPr id="16" name="Text Placeholder 11">
            <a:extLst>
              <a:ext uri="{FF2B5EF4-FFF2-40B4-BE49-F238E27FC236}">
                <a16:creationId xmlns:a16="http://schemas.microsoft.com/office/drawing/2014/main" id="{30ECC722-C432-A14A-98D0-49A0C855083F}"/>
              </a:ext>
            </a:extLst>
          </p:cNvPr>
          <p:cNvSpPr>
            <a:spLocks noGrp="1"/>
          </p:cNvSpPr>
          <p:nvPr>
            <p:ph type="body" sz="quarter" idx="18" hasCustomPrompt="1"/>
          </p:nvPr>
        </p:nvSpPr>
        <p:spPr>
          <a:xfrm>
            <a:off x="7672258" y="3402106"/>
            <a:ext cx="2502426" cy="370383"/>
          </a:xfrm>
        </p:spPr>
        <p:txBody>
          <a:bodyPr>
            <a:normAutofit/>
          </a:bodyPr>
          <a:lstStyle>
            <a:lvl1pPr marL="0" indent="0">
              <a:lnSpc>
                <a:spcPct val="100000"/>
              </a:lnSpc>
              <a:buNone/>
              <a:defRPr sz="1400" b="1" i="0">
                <a:solidFill>
                  <a:srgbClr val="001272"/>
                </a:solidFill>
                <a:latin typeface="Raleway SemiBold" pitchFamily="2" charset="77"/>
              </a:defRPr>
            </a:lvl1pPr>
          </a:lstStyle>
          <a:p>
            <a:pPr lvl="0"/>
            <a:r>
              <a:rPr lang="en-US"/>
              <a:t>Subheading bold</a:t>
            </a:r>
          </a:p>
          <a:p>
            <a:pPr lvl="0"/>
            <a:endParaRPr lang="en-US"/>
          </a:p>
        </p:txBody>
      </p:sp>
      <p:sp>
        <p:nvSpPr>
          <p:cNvPr id="5" name="Rectangle 4">
            <a:extLst>
              <a:ext uri="{FF2B5EF4-FFF2-40B4-BE49-F238E27FC236}">
                <a16:creationId xmlns:a16="http://schemas.microsoft.com/office/drawing/2014/main" id="{AD99D933-9CB2-EA41-84A6-6DF0E7EB9792}"/>
              </a:ext>
            </a:extLst>
          </p:cNvPr>
          <p:cNvSpPr/>
          <p:nvPr userDrawn="1"/>
        </p:nvSpPr>
        <p:spPr>
          <a:xfrm>
            <a:off x="7700423" y="4222376"/>
            <a:ext cx="726141" cy="1250577"/>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85B29-EC88-D140-8F03-A68DDAA34ECA}"/>
              </a:ext>
            </a:extLst>
          </p:cNvPr>
          <p:cNvSpPr/>
          <p:nvPr userDrawn="1"/>
        </p:nvSpPr>
        <p:spPr>
          <a:xfrm>
            <a:off x="8574483" y="4504764"/>
            <a:ext cx="726141" cy="968189"/>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4BE3B2-8F7C-3A44-BC8A-391547ED91BB}"/>
              </a:ext>
            </a:extLst>
          </p:cNvPr>
          <p:cNvSpPr/>
          <p:nvPr userDrawn="1"/>
        </p:nvSpPr>
        <p:spPr>
          <a:xfrm>
            <a:off x="9448543" y="4014536"/>
            <a:ext cx="726141" cy="1458417"/>
          </a:xfrm>
          <a:prstGeom prst="rect">
            <a:avLst/>
          </a:prstGeom>
          <a:solidFill>
            <a:srgbClr val="00E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58C56752-5363-9645-A605-4F52EB90C6CD}"/>
              </a:ext>
            </a:extLst>
          </p:cNvPr>
          <p:cNvSpPr>
            <a:spLocks noGrp="1"/>
          </p:cNvSpPr>
          <p:nvPr>
            <p:ph type="body" sz="quarter" idx="19" hasCustomPrompt="1"/>
          </p:nvPr>
        </p:nvSpPr>
        <p:spPr>
          <a:xfrm>
            <a:off x="7700422"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7" name="Text Placeholder 11">
            <a:extLst>
              <a:ext uri="{FF2B5EF4-FFF2-40B4-BE49-F238E27FC236}">
                <a16:creationId xmlns:a16="http://schemas.microsoft.com/office/drawing/2014/main" id="{CE58BFA2-E9A6-F74F-BCFF-EBD4C3EE9AE4}"/>
              </a:ext>
            </a:extLst>
          </p:cNvPr>
          <p:cNvSpPr>
            <a:spLocks noGrp="1"/>
          </p:cNvSpPr>
          <p:nvPr>
            <p:ph type="body" sz="quarter" idx="20" hasCustomPrompt="1"/>
          </p:nvPr>
        </p:nvSpPr>
        <p:spPr>
          <a:xfrm>
            <a:off x="8587928"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8" name="Text Placeholder 11">
            <a:extLst>
              <a:ext uri="{FF2B5EF4-FFF2-40B4-BE49-F238E27FC236}">
                <a16:creationId xmlns:a16="http://schemas.microsoft.com/office/drawing/2014/main" id="{C618FEB2-1CC9-D84E-94FF-CCE50921F885}"/>
              </a:ext>
            </a:extLst>
          </p:cNvPr>
          <p:cNvSpPr>
            <a:spLocks noGrp="1"/>
          </p:cNvSpPr>
          <p:nvPr>
            <p:ph type="body" sz="quarter" idx="21" hasCustomPrompt="1"/>
          </p:nvPr>
        </p:nvSpPr>
        <p:spPr>
          <a:xfrm>
            <a:off x="9461987"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9" name="Text Placeholder 11">
            <a:extLst>
              <a:ext uri="{FF2B5EF4-FFF2-40B4-BE49-F238E27FC236}">
                <a16:creationId xmlns:a16="http://schemas.microsoft.com/office/drawing/2014/main" id="{59DAC2D7-9AE3-B148-8539-7D7B0B2BBAF8}"/>
              </a:ext>
            </a:extLst>
          </p:cNvPr>
          <p:cNvSpPr>
            <a:spLocks noGrp="1"/>
          </p:cNvSpPr>
          <p:nvPr>
            <p:ph type="body" sz="quarter" idx="22" hasCustomPrompt="1"/>
          </p:nvPr>
        </p:nvSpPr>
        <p:spPr>
          <a:xfrm>
            <a:off x="9461987" y="4087905"/>
            <a:ext cx="726141" cy="370383"/>
          </a:xfrm>
        </p:spPr>
        <p:txBody>
          <a:bodyPr>
            <a:normAutofit/>
          </a:bodyPr>
          <a:lstStyle>
            <a:lvl1pPr marL="0" indent="0" algn="l">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30" name="Text Placeholder 11">
            <a:extLst>
              <a:ext uri="{FF2B5EF4-FFF2-40B4-BE49-F238E27FC236}">
                <a16:creationId xmlns:a16="http://schemas.microsoft.com/office/drawing/2014/main" id="{BA6122A1-5189-1A47-A1A9-84F006F0B605}"/>
              </a:ext>
            </a:extLst>
          </p:cNvPr>
          <p:cNvSpPr>
            <a:spLocks noGrp="1"/>
          </p:cNvSpPr>
          <p:nvPr>
            <p:ph type="body" sz="quarter" idx="23" hasCustomPrompt="1"/>
          </p:nvPr>
        </p:nvSpPr>
        <p:spPr>
          <a:xfrm>
            <a:off x="8587928" y="4585446"/>
            <a:ext cx="726141" cy="370383"/>
          </a:xfrm>
        </p:spPr>
        <p:txBody>
          <a:bodyPr>
            <a:normAutofit/>
          </a:bodyPr>
          <a:lstStyle>
            <a:lvl1pPr marL="0" indent="0" algn="l">
              <a:lnSpc>
                <a:spcPct val="100000"/>
              </a:lnSpc>
              <a:buNone/>
              <a:defRPr sz="1000" b="0" i="0">
                <a:solidFill>
                  <a:srgbClr val="00EBED"/>
                </a:solidFill>
                <a:latin typeface="Raleway" pitchFamily="2" charset="77"/>
              </a:defRPr>
            </a:lvl1pPr>
          </a:lstStyle>
          <a:p>
            <a:pPr lvl="0"/>
            <a:r>
              <a:rPr lang="en-US"/>
              <a:t>Statistics</a:t>
            </a:r>
          </a:p>
          <a:p>
            <a:pPr lvl="0"/>
            <a:endParaRPr lang="en-US"/>
          </a:p>
        </p:txBody>
      </p:sp>
      <p:sp>
        <p:nvSpPr>
          <p:cNvPr id="31" name="Text Placeholder 11">
            <a:extLst>
              <a:ext uri="{FF2B5EF4-FFF2-40B4-BE49-F238E27FC236}">
                <a16:creationId xmlns:a16="http://schemas.microsoft.com/office/drawing/2014/main" id="{189487C9-9314-EE41-8BEA-374EF73E37AB}"/>
              </a:ext>
            </a:extLst>
          </p:cNvPr>
          <p:cNvSpPr>
            <a:spLocks noGrp="1"/>
          </p:cNvSpPr>
          <p:nvPr>
            <p:ph type="body" sz="quarter" idx="24" hasCustomPrompt="1"/>
          </p:nvPr>
        </p:nvSpPr>
        <p:spPr>
          <a:xfrm>
            <a:off x="7700422" y="4289611"/>
            <a:ext cx="726141" cy="370383"/>
          </a:xfrm>
        </p:spPr>
        <p:txBody>
          <a:bodyPr>
            <a:normAutofit/>
          </a:bodyPr>
          <a:lstStyle>
            <a:lvl1pPr marL="0" indent="0" algn="l">
              <a:lnSpc>
                <a:spcPct val="100000"/>
              </a:lnSpc>
              <a:buNone/>
              <a:defRPr sz="1000" b="0" i="0">
                <a:solidFill>
                  <a:srgbClr val="00EBED"/>
                </a:solidFill>
                <a:latin typeface="Raleway" pitchFamily="2" charset="77"/>
              </a:defRPr>
            </a:lvl1pPr>
          </a:lstStyle>
          <a:p>
            <a:pPr lvl="0"/>
            <a:r>
              <a:rPr lang="en-US"/>
              <a:t>Statistics</a:t>
            </a:r>
          </a:p>
          <a:p>
            <a:pPr lvl="0"/>
            <a:endParaRPr lang="en-US"/>
          </a:p>
        </p:txBody>
      </p:sp>
      <p:pic>
        <p:nvPicPr>
          <p:cNvPr id="19" name="Picture 18" descr="Icon&#10;&#10;Description automatically generated">
            <a:extLst>
              <a:ext uri="{FF2B5EF4-FFF2-40B4-BE49-F238E27FC236}">
                <a16:creationId xmlns:a16="http://schemas.microsoft.com/office/drawing/2014/main" id="{08347B9D-8D56-4E48-807A-A4C6C5F70C0A}"/>
              </a:ext>
            </a:extLst>
          </p:cNvPr>
          <p:cNvPicPr>
            <a:picLocks noChangeAspect="1"/>
          </p:cNvPicPr>
          <p:nvPr userDrawn="1"/>
        </p:nvPicPr>
        <p:blipFill>
          <a:blip r:embed="rId2"/>
          <a:stretch>
            <a:fillRect/>
          </a:stretch>
        </p:blipFill>
        <p:spPr>
          <a:xfrm>
            <a:off x="7614460" y="670307"/>
            <a:ext cx="2615676" cy="2615676"/>
          </a:xfrm>
          <a:prstGeom prst="rect">
            <a:avLst/>
          </a:prstGeom>
        </p:spPr>
      </p:pic>
    </p:spTree>
    <p:extLst>
      <p:ext uri="{BB962C8B-B14F-4D97-AF65-F5344CB8AC3E}">
        <p14:creationId xmlns:p14="http://schemas.microsoft.com/office/powerpoint/2010/main" val="1002917733"/>
      </p:ext>
    </p:extLst>
  </p:cSld>
  <p:clrMapOvr>
    <a:masterClrMapping/>
  </p:clrMapOvr>
  <p:extLst>
    <p:ext uri="{DCECCB84-F9BA-43D5-87BE-67443E8EF086}">
      <p15:sldGuideLst xmlns:p15="http://schemas.microsoft.com/office/powerpoint/2012/main">
        <p15:guide id="1" orient="horz" pos="2092">
          <p15:clr>
            <a:srgbClr val="FBAE40"/>
          </p15:clr>
        </p15:guide>
        <p15:guide id="2" pos="6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2 with icons">
    <p:bg>
      <p:bgPr>
        <a:solidFill>
          <a:srgbClr val="00EBED"/>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6" y="2210524"/>
            <a:ext cx="5729720" cy="1103395"/>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3300984"/>
            <a:ext cx="3726108" cy="370383"/>
          </a:xfrm>
        </p:spPr>
        <p:txBody>
          <a:bodyPr>
            <a:normAutofit/>
          </a:bodyPr>
          <a:lstStyle>
            <a:lvl1pPr marL="0" indent="0">
              <a:lnSpc>
                <a:spcPct val="100000"/>
              </a:lnSpc>
              <a:buNone/>
              <a:defRPr sz="1400" b="0" i="0">
                <a:solidFill>
                  <a:srgbClr val="001272"/>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6" y="3558412"/>
            <a:ext cx="5230026" cy="2558008"/>
          </a:xfrm>
        </p:spPr>
        <p:txBody>
          <a:bodyPr>
            <a:normAutofit/>
          </a:bodyPr>
          <a:lstStyle>
            <a:lvl1pPr marL="0" indent="0">
              <a:lnSpc>
                <a:spcPct val="100000"/>
              </a:lnSpc>
              <a:buNone/>
              <a:defRPr sz="1400" b="0" i="0">
                <a:solidFill>
                  <a:srgbClr val="001272"/>
                </a:solidFill>
                <a:latin typeface="Raleway" pitchFamily="2" charset="77"/>
              </a:defRPr>
            </a:lvl1pPr>
          </a:lstStyle>
          <a:p>
            <a:pPr lvl="0"/>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3" name="Straight Connector 2">
            <a:extLst>
              <a:ext uri="{FF2B5EF4-FFF2-40B4-BE49-F238E27FC236}">
                <a16:creationId xmlns:a16="http://schemas.microsoft.com/office/drawing/2014/main" id="{AD487813-8B5D-0E43-B831-8E4AA4BBB84E}"/>
              </a:ext>
            </a:extLst>
          </p:cNvPr>
          <p:cNvCxnSpPr>
            <a:cxnSpLocks/>
          </p:cNvCxnSpPr>
          <p:nvPr userDrawn="1"/>
        </p:nvCxnSpPr>
        <p:spPr>
          <a:xfrm>
            <a:off x="7699250" y="3287952"/>
            <a:ext cx="2487705" cy="0"/>
          </a:xfrm>
          <a:prstGeom prst="line">
            <a:avLst/>
          </a:prstGeom>
          <a:ln w="25400">
            <a:solidFill>
              <a:srgbClr val="001272"/>
            </a:solidFill>
          </a:ln>
        </p:spPr>
        <p:style>
          <a:lnRef idx="1">
            <a:schemeClr val="accent1"/>
          </a:lnRef>
          <a:fillRef idx="0">
            <a:schemeClr val="accent1"/>
          </a:fillRef>
          <a:effectRef idx="0">
            <a:schemeClr val="accent1"/>
          </a:effectRef>
          <a:fontRef idx="minor">
            <a:schemeClr val="tx1"/>
          </a:fontRef>
        </p:style>
      </p:cxnSp>
      <p:sp>
        <p:nvSpPr>
          <p:cNvPr id="16" name="Text Placeholder 11">
            <a:extLst>
              <a:ext uri="{FF2B5EF4-FFF2-40B4-BE49-F238E27FC236}">
                <a16:creationId xmlns:a16="http://schemas.microsoft.com/office/drawing/2014/main" id="{30ECC722-C432-A14A-98D0-49A0C855083F}"/>
              </a:ext>
            </a:extLst>
          </p:cNvPr>
          <p:cNvSpPr>
            <a:spLocks noGrp="1"/>
          </p:cNvSpPr>
          <p:nvPr>
            <p:ph type="body" sz="quarter" idx="18" hasCustomPrompt="1"/>
          </p:nvPr>
        </p:nvSpPr>
        <p:spPr>
          <a:xfrm>
            <a:off x="7671085" y="3402106"/>
            <a:ext cx="2502426" cy="370383"/>
          </a:xfrm>
        </p:spPr>
        <p:txBody>
          <a:bodyPr>
            <a:normAutofit/>
          </a:bodyPr>
          <a:lstStyle>
            <a:lvl1pPr marL="0" indent="0">
              <a:lnSpc>
                <a:spcPct val="100000"/>
              </a:lnSpc>
              <a:buNone/>
              <a:defRPr sz="1400" b="1" i="0">
                <a:solidFill>
                  <a:srgbClr val="001272"/>
                </a:solidFill>
                <a:latin typeface="Raleway SemiBold" pitchFamily="2" charset="77"/>
              </a:defRPr>
            </a:lvl1pPr>
          </a:lstStyle>
          <a:p>
            <a:pPr lvl="0"/>
            <a:r>
              <a:rPr lang="en-US"/>
              <a:t>Subheading bold</a:t>
            </a:r>
          </a:p>
          <a:p>
            <a:pPr lvl="0"/>
            <a:endParaRPr lang="en-US"/>
          </a:p>
        </p:txBody>
      </p:sp>
      <p:sp>
        <p:nvSpPr>
          <p:cNvPr id="5" name="Rectangle 4">
            <a:extLst>
              <a:ext uri="{FF2B5EF4-FFF2-40B4-BE49-F238E27FC236}">
                <a16:creationId xmlns:a16="http://schemas.microsoft.com/office/drawing/2014/main" id="{AD99D933-9CB2-EA41-84A6-6DF0E7EB9792}"/>
              </a:ext>
            </a:extLst>
          </p:cNvPr>
          <p:cNvSpPr/>
          <p:nvPr userDrawn="1"/>
        </p:nvSpPr>
        <p:spPr>
          <a:xfrm>
            <a:off x="7699250" y="4222376"/>
            <a:ext cx="726141" cy="1250577"/>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85B29-EC88-D140-8F03-A68DDAA34ECA}"/>
              </a:ext>
            </a:extLst>
          </p:cNvPr>
          <p:cNvSpPr/>
          <p:nvPr userDrawn="1"/>
        </p:nvSpPr>
        <p:spPr>
          <a:xfrm>
            <a:off x="8573310" y="4504764"/>
            <a:ext cx="726141" cy="968189"/>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4BE3B2-8F7C-3A44-BC8A-391547ED91BB}"/>
              </a:ext>
            </a:extLst>
          </p:cNvPr>
          <p:cNvSpPr/>
          <p:nvPr userDrawn="1"/>
        </p:nvSpPr>
        <p:spPr>
          <a:xfrm>
            <a:off x="9447370" y="4014536"/>
            <a:ext cx="726141" cy="1458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58C56752-5363-9645-A605-4F52EB90C6CD}"/>
              </a:ext>
            </a:extLst>
          </p:cNvPr>
          <p:cNvSpPr>
            <a:spLocks noGrp="1"/>
          </p:cNvSpPr>
          <p:nvPr>
            <p:ph type="body" sz="quarter" idx="19" hasCustomPrompt="1"/>
          </p:nvPr>
        </p:nvSpPr>
        <p:spPr>
          <a:xfrm>
            <a:off x="7699249"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7" name="Text Placeholder 11">
            <a:extLst>
              <a:ext uri="{FF2B5EF4-FFF2-40B4-BE49-F238E27FC236}">
                <a16:creationId xmlns:a16="http://schemas.microsoft.com/office/drawing/2014/main" id="{CE58BFA2-E9A6-F74F-BCFF-EBD4C3EE9AE4}"/>
              </a:ext>
            </a:extLst>
          </p:cNvPr>
          <p:cNvSpPr>
            <a:spLocks noGrp="1"/>
          </p:cNvSpPr>
          <p:nvPr>
            <p:ph type="body" sz="quarter" idx="20" hasCustomPrompt="1"/>
          </p:nvPr>
        </p:nvSpPr>
        <p:spPr>
          <a:xfrm>
            <a:off x="8586755"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8" name="Text Placeholder 11">
            <a:extLst>
              <a:ext uri="{FF2B5EF4-FFF2-40B4-BE49-F238E27FC236}">
                <a16:creationId xmlns:a16="http://schemas.microsoft.com/office/drawing/2014/main" id="{C618FEB2-1CC9-D84E-94FF-CCE50921F885}"/>
              </a:ext>
            </a:extLst>
          </p:cNvPr>
          <p:cNvSpPr>
            <a:spLocks noGrp="1"/>
          </p:cNvSpPr>
          <p:nvPr>
            <p:ph type="body" sz="quarter" idx="21" hasCustomPrompt="1"/>
          </p:nvPr>
        </p:nvSpPr>
        <p:spPr>
          <a:xfrm>
            <a:off x="9460814" y="5520683"/>
            <a:ext cx="726141" cy="370383"/>
          </a:xfrm>
        </p:spPr>
        <p:txBody>
          <a:bodyPr>
            <a:normAutofit/>
          </a:bodyPr>
          <a:lstStyle>
            <a:lvl1pPr marL="0" indent="0" algn="ctr">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29" name="Text Placeholder 11">
            <a:extLst>
              <a:ext uri="{FF2B5EF4-FFF2-40B4-BE49-F238E27FC236}">
                <a16:creationId xmlns:a16="http://schemas.microsoft.com/office/drawing/2014/main" id="{59DAC2D7-9AE3-B148-8539-7D7B0B2BBAF8}"/>
              </a:ext>
            </a:extLst>
          </p:cNvPr>
          <p:cNvSpPr>
            <a:spLocks noGrp="1"/>
          </p:cNvSpPr>
          <p:nvPr>
            <p:ph type="body" sz="quarter" idx="22" hasCustomPrompt="1"/>
          </p:nvPr>
        </p:nvSpPr>
        <p:spPr>
          <a:xfrm>
            <a:off x="9460814" y="4087905"/>
            <a:ext cx="726141" cy="370383"/>
          </a:xfrm>
        </p:spPr>
        <p:txBody>
          <a:bodyPr>
            <a:normAutofit/>
          </a:bodyPr>
          <a:lstStyle>
            <a:lvl1pPr marL="0" indent="0" algn="l">
              <a:lnSpc>
                <a:spcPct val="100000"/>
              </a:lnSpc>
              <a:buNone/>
              <a:defRPr sz="1000" b="0" i="0">
                <a:solidFill>
                  <a:srgbClr val="001272"/>
                </a:solidFill>
                <a:latin typeface="Raleway" pitchFamily="2" charset="77"/>
              </a:defRPr>
            </a:lvl1pPr>
          </a:lstStyle>
          <a:p>
            <a:pPr lvl="0"/>
            <a:r>
              <a:rPr lang="en-US"/>
              <a:t>Statistics</a:t>
            </a:r>
          </a:p>
          <a:p>
            <a:pPr lvl="0"/>
            <a:endParaRPr lang="en-US"/>
          </a:p>
        </p:txBody>
      </p:sp>
      <p:sp>
        <p:nvSpPr>
          <p:cNvPr id="30" name="Text Placeholder 11">
            <a:extLst>
              <a:ext uri="{FF2B5EF4-FFF2-40B4-BE49-F238E27FC236}">
                <a16:creationId xmlns:a16="http://schemas.microsoft.com/office/drawing/2014/main" id="{BA6122A1-5189-1A47-A1A9-84F006F0B605}"/>
              </a:ext>
            </a:extLst>
          </p:cNvPr>
          <p:cNvSpPr>
            <a:spLocks noGrp="1"/>
          </p:cNvSpPr>
          <p:nvPr>
            <p:ph type="body" sz="quarter" idx="23" hasCustomPrompt="1"/>
          </p:nvPr>
        </p:nvSpPr>
        <p:spPr>
          <a:xfrm>
            <a:off x="8586755" y="4585446"/>
            <a:ext cx="726141" cy="370383"/>
          </a:xfrm>
        </p:spPr>
        <p:txBody>
          <a:bodyPr>
            <a:normAutofit/>
          </a:bodyPr>
          <a:lstStyle>
            <a:lvl1pPr marL="0" indent="0" algn="l">
              <a:lnSpc>
                <a:spcPct val="100000"/>
              </a:lnSpc>
              <a:buNone/>
              <a:defRPr sz="1000" b="0" i="0">
                <a:solidFill>
                  <a:srgbClr val="00EBED"/>
                </a:solidFill>
                <a:latin typeface="Raleway" pitchFamily="2" charset="77"/>
              </a:defRPr>
            </a:lvl1pPr>
          </a:lstStyle>
          <a:p>
            <a:pPr lvl="0"/>
            <a:r>
              <a:rPr lang="en-US"/>
              <a:t>Statistics</a:t>
            </a:r>
          </a:p>
          <a:p>
            <a:pPr lvl="0"/>
            <a:endParaRPr lang="en-US"/>
          </a:p>
        </p:txBody>
      </p:sp>
      <p:sp>
        <p:nvSpPr>
          <p:cNvPr id="31" name="Text Placeholder 11">
            <a:extLst>
              <a:ext uri="{FF2B5EF4-FFF2-40B4-BE49-F238E27FC236}">
                <a16:creationId xmlns:a16="http://schemas.microsoft.com/office/drawing/2014/main" id="{189487C9-9314-EE41-8BEA-374EF73E37AB}"/>
              </a:ext>
            </a:extLst>
          </p:cNvPr>
          <p:cNvSpPr>
            <a:spLocks noGrp="1"/>
          </p:cNvSpPr>
          <p:nvPr>
            <p:ph type="body" sz="quarter" idx="24" hasCustomPrompt="1"/>
          </p:nvPr>
        </p:nvSpPr>
        <p:spPr>
          <a:xfrm>
            <a:off x="7699249" y="4289611"/>
            <a:ext cx="726141" cy="370383"/>
          </a:xfrm>
        </p:spPr>
        <p:txBody>
          <a:bodyPr>
            <a:normAutofit/>
          </a:bodyPr>
          <a:lstStyle>
            <a:lvl1pPr marL="0" indent="0" algn="l">
              <a:lnSpc>
                <a:spcPct val="100000"/>
              </a:lnSpc>
              <a:buNone/>
              <a:defRPr sz="1000" b="0" i="0">
                <a:solidFill>
                  <a:srgbClr val="00EBED"/>
                </a:solidFill>
                <a:latin typeface="Raleway" pitchFamily="2" charset="77"/>
              </a:defRPr>
            </a:lvl1pPr>
          </a:lstStyle>
          <a:p>
            <a:pPr lvl="0"/>
            <a:r>
              <a:rPr lang="en-US"/>
              <a:t>Statistics</a:t>
            </a:r>
          </a:p>
          <a:p>
            <a:pPr lvl="0"/>
            <a:endParaRPr lang="en-US"/>
          </a:p>
        </p:txBody>
      </p:sp>
      <p:pic>
        <p:nvPicPr>
          <p:cNvPr id="19" name="Picture 18" descr="Icon&#10;&#10;Description automatically generated">
            <a:extLst>
              <a:ext uri="{FF2B5EF4-FFF2-40B4-BE49-F238E27FC236}">
                <a16:creationId xmlns:a16="http://schemas.microsoft.com/office/drawing/2014/main" id="{1C4DE7CA-6051-2149-88B9-B1C4B6F22A83}"/>
              </a:ext>
            </a:extLst>
          </p:cNvPr>
          <p:cNvPicPr>
            <a:picLocks noChangeAspect="1"/>
          </p:cNvPicPr>
          <p:nvPr userDrawn="1"/>
        </p:nvPicPr>
        <p:blipFill>
          <a:blip r:embed="rId2"/>
          <a:stretch>
            <a:fillRect/>
          </a:stretch>
        </p:blipFill>
        <p:spPr>
          <a:xfrm>
            <a:off x="7614460" y="670307"/>
            <a:ext cx="2615676" cy="2615676"/>
          </a:xfrm>
          <a:prstGeom prst="rect">
            <a:avLst/>
          </a:prstGeom>
        </p:spPr>
      </p:pic>
    </p:spTree>
    <p:extLst>
      <p:ext uri="{BB962C8B-B14F-4D97-AF65-F5344CB8AC3E}">
        <p14:creationId xmlns:p14="http://schemas.microsoft.com/office/powerpoint/2010/main" val="2127070445"/>
      </p:ext>
    </p:extLst>
  </p:cSld>
  <p:clrMapOvr>
    <a:masterClrMapping/>
  </p:clrMapOvr>
  <p:extLst>
    <p:ext uri="{DCECCB84-F9BA-43D5-87BE-67443E8EF086}">
      <p15:sldGuideLst xmlns:p15="http://schemas.microsoft.com/office/powerpoint/2012/main">
        <p15:guide id="1" orient="horz" pos="2092">
          <p15:clr>
            <a:srgbClr val="FBAE40"/>
          </p15:clr>
        </p15:guide>
        <p15:guide id="2" pos="64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1 light text">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5" y="2205038"/>
            <a:ext cx="6267601" cy="948608"/>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3340857"/>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5" y="3566389"/>
            <a:ext cx="6267602" cy="166820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rgbClr val="001272"/>
                </a:solidFill>
                <a:latin typeface="Raleway" pitchFamily="2"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p:txBody>
      </p:sp>
    </p:spTree>
    <p:extLst>
      <p:ext uri="{BB962C8B-B14F-4D97-AF65-F5344CB8AC3E}">
        <p14:creationId xmlns:p14="http://schemas.microsoft.com/office/powerpoint/2010/main" val="1275455129"/>
      </p:ext>
    </p:extLst>
  </p:cSld>
  <p:clrMapOvr>
    <a:masterClrMapping/>
  </p:clrMapOvr>
  <p:extLst>
    <p:ext uri="{DCECCB84-F9BA-43D5-87BE-67443E8EF086}">
      <p15:sldGuideLst xmlns:p15="http://schemas.microsoft.com/office/powerpoint/2012/main">
        <p15:guide id="1" orient="horz" pos="2092">
          <p15:clr>
            <a:srgbClr val="FBAE40"/>
          </p15:clr>
        </p15:guide>
        <p15:guide id="2" pos="6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526893" y="819960"/>
            <a:ext cx="3731071" cy="2184399"/>
          </a:xfrm>
          <a:prstGeom prst="rect">
            <a:avLst/>
          </a:prstGeom>
        </p:spPr>
        <p:txBody>
          <a:bodyPr anchor="b"/>
          <a:lstStyle>
            <a:lvl1pPr marL="0" indent="0">
              <a:buNone/>
              <a:defRPr sz="4800" b="1" i="0">
                <a:solidFill>
                  <a:schemeClr val="bg1"/>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526892" y="3100419"/>
            <a:ext cx="3731071" cy="447040"/>
          </a:xfrm>
          <a:prstGeom prst="rect">
            <a:avLst/>
          </a:prstGeom>
        </p:spPr>
        <p:txBody>
          <a:bodyPr/>
          <a:lstStyle>
            <a:lvl1pPr marL="0" indent="0">
              <a:buNone/>
              <a:defRPr sz="1600" b="0" i="0">
                <a:solidFill>
                  <a:srgbClr val="FFD701"/>
                </a:solidFill>
                <a:latin typeface="Raleway" pitchFamily="2" charset="77"/>
              </a:defRPr>
            </a:lvl1pPr>
          </a:lstStyle>
          <a:p>
            <a:pPr lvl="0"/>
            <a:r>
              <a:rPr lang="en-US"/>
              <a:t>Insert subheading</a:t>
            </a:r>
          </a:p>
        </p:txBody>
      </p:sp>
      <p:sp>
        <p:nvSpPr>
          <p:cNvPr id="4" name="TextBox 3">
            <a:extLst>
              <a:ext uri="{FF2B5EF4-FFF2-40B4-BE49-F238E27FC236}">
                <a16:creationId xmlns:a16="http://schemas.microsoft.com/office/drawing/2014/main" id="{24D19E4C-D6AA-579B-366A-8CED3EB285B0}"/>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Tree>
    <p:extLst>
      <p:ext uri="{BB962C8B-B14F-4D97-AF65-F5344CB8AC3E}">
        <p14:creationId xmlns:p14="http://schemas.microsoft.com/office/powerpoint/2010/main" val="75878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2 light text">
    <p:bg>
      <p:bgPr>
        <a:solidFill>
          <a:srgbClr val="00EBED"/>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5" y="2205038"/>
            <a:ext cx="6267601" cy="948608"/>
          </a:xfrm>
        </p:spPr>
        <p:txBody>
          <a:bodyPr>
            <a:normAutofit/>
          </a:bodyPr>
          <a:lstStyle>
            <a:lvl1pPr marL="0" indent="0">
              <a:lnSpc>
                <a:spcPct val="100000"/>
              </a:lnSpc>
              <a:buNone/>
              <a:defRPr sz="1800" b="0" i="0">
                <a:solidFill>
                  <a:srgbClr val="001272"/>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3331229"/>
            <a:ext cx="3726108" cy="370383"/>
          </a:xfrm>
        </p:spPr>
        <p:txBody>
          <a:bodyPr>
            <a:normAutofit/>
          </a:bodyPr>
          <a:lstStyle>
            <a:lvl1pPr marL="0" indent="0">
              <a:buNone/>
              <a:defRPr sz="1400" b="0" i="0">
                <a:solidFill>
                  <a:srgbClr val="001272"/>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5" y="3556761"/>
            <a:ext cx="6267602" cy="166820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rgbClr val="001272"/>
                </a:solidFill>
                <a:latin typeface="Raleway" pitchFamily="2"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p:txBody>
      </p:sp>
    </p:spTree>
    <p:extLst>
      <p:ext uri="{BB962C8B-B14F-4D97-AF65-F5344CB8AC3E}">
        <p14:creationId xmlns:p14="http://schemas.microsoft.com/office/powerpoint/2010/main" val="62992896"/>
      </p:ext>
    </p:extLst>
  </p:cSld>
  <p:clrMapOvr>
    <a:masterClrMapping/>
  </p:clrMapOvr>
  <p:extLst>
    <p:ext uri="{DCECCB84-F9BA-43D5-87BE-67443E8EF086}">
      <p15:sldGuideLst xmlns:p15="http://schemas.microsoft.com/office/powerpoint/2012/main">
        <p15:guide id="1" orient="horz" pos="2092">
          <p15:clr>
            <a:srgbClr val="FBAE40"/>
          </p15:clr>
        </p15:guide>
        <p15:guide id="2" pos="6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3 light text">
    <p:bg>
      <p:bgPr>
        <a:solidFill>
          <a:srgbClr val="001272"/>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chemeClr val="bg1"/>
                </a:solidFill>
                <a:latin typeface="Raleway" pitchFamily="2" charset="77"/>
              </a:defRPr>
            </a:lvl1pPr>
          </a:lstStyle>
          <a:p>
            <a:r>
              <a:rPr lang="en-US"/>
              <a:t>Heading Example</a:t>
            </a:r>
          </a:p>
        </p:txBody>
      </p:sp>
      <p:sp>
        <p:nvSpPr>
          <p:cNvPr id="11" name="Text Placeholder 11">
            <a:extLst>
              <a:ext uri="{FF2B5EF4-FFF2-40B4-BE49-F238E27FC236}">
                <a16:creationId xmlns:a16="http://schemas.microsoft.com/office/drawing/2014/main" id="{5A8CACE6-B086-4946-9522-2058DCEDE7CC}"/>
              </a:ext>
            </a:extLst>
          </p:cNvPr>
          <p:cNvSpPr>
            <a:spLocks noGrp="1"/>
          </p:cNvSpPr>
          <p:nvPr>
            <p:ph type="body" sz="quarter" idx="11" hasCustomPrompt="1"/>
          </p:nvPr>
        </p:nvSpPr>
        <p:spPr>
          <a:xfrm>
            <a:off x="1019175" y="2217433"/>
            <a:ext cx="6267601" cy="948608"/>
          </a:xfrm>
        </p:spPr>
        <p:txBody>
          <a:bodyPr>
            <a:normAutofit/>
          </a:bodyPr>
          <a:lstStyle>
            <a:lvl1pPr marL="0" indent="0">
              <a:lnSpc>
                <a:spcPct val="100000"/>
              </a:lnSpc>
              <a:buNone/>
              <a:defRPr sz="1800" b="0" i="0">
                <a:solidFill>
                  <a:schemeClr val="bg1"/>
                </a:solidFill>
                <a:latin typeface="Raleway" pitchFamily="2" charset="77"/>
              </a:defRPr>
            </a:lvl1pPr>
          </a:lstStyle>
          <a:p>
            <a:pPr lvl="0"/>
            <a:r>
              <a:rPr lang="en-US"/>
              <a:t>First paragraph if requires Bold, emphasis etc.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2" name="Text Placeholder 11">
            <a:extLst>
              <a:ext uri="{FF2B5EF4-FFF2-40B4-BE49-F238E27FC236}">
                <a16:creationId xmlns:a16="http://schemas.microsoft.com/office/drawing/2014/main" id="{71EF9B28-A825-694E-9BDD-89FC5758267A}"/>
              </a:ext>
            </a:extLst>
          </p:cNvPr>
          <p:cNvSpPr>
            <a:spLocks noGrp="1"/>
          </p:cNvSpPr>
          <p:nvPr>
            <p:ph type="body" sz="quarter" idx="16" hasCustomPrompt="1"/>
          </p:nvPr>
        </p:nvSpPr>
        <p:spPr>
          <a:xfrm>
            <a:off x="1019176" y="3329638"/>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
        <p:nvSpPr>
          <p:cNvPr id="23" name="Text Placeholder 11">
            <a:extLst>
              <a:ext uri="{FF2B5EF4-FFF2-40B4-BE49-F238E27FC236}">
                <a16:creationId xmlns:a16="http://schemas.microsoft.com/office/drawing/2014/main" id="{63616043-10D0-4046-9680-EFC561A8BE4D}"/>
              </a:ext>
            </a:extLst>
          </p:cNvPr>
          <p:cNvSpPr>
            <a:spLocks noGrp="1"/>
          </p:cNvSpPr>
          <p:nvPr>
            <p:ph type="body" sz="quarter" idx="17" hasCustomPrompt="1"/>
          </p:nvPr>
        </p:nvSpPr>
        <p:spPr>
          <a:xfrm>
            <a:off x="1019175" y="3555170"/>
            <a:ext cx="6267602" cy="166820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chemeClr val="bg1"/>
                </a:solidFill>
                <a:latin typeface="Raleway" pitchFamily="2" charset="77"/>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Text heavy.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p:txBody>
      </p:sp>
    </p:spTree>
    <p:extLst>
      <p:ext uri="{BB962C8B-B14F-4D97-AF65-F5344CB8AC3E}">
        <p14:creationId xmlns:p14="http://schemas.microsoft.com/office/powerpoint/2010/main" val="1332887027"/>
      </p:ext>
    </p:extLst>
  </p:cSld>
  <p:clrMapOvr>
    <a:masterClrMapping/>
  </p:clrMapOvr>
  <p:extLst>
    <p:ext uri="{DCECCB84-F9BA-43D5-87BE-67443E8EF086}">
      <p15:sldGuideLst xmlns:p15="http://schemas.microsoft.com/office/powerpoint/2012/main">
        <p15:guide id="1" orient="horz" pos="1389">
          <p15:clr>
            <a:srgbClr val="FBAE40"/>
          </p15:clr>
        </p15:guide>
        <p15:guide id="2" pos="6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lide 1">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graphicFrame>
        <p:nvGraphicFramePr>
          <p:cNvPr id="72" name="Table 28">
            <a:extLst>
              <a:ext uri="{FF2B5EF4-FFF2-40B4-BE49-F238E27FC236}">
                <a16:creationId xmlns:a16="http://schemas.microsoft.com/office/drawing/2014/main" id="{32060F23-2DA5-4FF0-BA9B-54EBB0134443}"/>
              </a:ext>
            </a:extLst>
          </p:cNvPr>
          <p:cNvGraphicFramePr>
            <a:graphicFrameLocks noGrp="1"/>
          </p:cNvGraphicFramePr>
          <p:nvPr userDrawn="1">
            <p:extLst>
              <p:ext uri="{D42A27DB-BD31-4B8C-83A1-F6EECF244321}">
                <p14:modId xmlns:p14="http://schemas.microsoft.com/office/powerpoint/2010/main" val="1238538592"/>
              </p:ext>
            </p:extLst>
          </p:nvPr>
        </p:nvGraphicFramePr>
        <p:xfrm>
          <a:off x="1019175" y="2293597"/>
          <a:ext cx="10125005" cy="3954516"/>
        </p:xfrm>
        <a:graphic>
          <a:graphicData uri="http://schemas.openxmlformats.org/drawingml/2006/table">
            <a:tbl>
              <a:tblPr firstRow="1" bandRow="1">
                <a:tableStyleId>{2D5ABB26-0587-4C30-8999-92F81FD0307C}</a:tableStyleId>
              </a:tblPr>
              <a:tblGrid>
                <a:gridCol w="1720873">
                  <a:extLst>
                    <a:ext uri="{9D8B030D-6E8A-4147-A177-3AD203B41FA5}">
                      <a16:colId xmlns:a16="http://schemas.microsoft.com/office/drawing/2014/main" val="1741239782"/>
                    </a:ext>
                  </a:extLst>
                </a:gridCol>
                <a:gridCol w="7191447">
                  <a:extLst>
                    <a:ext uri="{9D8B030D-6E8A-4147-A177-3AD203B41FA5}">
                      <a16:colId xmlns:a16="http://schemas.microsoft.com/office/drawing/2014/main" val="3853639818"/>
                    </a:ext>
                  </a:extLst>
                </a:gridCol>
                <a:gridCol w="1212685">
                  <a:extLst>
                    <a:ext uri="{9D8B030D-6E8A-4147-A177-3AD203B41FA5}">
                      <a16:colId xmlns:a16="http://schemas.microsoft.com/office/drawing/2014/main" val="3506329816"/>
                    </a:ext>
                  </a:extLst>
                </a:gridCol>
              </a:tblGrid>
              <a:tr h="259661">
                <a:tc>
                  <a:txBody>
                    <a:bodyPr/>
                    <a:lstStyle/>
                    <a:p>
                      <a:endParaRPr lang="en-NZ" sz="1200">
                        <a:solidFill>
                          <a:srgbClr val="001272"/>
                        </a:solidFill>
                        <a:latin typeface="Raleway"/>
                      </a:endParaRPr>
                    </a:p>
                  </a:txBody>
                  <a:tcPr>
                    <a:lnB w="12700" cap="flat" cmpd="sng" algn="ctr">
                      <a:solidFill>
                        <a:srgbClr val="001272"/>
                      </a:solidFill>
                      <a:prstDash val="solid"/>
                      <a:round/>
                      <a:headEnd type="none" w="med" len="med"/>
                      <a:tailEnd type="none" w="med" len="med"/>
                    </a:lnB>
                  </a:tcPr>
                </a:tc>
                <a:tc>
                  <a:txBody>
                    <a:bodyPr/>
                    <a:lstStyle/>
                    <a:p>
                      <a:endParaRPr lang="en-NZ" sz="1200" b="1">
                        <a:solidFill>
                          <a:srgbClr val="001272"/>
                        </a:solidFill>
                        <a:latin typeface="Raleway"/>
                      </a:endParaRPr>
                    </a:p>
                  </a:txBody>
                  <a:tcPr>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a:endParaRPr>
                    </a:p>
                  </a:txBody>
                  <a:tcPr>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350532120"/>
                  </a:ext>
                </a:extLst>
              </a:tr>
              <a:tr h="259661">
                <a:tc rowSpan="3">
                  <a:txBody>
                    <a:bodyPr/>
                    <a:lstStyle/>
                    <a:p>
                      <a:endParaRPr lang="en-NZ" sz="1200">
                        <a:solidFill>
                          <a:srgbClr val="001272"/>
                        </a:solidFill>
                        <a:latin typeface="Raleway"/>
                      </a:endParaRPr>
                    </a:p>
                  </a:txBody>
                  <a:tcPr>
                    <a:lnL>
                      <a:noFill/>
                    </a:lnL>
                    <a:lnR>
                      <a:noFill/>
                    </a:lnR>
                    <a:lnT w="12700" cap="flat" cmpd="sng" algn="ctr">
                      <a:solidFill>
                        <a:srgbClr val="00127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a:solidFill>
                          <a:srgbClr val="001272"/>
                        </a:solidFill>
                        <a:latin typeface="Raleway"/>
                      </a:endParaRPr>
                    </a:p>
                  </a:txBody>
                  <a:tcPr>
                    <a:lnL>
                      <a:noFill/>
                    </a:lnL>
                    <a:lnT w="12700" cap="flat" cmpd="sng" algn="ctr">
                      <a:solidFill>
                        <a:srgbClr val="001272"/>
                      </a:solidFill>
                      <a:prstDash val="solid"/>
                      <a:round/>
                      <a:headEnd type="none" w="med" len="med"/>
                      <a:tailEnd type="none" w="med" len="med"/>
                    </a:lnT>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tcPr>
                </a:tc>
                <a:extLst>
                  <a:ext uri="{0D108BD9-81ED-4DB2-BD59-A6C34878D82A}">
                    <a16:rowId xmlns:a16="http://schemas.microsoft.com/office/drawing/2014/main" val="838248186"/>
                  </a:ext>
                </a:extLst>
              </a:tr>
              <a:tr h="259661">
                <a:tc vMerge="1">
                  <a:txBody>
                    <a:bodyPr/>
                    <a:lstStyle/>
                    <a:p>
                      <a:r>
                        <a:rPr lang="en-NZ"/>
                        <a:t>2</a:t>
                      </a:r>
                    </a:p>
                  </a:txBody>
                  <a:tcPr/>
                </a:tc>
                <a:tc>
                  <a:txBody>
                    <a:bodyPr/>
                    <a:lstStyle/>
                    <a:p>
                      <a:endParaRPr lang="en-NZ" sz="1200">
                        <a:solidFill>
                          <a:srgbClr val="001272"/>
                        </a:solidFill>
                        <a:latin typeface="Raleway"/>
                      </a:endParaRPr>
                    </a:p>
                  </a:txBody>
                  <a:tcPr>
                    <a:lnL>
                      <a:noFill/>
                    </a:lnL>
                    <a:lnB>
                      <a:noFill/>
                    </a:lnB>
                    <a:solidFill>
                      <a:srgbClr val="DAFCFD"/>
                    </a:solidFill>
                  </a:tcPr>
                </a:tc>
                <a:tc>
                  <a:txBody>
                    <a:bodyPr/>
                    <a:lstStyle/>
                    <a:p>
                      <a:endParaRPr lang="en-NZ" sz="1200">
                        <a:solidFill>
                          <a:srgbClr val="001272"/>
                        </a:solidFill>
                        <a:latin typeface="Raleway"/>
                      </a:endParaRPr>
                    </a:p>
                  </a:txBody>
                  <a:tcPr>
                    <a:lnB>
                      <a:noFill/>
                    </a:lnB>
                  </a:tcPr>
                </a:tc>
                <a:extLst>
                  <a:ext uri="{0D108BD9-81ED-4DB2-BD59-A6C34878D82A}">
                    <a16:rowId xmlns:a16="http://schemas.microsoft.com/office/drawing/2014/main" val="3874517791"/>
                  </a:ext>
                </a:extLst>
              </a:tr>
              <a:tr h="259661">
                <a:tc vMerge="1">
                  <a:txBody>
                    <a:bodyPr/>
                    <a:lstStyle/>
                    <a:p>
                      <a:endParaRPr lang="en-NZ"/>
                    </a:p>
                  </a:txBody>
                  <a:tcPr>
                    <a:lnB w="12700" cap="flat" cmpd="sng" algn="ctr">
                      <a:solidFill>
                        <a:srgbClr val="001272"/>
                      </a:solidFill>
                      <a:prstDash val="solid"/>
                      <a:round/>
                      <a:headEnd type="none" w="med" len="med"/>
                      <a:tailEnd type="none" w="med" len="med"/>
                    </a:lnB>
                  </a:tcPr>
                </a:tc>
                <a:tc>
                  <a:txBody>
                    <a:bodyPr/>
                    <a:lstStyle/>
                    <a:p>
                      <a:endParaRPr lang="en-NZ" sz="1200">
                        <a:solidFill>
                          <a:srgbClr val="001272"/>
                        </a:solidFill>
                        <a:latin typeface="Raleway"/>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594133"/>
                  </a:ext>
                </a:extLst>
              </a:tr>
              <a:tr h="259661">
                <a:tc>
                  <a:txBody>
                    <a:bodyPr/>
                    <a:lstStyle/>
                    <a:p>
                      <a:endParaRPr lang="en-NZ" sz="1200">
                        <a:solidFill>
                          <a:srgbClr val="001272"/>
                        </a:solidFill>
                        <a:latin typeface="Raleway" panose="020B0003030101060003" pitchFamily="34" charset="0"/>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2316533"/>
                  </a:ext>
                </a:extLst>
              </a:tr>
              <a:tr h="259661">
                <a:tc>
                  <a:txBody>
                    <a:bodyPr/>
                    <a:lstStyle/>
                    <a:p>
                      <a:endParaRPr lang="en-NZ" sz="1200">
                        <a:solidFill>
                          <a:srgbClr val="001272"/>
                        </a:solidFill>
                        <a:latin typeface="Raleway"/>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a:solidFill>
                          <a:srgbClr val="001272"/>
                        </a:solidFill>
                        <a:latin typeface="Raleway"/>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2428356572"/>
                  </a:ext>
                </a:extLst>
              </a:tr>
              <a:tr h="259661">
                <a:tc>
                  <a:txBody>
                    <a:bodyPr/>
                    <a:lstStyle/>
                    <a:p>
                      <a:endParaRPr lang="en-NZ" sz="1200">
                        <a:solidFill>
                          <a:srgbClr val="001272"/>
                        </a:solidFill>
                        <a:latin typeface="Raleway"/>
                      </a:endParaRPr>
                    </a:p>
                  </a:txBody>
                  <a:tcPr>
                    <a:lnT w="12700" cap="flat" cmpd="sng" algn="ctr">
                      <a:solidFill>
                        <a:srgbClr val="001272"/>
                      </a:solidFill>
                      <a:prstDash val="solid"/>
                      <a:round/>
                      <a:headEnd type="none" w="med" len="med"/>
                      <a:tailEnd type="none" w="med" len="med"/>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a:solidFill>
                          <a:srgbClr val="001272"/>
                        </a:solidFill>
                        <a:latin typeface="Raleway"/>
                      </a:endParaRPr>
                    </a:p>
                  </a:txBody>
                  <a:tcPr>
                    <a:lnT w="12700" cap="flat" cmpd="sng" algn="ctr">
                      <a:solidFill>
                        <a:srgbClr val="001272"/>
                      </a:solidFill>
                      <a:prstDash val="solid"/>
                      <a:round/>
                      <a:headEnd type="none" w="med" len="med"/>
                      <a:tailEnd type="none" w="med" len="med"/>
                    </a:lnT>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a:noFill/>
                    </a:lnB>
                  </a:tcPr>
                </a:tc>
                <a:extLst>
                  <a:ext uri="{0D108BD9-81ED-4DB2-BD59-A6C34878D82A}">
                    <a16:rowId xmlns:a16="http://schemas.microsoft.com/office/drawing/2014/main" val="1306928268"/>
                  </a:ext>
                </a:extLst>
              </a:tr>
              <a:tr h="259661">
                <a:tc>
                  <a:txBody>
                    <a:bodyPr/>
                    <a:lstStyle/>
                    <a:p>
                      <a:endParaRPr lang="en-NZ" sz="1200">
                        <a:latin typeface="Raleway" panose="020B0003030101060003" pitchFamily="34" charset="0"/>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200">
                        <a:solidFill>
                          <a:srgbClr val="001272"/>
                        </a:solidFill>
                        <a:latin typeface="Raleway"/>
                      </a:endParaRPr>
                    </a:p>
                  </a:txBody>
                  <a:tcPr>
                    <a:lnL>
                      <a:noFill/>
                    </a:lnL>
                    <a:lnR>
                      <a:noFill/>
                    </a:lnR>
                    <a:lnB w="12700" cap="flat" cmpd="sng" algn="ctr">
                      <a:noFill/>
                      <a:prstDash val="solid"/>
                      <a:round/>
                      <a:headEnd type="none" w="med" len="med"/>
                      <a:tailEnd type="none" w="med" len="med"/>
                    </a:lnB>
                    <a:solidFill>
                      <a:srgbClr val="DAFC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rgbClr val="001272"/>
                        </a:solidFill>
                        <a:latin typeface="Raleway"/>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950390"/>
                  </a:ext>
                </a:extLst>
              </a:tr>
              <a:tr h="296916">
                <a:tc>
                  <a:txBody>
                    <a:bodyPr/>
                    <a:lstStyle/>
                    <a:p>
                      <a:endParaRPr lang="en-NZ" sz="1200">
                        <a:latin typeface="Raleway" panose="020B0003030101060003" pitchFamily="34" charset="0"/>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6948721"/>
                  </a:ext>
                </a:extLst>
              </a:tr>
              <a:tr h="259661">
                <a:tc>
                  <a:txBody>
                    <a:bodyPr/>
                    <a:lstStyle/>
                    <a:p>
                      <a:endParaRPr lang="en-NZ" sz="1200">
                        <a:latin typeface="Raleway" panose="020B0003030101060003" pitchFamily="34" charset="0"/>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66424"/>
                  </a:ext>
                </a:extLst>
              </a:tr>
              <a:tr h="259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01272"/>
                        </a:solidFill>
                        <a:latin typeface="Raleway"/>
                      </a:endParaRPr>
                    </a:p>
                  </a:txBody>
                  <a:tcPr anchor="b">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noFill/>
                  </a:tcPr>
                </a:tc>
                <a:tc>
                  <a:txBody>
                    <a:bodyPr/>
                    <a:lstStyle/>
                    <a:p>
                      <a:endParaRPr lang="en-NZ" sz="1200">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2532674016"/>
                  </a:ext>
                </a:extLst>
              </a:tr>
              <a:tr h="259660">
                <a:tc>
                  <a:txBody>
                    <a:bodyPr/>
                    <a:lstStyle/>
                    <a:p>
                      <a:pPr lvl="0">
                        <a:buNone/>
                      </a:pPr>
                      <a:endParaRPr lang="en-NZ" sz="1200" b="0">
                        <a:solidFill>
                          <a:srgbClr val="001272"/>
                        </a:solidFill>
                        <a:latin typeface="Raleway"/>
                      </a:endParaRPr>
                    </a:p>
                  </a:txBody>
                  <a:tcPr>
                    <a:lnT w="12700">
                      <a:solidFill>
                        <a:srgbClr val="001272"/>
                      </a:solidFill>
                    </a:lnT>
                    <a:lnB w="12700">
                      <a:solidFill>
                        <a:srgbClr val="001272"/>
                      </a:solidFill>
                    </a:lnB>
                  </a:tcPr>
                </a:tc>
                <a:tc>
                  <a:txBody>
                    <a:bodyPr/>
                    <a:lstStyle/>
                    <a:p>
                      <a:pPr marL="0" lvl="0" indent="0" algn="l">
                        <a:lnSpc>
                          <a:spcPct val="100000"/>
                        </a:lnSpc>
                        <a:spcBef>
                          <a:spcPts val="0"/>
                        </a:spcBef>
                        <a:spcAft>
                          <a:spcPts val="0"/>
                        </a:spcAft>
                        <a:buNone/>
                      </a:pPr>
                      <a:endParaRPr lang="en-US" sz="1200">
                        <a:solidFill>
                          <a:srgbClr val="001272"/>
                        </a:solidFill>
                        <a:latin typeface="Raleway"/>
                      </a:endParaRPr>
                    </a:p>
                  </a:txBody>
                  <a:tcPr>
                    <a:lnT w="12700">
                      <a:solidFill>
                        <a:srgbClr val="001272"/>
                      </a:solidFill>
                    </a:lnT>
                    <a:lnB w="12700">
                      <a:solidFill>
                        <a:srgbClr val="001272"/>
                      </a:solidFill>
                    </a:lnB>
                    <a:solidFill>
                      <a:srgbClr val="DAFCFD"/>
                    </a:solidFill>
                  </a:tcPr>
                </a:tc>
                <a:tc>
                  <a:txBody>
                    <a:bodyPr/>
                    <a:lstStyle/>
                    <a:p>
                      <a:pPr lvl="0">
                        <a:buNone/>
                      </a:pPr>
                      <a:endParaRPr lang="en-NZ" sz="1200">
                        <a:latin typeface="Raleway"/>
                      </a:endParaRPr>
                    </a:p>
                  </a:txBody>
                  <a:tcPr>
                    <a:lnT w="12700">
                      <a:solidFill>
                        <a:srgbClr val="001272"/>
                      </a:solidFill>
                    </a:lnT>
                    <a:lnB w="12700">
                      <a:solidFill>
                        <a:srgbClr val="001272"/>
                      </a:solidFill>
                    </a:lnB>
                  </a:tcPr>
                </a:tc>
                <a:extLst>
                  <a:ext uri="{0D108BD9-81ED-4DB2-BD59-A6C34878D82A}">
                    <a16:rowId xmlns:a16="http://schemas.microsoft.com/office/drawing/2014/main" val="2899552525"/>
                  </a:ext>
                </a:extLst>
              </a:tr>
              <a:tr h="259661">
                <a:tc>
                  <a:txBody>
                    <a:bodyPr/>
                    <a:lstStyle/>
                    <a:p>
                      <a:endParaRPr lang="en-NZ" sz="1200" b="0">
                        <a:solidFill>
                          <a:srgbClr val="001272"/>
                        </a:solidFill>
                        <a:latin typeface="Raleway"/>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1272"/>
                        </a:solidFill>
                        <a:latin typeface="Raleway"/>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1751130922"/>
                  </a:ext>
                </a:extLst>
              </a:tr>
              <a:tr h="259661">
                <a:tc>
                  <a:txBody>
                    <a:bodyPr/>
                    <a:lstStyle/>
                    <a:p>
                      <a:pPr lvl="0">
                        <a:buNone/>
                      </a:pPr>
                      <a:endParaRPr lang="en-US"/>
                    </a:p>
                  </a:txBody>
                  <a:tcPr>
                    <a:lnT w="12700" cap="flat" cmpd="sng" algn="ctr">
                      <a:solidFill>
                        <a:srgbClr val="001272"/>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001272"/>
                        </a:solidFill>
                        <a:latin typeface="Raleway"/>
                      </a:endParaRPr>
                    </a:p>
                  </a:txBody>
                  <a:tcPr>
                    <a:lnT w="12700" cap="flat" cmpd="sng" algn="ctr">
                      <a:solidFill>
                        <a:srgbClr val="001272"/>
                      </a:solidFill>
                      <a:prstDash val="solid"/>
                      <a:round/>
                      <a:headEnd type="none" w="med" len="med"/>
                      <a:tailEnd type="none" w="med" len="med"/>
                    </a:lnT>
                    <a:solidFill>
                      <a:srgbClr val="DAFCFD"/>
                    </a:solidFill>
                  </a:tcPr>
                </a:tc>
                <a:tc>
                  <a:txBody>
                    <a:bodyPr/>
                    <a:lstStyle/>
                    <a:p>
                      <a:endParaRPr lang="en-NZ" sz="1200">
                        <a:latin typeface="Raleway" panose="020B0003030101060003" pitchFamily="34" charset="0"/>
                      </a:endParaRPr>
                    </a:p>
                  </a:txBody>
                  <a:tcPr>
                    <a:lnT w="12700" cap="flat" cmpd="sng" algn="ctr">
                      <a:solidFill>
                        <a:srgbClr val="001272"/>
                      </a:solidFill>
                      <a:prstDash val="solid"/>
                      <a:round/>
                      <a:headEnd type="none" w="med" len="med"/>
                      <a:tailEnd type="none" w="med" len="med"/>
                    </a:lnT>
                  </a:tcPr>
                </a:tc>
                <a:extLst>
                  <a:ext uri="{0D108BD9-81ED-4DB2-BD59-A6C34878D82A}">
                    <a16:rowId xmlns:a16="http://schemas.microsoft.com/office/drawing/2014/main" val="2964080085"/>
                  </a:ext>
                </a:extLst>
              </a:tr>
            </a:tbl>
          </a:graphicData>
        </a:graphic>
      </p:graphicFrame>
    </p:spTree>
    <p:extLst>
      <p:ext uri="{BB962C8B-B14F-4D97-AF65-F5344CB8AC3E}">
        <p14:creationId xmlns:p14="http://schemas.microsoft.com/office/powerpoint/2010/main" val="1666499652"/>
      </p:ext>
    </p:extLst>
  </p:cSld>
  <p:clrMapOvr>
    <a:masterClrMapping/>
  </p:clrMapOvr>
  <p:extLst>
    <p:ext uri="{DCECCB84-F9BA-43D5-87BE-67443E8EF086}">
      <p15:sldGuideLst xmlns:p15="http://schemas.microsoft.com/office/powerpoint/2012/main">
        <p15:guide id="1" orient="horz" pos="1389">
          <p15:clr>
            <a:srgbClr val="FBAE40"/>
          </p15:clr>
        </p15:guide>
        <p15:guide id="2" pos="6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2">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graphicFrame>
        <p:nvGraphicFramePr>
          <p:cNvPr id="24" name="Table 28">
            <a:extLst>
              <a:ext uri="{FF2B5EF4-FFF2-40B4-BE49-F238E27FC236}">
                <a16:creationId xmlns:a16="http://schemas.microsoft.com/office/drawing/2014/main" id="{91498BA9-C60E-44E1-8EDB-3CF5211C5E53}"/>
              </a:ext>
            </a:extLst>
          </p:cNvPr>
          <p:cNvGraphicFramePr>
            <a:graphicFrameLocks noGrp="1"/>
          </p:cNvGraphicFramePr>
          <p:nvPr userDrawn="1">
            <p:extLst>
              <p:ext uri="{D42A27DB-BD31-4B8C-83A1-F6EECF244321}">
                <p14:modId xmlns:p14="http://schemas.microsoft.com/office/powerpoint/2010/main" val="1730626209"/>
              </p:ext>
            </p:extLst>
          </p:nvPr>
        </p:nvGraphicFramePr>
        <p:xfrm>
          <a:off x="771879" y="2352726"/>
          <a:ext cx="5242750" cy="2249396"/>
        </p:xfrm>
        <a:graphic>
          <a:graphicData uri="http://schemas.openxmlformats.org/drawingml/2006/table">
            <a:tbl>
              <a:tblPr firstRow="1" bandRow="1">
                <a:tableStyleId>{2D5ABB26-0587-4C30-8999-92F81FD0307C}</a:tableStyleId>
              </a:tblPr>
              <a:tblGrid>
                <a:gridCol w="371149">
                  <a:extLst>
                    <a:ext uri="{9D8B030D-6E8A-4147-A177-3AD203B41FA5}">
                      <a16:colId xmlns:a16="http://schemas.microsoft.com/office/drawing/2014/main" val="1741239782"/>
                    </a:ext>
                  </a:extLst>
                </a:gridCol>
                <a:gridCol w="4207861">
                  <a:extLst>
                    <a:ext uri="{9D8B030D-6E8A-4147-A177-3AD203B41FA5}">
                      <a16:colId xmlns:a16="http://schemas.microsoft.com/office/drawing/2014/main" val="3853639818"/>
                    </a:ext>
                  </a:extLst>
                </a:gridCol>
                <a:gridCol w="663740">
                  <a:extLst>
                    <a:ext uri="{9D8B030D-6E8A-4147-A177-3AD203B41FA5}">
                      <a16:colId xmlns:a16="http://schemas.microsoft.com/office/drawing/2014/main" val="3506329816"/>
                    </a:ext>
                  </a:extLst>
                </a:gridCol>
              </a:tblGrid>
              <a:tr h="286913">
                <a:tc gridSpan="3">
                  <a:txBody>
                    <a:bodyPr/>
                    <a:lstStyle/>
                    <a:p>
                      <a:r>
                        <a:rPr lang="en-NZ" sz="1200" b="1">
                          <a:solidFill>
                            <a:srgbClr val="001272"/>
                          </a:solidFill>
                          <a:latin typeface="Raleway" panose="020B0003030101060003" pitchFamily="34" charset="0"/>
                        </a:rPr>
                        <a:t>Done Top 5</a:t>
                      </a:r>
                    </a:p>
                  </a:txBody>
                  <a:tcPr>
                    <a:lnB w="12700" cap="flat" cmpd="sng" algn="ctr">
                      <a:solidFill>
                        <a:srgbClr val="001272"/>
                      </a:solidFill>
                      <a:prstDash val="solid"/>
                      <a:round/>
                      <a:headEnd type="none" w="med" len="med"/>
                      <a:tailEnd type="none" w="med" len="med"/>
                    </a:lnB>
                  </a:tcPr>
                </a:tc>
                <a:tc hMerge="1">
                  <a:txBody>
                    <a:bodyPr/>
                    <a:lstStyle/>
                    <a:p>
                      <a:endParaRPr lang="en-NZ" sz="1200" b="1">
                        <a:solidFill>
                          <a:srgbClr val="001272"/>
                        </a:solidFill>
                        <a:latin typeface="Raleway" panose="020B0003030101060003" pitchFamily="34" charset="0"/>
                      </a:endParaRPr>
                    </a:p>
                  </a:txBody>
                  <a:tcPr>
                    <a:lnB w="12700" cap="flat" cmpd="sng" algn="ctr">
                      <a:solidFill>
                        <a:srgbClr val="001272"/>
                      </a:solidFill>
                      <a:prstDash val="solid"/>
                      <a:round/>
                      <a:headEnd type="none" w="med" len="med"/>
                      <a:tailEnd type="none" w="med" len="med"/>
                    </a:lnB>
                    <a:solidFill>
                      <a:srgbClr val="DAFCFD"/>
                    </a:solidFill>
                  </a:tcPr>
                </a:tc>
                <a:tc hMerge="1">
                  <a:txBody>
                    <a:bodyPr/>
                    <a:lstStyle/>
                    <a:p>
                      <a:endParaRPr lang="en-NZ" sz="1200">
                        <a:solidFill>
                          <a:srgbClr val="001272"/>
                        </a:solidFill>
                        <a:latin typeface="Raleway" panose="020B0003030101060003" pitchFamily="34" charset="0"/>
                      </a:endParaRPr>
                    </a:p>
                  </a:txBody>
                  <a:tcPr>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1360951183"/>
                  </a:ext>
                </a:extLst>
              </a:tr>
              <a:tr h="390001">
                <a:tc>
                  <a:txBody>
                    <a:bodyPr/>
                    <a:lstStyle/>
                    <a:p>
                      <a:r>
                        <a:rPr lang="en-NZ" sz="1200">
                          <a:solidFill>
                            <a:srgbClr val="001272"/>
                          </a:solidFill>
                          <a:latin typeface="Raleway" panose="020B0003030101060003" pitchFamily="34" charset="0"/>
                        </a:rPr>
                        <a:t>1</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endParaRPr lang="en-NZ" sz="1000" b="1">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350532120"/>
                  </a:ext>
                </a:extLst>
              </a:tr>
              <a:tr h="390001">
                <a:tc>
                  <a:txBody>
                    <a:bodyPr/>
                    <a:lstStyle/>
                    <a:p>
                      <a:r>
                        <a:rPr lang="en-NZ" sz="1200">
                          <a:latin typeface="Raleway" panose="020B0003030101060003" pitchFamily="34" charset="0"/>
                        </a:rPr>
                        <a:t>2</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endParaRPr lang="en-NZ" sz="1000">
                        <a:solidFill>
                          <a:srgbClr val="001272"/>
                        </a:solidFill>
                        <a:latin typeface="Raleway" panose="020B0003030101060003" pitchFamily="34" charset="0"/>
                      </a:endParaRPr>
                    </a:p>
                  </a:txBody>
                  <a:tcPr>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594133"/>
                  </a:ext>
                </a:extLst>
              </a:tr>
              <a:tr h="390001">
                <a:tc>
                  <a:txBody>
                    <a:bodyPr/>
                    <a:lstStyle/>
                    <a:p>
                      <a:r>
                        <a:rPr lang="en-NZ" sz="1200">
                          <a:solidFill>
                            <a:srgbClr val="001272"/>
                          </a:solidFill>
                          <a:latin typeface="Raleway" panose="020B0003030101060003" pitchFamily="34" charset="0"/>
                        </a:rPr>
                        <a:t>3</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0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2316533"/>
                  </a:ext>
                </a:extLst>
              </a:tr>
              <a:tr h="286913">
                <a:tc>
                  <a:txBody>
                    <a:bodyPr/>
                    <a:lstStyle/>
                    <a:p>
                      <a:r>
                        <a:rPr lang="en-NZ" sz="1200">
                          <a:solidFill>
                            <a:srgbClr val="001272"/>
                          </a:solidFill>
                          <a:latin typeface="Raleway" panose="020B0003030101060003" pitchFamily="34" charset="0"/>
                        </a:rPr>
                        <a:t>4</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2428356572"/>
                  </a:ext>
                </a:extLst>
              </a:tr>
              <a:tr h="286913">
                <a:tc>
                  <a:txBody>
                    <a:bodyPr/>
                    <a:lstStyle/>
                    <a:p>
                      <a:r>
                        <a:rPr lang="en-NZ" sz="1200">
                          <a:solidFill>
                            <a:srgbClr val="001272"/>
                          </a:solidFill>
                          <a:latin typeface="Raleway" panose="020B0003030101060003" pitchFamily="34" charset="0"/>
                        </a:rPr>
                        <a:t>5</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862530796"/>
                  </a:ext>
                </a:extLst>
              </a:tr>
            </a:tbl>
          </a:graphicData>
        </a:graphic>
      </p:graphicFrame>
      <p:graphicFrame>
        <p:nvGraphicFramePr>
          <p:cNvPr id="2" name="Table 1">
            <a:extLst>
              <a:ext uri="{FF2B5EF4-FFF2-40B4-BE49-F238E27FC236}">
                <a16:creationId xmlns:a16="http://schemas.microsoft.com/office/drawing/2014/main" id="{4F8AB2CF-0990-4162-AB88-D3F23ADB31BF}"/>
              </a:ext>
            </a:extLst>
          </p:cNvPr>
          <p:cNvGraphicFramePr>
            <a:graphicFrameLocks noGrp="1"/>
          </p:cNvGraphicFramePr>
          <p:nvPr userDrawn="1">
            <p:extLst>
              <p:ext uri="{D42A27DB-BD31-4B8C-83A1-F6EECF244321}">
                <p14:modId xmlns:p14="http://schemas.microsoft.com/office/powerpoint/2010/main" val="375002674"/>
              </p:ext>
            </p:extLst>
          </p:nvPr>
        </p:nvGraphicFramePr>
        <p:xfrm>
          <a:off x="6332837" y="2352726"/>
          <a:ext cx="5242750" cy="2249396"/>
        </p:xfrm>
        <a:graphic>
          <a:graphicData uri="http://schemas.openxmlformats.org/drawingml/2006/table">
            <a:tbl>
              <a:tblPr firstRow="1" bandRow="1">
                <a:tableStyleId>{2D5ABB26-0587-4C30-8999-92F81FD0307C}</a:tableStyleId>
              </a:tblPr>
              <a:tblGrid>
                <a:gridCol w="371149">
                  <a:extLst>
                    <a:ext uri="{9D8B030D-6E8A-4147-A177-3AD203B41FA5}">
                      <a16:colId xmlns:a16="http://schemas.microsoft.com/office/drawing/2014/main" val="3264187465"/>
                    </a:ext>
                  </a:extLst>
                </a:gridCol>
                <a:gridCol w="4207861">
                  <a:extLst>
                    <a:ext uri="{9D8B030D-6E8A-4147-A177-3AD203B41FA5}">
                      <a16:colId xmlns:a16="http://schemas.microsoft.com/office/drawing/2014/main" val="2855523843"/>
                    </a:ext>
                  </a:extLst>
                </a:gridCol>
                <a:gridCol w="663740">
                  <a:extLst>
                    <a:ext uri="{9D8B030D-6E8A-4147-A177-3AD203B41FA5}">
                      <a16:colId xmlns:a16="http://schemas.microsoft.com/office/drawing/2014/main" val="3328120108"/>
                    </a:ext>
                  </a:extLst>
                </a:gridCol>
              </a:tblGrid>
              <a:tr h="286913">
                <a:tc gridSpan="3">
                  <a:txBody>
                    <a:bodyPr/>
                    <a:lstStyle/>
                    <a:p>
                      <a:r>
                        <a:rPr lang="en-NZ" sz="1200" b="1">
                          <a:solidFill>
                            <a:srgbClr val="001272"/>
                          </a:solidFill>
                          <a:latin typeface="Raleway" panose="020B0003030101060003" pitchFamily="34" charset="0"/>
                        </a:rPr>
                        <a:t>Next Top 5</a:t>
                      </a:r>
                    </a:p>
                  </a:txBody>
                  <a:tcPr>
                    <a:lnB w="12700" cap="flat" cmpd="sng" algn="ctr">
                      <a:solidFill>
                        <a:srgbClr val="001272"/>
                      </a:solidFill>
                      <a:prstDash val="solid"/>
                      <a:round/>
                      <a:headEnd type="none" w="med" len="med"/>
                      <a:tailEnd type="none" w="med" len="med"/>
                    </a:lnB>
                  </a:tcPr>
                </a:tc>
                <a:tc hMerge="1">
                  <a:txBody>
                    <a:bodyPr/>
                    <a:lstStyle/>
                    <a:p>
                      <a:endParaRPr lang="en-NZ" sz="1200" b="1">
                        <a:solidFill>
                          <a:srgbClr val="001272"/>
                        </a:solidFill>
                        <a:latin typeface="Raleway" panose="020B0003030101060003" pitchFamily="34" charset="0"/>
                      </a:endParaRPr>
                    </a:p>
                  </a:txBody>
                  <a:tcPr>
                    <a:lnB w="12700" cap="flat" cmpd="sng" algn="ctr">
                      <a:solidFill>
                        <a:srgbClr val="001272"/>
                      </a:solidFill>
                      <a:prstDash val="solid"/>
                      <a:round/>
                      <a:headEnd type="none" w="med" len="med"/>
                      <a:tailEnd type="none" w="med" len="med"/>
                    </a:lnB>
                    <a:solidFill>
                      <a:srgbClr val="DAFCFD"/>
                    </a:solidFill>
                  </a:tcPr>
                </a:tc>
                <a:tc hMerge="1">
                  <a:txBody>
                    <a:bodyPr/>
                    <a:lstStyle/>
                    <a:p>
                      <a:endParaRPr lang="en-NZ" sz="1200">
                        <a:solidFill>
                          <a:srgbClr val="001272"/>
                        </a:solidFill>
                        <a:latin typeface="Raleway" panose="020B0003030101060003" pitchFamily="34" charset="0"/>
                      </a:endParaRPr>
                    </a:p>
                  </a:txBody>
                  <a:tcPr>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196944751"/>
                  </a:ext>
                </a:extLst>
              </a:tr>
              <a:tr h="390001">
                <a:tc>
                  <a:txBody>
                    <a:bodyPr/>
                    <a:lstStyle/>
                    <a:p>
                      <a:r>
                        <a:rPr lang="en-NZ" sz="1200">
                          <a:solidFill>
                            <a:srgbClr val="001272"/>
                          </a:solidFill>
                          <a:latin typeface="Raleway" panose="020B0003030101060003" pitchFamily="34" charset="0"/>
                        </a:rPr>
                        <a:t>1</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endParaRPr lang="en-NZ" sz="1000" b="1">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2639328301"/>
                  </a:ext>
                </a:extLst>
              </a:tr>
              <a:tr h="390001">
                <a:tc>
                  <a:txBody>
                    <a:bodyPr/>
                    <a:lstStyle/>
                    <a:p>
                      <a:r>
                        <a:rPr lang="en-NZ" sz="1200">
                          <a:latin typeface="Raleway" panose="020B0003030101060003" pitchFamily="34" charset="0"/>
                        </a:rPr>
                        <a:t>2</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endParaRPr lang="en-NZ" sz="1000">
                        <a:solidFill>
                          <a:srgbClr val="001272"/>
                        </a:solidFill>
                        <a:latin typeface="Raleway" panose="020B0003030101060003" pitchFamily="34" charset="0"/>
                      </a:endParaRPr>
                    </a:p>
                  </a:txBody>
                  <a:tcPr>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976649"/>
                  </a:ext>
                </a:extLst>
              </a:tr>
              <a:tr h="390001">
                <a:tc>
                  <a:txBody>
                    <a:bodyPr/>
                    <a:lstStyle/>
                    <a:p>
                      <a:r>
                        <a:rPr lang="en-NZ" sz="1200">
                          <a:solidFill>
                            <a:srgbClr val="001272"/>
                          </a:solidFill>
                          <a:latin typeface="Raleway" panose="020B0003030101060003" pitchFamily="34" charset="0"/>
                        </a:rPr>
                        <a:t>3</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NZ" sz="10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endParaRPr lang="en-NZ" sz="1200">
                        <a:solidFill>
                          <a:srgbClr val="001272"/>
                        </a:solidFill>
                        <a:latin typeface="Raleway" panose="020B0003030101060003" pitchFamily="34"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120917"/>
                  </a:ext>
                </a:extLst>
              </a:tr>
              <a:tr h="286913">
                <a:tc>
                  <a:txBody>
                    <a:bodyPr/>
                    <a:lstStyle/>
                    <a:p>
                      <a:r>
                        <a:rPr lang="en-NZ" sz="1200">
                          <a:solidFill>
                            <a:srgbClr val="001272"/>
                          </a:solidFill>
                          <a:latin typeface="Raleway" panose="020B0003030101060003" pitchFamily="34" charset="0"/>
                        </a:rPr>
                        <a:t>4</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2360846863"/>
                  </a:ext>
                </a:extLst>
              </a:tr>
              <a:tr h="286913">
                <a:tc>
                  <a:txBody>
                    <a:bodyPr/>
                    <a:lstStyle/>
                    <a:p>
                      <a:r>
                        <a:rPr lang="en-NZ" sz="1200">
                          <a:solidFill>
                            <a:srgbClr val="001272"/>
                          </a:solidFill>
                          <a:latin typeface="Raleway" panose="020B0003030101060003" pitchFamily="34" charset="0"/>
                        </a:rPr>
                        <a:t>5</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kern="1200">
                        <a:solidFill>
                          <a:srgbClr val="001272"/>
                        </a:solidFill>
                        <a:latin typeface="Raleway" panose="020B0003030101060003" pitchFamily="34" charset="0"/>
                        <a:ea typeface="+mn-ea"/>
                        <a:cs typeface="+mn-cs"/>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endParaRPr lang="en-NZ" sz="1200">
                        <a:solidFill>
                          <a:srgbClr val="001272"/>
                        </a:solidFill>
                        <a:latin typeface="Raleway" panose="020B0003030101060003" pitchFamily="34"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3013211778"/>
                  </a:ext>
                </a:extLst>
              </a:tr>
            </a:tbl>
          </a:graphicData>
        </a:graphic>
      </p:graphicFrame>
    </p:spTree>
    <p:extLst>
      <p:ext uri="{BB962C8B-B14F-4D97-AF65-F5344CB8AC3E}">
        <p14:creationId xmlns:p14="http://schemas.microsoft.com/office/powerpoint/2010/main" val="4255968921"/>
      </p:ext>
    </p:extLst>
  </p:cSld>
  <p:clrMapOvr>
    <a:masterClrMapping/>
  </p:clrMapOvr>
  <p:extLst>
    <p:ext uri="{DCECCB84-F9BA-43D5-87BE-67443E8EF086}">
      <p15:sldGuideLst xmlns:p15="http://schemas.microsoft.com/office/powerpoint/2012/main">
        <p15:guide id="1" orient="horz" pos="1389">
          <p15:clr>
            <a:srgbClr val="FBAE40"/>
          </p15:clr>
        </p15:guide>
        <p15:guide id="2" pos="64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able Slide 2">
    <p:bg>
      <p:bgPr>
        <a:solidFill>
          <a:schemeClr val="bg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7C391577-58B3-2045-A65F-5E2DB6DC0EB7}"/>
              </a:ext>
            </a:extLst>
          </p:cNvPr>
          <p:cNvSpPr>
            <a:spLocks noGrp="1"/>
          </p:cNvSpPr>
          <p:nvPr>
            <p:ph type="title" hasCustomPrompt="1"/>
          </p:nvPr>
        </p:nvSpPr>
        <p:spPr>
          <a:xfrm>
            <a:off x="1019175" y="766769"/>
            <a:ext cx="7935037" cy="1025526"/>
          </a:xfrm>
        </p:spPr>
        <p:txBody>
          <a:bodyPr/>
          <a:lstStyle>
            <a:lvl1pPr>
              <a:defRPr b="0" i="0">
                <a:solidFill>
                  <a:srgbClr val="001272"/>
                </a:solidFill>
                <a:latin typeface="Raleway" pitchFamily="2" charset="77"/>
              </a:defRPr>
            </a:lvl1pPr>
          </a:lstStyle>
          <a:p>
            <a:r>
              <a:rPr lang="en-US"/>
              <a:t>Heading Example</a:t>
            </a:r>
          </a:p>
        </p:txBody>
      </p:sp>
      <p:graphicFrame>
        <p:nvGraphicFramePr>
          <p:cNvPr id="3" name="Table 2">
            <a:extLst>
              <a:ext uri="{FF2B5EF4-FFF2-40B4-BE49-F238E27FC236}">
                <a16:creationId xmlns:a16="http://schemas.microsoft.com/office/drawing/2014/main" id="{492F0F2E-B76B-4269-B9FD-A1DBFE22D4F4}"/>
              </a:ext>
            </a:extLst>
          </p:cNvPr>
          <p:cNvGraphicFramePr>
            <a:graphicFrameLocks noGrp="1"/>
          </p:cNvGraphicFramePr>
          <p:nvPr userDrawn="1">
            <p:extLst>
              <p:ext uri="{D42A27DB-BD31-4B8C-83A1-F6EECF244321}">
                <p14:modId xmlns:p14="http://schemas.microsoft.com/office/powerpoint/2010/main" val="3892380868"/>
              </p:ext>
            </p:extLst>
          </p:nvPr>
        </p:nvGraphicFramePr>
        <p:xfrm>
          <a:off x="850195" y="2673026"/>
          <a:ext cx="10491610" cy="2231696"/>
        </p:xfrm>
        <a:graphic>
          <a:graphicData uri="http://schemas.openxmlformats.org/drawingml/2006/table">
            <a:tbl>
              <a:tblPr firstRow="1" bandRow="1">
                <a:tableStyleId>{2D5ABB26-0587-4C30-8999-92F81FD0307C}</a:tableStyleId>
              </a:tblPr>
              <a:tblGrid>
                <a:gridCol w="495502">
                  <a:extLst>
                    <a:ext uri="{9D8B030D-6E8A-4147-A177-3AD203B41FA5}">
                      <a16:colId xmlns:a16="http://schemas.microsoft.com/office/drawing/2014/main" val="2344336136"/>
                    </a:ext>
                  </a:extLst>
                </a:gridCol>
                <a:gridCol w="2928304">
                  <a:extLst>
                    <a:ext uri="{9D8B030D-6E8A-4147-A177-3AD203B41FA5}">
                      <a16:colId xmlns:a16="http://schemas.microsoft.com/office/drawing/2014/main" val="809640268"/>
                    </a:ext>
                  </a:extLst>
                </a:gridCol>
                <a:gridCol w="421060">
                  <a:extLst>
                    <a:ext uri="{9D8B030D-6E8A-4147-A177-3AD203B41FA5}">
                      <a16:colId xmlns:a16="http://schemas.microsoft.com/office/drawing/2014/main" val="328545257"/>
                    </a:ext>
                  </a:extLst>
                </a:gridCol>
                <a:gridCol w="3232682">
                  <a:extLst>
                    <a:ext uri="{9D8B030D-6E8A-4147-A177-3AD203B41FA5}">
                      <a16:colId xmlns:a16="http://schemas.microsoft.com/office/drawing/2014/main" val="708899702"/>
                    </a:ext>
                  </a:extLst>
                </a:gridCol>
                <a:gridCol w="404945">
                  <a:extLst>
                    <a:ext uri="{9D8B030D-6E8A-4147-A177-3AD203B41FA5}">
                      <a16:colId xmlns:a16="http://schemas.microsoft.com/office/drawing/2014/main" val="3897756460"/>
                    </a:ext>
                  </a:extLst>
                </a:gridCol>
                <a:gridCol w="3009117">
                  <a:extLst>
                    <a:ext uri="{9D8B030D-6E8A-4147-A177-3AD203B41FA5}">
                      <a16:colId xmlns:a16="http://schemas.microsoft.com/office/drawing/2014/main" val="1918744625"/>
                    </a:ext>
                  </a:extLst>
                </a:gridCol>
              </a:tblGrid>
              <a:tr h="256441">
                <a:tc gridSpan="2">
                  <a:txBody>
                    <a:bodyPr/>
                    <a:lstStyle/>
                    <a:p>
                      <a:r>
                        <a:rPr lang="en-NZ" sz="1200" b="1">
                          <a:solidFill>
                            <a:srgbClr val="001272"/>
                          </a:solidFill>
                          <a:latin typeface="Raleway" panose="020B0003030101060003" pitchFamily="34" charset="0"/>
                        </a:rPr>
                        <a:t>XXX</a:t>
                      </a: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r>
                        <a:rPr lang="en-NZ" sz="1200" b="1">
                          <a:solidFill>
                            <a:srgbClr val="001272"/>
                          </a:solidFill>
                          <a:latin typeface="Raleway" panose="020B0003030101060003" pitchFamily="34" charset="0"/>
                        </a:rPr>
                        <a:t>Promoter Verbatim</a:t>
                      </a: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rgbClr val="001272"/>
                          </a:solidFill>
                          <a:latin typeface="Raleway" panose="020B0003030101060003" pitchFamily="34" charset="0"/>
                        </a:rPr>
                        <a:t>XXX</a:t>
                      </a: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rgbClr val="001272"/>
                          </a:solidFill>
                          <a:latin typeface="Raleway" panose="020B0003030101060003" pitchFamily="34" charset="0"/>
                        </a:rPr>
                        <a:t>Neutral Verbatim</a:t>
                      </a: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a:solidFill>
                          <a:srgbClr val="001272"/>
                        </a:solidFill>
                        <a:latin typeface="Raleway" panose="020B0003030101060003" pitchFamily="34" charset="0"/>
                      </a:endParaRP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rgbClr val="001272"/>
                          </a:solidFill>
                          <a:latin typeface="Raleway" panose="020B0003030101060003" pitchFamily="34" charset="0"/>
                        </a:rPr>
                        <a:t>XXX</a:t>
                      </a:r>
                    </a:p>
                  </a:txBody>
                  <a:tcPr>
                    <a:lnL>
                      <a:noFill/>
                    </a:lnL>
                    <a:lnR>
                      <a:noFill/>
                    </a:lnR>
                    <a:lnT w="12700" cap="flat" cmpd="sng" algn="ctr">
                      <a:no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606153"/>
                  </a:ext>
                </a:extLst>
              </a:tr>
              <a:tr h="563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i="0">
                          <a:solidFill>
                            <a:srgbClr val="002060"/>
                          </a:solidFill>
                          <a:latin typeface="Raleway" pitchFamily="2" charset="0"/>
                        </a:rPr>
                        <a:t>1</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r>
                        <a:rPr lang="en-NZ" sz="1100" b="0">
                          <a:solidFill>
                            <a:srgbClr val="001272"/>
                          </a:solidFill>
                          <a:latin typeface="Raleway" pitchFamily="2" charset="0"/>
                        </a:rPr>
                        <a:t>1</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solidFill>
                      <a:srgbClr val="DAFCFD"/>
                    </a:solidFill>
                  </a:tcPr>
                </a:tc>
                <a:tc>
                  <a:txBody>
                    <a:bodyPr/>
                    <a:lstStyle/>
                    <a:p>
                      <a:r>
                        <a:rPr lang="en-NZ" sz="1100">
                          <a:solidFill>
                            <a:srgbClr val="001272"/>
                          </a:solidFill>
                          <a:latin typeface="Raleway" pitchFamily="2" charset="0"/>
                        </a:rPr>
                        <a:t>1</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extLst>
                  <a:ext uri="{0D108BD9-81ED-4DB2-BD59-A6C34878D82A}">
                    <a16:rowId xmlns:a16="http://schemas.microsoft.com/office/drawing/2014/main" val="4022786500"/>
                  </a:ext>
                </a:extLst>
              </a:tr>
              <a:tr h="723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i="0">
                          <a:solidFill>
                            <a:srgbClr val="002060"/>
                          </a:solidFill>
                          <a:latin typeface="Raleway" pitchFamily="2" charset="0"/>
                        </a:rPr>
                        <a:t>2</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tcPr>
                </a:tc>
                <a:tc>
                  <a:txBody>
                    <a:bodyPr/>
                    <a:lstStyle/>
                    <a:p>
                      <a:r>
                        <a:rPr lang="en-NZ" sz="1100">
                          <a:solidFill>
                            <a:srgbClr val="001272"/>
                          </a:solidFill>
                          <a:latin typeface="Raleway" pitchFamily="2" charset="0"/>
                        </a:rPr>
                        <a:t>2</a:t>
                      </a:r>
                    </a:p>
                  </a:txBody>
                  <a:tcP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r>
                        <a:rPr lang="en-NZ" sz="1100">
                          <a:solidFill>
                            <a:srgbClr val="001272"/>
                          </a:solidFill>
                          <a:latin typeface="Raleway" pitchFamily="2" charset="0"/>
                        </a:rPr>
                        <a:t>2</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468231"/>
                  </a:ext>
                </a:extLst>
              </a:tr>
              <a:tr h="639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i="0">
                          <a:solidFill>
                            <a:srgbClr val="002060"/>
                          </a:solidFill>
                          <a:latin typeface="Raleway" pitchFamily="2" charset="0"/>
                        </a:rPr>
                        <a:t>3</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NZ" sz="1100">
                          <a:solidFill>
                            <a:srgbClr val="001272"/>
                          </a:solidFill>
                          <a:latin typeface="Raleway" pitchFamily="2" charset="0"/>
                        </a:rPr>
                        <a:t>3</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solidFill>
                      <a:srgbClr val="DAFCFD"/>
                    </a:solidFill>
                  </a:tcPr>
                </a:tc>
                <a:tc>
                  <a:txBody>
                    <a:bodyPr/>
                    <a:lstStyle/>
                    <a:p>
                      <a:r>
                        <a:rPr lang="en-NZ" sz="1100">
                          <a:solidFill>
                            <a:srgbClr val="001272"/>
                          </a:solidFill>
                          <a:latin typeface="Raleway" pitchFamily="2" charset="0"/>
                        </a:rPr>
                        <a:t>3</a:t>
                      </a: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i="1">
                        <a:solidFill>
                          <a:srgbClr val="002060"/>
                        </a:solidFill>
                        <a:latin typeface="Raleway" pitchFamily="2" charset="0"/>
                      </a:endParaRPr>
                    </a:p>
                  </a:txBody>
                  <a:tcPr>
                    <a:lnL>
                      <a:noFill/>
                    </a:lnL>
                    <a:lnR>
                      <a:noFill/>
                    </a:lnR>
                    <a:lnT w="12700" cap="flat" cmpd="sng" algn="ctr">
                      <a:solidFill>
                        <a:srgbClr val="001272"/>
                      </a:solidFill>
                      <a:prstDash val="solid"/>
                      <a:round/>
                      <a:headEnd type="none" w="med" len="med"/>
                      <a:tailEnd type="none" w="med" len="med"/>
                    </a:lnT>
                    <a:lnB w="12700" cap="flat" cmpd="sng" algn="ctr">
                      <a:solidFill>
                        <a:srgbClr val="00127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0802127"/>
                  </a:ext>
                </a:extLst>
              </a:tr>
            </a:tbl>
          </a:graphicData>
        </a:graphic>
      </p:graphicFrame>
    </p:spTree>
    <p:extLst>
      <p:ext uri="{BB962C8B-B14F-4D97-AF65-F5344CB8AC3E}">
        <p14:creationId xmlns:p14="http://schemas.microsoft.com/office/powerpoint/2010/main" val="3117739451"/>
      </p:ext>
    </p:extLst>
  </p:cSld>
  <p:clrMapOvr>
    <a:masterClrMapping/>
  </p:clrMapOvr>
  <p:extLst>
    <p:ext uri="{DCECCB84-F9BA-43D5-87BE-67443E8EF086}">
      <p15:sldGuideLst xmlns:p15="http://schemas.microsoft.com/office/powerpoint/2012/main">
        <p15:guide id="1" orient="horz" pos="1389">
          <p15:clr>
            <a:srgbClr val="FBAE40"/>
          </p15:clr>
        </p15:guide>
        <p15:guide id="2" pos="64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1">
    <p:bg>
      <p:bgPr>
        <a:solidFill>
          <a:srgbClr val="00127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E81E-A3D4-D84C-A74E-71BD825848DD}"/>
              </a:ext>
            </a:extLst>
          </p:cNvPr>
          <p:cNvPicPr>
            <a:picLocks noChangeAspect="1"/>
          </p:cNvPicPr>
          <p:nvPr userDrawn="1"/>
        </p:nvPicPr>
        <p:blipFill>
          <a:blip r:embed="rId2"/>
          <a:stretch>
            <a:fillRect/>
          </a:stretch>
        </p:blipFill>
        <p:spPr>
          <a:xfrm>
            <a:off x="6216712" y="0"/>
            <a:ext cx="5457138" cy="6273800"/>
          </a:xfrm>
          <a:prstGeom prst="rect">
            <a:avLst/>
          </a:prstGeom>
        </p:spPr>
      </p:pic>
      <p:sp>
        <p:nvSpPr>
          <p:cNvPr id="6" name="Text Placeholder 5">
            <a:extLst>
              <a:ext uri="{FF2B5EF4-FFF2-40B4-BE49-F238E27FC236}">
                <a16:creationId xmlns:a16="http://schemas.microsoft.com/office/drawing/2014/main" id="{B1245D72-B6DE-5E47-911F-5F419B239B0C}"/>
              </a:ext>
            </a:extLst>
          </p:cNvPr>
          <p:cNvSpPr>
            <a:spLocks noGrp="1"/>
          </p:cNvSpPr>
          <p:nvPr>
            <p:ph type="body" sz="quarter" idx="10" hasCustomPrompt="1"/>
          </p:nvPr>
        </p:nvSpPr>
        <p:spPr>
          <a:xfrm>
            <a:off x="6875181" y="903942"/>
            <a:ext cx="4140200" cy="3378200"/>
          </a:xfrm>
        </p:spPr>
        <p:txBody>
          <a:bodyPr>
            <a:noAutofit/>
          </a:bodyPr>
          <a:lstStyle>
            <a:lvl1pPr marL="0" indent="0">
              <a:lnSpc>
                <a:spcPct val="100000"/>
              </a:lnSpc>
              <a:buNone/>
              <a:defRPr lang="en-NZ" sz="2800" b="0" i="0" smtClean="0">
                <a:solidFill>
                  <a:srgbClr val="001272"/>
                </a:solidFill>
                <a:effectLst/>
                <a:latin typeface="Raleway Light" pitchFamily="2" charset="77"/>
              </a:defRPr>
            </a:lvl1pPr>
          </a:lstStyle>
          <a:p>
            <a:pPr lvl="0"/>
            <a:r>
              <a:rPr lang="en-US"/>
              <a:t>Quote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11" name="Text Placeholder 10">
            <a:extLst>
              <a:ext uri="{FF2B5EF4-FFF2-40B4-BE49-F238E27FC236}">
                <a16:creationId xmlns:a16="http://schemas.microsoft.com/office/drawing/2014/main" id="{77C83723-131D-8745-9896-0DD450EAF57B}"/>
              </a:ext>
            </a:extLst>
          </p:cNvPr>
          <p:cNvSpPr>
            <a:spLocks noGrp="1"/>
          </p:cNvSpPr>
          <p:nvPr>
            <p:ph type="body" sz="quarter" idx="11" hasCustomPrompt="1"/>
          </p:nvPr>
        </p:nvSpPr>
        <p:spPr>
          <a:xfrm>
            <a:off x="6637849" y="853142"/>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
        <p:nvSpPr>
          <p:cNvPr id="17" name="Text Placeholder 10">
            <a:extLst>
              <a:ext uri="{FF2B5EF4-FFF2-40B4-BE49-F238E27FC236}">
                <a16:creationId xmlns:a16="http://schemas.microsoft.com/office/drawing/2014/main" id="{9E993857-4058-D640-8FAF-EE896CC1CB49}"/>
              </a:ext>
            </a:extLst>
          </p:cNvPr>
          <p:cNvSpPr>
            <a:spLocks noGrp="1"/>
          </p:cNvSpPr>
          <p:nvPr>
            <p:ph type="body" sz="quarter" idx="12" hasCustomPrompt="1"/>
          </p:nvPr>
        </p:nvSpPr>
        <p:spPr>
          <a:xfrm>
            <a:off x="10585556" y="3886201"/>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Tree>
    <p:extLst>
      <p:ext uri="{BB962C8B-B14F-4D97-AF65-F5344CB8AC3E}">
        <p14:creationId xmlns:p14="http://schemas.microsoft.com/office/powerpoint/2010/main" val="559136817"/>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rgbClr val="00EBE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E81E-A3D4-D84C-A74E-71BD825848DD}"/>
              </a:ext>
            </a:extLst>
          </p:cNvPr>
          <p:cNvPicPr>
            <a:picLocks noChangeAspect="1"/>
          </p:cNvPicPr>
          <p:nvPr userDrawn="1"/>
        </p:nvPicPr>
        <p:blipFill>
          <a:blip r:embed="rId2"/>
          <a:stretch>
            <a:fillRect/>
          </a:stretch>
        </p:blipFill>
        <p:spPr>
          <a:xfrm>
            <a:off x="6216712" y="0"/>
            <a:ext cx="5457138" cy="6273800"/>
          </a:xfrm>
          <a:prstGeom prst="rect">
            <a:avLst/>
          </a:prstGeom>
        </p:spPr>
      </p:pic>
      <p:sp>
        <p:nvSpPr>
          <p:cNvPr id="9" name="Text Placeholder 5">
            <a:extLst>
              <a:ext uri="{FF2B5EF4-FFF2-40B4-BE49-F238E27FC236}">
                <a16:creationId xmlns:a16="http://schemas.microsoft.com/office/drawing/2014/main" id="{4C403113-3C6F-7840-879F-167D8B288626}"/>
              </a:ext>
            </a:extLst>
          </p:cNvPr>
          <p:cNvSpPr>
            <a:spLocks noGrp="1"/>
          </p:cNvSpPr>
          <p:nvPr>
            <p:ph type="body" sz="quarter" idx="10" hasCustomPrompt="1"/>
          </p:nvPr>
        </p:nvSpPr>
        <p:spPr>
          <a:xfrm>
            <a:off x="6875181" y="903942"/>
            <a:ext cx="4140200" cy="3378200"/>
          </a:xfrm>
        </p:spPr>
        <p:txBody>
          <a:bodyPr>
            <a:noAutofit/>
          </a:bodyPr>
          <a:lstStyle>
            <a:lvl1pPr marL="0" indent="0">
              <a:lnSpc>
                <a:spcPct val="100000"/>
              </a:lnSpc>
              <a:buNone/>
              <a:defRPr lang="en-NZ" sz="2800" b="0" i="0" smtClean="0">
                <a:solidFill>
                  <a:srgbClr val="001272"/>
                </a:solidFill>
                <a:effectLst/>
                <a:latin typeface="Raleway Light" pitchFamily="2" charset="77"/>
              </a:defRPr>
            </a:lvl1pPr>
          </a:lstStyle>
          <a:p>
            <a:pPr lvl="0"/>
            <a:r>
              <a:rPr lang="en-US"/>
              <a:t>Quote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10" name="Text Placeholder 10">
            <a:extLst>
              <a:ext uri="{FF2B5EF4-FFF2-40B4-BE49-F238E27FC236}">
                <a16:creationId xmlns:a16="http://schemas.microsoft.com/office/drawing/2014/main" id="{8462BFE2-7173-B84A-87A5-0EA284245A34}"/>
              </a:ext>
            </a:extLst>
          </p:cNvPr>
          <p:cNvSpPr>
            <a:spLocks noGrp="1"/>
          </p:cNvSpPr>
          <p:nvPr>
            <p:ph type="body" sz="quarter" idx="11" hasCustomPrompt="1"/>
          </p:nvPr>
        </p:nvSpPr>
        <p:spPr>
          <a:xfrm>
            <a:off x="6637849" y="853142"/>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
        <p:nvSpPr>
          <p:cNvPr id="12" name="Text Placeholder 10">
            <a:extLst>
              <a:ext uri="{FF2B5EF4-FFF2-40B4-BE49-F238E27FC236}">
                <a16:creationId xmlns:a16="http://schemas.microsoft.com/office/drawing/2014/main" id="{FDCB411B-5469-B04C-B51C-B06ABDC9FF7D}"/>
              </a:ext>
            </a:extLst>
          </p:cNvPr>
          <p:cNvSpPr>
            <a:spLocks noGrp="1"/>
          </p:cNvSpPr>
          <p:nvPr>
            <p:ph type="body" sz="quarter" idx="12" hasCustomPrompt="1"/>
          </p:nvPr>
        </p:nvSpPr>
        <p:spPr>
          <a:xfrm>
            <a:off x="10585556" y="3886201"/>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Tree>
    <p:extLst>
      <p:ext uri="{BB962C8B-B14F-4D97-AF65-F5344CB8AC3E}">
        <p14:creationId xmlns:p14="http://schemas.microsoft.com/office/powerpoint/2010/main" val="10289513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3">
    <p:bg>
      <p:bgPr>
        <a:solidFill>
          <a:srgbClr val="00EB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1B01D-C68F-CE4D-8D56-B7EF03249370}"/>
              </a:ext>
            </a:extLst>
          </p:cNvPr>
          <p:cNvPicPr>
            <a:picLocks noChangeAspect="1"/>
          </p:cNvPicPr>
          <p:nvPr userDrawn="1"/>
        </p:nvPicPr>
        <p:blipFill>
          <a:blip r:embed="rId2"/>
          <a:stretch>
            <a:fillRect/>
          </a:stretch>
        </p:blipFill>
        <p:spPr>
          <a:xfrm>
            <a:off x="6226708" y="0"/>
            <a:ext cx="5457137" cy="6273800"/>
          </a:xfrm>
          <a:prstGeom prst="rect">
            <a:avLst/>
          </a:prstGeom>
        </p:spPr>
      </p:pic>
      <p:sp>
        <p:nvSpPr>
          <p:cNvPr id="10" name="Text Placeholder 5">
            <a:extLst>
              <a:ext uri="{FF2B5EF4-FFF2-40B4-BE49-F238E27FC236}">
                <a16:creationId xmlns:a16="http://schemas.microsoft.com/office/drawing/2014/main" id="{39770C1A-D229-E14C-A1DD-E79ABCFD19F4}"/>
              </a:ext>
            </a:extLst>
          </p:cNvPr>
          <p:cNvSpPr>
            <a:spLocks noGrp="1"/>
          </p:cNvSpPr>
          <p:nvPr>
            <p:ph type="body" sz="quarter" idx="10" hasCustomPrompt="1"/>
          </p:nvPr>
        </p:nvSpPr>
        <p:spPr>
          <a:xfrm>
            <a:off x="6875181" y="903942"/>
            <a:ext cx="4140200" cy="3378200"/>
          </a:xfrm>
        </p:spPr>
        <p:txBody>
          <a:bodyPr>
            <a:noAutofit/>
          </a:bodyPr>
          <a:lstStyle>
            <a:lvl1pPr marL="0" indent="0">
              <a:lnSpc>
                <a:spcPct val="100000"/>
              </a:lnSpc>
              <a:buNone/>
              <a:defRPr lang="en-NZ" sz="2800" b="0" i="0" smtClean="0">
                <a:solidFill>
                  <a:schemeClr val="bg1"/>
                </a:solidFill>
                <a:effectLst/>
                <a:latin typeface="Raleway Light" pitchFamily="2" charset="77"/>
              </a:defRPr>
            </a:lvl1pPr>
          </a:lstStyle>
          <a:p>
            <a:pPr lvl="0"/>
            <a:r>
              <a:rPr lang="en-US"/>
              <a:t>Quote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12" name="Text Placeholder 10">
            <a:extLst>
              <a:ext uri="{FF2B5EF4-FFF2-40B4-BE49-F238E27FC236}">
                <a16:creationId xmlns:a16="http://schemas.microsoft.com/office/drawing/2014/main" id="{E2857889-50C6-CC41-93B2-CBD5AA346C4D}"/>
              </a:ext>
            </a:extLst>
          </p:cNvPr>
          <p:cNvSpPr>
            <a:spLocks noGrp="1"/>
          </p:cNvSpPr>
          <p:nvPr>
            <p:ph type="body" sz="quarter" idx="11" hasCustomPrompt="1"/>
          </p:nvPr>
        </p:nvSpPr>
        <p:spPr>
          <a:xfrm>
            <a:off x="6637849" y="853142"/>
            <a:ext cx="550863" cy="711200"/>
          </a:xfrm>
        </p:spPr>
        <p:txBody>
          <a:bodyPr>
            <a:noAutofit/>
          </a:bodyPr>
          <a:lstStyle>
            <a:lvl1pPr marL="0" indent="0">
              <a:buNone/>
              <a:defRPr sz="6000" b="0" i="0">
                <a:solidFill>
                  <a:schemeClr val="bg1"/>
                </a:solidFill>
                <a:latin typeface="Raleway Light" pitchFamily="2" charset="77"/>
              </a:defRPr>
            </a:lvl1pPr>
          </a:lstStyle>
          <a:p>
            <a:pPr lvl="0"/>
            <a:r>
              <a:rPr lang="en-US"/>
              <a:t>“</a:t>
            </a:r>
          </a:p>
        </p:txBody>
      </p:sp>
      <p:sp>
        <p:nvSpPr>
          <p:cNvPr id="13" name="Text Placeholder 10">
            <a:extLst>
              <a:ext uri="{FF2B5EF4-FFF2-40B4-BE49-F238E27FC236}">
                <a16:creationId xmlns:a16="http://schemas.microsoft.com/office/drawing/2014/main" id="{E2C03A30-2D68-DB43-94E2-00E1DFC25B09}"/>
              </a:ext>
            </a:extLst>
          </p:cNvPr>
          <p:cNvSpPr>
            <a:spLocks noGrp="1"/>
          </p:cNvSpPr>
          <p:nvPr>
            <p:ph type="body" sz="quarter" idx="12" hasCustomPrompt="1"/>
          </p:nvPr>
        </p:nvSpPr>
        <p:spPr>
          <a:xfrm>
            <a:off x="10585556" y="3886201"/>
            <a:ext cx="550863" cy="711200"/>
          </a:xfrm>
        </p:spPr>
        <p:txBody>
          <a:bodyPr>
            <a:noAutofit/>
          </a:bodyPr>
          <a:lstStyle>
            <a:lvl1pPr marL="0" indent="0">
              <a:buNone/>
              <a:defRPr sz="6000" b="0" i="0">
                <a:solidFill>
                  <a:schemeClr val="bg1"/>
                </a:solidFill>
                <a:latin typeface="Raleway Light" pitchFamily="2" charset="77"/>
              </a:defRPr>
            </a:lvl1pPr>
          </a:lstStyle>
          <a:p>
            <a:pPr lvl="0"/>
            <a:r>
              <a:rPr lang="en-US"/>
              <a:t>”</a:t>
            </a:r>
          </a:p>
        </p:txBody>
      </p:sp>
    </p:spTree>
    <p:extLst>
      <p:ext uri="{BB962C8B-B14F-4D97-AF65-F5344CB8AC3E}">
        <p14:creationId xmlns:p14="http://schemas.microsoft.com/office/powerpoint/2010/main" val="300083739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loating Quote slide 1">
    <p:bg>
      <p:bgPr>
        <a:solidFill>
          <a:srgbClr val="00127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E81E-A3D4-D84C-A74E-71BD825848DD}"/>
              </a:ext>
            </a:extLst>
          </p:cNvPr>
          <p:cNvPicPr>
            <a:picLocks noChangeAspect="1"/>
          </p:cNvPicPr>
          <p:nvPr userDrawn="1"/>
        </p:nvPicPr>
        <p:blipFill>
          <a:blip r:embed="rId2"/>
          <a:stretch>
            <a:fillRect/>
          </a:stretch>
        </p:blipFill>
        <p:spPr>
          <a:xfrm>
            <a:off x="6216712" y="459904"/>
            <a:ext cx="5457138" cy="5238251"/>
          </a:xfrm>
          <a:prstGeom prst="rect">
            <a:avLst/>
          </a:prstGeom>
        </p:spPr>
      </p:pic>
      <p:sp>
        <p:nvSpPr>
          <p:cNvPr id="6" name="Text Placeholder 5">
            <a:extLst>
              <a:ext uri="{FF2B5EF4-FFF2-40B4-BE49-F238E27FC236}">
                <a16:creationId xmlns:a16="http://schemas.microsoft.com/office/drawing/2014/main" id="{B1245D72-B6DE-5E47-911F-5F419B239B0C}"/>
              </a:ext>
            </a:extLst>
          </p:cNvPr>
          <p:cNvSpPr>
            <a:spLocks noGrp="1"/>
          </p:cNvSpPr>
          <p:nvPr>
            <p:ph type="body" sz="quarter" idx="10" hasCustomPrompt="1"/>
          </p:nvPr>
        </p:nvSpPr>
        <p:spPr>
          <a:xfrm>
            <a:off x="6875181" y="903942"/>
            <a:ext cx="4140200" cy="3378200"/>
          </a:xfrm>
        </p:spPr>
        <p:txBody>
          <a:bodyPr>
            <a:noAutofit/>
          </a:bodyPr>
          <a:lstStyle>
            <a:lvl1pPr marL="0" indent="0">
              <a:lnSpc>
                <a:spcPct val="100000"/>
              </a:lnSpc>
              <a:buNone/>
              <a:defRPr lang="en-NZ" sz="2800" b="0" i="0" smtClean="0">
                <a:solidFill>
                  <a:srgbClr val="001272"/>
                </a:solidFill>
                <a:effectLst/>
                <a:latin typeface="Raleway Light" pitchFamily="2" charset="77"/>
              </a:defRPr>
            </a:lvl1pPr>
          </a:lstStyle>
          <a:p>
            <a:pPr lvl="0"/>
            <a:r>
              <a:rPr lang="en-US"/>
              <a:t>Quote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r>
              <a:rPr lang="en-US"/>
              <a:t>.</a:t>
            </a:r>
          </a:p>
        </p:txBody>
      </p:sp>
      <p:sp>
        <p:nvSpPr>
          <p:cNvPr id="11" name="Text Placeholder 10">
            <a:extLst>
              <a:ext uri="{FF2B5EF4-FFF2-40B4-BE49-F238E27FC236}">
                <a16:creationId xmlns:a16="http://schemas.microsoft.com/office/drawing/2014/main" id="{77C83723-131D-8745-9896-0DD450EAF57B}"/>
              </a:ext>
            </a:extLst>
          </p:cNvPr>
          <p:cNvSpPr>
            <a:spLocks noGrp="1"/>
          </p:cNvSpPr>
          <p:nvPr>
            <p:ph type="body" sz="quarter" idx="11" hasCustomPrompt="1"/>
          </p:nvPr>
        </p:nvSpPr>
        <p:spPr>
          <a:xfrm>
            <a:off x="6637849" y="853142"/>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
        <p:nvSpPr>
          <p:cNvPr id="17" name="Text Placeholder 10">
            <a:extLst>
              <a:ext uri="{FF2B5EF4-FFF2-40B4-BE49-F238E27FC236}">
                <a16:creationId xmlns:a16="http://schemas.microsoft.com/office/drawing/2014/main" id="{9E993857-4058-D640-8FAF-EE896CC1CB49}"/>
              </a:ext>
            </a:extLst>
          </p:cNvPr>
          <p:cNvSpPr>
            <a:spLocks noGrp="1"/>
          </p:cNvSpPr>
          <p:nvPr>
            <p:ph type="body" sz="quarter" idx="12" hasCustomPrompt="1"/>
          </p:nvPr>
        </p:nvSpPr>
        <p:spPr>
          <a:xfrm>
            <a:off x="10585556" y="3886201"/>
            <a:ext cx="550863" cy="711200"/>
          </a:xfrm>
        </p:spPr>
        <p:txBody>
          <a:bodyPr>
            <a:noAutofit/>
          </a:bodyPr>
          <a:lstStyle>
            <a:lvl1pPr marL="0" indent="0">
              <a:buNone/>
              <a:defRPr sz="6000" b="0" i="0">
                <a:solidFill>
                  <a:srgbClr val="001272"/>
                </a:solidFill>
                <a:latin typeface="Raleway Light" pitchFamily="2" charset="77"/>
              </a:defRPr>
            </a:lvl1pPr>
          </a:lstStyle>
          <a:p>
            <a:pPr lvl="0"/>
            <a:r>
              <a:rPr lang="en-US"/>
              <a:t>”</a:t>
            </a:r>
          </a:p>
        </p:txBody>
      </p:sp>
    </p:spTree>
    <p:extLst>
      <p:ext uri="{BB962C8B-B14F-4D97-AF65-F5344CB8AC3E}">
        <p14:creationId xmlns:p14="http://schemas.microsoft.com/office/powerpoint/2010/main" val="2807744724"/>
      </p:ext>
    </p:extLst>
  </p:cSld>
  <p:clrMapOvr>
    <a:masterClrMapping/>
  </p:clrMapOvr>
  <p:extLst>
    <p:ext uri="{DCECCB84-F9BA-43D5-87BE-67443E8EF086}">
      <p15:sldGuideLst xmlns:p15="http://schemas.microsoft.com/office/powerpoint/2012/main">
        <p15:guide id="1" orient="horz" pos="6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with image 1">
    <p:bg>
      <p:bgPr>
        <a:solidFill>
          <a:srgbClr val="00EBED"/>
        </a:solidFill>
        <a:effectLst/>
      </p:bgPr>
    </p:bg>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EACBD58F-2EBA-4192-8319-1BF7CAC486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7032"/>
            <a:ext cx="12192000" cy="8132064"/>
          </a:xfrm>
          <a:prstGeom prst="rect">
            <a:avLst/>
          </a:prstGeom>
        </p:spPr>
      </p:pic>
      <p:pic>
        <p:nvPicPr>
          <p:cNvPr id="8" name="Picture 7">
            <a:extLst>
              <a:ext uri="{FF2B5EF4-FFF2-40B4-BE49-F238E27FC236}">
                <a16:creationId xmlns:a16="http://schemas.microsoft.com/office/drawing/2014/main" id="{D58E180D-B804-724F-8C5B-16CEB39D29F9}"/>
              </a:ext>
            </a:extLst>
          </p:cNvPr>
          <p:cNvPicPr>
            <a:picLocks noChangeAspect="1"/>
          </p:cNvPicPr>
          <p:nvPr userDrawn="1"/>
        </p:nvPicPr>
        <p:blipFill>
          <a:blip r:embed="rId3"/>
          <a:stretch>
            <a:fillRect/>
          </a:stretch>
        </p:blipFill>
        <p:spPr>
          <a:xfrm>
            <a:off x="573446" y="0"/>
            <a:ext cx="4460250" cy="6337005"/>
          </a:xfrm>
          <a:prstGeom prst="rect">
            <a:avLst/>
          </a:prstGeom>
        </p:spPr>
      </p:pic>
      <p:sp>
        <p:nvSpPr>
          <p:cNvPr id="6" name="Text Placeholder 5">
            <a:extLst>
              <a:ext uri="{FF2B5EF4-FFF2-40B4-BE49-F238E27FC236}">
                <a16:creationId xmlns:a16="http://schemas.microsoft.com/office/drawing/2014/main" id="{B1245D72-B6DE-5E47-911F-5F419B239B0C}"/>
              </a:ext>
            </a:extLst>
          </p:cNvPr>
          <p:cNvSpPr>
            <a:spLocks noGrp="1"/>
          </p:cNvSpPr>
          <p:nvPr>
            <p:ph type="body" sz="quarter" idx="10" hasCustomPrompt="1"/>
          </p:nvPr>
        </p:nvSpPr>
        <p:spPr>
          <a:xfrm>
            <a:off x="1037187" y="873311"/>
            <a:ext cx="3368956" cy="3733800"/>
          </a:xfrm>
        </p:spPr>
        <p:txBody>
          <a:bodyPr>
            <a:noAutofit/>
          </a:bodyPr>
          <a:lstStyle>
            <a:lvl1pPr marL="0" indent="0">
              <a:lnSpc>
                <a:spcPct val="100000"/>
              </a:lnSpc>
              <a:buNone/>
              <a:defRPr lang="en-NZ" sz="2800" b="0" i="0" smtClean="0">
                <a:solidFill>
                  <a:schemeClr val="bg1"/>
                </a:solidFill>
                <a:effectLst/>
                <a:latin typeface="Raleway Light" pitchFamily="2" charset="77"/>
              </a:defRPr>
            </a:lvl1pPr>
          </a:lstStyle>
          <a:p>
            <a:pPr lvl="0"/>
            <a:r>
              <a:rPr lang="en-US"/>
              <a:t>Quote example. Lorem Ipsum dolor sit </a:t>
            </a:r>
            <a:r>
              <a:rPr lang="en-US" err="1"/>
              <a:t>amet</a:t>
            </a:r>
            <a:r>
              <a:rPr lang="en-US"/>
              <a:t>, </a:t>
            </a:r>
            <a:r>
              <a:rPr lang="en-US" err="1"/>
              <a:t>adipiscing</a:t>
            </a:r>
            <a:r>
              <a:rPr lang="en-US"/>
              <a:t> </a:t>
            </a:r>
            <a:r>
              <a:rPr lang="en-US" err="1"/>
              <a:t>elit</a:t>
            </a:r>
            <a:r>
              <a:rPr lang="en-US"/>
              <a:t>, sed </a:t>
            </a:r>
            <a:r>
              <a:rPr lang="en-US" err="1"/>
              <a:t>dokkal</a:t>
            </a:r>
            <a:r>
              <a:rPr lang="en-US"/>
              <a:t>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amet</a:t>
            </a:r>
            <a:r>
              <a:rPr lang="en-US"/>
              <a:t>, </a:t>
            </a:r>
            <a:r>
              <a:rPr lang="en-US" err="1"/>
              <a:t>consectetur</a:t>
            </a:r>
            <a:r>
              <a:rPr lang="en-US"/>
              <a:t>.</a:t>
            </a:r>
          </a:p>
        </p:txBody>
      </p:sp>
      <p:sp>
        <p:nvSpPr>
          <p:cNvPr id="11" name="Text Placeholder 10">
            <a:extLst>
              <a:ext uri="{FF2B5EF4-FFF2-40B4-BE49-F238E27FC236}">
                <a16:creationId xmlns:a16="http://schemas.microsoft.com/office/drawing/2014/main" id="{77C83723-131D-8745-9896-0DD450EAF57B}"/>
              </a:ext>
            </a:extLst>
          </p:cNvPr>
          <p:cNvSpPr>
            <a:spLocks noGrp="1"/>
          </p:cNvSpPr>
          <p:nvPr>
            <p:ph type="body" sz="quarter" idx="11" hasCustomPrompt="1"/>
          </p:nvPr>
        </p:nvSpPr>
        <p:spPr>
          <a:xfrm>
            <a:off x="808047" y="772006"/>
            <a:ext cx="550863" cy="711200"/>
          </a:xfrm>
        </p:spPr>
        <p:txBody>
          <a:bodyPr>
            <a:noAutofit/>
          </a:bodyPr>
          <a:lstStyle>
            <a:lvl1pPr marL="0" indent="0">
              <a:buNone/>
              <a:defRPr sz="6000" b="0" i="0">
                <a:solidFill>
                  <a:schemeClr val="bg1"/>
                </a:solidFill>
                <a:latin typeface="Raleway Light" pitchFamily="2" charset="77"/>
              </a:defRPr>
            </a:lvl1pPr>
          </a:lstStyle>
          <a:p>
            <a:pPr lvl="0"/>
            <a:r>
              <a:rPr lang="en-US"/>
              <a:t>“</a:t>
            </a:r>
          </a:p>
        </p:txBody>
      </p:sp>
      <p:sp>
        <p:nvSpPr>
          <p:cNvPr id="17" name="Text Placeholder 10">
            <a:extLst>
              <a:ext uri="{FF2B5EF4-FFF2-40B4-BE49-F238E27FC236}">
                <a16:creationId xmlns:a16="http://schemas.microsoft.com/office/drawing/2014/main" id="{9E993857-4058-D640-8FAF-EE896CC1CB49}"/>
              </a:ext>
            </a:extLst>
          </p:cNvPr>
          <p:cNvSpPr>
            <a:spLocks noGrp="1"/>
          </p:cNvSpPr>
          <p:nvPr>
            <p:ph type="body" sz="quarter" idx="12" hasCustomPrompt="1"/>
          </p:nvPr>
        </p:nvSpPr>
        <p:spPr>
          <a:xfrm>
            <a:off x="4056008" y="4231342"/>
            <a:ext cx="550863" cy="711200"/>
          </a:xfrm>
        </p:spPr>
        <p:txBody>
          <a:bodyPr>
            <a:noAutofit/>
          </a:bodyPr>
          <a:lstStyle>
            <a:lvl1pPr marL="0" indent="0">
              <a:buNone/>
              <a:defRPr sz="6000" b="0" i="0">
                <a:solidFill>
                  <a:schemeClr val="bg1"/>
                </a:solidFill>
                <a:latin typeface="Raleway Light" pitchFamily="2" charset="77"/>
              </a:defRPr>
            </a:lvl1pPr>
          </a:lstStyle>
          <a:p>
            <a:pPr lvl="0"/>
            <a:r>
              <a:rPr lang="en-US"/>
              <a:t>”</a:t>
            </a:r>
          </a:p>
        </p:txBody>
      </p:sp>
    </p:spTree>
    <p:extLst>
      <p:ext uri="{BB962C8B-B14F-4D97-AF65-F5344CB8AC3E}">
        <p14:creationId xmlns:p14="http://schemas.microsoft.com/office/powerpoint/2010/main" val="3246371085"/>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8BD187-E703-30DB-B58B-6227C2E469FB}"/>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
        <p:nvSpPr>
          <p:cNvPr id="5" name="Text Placeholder 8">
            <a:extLst>
              <a:ext uri="{FF2B5EF4-FFF2-40B4-BE49-F238E27FC236}">
                <a16:creationId xmlns:a16="http://schemas.microsoft.com/office/drawing/2014/main" id="{1D981551-8F81-0599-3738-12A8D2A3AC7B}"/>
              </a:ext>
            </a:extLst>
          </p:cNvPr>
          <p:cNvSpPr>
            <a:spLocks noGrp="1"/>
          </p:cNvSpPr>
          <p:nvPr>
            <p:ph type="body" sz="quarter" idx="10" hasCustomPrompt="1"/>
          </p:nvPr>
        </p:nvSpPr>
        <p:spPr>
          <a:xfrm>
            <a:off x="526893" y="819960"/>
            <a:ext cx="3731071" cy="2184399"/>
          </a:xfrm>
          <a:prstGeom prst="rect">
            <a:avLst/>
          </a:prstGeom>
        </p:spPr>
        <p:txBody>
          <a:bodyPr anchor="b"/>
          <a:lstStyle>
            <a:lvl1pPr marL="0" indent="0">
              <a:buNone/>
              <a:defRPr sz="4800" b="1" i="0">
                <a:solidFill>
                  <a:srgbClr val="001272"/>
                </a:solidFill>
                <a:latin typeface="Raleway SemiBold" pitchFamily="2" charset="77"/>
              </a:defRPr>
            </a:lvl1pPr>
          </a:lstStyle>
          <a:p>
            <a:pPr lvl="0"/>
            <a:r>
              <a:rPr lang="en-US"/>
              <a:t>Insert heading</a:t>
            </a:r>
          </a:p>
        </p:txBody>
      </p:sp>
      <p:sp>
        <p:nvSpPr>
          <p:cNvPr id="6" name="Text Placeholder 8">
            <a:extLst>
              <a:ext uri="{FF2B5EF4-FFF2-40B4-BE49-F238E27FC236}">
                <a16:creationId xmlns:a16="http://schemas.microsoft.com/office/drawing/2014/main" id="{5DA75A1C-B734-2AA1-1BCC-FDCC9C7EC26C}"/>
              </a:ext>
            </a:extLst>
          </p:cNvPr>
          <p:cNvSpPr>
            <a:spLocks noGrp="1"/>
          </p:cNvSpPr>
          <p:nvPr>
            <p:ph type="body" sz="quarter" idx="11" hasCustomPrompt="1"/>
          </p:nvPr>
        </p:nvSpPr>
        <p:spPr>
          <a:xfrm>
            <a:off x="526892" y="3100419"/>
            <a:ext cx="3731071" cy="447040"/>
          </a:xfrm>
          <a:prstGeom prst="rect">
            <a:avLst/>
          </a:prstGeom>
        </p:spPr>
        <p:txBody>
          <a:bodyPr/>
          <a:lstStyle>
            <a:lvl1pPr marL="0" indent="0">
              <a:buNone/>
              <a:defRPr sz="1600" b="0" i="0">
                <a:solidFill>
                  <a:srgbClr val="001272"/>
                </a:solidFill>
                <a:latin typeface="Raleway" pitchFamily="2" charset="77"/>
              </a:defRPr>
            </a:lvl1pPr>
          </a:lstStyle>
          <a:p>
            <a:pPr lvl="0"/>
            <a:r>
              <a:rPr lang="en-US"/>
              <a:t>Insert subheading</a:t>
            </a:r>
          </a:p>
        </p:txBody>
      </p:sp>
    </p:spTree>
    <p:extLst>
      <p:ext uri="{BB962C8B-B14F-4D97-AF65-F5344CB8AC3E}">
        <p14:creationId xmlns:p14="http://schemas.microsoft.com/office/powerpoint/2010/main" val="1805712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ext">
    <p:bg>
      <p:bgPr>
        <a:solidFill>
          <a:schemeClr val="bg1"/>
        </a:solidFill>
        <a:effectLst/>
      </p:bgPr>
    </p:bg>
    <p:spTree>
      <p:nvGrpSpPr>
        <p:cNvPr id="1" name=""/>
        <p:cNvGrpSpPr/>
        <p:nvPr/>
      </p:nvGrpSpPr>
      <p:grpSpPr>
        <a:xfrm>
          <a:off x="0" y="0"/>
          <a:ext cx="0" cy="0"/>
          <a:chOff x="0" y="0"/>
          <a:chExt cx="0" cy="0"/>
        </a:xfrm>
      </p:grpSpPr>
      <p:pic>
        <p:nvPicPr>
          <p:cNvPr id="3" name="Picture 2" descr="A city next to a body of water&#10;&#10;Description automatically generated with low confidence">
            <a:extLst>
              <a:ext uri="{FF2B5EF4-FFF2-40B4-BE49-F238E27FC236}">
                <a16:creationId xmlns:a16="http://schemas.microsoft.com/office/drawing/2014/main" id="{1933B61A-5684-45B4-8194-58E92DBF5CC7}"/>
              </a:ext>
            </a:extLst>
          </p:cNvPr>
          <p:cNvPicPr>
            <a:picLocks noChangeAspect="1"/>
          </p:cNvPicPr>
          <p:nvPr userDrawn="1"/>
        </p:nvPicPr>
        <p:blipFill>
          <a:blip r:embed="rId2"/>
          <a:stretch>
            <a:fillRect/>
          </a:stretch>
        </p:blipFill>
        <p:spPr>
          <a:xfrm>
            <a:off x="3552" y="283"/>
            <a:ext cx="12184896" cy="6857433"/>
          </a:xfrm>
          <a:prstGeom prst="rect">
            <a:avLst/>
          </a:prstGeom>
        </p:spPr>
      </p:pic>
      <p:pic>
        <p:nvPicPr>
          <p:cNvPr id="15" name="Picture 14">
            <a:extLst>
              <a:ext uri="{FF2B5EF4-FFF2-40B4-BE49-F238E27FC236}">
                <a16:creationId xmlns:a16="http://schemas.microsoft.com/office/drawing/2014/main" id="{20C21D53-FAA5-E442-B62F-02D7CF69E832}"/>
              </a:ext>
            </a:extLst>
          </p:cNvPr>
          <p:cNvPicPr>
            <a:picLocks noChangeAspect="1"/>
          </p:cNvPicPr>
          <p:nvPr userDrawn="1"/>
        </p:nvPicPr>
        <p:blipFill rotWithShape="1">
          <a:blip r:embed="rId3"/>
          <a:srcRect t="30153"/>
          <a:stretch/>
        </p:blipFill>
        <p:spPr>
          <a:xfrm>
            <a:off x="508080" y="0"/>
            <a:ext cx="3726108" cy="3898402"/>
          </a:xfrm>
          <a:prstGeom prst="rect">
            <a:avLst/>
          </a:prstGeom>
        </p:spPr>
      </p:pic>
      <p:sp>
        <p:nvSpPr>
          <p:cNvPr id="6" name="Text Placeholder 11">
            <a:extLst>
              <a:ext uri="{FF2B5EF4-FFF2-40B4-BE49-F238E27FC236}">
                <a16:creationId xmlns:a16="http://schemas.microsoft.com/office/drawing/2014/main" id="{9A881137-7FA5-5741-81C5-150054A66A38}"/>
              </a:ext>
            </a:extLst>
          </p:cNvPr>
          <p:cNvSpPr>
            <a:spLocks noGrp="1"/>
          </p:cNvSpPr>
          <p:nvPr>
            <p:ph type="body" sz="quarter" idx="10" hasCustomPrompt="1"/>
          </p:nvPr>
        </p:nvSpPr>
        <p:spPr>
          <a:xfrm>
            <a:off x="1073801" y="1012364"/>
            <a:ext cx="2488680" cy="1609812"/>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8" name="Straight Connector 7">
            <a:extLst>
              <a:ext uri="{FF2B5EF4-FFF2-40B4-BE49-F238E27FC236}">
                <a16:creationId xmlns:a16="http://schemas.microsoft.com/office/drawing/2014/main" id="{AE4B43B1-922A-D24B-82BE-4887D8E38BF7}"/>
              </a:ext>
            </a:extLst>
          </p:cNvPr>
          <p:cNvCxnSpPr>
            <a:cxnSpLocks/>
          </p:cNvCxnSpPr>
          <p:nvPr userDrawn="1"/>
        </p:nvCxnSpPr>
        <p:spPr>
          <a:xfrm>
            <a:off x="1033160" y="746569"/>
            <a:ext cx="0" cy="1781478"/>
          </a:xfrm>
          <a:prstGeom prst="line">
            <a:avLst/>
          </a:prstGeom>
          <a:ln w="25400">
            <a:solidFill>
              <a:srgbClr val="00EBED"/>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02117B3D-05AF-7C4E-83D5-B19B4C68CDA1}"/>
              </a:ext>
            </a:extLst>
          </p:cNvPr>
          <p:cNvSpPr>
            <a:spLocks noGrp="1"/>
          </p:cNvSpPr>
          <p:nvPr>
            <p:ph type="body" sz="quarter" idx="16" hasCustomPrompt="1"/>
          </p:nvPr>
        </p:nvSpPr>
        <p:spPr>
          <a:xfrm>
            <a:off x="1073801" y="746569"/>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Tree>
    <p:extLst>
      <p:ext uri="{BB962C8B-B14F-4D97-AF65-F5344CB8AC3E}">
        <p14:creationId xmlns:p14="http://schemas.microsoft.com/office/powerpoint/2010/main" val="2422734247"/>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floating quot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D81FE577-7A5C-4B54-B185-9DB98EEB34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7032"/>
            <a:ext cx="12192000" cy="8132064"/>
          </a:xfrm>
          <a:prstGeom prst="rect">
            <a:avLst/>
          </a:prstGeom>
        </p:spPr>
      </p:pic>
      <p:pic>
        <p:nvPicPr>
          <p:cNvPr id="15" name="Picture 14">
            <a:extLst>
              <a:ext uri="{FF2B5EF4-FFF2-40B4-BE49-F238E27FC236}">
                <a16:creationId xmlns:a16="http://schemas.microsoft.com/office/drawing/2014/main" id="{20C21D53-FAA5-E442-B62F-02D7CF69E832}"/>
              </a:ext>
            </a:extLst>
          </p:cNvPr>
          <p:cNvPicPr>
            <a:picLocks noChangeAspect="1"/>
          </p:cNvPicPr>
          <p:nvPr userDrawn="1"/>
        </p:nvPicPr>
        <p:blipFill rotWithShape="1">
          <a:blip r:embed="rId3"/>
          <a:srcRect t="30153"/>
          <a:stretch/>
        </p:blipFill>
        <p:spPr>
          <a:xfrm>
            <a:off x="479205" y="554787"/>
            <a:ext cx="3726108" cy="3121987"/>
          </a:xfrm>
          <a:prstGeom prst="rect">
            <a:avLst/>
          </a:prstGeom>
        </p:spPr>
      </p:pic>
      <p:sp>
        <p:nvSpPr>
          <p:cNvPr id="6" name="Text Placeholder 11">
            <a:extLst>
              <a:ext uri="{FF2B5EF4-FFF2-40B4-BE49-F238E27FC236}">
                <a16:creationId xmlns:a16="http://schemas.microsoft.com/office/drawing/2014/main" id="{9A881137-7FA5-5741-81C5-150054A66A38}"/>
              </a:ext>
            </a:extLst>
          </p:cNvPr>
          <p:cNvSpPr>
            <a:spLocks noGrp="1"/>
          </p:cNvSpPr>
          <p:nvPr>
            <p:ph type="body" sz="quarter" idx="10" hasCustomPrompt="1"/>
          </p:nvPr>
        </p:nvSpPr>
        <p:spPr>
          <a:xfrm>
            <a:off x="1073801" y="1224045"/>
            <a:ext cx="2488680" cy="1609812"/>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8" name="Straight Connector 7">
            <a:extLst>
              <a:ext uri="{FF2B5EF4-FFF2-40B4-BE49-F238E27FC236}">
                <a16:creationId xmlns:a16="http://schemas.microsoft.com/office/drawing/2014/main" id="{AE4B43B1-922A-D24B-82BE-4887D8E38BF7}"/>
              </a:ext>
            </a:extLst>
          </p:cNvPr>
          <p:cNvCxnSpPr>
            <a:cxnSpLocks/>
          </p:cNvCxnSpPr>
          <p:nvPr userDrawn="1"/>
        </p:nvCxnSpPr>
        <p:spPr>
          <a:xfrm>
            <a:off x="1033160" y="958250"/>
            <a:ext cx="0" cy="1781478"/>
          </a:xfrm>
          <a:prstGeom prst="line">
            <a:avLst/>
          </a:prstGeom>
          <a:ln w="25400">
            <a:solidFill>
              <a:srgbClr val="00EBED"/>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02117B3D-05AF-7C4E-83D5-B19B4C68CDA1}"/>
              </a:ext>
            </a:extLst>
          </p:cNvPr>
          <p:cNvSpPr>
            <a:spLocks noGrp="1"/>
          </p:cNvSpPr>
          <p:nvPr>
            <p:ph type="body" sz="quarter" idx="16" hasCustomPrompt="1"/>
          </p:nvPr>
        </p:nvSpPr>
        <p:spPr>
          <a:xfrm>
            <a:off x="1073801" y="958250"/>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Tree>
    <p:extLst>
      <p:ext uri="{BB962C8B-B14F-4D97-AF65-F5344CB8AC3E}">
        <p14:creationId xmlns:p14="http://schemas.microsoft.com/office/powerpoint/2010/main" val="2211752080"/>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with floating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04580-875A-496D-8763-A4004226127C}"/>
              </a:ext>
            </a:extLst>
          </p:cNvPr>
          <p:cNvPicPr>
            <a:picLocks noChangeAspect="1"/>
          </p:cNvPicPr>
          <p:nvPr userDrawn="1"/>
        </p:nvPicPr>
        <p:blipFill>
          <a:blip r:embed="rId2"/>
          <a:stretch>
            <a:fillRect/>
          </a:stretch>
        </p:blipFill>
        <p:spPr>
          <a:xfrm>
            <a:off x="5414" y="0"/>
            <a:ext cx="12181172" cy="6858000"/>
          </a:xfrm>
          <a:prstGeom prst="rect">
            <a:avLst/>
          </a:prstGeom>
        </p:spPr>
      </p:pic>
      <p:pic>
        <p:nvPicPr>
          <p:cNvPr id="15" name="Picture 14">
            <a:extLst>
              <a:ext uri="{FF2B5EF4-FFF2-40B4-BE49-F238E27FC236}">
                <a16:creationId xmlns:a16="http://schemas.microsoft.com/office/drawing/2014/main" id="{20C21D53-FAA5-E442-B62F-02D7CF69E832}"/>
              </a:ext>
            </a:extLst>
          </p:cNvPr>
          <p:cNvPicPr>
            <a:picLocks noChangeAspect="1"/>
          </p:cNvPicPr>
          <p:nvPr userDrawn="1"/>
        </p:nvPicPr>
        <p:blipFill rotWithShape="1">
          <a:blip r:embed="rId3"/>
          <a:srcRect t="30153"/>
          <a:stretch/>
        </p:blipFill>
        <p:spPr>
          <a:xfrm>
            <a:off x="479205" y="554787"/>
            <a:ext cx="3726108" cy="3121987"/>
          </a:xfrm>
          <a:prstGeom prst="rect">
            <a:avLst/>
          </a:prstGeom>
        </p:spPr>
      </p:pic>
      <p:sp>
        <p:nvSpPr>
          <p:cNvPr id="6" name="Text Placeholder 11">
            <a:extLst>
              <a:ext uri="{FF2B5EF4-FFF2-40B4-BE49-F238E27FC236}">
                <a16:creationId xmlns:a16="http://schemas.microsoft.com/office/drawing/2014/main" id="{9A881137-7FA5-5741-81C5-150054A66A38}"/>
              </a:ext>
            </a:extLst>
          </p:cNvPr>
          <p:cNvSpPr>
            <a:spLocks noGrp="1"/>
          </p:cNvSpPr>
          <p:nvPr>
            <p:ph type="body" sz="quarter" idx="10" hasCustomPrompt="1"/>
          </p:nvPr>
        </p:nvSpPr>
        <p:spPr>
          <a:xfrm>
            <a:off x="1073801" y="1224045"/>
            <a:ext cx="2488680" cy="1609812"/>
          </a:xfrm>
        </p:spPr>
        <p:txBody>
          <a:bodyPr>
            <a:normAutofit/>
          </a:bodyPr>
          <a:lstStyle>
            <a:lvl1pPr marL="0" indent="0">
              <a:lnSpc>
                <a:spcPct val="100000"/>
              </a:lnSpc>
              <a:buNone/>
              <a:defRPr sz="1400" b="0" i="0">
                <a:solidFill>
                  <a:schemeClr val="bg1"/>
                </a:solidFill>
                <a:latin typeface="Raleway" pitchFamily="2" charset="77"/>
              </a:defRPr>
            </a:lvl1pPr>
          </a:lstStyle>
          <a:p>
            <a:pPr lvl="0"/>
            <a:r>
              <a:rPr lang="en-US"/>
              <a:t>1. Example For a list.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 </a:t>
            </a:r>
            <a:r>
              <a:rPr lang="en-US" err="1"/>
              <a:t>wamet</a:t>
            </a:r>
            <a:r>
              <a:rPr lang="en-US"/>
              <a:t>, </a:t>
            </a:r>
            <a:r>
              <a:rPr lang="en-US" err="1"/>
              <a:t>consectetur</a:t>
            </a:r>
            <a:r>
              <a:rPr lang="en-US"/>
              <a:t> </a:t>
            </a:r>
            <a:r>
              <a:rPr lang="en-US" err="1"/>
              <a:t>adipiscing</a:t>
            </a:r>
            <a:endParaRPr lang="en-US"/>
          </a:p>
        </p:txBody>
      </p:sp>
      <p:cxnSp>
        <p:nvCxnSpPr>
          <p:cNvPr id="8" name="Straight Connector 7">
            <a:extLst>
              <a:ext uri="{FF2B5EF4-FFF2-40B4-BE49-F238E27FC236}">
                <a16:creationId xmlns:a16="http://schemas.microsoft.com/office/drawing/2014/main" id="{AE4B43B1-922A-D24B-82BE-4887D8E38BF7}"/>
              </a:ext>
            </a:extLst>
          </p:cNvPr>
          <p:cNvCxnSpPr>
            <a:cxnSpLocks/>
          </p:cNvCxnSpPr>
          <p:nvPr userDrawn="1"/>
        </p:nvCxnSpPr>
        <p:spPr>
          <a:xfrm>
            <a:off x="1033160" y="958250"/>
            <a:ext cx="0" cy="1781478"/>
          </a:xfrm>
          <a:prstGeom prst="line">
            <a:avLst/>
          </a:prstGeom>
          <a:ln w="25400">
            <a:solidFill>
              <a:srgbClr val="00EBED"/>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02117B3D-05AF-7C4E-83D5-B19B4C68CDA1}"/>
              </a:ext>
            </a:extLst>
          </p:cNvPr>
          <p:cNvSpPr>
            <a:spLocks noGrp="1"/>
          </p:cNvSpPr>
          <p:nvPr>
            <p:ph type="body" sz="quarter" idx="16" hasCustomPrompt="1"/>
          </p:nvPr>
        </p:nvSpPr>
        <p:spPr>
          <a:xfrm>
            <a:off x="1073801" y="958250"/>
            <a:ext cx="3726108" cy="370383"/>
          </a:xfrm>
        </p:spPr>
        <p:txBody>
          <a:bodyPr>
            <a:normAutofit/>
          </a:bodyPr>
          <a:lstStyle>
            <a:lvl1pPr marL="0" indent="0">
              <a:buNone/>
              <a:defRPr sz="1400" b="0" i="0">
                <a:solidFill>
                  <a:schemeClr val="bg1"/>
                </a:solidFill>
                <a:latin typeface="Raleway SemiBold" pitchFamily="2" charset="77"/>
              </a:defRPr>
            </a:lvl1pPr>
          </a:lstStyle>
          <a:p>
            <a:pPr lvl="0"/>
            <a:r>
              <a:rPr lang="en-US"/>
              <a:t>Subheading bold</a:t>
            </a:r>
          </a:p>
        </p:txBody>
      </p:sp>
    </p:spTree>
    <p:extLst>
      <p:ext uri="{BB962C8B-B14F-4D97-AF65-F5344CB8AC3E}">
        <p14:creationId xmlns:p14="http://schemas.microsoft.com/office/powerpoint/2010/main" val="1578131038"/>
      </p:ext>
    </p:extLst>
  </p:cSld>
  <p:clrMapOvr>
    <a:masterClrMapping/>
  </p:clrMapOvr>
  <p:extLst>
    <p:ext uri="{DCECCB84-F9BA-43D5-87BE-67443E8EF086}">
      <p15:sldGuideLst xmlns:p15="http://schemas.microsoft.com/office/powerpoint/2012/main">
        <p15:guide id="1" pos="642">
          <p15:clr>
            <a:srgbClr val="FBAE40"/>
          </p15:clr>
        </p15:guide>
        <p15:guide id="2" orient="horz" pos="6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rgbClr val="00EBE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04170-706A-2842-A405-DBA538C47331}"/>
              </a:ext>
            </a:extLst>
          </p:cNvPr>
          <p:cNvPicPr>
            <a:picLocks noChangeAspect="1"/>
          </p:cNvPicPr>
          <p:nvPr userDrawn="1"/>
        </p:nvPicPr>
        <p:blipFill>
          <a:blip r:embed="rId2"/>
          <a:stretch>
            <a:fillRect/>
          </a:stretch>
        </p:blipFill>
        <p:spPr>
          <a:xfrm>
            <a:off x="0" y="0"/>
            <a:ext cx="11695813" cy="6091231"/>
          </a:xfrm>
          <a:prstGeom prst="rect">
            <a:avLst/>
          </a:prstGeom>
        </p:spPr>
      </p:pic>
      <p:sp>
        <p:nvSpPr>
          <p:cNvPr id="10" name="Text Placeholder 11">
            <a:extLst>
              <a:ext uri="{FF2B5EF4-FFF2-40B4-BE49-F238E27FC236}">
                <a16:creationId xmlns:a16="http://schemas.microsoft.com/office/drawing/2014/main" id="{27999D23-8986-A041-B2E5-83930B37D803}"/>
              </a:ext>
            </a:extLst>
          </p:cNvPr>
          <p:cNvSpPr>
            <a:spLocks noGrp="1"/>
          </p:cNvSpPr>
          <p:nvPr>
            <p:ph type="body" sz="quarter" idx="10" hasCustomPrompt="1"/>
          </p:nvPr>
        </p:nvSpPr>
        <p:spPr>
          <a:xfrm>
            <a:off x="1019175" y="1698035"/>
            <a:ext cx="8237093" cy="637842"/>
          </a:xfrm>
        </p:spPr>
        <p:txBody>
          <a:bodyPr/>
          <a:lstStyle>
            <a:lvl1pPr marL="0" indent="0">
              <a:buNone/>
              <a:defRPr b="0" i="0">
                <a:solidFill>
                  <a:srgbClr val="001272"/>
                </a:solidFill>
                <a:latin typeface="Raleway" pitchFamily="2" charset="77"/>
              </a:defRPr>
            </a:lvl1pPr>
          </a:lstStyle>
          <a:p>
            <a:pPr lvl="0"/>
            <a:r>
              <a:rPr lang="en-US"/>
              <a:t>Subtitle Example</a:t>
            </a:r>
          </a:p>
        </p:txBody>
      </p:sp>
      <p:sp>
        <p:nvSpPr>
          <p:cNvPr id="12" name="Title 9">
            <a:extLst>
              <a:ext uri="{FF2B5EF4-FFF2-40B4-BE49-F238E27FC236}">
                <a16:creationId xmlns:a16="http://schemas.microsoft.com/office/drawing/2014/main" id="{3A1C57D2-33A8-6A49-88CD-69706130CBCF}"/>
              </a:ext>
            </a:extLst>
          </p:cNvPr>
          <p:cNvSpPr>
            <a:spLocks noGrp="1"/>
          </p:cNvSpPr>
          <p:nvPr>
            <p:ph type="title" hasCustomPrompt="1"/>
          </p:nvPr>
        </p:nvSpPr>
        <p:spPr>
          <a:xfrm>
            <a:off x="1019175" y="800100"/>
            <a:ext cx="10368516" cy="1025526"/>
          </a:xfrm>
        </p:spPr>
        <p:txBody>
          <a:bodyPr/>
          <a:lstStyle>
            <a:lvl1pPr>
              <a:defRPr b="1" i="0">
                <a:solidFill>
                  <a:srgbClr val="001272"/>
                </a:solidFill>
                <a:latin typeface="Raleway SemiBold" pitchFamily="2" charset="77"/>
              </a:defRPr>
            </a:lvl1pPr>
          </a:lstStyle>
          <a:p>
            <a:r>
              <a:rPr lang="en-US"/>
              <a:t>Section Divider Heading</a:t>
            </a:r>
          </a:p>
        </p:txBody>
      </p:sp>
    </p:spTree>
    <p:extLst>
      <p:ext uri="{BB962C8B-B14F-4D97-AF65-F5344CB8AC3E}">
        <p14:creationId xmlns:p14="http://schemas.microsoft.com/office/powerpoint/2010/main" val="2596118364"/>
      </p:ext>
    </p:extLst>
  </p:cSld>
  <p:clrMapOvr>
    <a:masterClrMapping/>
  </p:clrMapOvr>
  <p:extLst>
    <p:ext uri="{DCECCB84-F9BA-43D5-87BE-67443E8EF086}">
      <p15:sldGuideLst xmlns:p15="http://schemas.microsoft.com/office/powerpoint/2012/main">
        <p15:guide id="1" pos="642">
          <p15:clr>
            <a:srgbClr val="FBAE40"/>
          </p15:clr>
        </p15:guide>
        <p15:guide id="2" orient="horz" pos="5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D1404AD-8AB1-B84B-B865-F838D0772CC1}"/>
              </a:ext>
            </a:extLst>
          </p:cNvPr>
          <p:cNvPicPr>
            <a:picLocks noChangeAspect="1"/>
          </p:cNvPicPr>
          <p:nvPr userDrawn="1"/>
        </p:nvPicPr>
        <p:blipFill>
          <a:blip r:embed="rId2"/>
          <a:stretch>
            <a:fillRect/>
          </a:stretch>
        </p:blipFill>
        <p:spPr>
          <a:xfrm>
            <a:off x="0" y="0"/>
            <a:ext cx="11639389" cy="6091231"/>
          </a:xfrm>
          <a:prstGeom prst="rect">
            <a:avLst/>
          </a:prstGeom>
          <a:noFill/>
        </p:spPr>
      </p:pic>
      <p:sp>
        <p:nvSpPr>
          <p:cNvPr id="14" name="Text Placeholder 11">
            <a:extLst>
              <a:ext uri="{FF2B5EF4-FFF2-40B4-BE49-F238E27FC236}">
                <a16:creationId xmlns:a16="http://schemas.microsoft.com/office/drawing/2014/main" id="{989A0AA5-C0DC-384F-9A81-594080FE1FCD}"/>
              </a:ext>
            </a:extLst>
          </p:cNvPr>
          <p:cNvSpPr>
            <a:spLocks noGrp="1"/>
          </p:cNvSpPr>
          <p:nvPr>
            <p:ph type="body" sz="quarter" idx="10" hasCustomPrompt="1"/>
          </p:nvPr>
        </p:nvSpPr>
        <p:spPr>
          <a:xfrm>
            <a:off x="1019175" y="1698035"/>
            <a:ext cx="8237093" cy="637842"/>
          </a:xfrm>
        </p:spPr>
        <p:txBody>
          <a:bodyPr/>
          <a:lstStyle>
            <a:lvl1pPr marL="0" indent="0">
              <a:buNone/>
              <a:defRPr b="0" i="0">
                <a:solidFill>
                  <a:schemeClr val="bg1"/>
                </a:solidFill>
                <a:latin typeface="Raleway" pitchFamily="2" charset="77"/>
              </a:defRPr>
            </a:lvl1pPr>
          </a:lstStyle>
          <a:p>
            <a:pPr lvl="0"/>
            <a:r>
              <a:rPr lang="en-US"/>
              <a:t>Subtitle Example</a:t>
            </a:r>
          </a:p>
        </p:txBody>
      </p:sp>
      <p:sp>
        <p:nvSpPr>
          <p:cNvPr id="15" name="Title 9">
            <a:extLst>
              <a:ext uri="{FF2B5EF4-FFF2-40B4-BE49-F238E27FC236}">
                <a16:creationId xmlns:a16="http://schemas.microsoft.com/office/drawing/2014/main" id="{041BDDD5-5939-3549-9C5C-34B249148416}"/>
              </a:ext>
            </a:extLst>
          </p:cNvPr>
          <p:cNvSpPr>
            <a:spLocks noGrp="1"/>
          </p:cNvSpPr>
          <p:nvPr>
            <p:ph type="title" hasCustomPrompt="1"/>
          </p:nvPr>
        </p:nvSpPr>
        <p:spPr>
          <a:xfrm>
            <a:off x="1019175" y="800100"/>
            <a:ext cx="10368516" cy="1025526"/>
          </a:xfrm>
        </p:spPr>
        <p:txBody>
          <a:bodyPr/>
          <a:lstStyle>
            <a:lvl1pPr>
              <a:defRPr b="1" i="0">
                <a:solidFill>
                  <a:schemeClr val="bg1"/>
                </a:solidFill>
                <a:latin typeface="Raleway SemiBold" pitchFamily="2" charset="77"/>
              </a:defRPr>
            </a:lvl1pPr>
          </a:lstStyle>
          <a:p>
            <a:r>
              <a:rPr lang="en-US"/>
              <a:t>Section Divider Heading</a:t>
            </a:r>
          </a:p>
        </p:txBody>
      </p:sp>
    </p:spTree>
    <p:extLst>
      <p:ext uri="{BB962C8B-B14F-4D97-AF65-F5344CB8AC3E}">
        <p14:creationId xmlns:p14="http://schemas.microsoft.com/office/powerpoint/2010/main" val="833751638"/>
      </p:ext>
    </p:extLst>
  </p:cSld>
  <p:clrMapOvr>
    <a:masterClrMapping/>
  </p:clrMapOvr>
  <p:extLst>
    <p:ext uri="{DCECCB84-F9BA-43D5-87BE-67443E8EF086}">
      <p15:sldGuideLst xmlns:p15="http://schemas.microsoft.com/office/powerpoint/2012/main">
        <p15:guide id="1" orient="horz" pos="504">
          <p15:clr>
            <a:srgbClr val="FBAE40"/>
          </p15:clr>
        </p15:guide>
        <p15:guide id="2" pos="64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263A3C-246C-FD47-AD08-34D7CFB3533F}"/>
              </a:ext>
            </a:extLst>
          </p:cNvPr>
          <p:cNvPicPr>
            <a:picLocks noChangeAspect="1"/>
          </p:cNvPicPr>
          <p:nvPr userDrawn="1"/>
        </p:nvPicPr>
        <p:blipFill>
          <a:blip r:embed="rId2"/>
          <a:stretch>
            <a:fillRect/>
          </a:stretch>
        </p:blipFill>
        <p:spPr>
          <a:xfrm>
            <a:off x="-25400" y="0"/>
            <a:ext cx="11695812" cy="6095291"/>
          </a:xfrm>
          <a:prstGeom prst="rect">
            <a:avLst/>
          </a:prstGeom>
        </p:spPr>
      </p:pic>
      <p:sp>
        <p:nvSpPr>
          <p:cNvPr id="6" name="Text Placeholder 11">
            <a:extLst>
              <a:ext uri="{FF2B5EF4-FFF2-40B4-BE49-F238E27FC236}">
                <a16:creationId xmlns:a16="http://schemas.microsoft.com/office/drawing/2014/main" id="{53AC4CE0-9EF8-7A47-8642-89FD916392E7}"/>
              </a:ext>
            </a:extLst>
          </p:cNvPr>
          <p:cNvSpPr>
            <a:spLocks noGrp="1"/>
          </p:cNvSpPr>
          <p:nvPr>
            <p:ph type="body" sz="quarter" idx="10" hasCustomPrompt="1"/>
          </p:nvPr>
        </p:nvSpPr>
        <p:spPr>
          <a:xfrm>
            <a:off x="1019175" y="1698035"/>
            <a:ext cx="8237093" cy="637842"/>
          </a:xfrm>
        </p:spPr>
        <p:txBody>
          <a:bodyPr/>
          <a:lstStyle>
            <a:lvl1pPr marL="0" indent="0">
              <a:buNone/>
              <a:defRPr b="0" i="0">
                <a:solidFill>
                  <a:srgbClr val="001272"/>
                </a:solidFill>
                <a:latin typeface="Raleway" pitchFamily="2" charset="77"/>
              </a:defRPr>
            </a:lvl1pPr>
          </a:lstStyle>
          <a:p>
            <a:pPr lvl="0"/>
            <a:r>
              <a:rPr lang="en-US"/>
              <a:t>Subtitle Example</a:t>
            </a:r>
          </a:p>
        </p:txBody>
      </p:sp>
      <p:sp>
        <p:nvSpPr>
          <p:cNvPr id="7" name="Title 9">
            <a:extLst>
              <a:ext uri="{FF2B5EF4-FFF2-40B4-BE49-F238E27FC236}">
                <a16:creationId xmlns:a16="http://schemas.microsoft.com/office/drawing/2014/main" id="{A4A80C87-1C16-DA48-B309-BBBF78F91EF1}"/>
              </a:ext>
            </a:extLst>
          </p:cNvPr>
          <p:cNvSpPr>
            <a:spLocks noGrp="1"/>
          </p:cNvSpPr>
          <p:nvPr>
            <p:ph type="title" hasCustomPrompt="1"/>
          </p:nvPr>
        </p:nvSpPr>
        <p:spPr>
          <a:xfrm>
            <a:off x="1019175" y="800100"/>
            <a:ext cx="10368516" cy="1025526"/>
          </a:xfrm>
        </p:spPr>
        <p:txBody>
          <a:bodyPr/>
          <a:lstStyle>
            <a:lvl1pPr>
              <a:defRPr b="1" i="0">
                <a:solidFill>
                  <a:srgbClr val="001272"/>
                </a:solidFill>
                <a:latin typeface="Raleway SemiBold" pitchFamily="2" charset="77"/>
              </a:defRPr>
            </a:lvl1pPr>
          </a:lstStyle>
          <a:p>
            <a:r>
              <a:rPr lang="en-US"/>
              <a:t>Section Divider Heading</a:t>
            </a:r>
          </a:p>
        </p:txBody>
      </p:sp>
    </p:spTree>
    <p:extLst>
      <p:ext uri="{BB962C8B-B14F-4D97-AF65-F5344CB8AC3E}">
        <p14:creationId xmlns:p14="http://schemas.microsoft.com/office/powerpoint/2010/main" val="2927061571"/>
      </p:ext>
    </p:extLst>
  </p:cSld>
  <p:clrMapOvr>
    <a:masterClrMapping/>
  </p:clrMapOvr>
  <p:extLst>
    <p:ext uri="{DCECCB84-F9BA-43D5-87BE-67443E8EF086}">
      <p15:sldGuideLst xmlns:p15="http://schemas.microsoft.com/office/powerpoint/2012/main">
        <p15:guide id="1" orient="horz" pos="504">
          <p15:clr>
            <a:srgbClr val="FBAE40"/>
          </p15:clr>
        </p15:guide>
        <p15:guide id="2" pos="64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6717-9E26-49D8-BF7E-00BFD2AE5191}"/>
              </a:ext>
            </a:extLst>
          </p:cNvPr>
          <p:cNvSpPr>
            <a:spLocks noGrp="1"/>
          </p:cNvSpPr>
          <p:nvPr>
            <p:ph type="title"/>
          </p:nvPr>
        </p:nvSpPr>
        <p:spPr/>
        <p:txBody>
          <a:bodyPr/>
          <a:lstStyle/>
          <a:p>
            <a:r>
              <a:rPr lang="en-US"/>
              <a:t>Click to edit Master title style</a:t>
            </a:r>
            <a:endParaRPr lang="en-NZ"/>
          </a:p>
        </p:txBody>
      </p:sp>
      <p:pic>
        <p:nvPicPr>
          <p:cNvPr id="6" name="Picture 5">
            <a:extLst>
              <a:ext uri="{FF2B5EF4-FFF2-40B4-BE49-F238E27FC236}">
                <a16:creationId xmlns:a16="http://schemas.microsoft.com/office/drawing/2014/main" id="{87F9EB28-5E8F-4311-A208-DD6F1A2F1612}"/>
              </a:ext>
            </a:extLst>
          </p:cNvPr>
          <p:cNvPicPr>
            <a:picLocks noChangeAspect="1"/>
          </p:cNvPicPr>
          <p:nvPr userDrawn="1"/>
        </p:nvPicPr>
        <p:blipFill>
          <a:blip r:embed="rId2"/>
          <a:stretch>
            <a:fillRect/>
          </a:stretch>
        </p:blipFill>
        <p:spPr>
          <a:xfrm>
            <a:off x="0" y="0"/>
            <a:ext cx="11695813" cy="6091231"/>
          </a:xfrm>
          <a:prstGeom prst="rect">
            <a:avLst/>
          </a:prstGeom>
        </p:spPr>
      </p:pic>
      <p:pic>
        <p:nvPicPr>
          <p:cNvPr id="7" name="Picture 6">
            <a:extLst>
              <a:ext uri="{FF2B5EF4-FFF2-40B4-BE49-F238E27FC236}">
                <a16:creationId xmlns:a16="http://schemas.microsoft.com/office/drawing/2014/main" id="{E9FE47E4-98FB-4E16-8668-B91DB81DD8C2}"/>
              </a:ext>
            </a:extLst>
          </p:cNvPr>
          <p:cNvPicPr>
            <a:picLocks noChangeAspect="1"/>
          </p:cNvPicPr>
          <p:nvPr userDrawn="1"/>
        </p:nvPicPr>
        <p:blipFill>
          <a:blip r:embed="rId3"/>
          <a:stretch>
            <a:fillRect/>
          </a:stretch>
        </p:blipFill>
        <p:spPr>
          <a:xfrm>
            <a:off x="9225864" y="5159965"/>
            <a:ext cx="1696135" cy="588902"/>
          </a:xfrm>
          <a:prstGeom prst="rect">
            <a:avLst/>
          </a:prstGeom>
        </p:spPr>
      </p:pic>
      <p:pic>
        <p:nvPicPr>
          <p:cNvPr id="8" name="Picture 7">
            <a:extLst>
              <a:ext uri="{FF2B5EF4-FFF2-40B4-BE49-F238E27FC236}">
                <a16:creationId xmlns:a16="http://schemas.microsoft.com/office/drawing/2014/main" id="{D371EAB6-5EF8-4C98-B58A-0FB4CDC312AC}"/>
              </a:ext>
            </a:extLst>
          </p:cNvPr>
          <p:cNvPicPr>
            <a:picLocks noChangeAspect="1"/>
          </p:cNvPicPr>
          <p:nvPr userDrawn="1"/>
        </p:nvPicPr>
        <p:blipFill>
          <a:blip r:embed="rId2"/>
          <a:stretch>
            <a:fillRect/>
          </a:stretch>
        </p:blipFill>
        <p:spPr>
          <a:xfrm>
            <a:off x="0" y="0"/>
            <a:ext cx="11695813" cy="6091231"/>
          </a:xfrm>
          <a:prstGeom prst="rect">
            <a:avLst/>
          </a:prstGeom>
        </p:spPr>
      </p:pic>
      <p:sp>
        <p:nvSpPr>
          <p:cNvPr id="9" name="Text Placeholder 11">
            <a:extLst>
              <a:ext uri="{FF2B5EF4-FFF2-40B4-BE49-F238E27FC236}">
                <a16:creationId xmlns:a16="http://schemas.microsoft.com/office/drawing/2014/main" id="{11A8CC9E-E25B-4D5C-A968-0D60A1C7ED13}"/>
              </a:ext>
            </a:extLst>
          </p:cNvPr>
          <p:cNvSpPr>
            <a:spLocks noGrp="1"/>
          </p:cNvSpPr>
          <p:nvPr>
            <p:ph type="body" sz="quarter" idx="13" hasCustomPrompt="1"/>
          </p:nvPr>
        </p:nvSpPr>
        <p:spPr>
          <a:xfrm>
            <a:off x="1019175" y="1698035"/>
            <a:ext cx="8237093" cy="637842"/>
          </a:xfrm>
        </p:spPr>
        <p:txBody>
          <a:bodyPr/>
          <a:lstStyle>
            <a:lvl1pPr marL="0" indent="0">
              <a:buNone/>
              <a:defRPr b="0" i="0">
                <a:solidFill>
                  <a:schemeClr val="bg1"/>
                </a:solidFill>
                <a:latin typeface="Raleway" pitchFamily="2" charset="77"/>
              </a:defRPr>
            </a:lvl1pPr>
          </a:lstStyle>
          <a:p>
            <a:pPr lvl="0"/>
            <a:r>
              <a:rPr lang="en-US"/>
              <a:t>Subtitle Example</a:t>
            </a:r>
          </a:p>
        </p:txBody>
      </p:sp>
      <p:sp>
        <p:nvSpPr>
          <p:cNvPr id="10" name="Title 9">
            <a:extLst>
              <a:ext uri="{FF2B5EF4-FFF2-40B4-BE49-F238E27FC236}">
                <a16:creationId xmlns:a16="http://schemas.microsoft.com/office/drawing/2014/main" id="{06BADA04-4275-4C5F-B9A8-3F26F6AE6121}"/>
              </a:ext>
            </a:extLst>
          </p:cNvPr>
          <p:cNvSpPr txBox="1">
            <a:spLocks/>
          </p:cNvSpPr>
          <p:nvPr userDrawn="1"/>
        </p:nvSpPr>
        <p:spPr>
          <a:xfrm>
            <a:off x="1019175" y="800100"/>
            <a:ext cx="10368516" cy="1025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Raleway SemiBold" pitchFamily="2" charset="77"/>
                <a:ea typeface="+mj-ea"/>
                <a:cs typeface="+mj-cs"/>
              </a:defRPr>
            </a:lvl1pPr>
          </a:lstStyle>
          <a:p>
            <a:r>
              <a:rPr lang="en-US"/>
              <a:t>Section Divider Heading</a:t>
            </a:r>
          </a:p>
        </p:txBody>
      </p:sp>
    </p:spTree>
    <p:extLst>
      <p:ext uri="{BB962C8B-B14F-4D97-AF65-F5344CB8AC3E}">
        <p14:creationId xmlns:p14="http://schemas.microsoft.com/office/powerpoint/2010/main" val="4130934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chemeClr val="bg1"/>
        </a:solidFill>
        <a:effectLst/>
      </p:bgPr>
    </p:bg>
    <p:spTree>
      <p:nvGrpSpPr>
        <p:cNvPr id="1" name=""/>
        <p:cNvGrpSpPr/>
        <p:nvPr/>
      </p:nvGrpSpPr>
      <p:grpSpPr>
        <a:xfrm>
          <a:off x="0" y="0"/>
          <a:ext cx="0" cy="0"/>
          <a:chOff x="0" y="0"/>
          <a:chExt cx="0" cy="0"/>
        </a:xfrm>
      </p:grpSpPr>
      <p:pic>
        <p:nvPicPr>
          <p:cNvPr id="10" name="Picture 6" descr="Father teaching little son riding bicycle : Stock Photo">
            <a:extLst>
              <a:ext uri="{FF2B5EF4-FFF2-40B4-BE49-F238E27FC236}">
                <a16:creationId xmlns:a16="http://schemas.microsoft.com/office/drawing/2014/main" id="{DFDC8BB5-C948-A04C-949A-CA753776E37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9375" r="14023" b="1598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0C21D53-FAA5-E442-B62F-02D7CF69E832}"/>
              </a:ext>
            </a:extLst>
          </p:cNvPr>
          <p:cNvPicPr>
            <a:picLocks noChangeAspect="1"/>
          </p:cNvPicPr>
          <p:nvPr userDrawn="1"/>
        </p:nvPicPr>
        <p:blipFill rotWithShape="1">
          <a:blip r:embed="rId3"/>
          <a:srcRect t="25425"/>
          <a:stretch/>
        </p:blipFill>
        <p:spPr>
          <a:xfrm>
            <a:off x="471640" y="0"/>
            <a:ext cx="4001790" cy="4725843"/>
          </a:xfrm>
          <a:prstGeom prst="rect">
            <a:avLst/>
          </a:prstGeom>
        </p:spPr>
      </p:pic>
      <p:sp>
        <p:nvSpPr>
          <p:cNvPr id="7" name="Text Placeholder 11">
            <a:extLst>
              <a:ext uri="{FF2B5EF4-FFF2-40B4-BE49-F238E27FC236}">
                <a16:creationId xmlns:a16="http://schemas.microsoft.com/office/drawing/2014/main" id="{93230C8B-DF1C-8546-B88F-4E086342CBB7}"/>
              </a:ext>
            </a:extLst>
          </p:cNvPr>
          <p:cNvSpPr>
            <a:spLocks noGrp="1"/>
          </p:cNvSpPr>
          <p:nvPr>
            <p:ph type="body" sz="quarter" idx="10" hasCustomPrompt="1"/>
          </p:nvPr>
        </p:nvSpPr>
        <p:spPr>
          <a:xfrm>
            <a:off x="1023134" y="2520223"/>
            <a:ext cx="2846222" cy="716754"/>
          </a:xfrm>
        </p:spPr>
        <p:txBody>
          <a:bodyPr>
            <a:normAutofit/>
          </a:bodyPr>
          <a:lstStyle>
            <a:lvl1pPr marL="0" indent="0">
              <a:buNone/>
              <a:defRPr sz="2000" b="0" i="0">
                <a:solidFill>
                  <a:schemeClr val="bg1"/>
                </a:solidFill>
                <a:latin typeface="Raleway" pitchFamily="2" charset="77"/>
              </a:defRPr>
            </a:lvl1pPr>
          </a:lstStyle>
          <a:p>
            <a:pPr lvl="0"/>
            <a:r>
              <a:rPr lang="en-US"/>
              <a:t>Subtitle Example</a:t>
            </a:r>
          </a:p>
        </p:txBody>
      </p:sp>
      <p:sp>
        <p:nvSpPr>
          <p:cNvPr id="9" name="Title 9">
            <a:extLst>
              <a:ext uri="{FF2B5EF4-FFF2-40B4-BE49-F238E27FC236}">
                <a16:creationId xmlns:a16="http://schemas.microsoft.com/office/drawing/2014/main" id="{5F1AE3B6-98FD-2844-BD34-8B025EC2F720}"/>
              </a:ext>
            </a:extLst>
          </p:cNvPr>
          <p:cNvSpPr>
            <a:spLocks noGrp="1"/>
          </p:cNvSpPr>
          <p:nvPr>
            <p:ph type="title" hasCustomPrompt="1"/>
          </p:nvPr>
        </p:nvSpPr>
        <p:spPr>
          <a:xfrm>
            <a:off x="1023134" y="146305"/>
            <a:ext cx="3271148" cy="2578607"/>
          </a:xfrm>
        </p:spPr>
        <p:txBody>
          <a:bodyPr/>
          <a:lstStyle>
            <a:lvl1pPr>
              <a:defRPr b="1" i="0">
                <a:solidFill>
                  <a:schemeClr val="bg1"/>
                </a:solidFill>
                <a:latin typeface="Raleway SemiBold" pitchFamily="2" charset="77"/>
              </a:defRPr>
            </a:lvl1pPr>
          </a:lstStyle>
          <a:p>
            <a:r>
              <a:rPr lang="en-US"/>
              <a:t>Section</a:t>
            </a:r>
            <a:br>
              <a:rPr lang="en-US"/>
            </a:br>
            <a:r>
              <a:rPr lang="en-US"/>
              <a:t>Divider</a:t>
            </a:r>
            <a:br>
              <a:rPr lang="en-US"/>
            </a:br>
            <a:r>
              <a:rPr lang="en-US"/>
              <a:t>Heading</a:t>
            </a:r>
          </a:p>
        </p:txBody>
      </p:sp>
      <p:pic>
        <p:nvPicPr>
          <p:cNvPr id="12" name="Picture 11" descr="Logo&#10;&#10;Description automatically generated">
            <a:extLst>
              <a:ext uri="{FF2B5EF4-FFF2-40B4-BE49-F238E27FC236}">
                <a16:creationId xmlns:a16="http://schemas.microsoft.com/office/drawing/2014/main" id="{11E0F456-801D-784B-ABCC-551F3A508B3C}"/>
              </a:ext>
            </a:extLst>
          </p:cNvPr>
          <p:cNvPicPr>
            <a:picLocks noChangeAspect="1"/>
          </p:cNvPicPr>
          <p:nvPr userDrawn="1"/>
        </p:nvPicPr>
        <p:blipFill>
          <a:blip r:embed="rId4"/>
          <a:stretch>
            <a:fillRect/>
          </a:stretch>
        </p:blipFill>
        <p:spPr>
          <a:xfrm>
            <a:off x="9861471" y="5677825"/>
            <a:ext cx="2105906" cy="1025526"/>
          </a:xfrm>
          <a:prstGeom prst="rect">
            <a:avLst/>
          </a:prstGeom>
        </p:spPr>
      </p:pic>
    </p:spTree>
    <p:extLst>
      <p:ext uri="{BB962C8B-B14F-4D97-AF65-F5344CB8AC3E}">
        <p14:creationId xmlns:p14="http://schemas.microsoft.com/office/powerpoint/2010/main" val="263130808"/>
      </p:ext>
    </p:extLst>
  </p:cSld>
  <p:clrMapOvr>
    <a:masterClrMapping/>
  </p:clrMapOvr>
  <p:extLst>
    <p:ext uri="{DCECCB84-F9BA-43D5-87BE-67443E8EF086}">
      <p15:sldGuideLst xmlns:p15="http://schemas.microsoft.com/office/powerpoint/2012/main">
        <p15:guide id="1" pos="642">
          <p15:clr>
            <a:srgbClr val="FBAE40"/>
          </p15:clr>
        </p15:guide>
        <p15:guide id="2" orient="horz" pos="5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graphic slide 1">
    <p:bg>
      <p:bgPr>
        <a:solidFill>
          <a:srgbClr val="00EBE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8E180D-B804-724F-8C5B-16CEB39D29F9}"/>
              </a:ext>
            </a:extLst>
          </p:cNvPr>
          <p:cNvPicPr>
            <a:picLocks noChangeAspect="1"/>
          </p:cNvPicPr>
          <p:nvPr userDrawn="1"/>
        </p:nvPicPr>
        <p:blipFill>
          <a:blip r:embed="rId2"/>
          <a:stretch>
            <a:fillRect/>
          </a:stretch>
        </p:blipFill>
        <p:spPr>
          <a:xfrm>
            <a:off x="7579350" y="0"/>
            <a:ext cx="3917155" cy="6337005"/>
          </a:xfrm>
          <a:prstGeom prst="rect">
            <a:avLst/>
          </a:prstGeom>
        </p:spPr>
      </p:pic>
      <p:sp>
        <p:nvSpPr>
          <p:cNvPr id="6" name="Text Placeholder 5">
            <a:extLst>
              <a:ext uri="{FF2B5EF4-FFF2-40B4-BE49-F238E27FC236}">
                <a16:creationId xmlns:a16="http://schemas.microsoft.com/office/drawing/2014/main" id="{B1245D72-B6DE-5E47-911F-5F419B239B0C}"/>
              </a:ext>
            </a:extLst>
          </p:cNvPr>
          <p:cNvSpPr>
            <a:spLocks noGrp="1"/>
          </p:cNvSpPr>
          <p:nvPr>
            <p:ph type="body" sz="quarter" idx="10" hasCustomPrompt="1"/>
          </p:nvPr>
        </p:nvSpPr>
        <p:spPr>
          <a:xfrm>
            <a:off x="7877843" y="698500"/>
            <a:ext cx="3221062" cy="3733800"/>
          </a:xfrm>
        </p:spPr>
        <p:txBody>
          <a:bodyPr>
            <a:noAutofit/>
          </a:bodyPr>
          <a:lstStyle>
            <a:lvl1pPr marL="0" indent="0">
              <a:lnSpc>
                <a:spcPct val="100000"/>
              </a:lnSpc>
              <a:buNone/>
              <a:defRPr lang="en-NZ" sz="2800" b="0" i="0" smtClean="0">
                <a:solidFill>
                  <a:schemeClr val="bg1"/>
                </a:solidFill>
                <a:effectLst/>
                <a:latin typeface="Raleway Light" pitchFamily="2" charset="77"/>
              </a:defRPr>
            </a:lvl1pPr>
          </a:lstStyle>
          <a:p>
            <a:pPr lvl="0"/>
            <a:r>
              <a:rPr lang="en-US"/>
              <a:t>Text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a:t>
            </a:r>
          </a:p>
        </p:txBody>
      </p:sp>
      <p:pic>
        <p:nvPicPr>
          <p:cNvPr id="5" name="Picture 4" descr="A picture containing indoor, purple, table&#10;&#10;Description automatically generated">
            <a:extLst>
              <a:ext uri="{FF2B5EF4-FFF2-40B4-BE49-F238E27FC236}">
                <a16:creationId xmlns:a16="http://schemas.microsoft.com/office/drawing/2014/main" id="{99F7C8EE-B5E7-4D48-A13A-71C45AC82A77}"/>
              </a:ext>
            </a:extLst>
          </p:cNvPr>
          <p:cNvPicPr>
            <a:picLocks noChangeAspect="1"/>
          </p:cNvPicPr>
          <p:nvPr userDrawn="1"/>
        </p:nvPicPr>
        <p:blipFill rotWithShape="1">
          <a:blip r:embed="rId3"/>
          <a:srcRect l="15522"/>
          <a:stretch/>
        </p:blipFill>
        <p:spPr>
          <a:xfrm>
            <a:off x="0" y="0"/>
            <a:ext cx="7430104" cy="8795242"/>
          </a:xfrm>
          <a:prstGeom prst="rect">
            <a:avLst/>
          </a:prstGeom>
        </p:spPr>
      </p:pic>
    </p:spTree>
    <p:extLst>
      <p:ext uri="{BB962C8B-B14F-4D97-AF65-F5344CB8AC3E}">
        <p14:creationId xmlns:p14="http://schemas.microsoft.com/office/powerpoint/2010/main" val="282479328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graphic slide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E049E-D359-854E-82BD-ACBC60D2F24B}"/>
              </a:ext>
            </a:extLst>
          </p:cNvPr>
          <p:cNvPicPr>
            <a:picLocks noChangeAspect="1"/>
          </p:cNvPicPr>
          <p:nvPr userDrawn="1"/>
        </p:nvPicPr>
        <p:blipFill>
          <a:blip r:embed="rId2"/>
          <a:stretch>
            <a:fillRect/>
          </a:stretch>
        </p:blipFill>
        <p:spPr>
          <a:xfrm>
            <a:off x="7579350" y="0"/>
            <a:ext cx="3917155" cy="6375105"/>
          </a:xfrm>
          <a:prstGeom prst="rect">
            <a:avLst/>
          </a:prstGeom>
        </p:spPr>
      </p:pic>
      <p:sp>
        <p:nvSpPr>
          <p:cNvPr id="11" name="Text Placeholder 5">
            <a:extLst>
              <a:ext uri="{FF2B5EF4-FFF2-40B4-BE49-F238E27FC236}">
                <a16:creationId xmlns:a16="http://schemas.microsoft.com/office/drawing/2014/main" id="{03C4FD2A-687D-4F46-A02A-79B4263E7DA1}"/>
              </a:ext>
            </a:extLst>
          </p:cNvPr>
          <p:cNvSpPr>
            <a:spLocks noGrp="1"/>
          </p:cNvSpPr>
          <p:nvPr>
            <p:ph type="body" sz="quarter" idx="10" hasCustomPrompt="1"/>
          </p:nvPr>
        </p:nvSpPr>
        <p:spPr>
          <a:xfrm>
            <a:off x="7877843" y="698500"/>
            <a:ext cx="3221062" cy="3733800"/>
          </a:xfrm>
        </p:spPr>
        <p:txBody>
          <a:bodyPr>
            <a:noAutofit/>
          </a:bodyPr>
          <a:lstStyle>
            <a:lvl1pPr marL="0" indent="0">
              <a:lnSpc>
                <a:spcPct val="100000"/>
              </a:lnSpc>
              <a:buNone/>
              <a:defRPr lang="en-NZ" sz="2800" b="0" i="0" smtClean="0">
                <a:solidFill>
                  <a:srgbClr val="001272"/>
                </a:solidFill>
                <a:effectLst/>
                <a:latin typeface="Raleway Light" pitchFamily="2" charset="77"/>
              </a:defRPr>
            </a:lvl1pPr>
          </a:lstStyle>
          <a:p>
            <a:pPr lvl="0"/>
            <a:r>
              <a:rPr lang="en-US"/>
              <a:t>Text example.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Lorem Ipsum dolor sit.</a:t>
            </a:r>
          </a:p>
        </p:txBody>
      </p:sp>
      <p:pic>
        <p:nvPicPr>
          <p:cNvPr id="6" name="Picture 5" descr="A picture containing indoor, purple, table&#10;&#10;Description automatically generated">
            <a:extLst>
              <a:ext uri="{FF2B5EF4-FFF2-40B4-BE49-F238E27FC236}">
                <a16:creationId xmlns:a16="http://schemas.microsoft.com/office/drawing/2014/main" id="{9D69ACF0-C7E2-E346-B8C5-F459F1404F86}"/>
              </a:ext>
            </a:extLst>
          </p:cNvPr>
          <p:cNvPicPr>
            <a:picLocks noChangeAspect="1"/>
          </p:cNvPicPr>
          <p:nvPr userDrawn="1"/>
        </p:nvPicPr>
        <p:blipFill rotWithShape="1">
          <a:blip r:embed="rId3"/>
          <a:srcRect l="15522"/>
          <a:stretch/>
        </p:blipFill>
        <p:spPr>
          <a:xfrm>
            <a:off x="0" y="0"/>
            <a:ext cx="7430104" cy="8795242"/>
          </a:xfrm>
          <a:prstGeom prst="rect">
            <a:avLst/>
          </a:prstGeom>
        </p:spPr>
      </p:pic>
    </p:spTree>
    <p:extLst>
      <p:ext uri="{BB962C8B-B14F-4D97-AF65-F5344CB8AC3E}">
        <p14:creationId xmlns:p14="http://schemas.microsoft.com/office/powerpoint/2010/main" val="15412865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D9417E1-D977-4273-52E8-7B279F65E212}"/>
              </a:ext>
            </a:extLst>
          </p:cNvPr>
          <p:cNvSpPr>
            <a:spLocks noGrp="1"/>
          </p:cNvSpPr>
          <p:nvPr>
            <p:ph type="body" sz="quarter" idx="10" hasCustomPrompt="1"/>
          </p:nvPr>
        </p:nvSpPr>
        <p:spPr>
          <a:xfrm>
            <a:off x="526893" y="819960"/>
            <a:ext cx="3731071" cy="2184399"/>
          </a:xfrm>
          <a:prstGeom prst="rect">
            <a:avLst/>
          </a:prstGeom>
        </p:spPr>
        <p:txBody>
          <a:bodyPr anchor="b"/>
          <a:lstStyle>
            <a:lvl1pPr marL="0" indent="0">
              <a:buNone/>
              <a:defRPr sz="4800" b="1" i="0">
                <a:solidFill>
                  <a:schemeClr val="bg1"/>
                </a:solidFill>
                <a:latin typeface="Raleway SemiBold" pitchFamily="2" charset="77"/>
              </a:defRPr>
            </a:lvl1pPr>
          </a:lstStyle>
          <a:p>
            <a:pPr lvl="0"/>
            <a:r>
              <a:rPr lang="en-US"/>
              <a:t>Insert heading</a:t>
            </a:r>
          </a:p>
        </p:txBody>
      </p:sp>
      <p:sp>
        <p:nvSpPr>
          <p:cNvPr id="6" name="Text Placeholder 8">
            <a:extLst>
              <a:ext uri="{FF2B5EF4-FFF2-40B4-BE49-F238E27FC236}">
                <a16:creationId xmlns:a16="http://schemas.microsoft.com/office/drawing/2014/main" id="{506D072B-6E09-FC04-5622-B365A321C0BF}"/>
              </a:ext>
            </a:extLst>
          </p:cNvPr>
          <p:cNvSpPr>
            <a:spLocks noGrp="1"/>
          </p:cNvSpPr>
          <p:nvPr>
            <p:ph type="body" sz="quarter" idx="11" hasCustomPrompt="1"/>
          </p:nvPr>
        </p:nvSpPr>
        <p:spPr>
          <a:xfrm>
            <a:off x="526892" y="3100419"/>
            <a:ext cx="3731071" cy="447040"/>
          </a:xfrm>
          <a:prstGeom prst="rect">
            <a:avLst/>
          </a:prstGeom>
        </p:spPr>
        <p:txBody>
          <a:bodyPr/>
          <a:lstStyle>
            <a:lvl1pPr marL="0" indent="0">
              <a:buNone/>
              <a:defRPr sz="1600" b="0" i="0">
                <a:solidFill>
                  <a:srgbClr val="FFD701"/>
                </a:solidFill>
                <a:latin typeface="Raleway" pitchFamily="2" charset="77"/>
              </a:defRPr>
            </a:lvl1pPr>
          </a:lstStyle>
          <a:p>
            <a:pPr lvl="0"/>
            <a:r>
              <a:rPr lang="en-US"/>
              <a:t>Insert subheading</a:t>
            </a:r>
          </a:p>
        </p:txBody>
      </p:sp>
      <p:sp>
        <p:nvSpPr>
          <p:cNvPr id="7" name="TextBox 6">
            <a:extLst>
              <a:ext uri="{FF2B5EF4-FFF2-40B4-BE49-F238E27FC236}">
                <a16:creationId xmlns:a16="http://schemas.microsoft.com/office/drawing/2014/main" id="{3387CD1E-8452-A4FC-A6C3-439314D7BF7F}"/>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Tree>
    <p:extLst>
      <p:ext uri="{BB962C8B-B14F-4D97-AF65-F5344CB8AC3E}">
        <p14:creationId xmlns:p14="http://schemas.microsoft.com/office/powerpoint/2010/main" val="2381791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790646-6ADD-734C-990F-90732D777D27}"/>
              </a:ext>
            </a:extLst>
          </p:cNvPr>
          <p:cNvPicPr>
            <a:picLocks noChangeAspect="1"/>
          </p:cNvPicPr>
          <p:nvPr userDrawn="1"/>
        </p:nvPicPr>
        <p:blipFill>
          <a:blip r:embed="rId2"/>
          <a:stretch>
            <a:fillRect/>
          </a:stretch>
        </p:blipFill>
        <p:spPr>
          <a:xfrm>
            <a:off x="0" y="0"/>
            <a:ext cx="11639389" cy="6091231"/>
          </a:xfrm>
          <a:prstGeom prst="rect">
            <a:avLst/>
          </a:prstGeom>
          <a:noFill/>
        </p:spPr>
      </p:pic>
      <p:pic>
        <p:nvPicPr>
          <p:cNvPr id="6" name="Picture 5">
            <a:extLst>
              <a:ext uri="{FF2B5EF4-FFF2-40B4-BE49-F238E27FC236}">
                <a16:creationId xmlns:a16="http://schemas.microsoft.com/office/drawing/2014/main" id="{63D92470-4F2C-2A49-B6BC-D2EBA103FEE2}"/>
              </a:ext>
            </a:extLst>
          </p:cNvPr>
          <p:cNvPicPr>
            <a:picLocks noChangeAspect="1"/>
          </p:cNvPicPr>
          <p:nvPr userDrawn="1"/>
        </p:nvPicPr>
        <p:blipFill>
          <a:blip r:embed="rId3"/>
          <a:stretch>
            <a:fillRect/>
          </a:stretch>
        </p:blipFill>
        <p:spPr>
          <a:xfrm>
            <a:off x="6096000" y="4024517"/>
            <a:ext cx="4634356" cy="1609059"/>
          </a:xfrm>
          <a:prstGeom prst="rect">
            <a:avLst/>
          </a:prstGeom>
        </p:spPr>
      </p:pic>
    </p:spTree>
    <p:extLst>
      <p:ext uri="{BB962C8B-B14F-4D97-AF65-F5344CB8AC3E}">
        <p14:creationId xmlns:p14="http://schemas.microsoft.com/office/powerpoint/2010/main" val="1660171827"/>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594416"/>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p:bg>
      <p:bgPr>
        <a:solidFill>
          <a:srgbClr val="00EBED"/>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5E199E7A-B12E-1140-8428-A39B45986E39}"/>
              </a:ext>
            </a:extLst>
          </p:cNvPr>
          <p:cNvPicPr>
            <a:picLocks noChangeAspect="1"/>
          </p:cNvPicPr>
          <p:nvPr userDrawn="1"/>
        </p:nvPicPr>
        <p:blipFill>
          <a:blip r:embed="rId2"/>
          <a:stretch>
            <a:fillRect/>
          </a:stretch>
        </p:blipFill>
        <p:spPr>
          <a:xfrm>
            <a:off x="7290816" y="80772"/>
            <a:ext cx="3849624" cy="3849624"/>
          </a:xfrm>
          <a:prstGeom prst="rect">
            <a:avLst/>
          </a:prstGeom>
        </p:spPr>
      </p:pic>
      <p:pic>
        <p:nvPicPr>
          <p:cNvPr id="10" name="Picture 9" descr="Icon&#10;&#10;Description automatically generated">
            <a:extLst>
              <a:ext uri="{FF2B5EF4-FFF2-40B4-BE49-F238E27FC236}">
                <a16:creationId xmlns:a16="http://schemas.microsoft.com/office/drawing/2014/main" id="{ADFAC3D0-B150-B542-8534-CBC32B0F4922}"/>
              </a:ext>
            </a:extLst>
          </p:cNvPr>
          <p:cNvPicPr>
            <a:picLocks noChangeAspect="1"/>
          </p:cNvPicPr>
          <p:nvPr userDrawn="1"/>
        </p:nvPicPr>
        <p:blipFill>
          <a:blip r:embed="rId3"/>
          <a:stretch>
            <a:fillRect/>
          </a:stretch>
        </p:blipFill>
        <p:spPr>
          <a:xfrm>
            <a:off x="487680" y="3127248"/>
            <a:ext cx="3849624" cy="3849624"/>
          </a:xfrm>
          <a:prstGeom prst="rect">
            <a:avLst/>
          </a:prstGeom>
        </p:spPr>
      </p:pic>
      <p:pic>
        <p:nvPicPr>
          <p:cNvPr id="14" name="Picture 13" descr="Icon&#10;&#10;Description automatically generated">
            <a:extLst>
              <a:ext uri="{FF2B5EF4-FFF2-40B4-BE49-F238E27FC236}">
                <a16:creationId xmlns:a16="http://schemas.microsoft.com/office/drawing/2014/main" id="{EE7CCFCA-2E87-9A47-8100-A64DDB27B9B9}"/>
              </a:ext>
            </a:extLst>
          </p:cNvPr>
          <p:cNvPicPr>
            <a:picLocks noChangeAspect="1"/>
          </p:cNvPicPr>
          <p:nvPr userDrawn="1"/>
        </p:nvPicPr>
        <p:blipFill>
          <a:blip r:embed="rId4"/>
          <a:stretch>
            <a:fillRect/>
          </a:stretch>
        </p:blipFill>
        <p:spPr>
          <a:xfrm>
            <a:off x="3849624" y="80772"/>
            <a:ext cx="3849624" cy="3849624"/>
          </a:xfrm>
          <a:prstGeom prst="rect">
            <a:avLst/>
          </a:prstGeom>
        </p:spPr>
      </p:pic>
      <p:pic>
        <p:nvPicPr>
          <p:cNvPr id="22" name="Picture 21" descr="Icon&#10;&#10;Description automatically generated">
            <a:extLst>
              <a:ext uri="{FF2B5EF4-FFF2-40B4-BE49-F238E27FC236}">
                <a16:creationId xmlns:a16="http://schemas.microsoft.com/office/drawing/2014/main" id="{55BB078D-4A65-9E4D-8BC3-C91FE2B2BFEE}"/>
              </a:ext>
            </a:extLst>
          </p:cNvPr>
          <p:cNvPicPr>
            <a:picLocks noChangeAspect="1"/>
          </p:cNvPicPr>
          <p:nvPr userDrawn="1"/>
        </p:nvPicPr>
        <p:blipFill>
          <a:blip r:embed="rId5"/>
          <a:stretch>
            <a:fillRect/>
          </a:stretch>
        </p:blipFill>
        <p:spPr>
          <a:xfrm>
            <a:off x="3889248" y="3127248"/>
            <a:ext cx="3849624" cy="3849624"/>
          </a:xfrm>
          <a:prstGeom prst="rect">
            <a:avLst/>
          </a:prstGeom>
        </p:spPr>
      </p:pic>
      <p:pic>
        <p:nvPicPr>
          <p:cNvPr id="30" name="Picture 29" descr="Icon&#10;&#10;Description automatically generated">
            <a:extLst>
              <a:ext uri="{FF2B5EF4-FFF2-40B4-BE49-F238E27FC236}">
                <a16:creationId xmlns:a16="http://schemas.microsoft.com/office/drawing/2014/main" id="{B0EF3319-98B5-0B48-BB8C-85043B74F218}"/>
              </a:ext>
            </a:extLst>
          </p:cNvPr>
          <p:cNvPicPr>
            <a:picLocks noChangeAspect="1"/>
          </p:cNvPicPr>
          <p:nvPr userDrawn="1"/>
        </p:nvPicPr>
        <p:blipFill>
          <a:blip r:embed="rId6"/>
          <a:stretch>
            <a:fillRect/>
          </a:stretch>
        </p:blipFill>
        <p:spPr>
          <a:xfrm>
            <a:off x="7330440" y="3127248"/>
            <a:ext cx="3849624" cy="3849624"/>
          </a:xfrm>
          <a:prstGeom prst="rect">
            <a:avLst/>
          </a:prstGeom>
        </p:spPr>
      </p:pic>
      <p:pic>
        <p:nvPicPr>
          <p:cNvPr id="38" name="Picture 37" descr="Icon&#10;&#10;Description automatically generated">
            <a:extLst>
              <a:ext uri="{FF2B5EF4-FFF2-40B4-BE49-F238E27FC236}">
                <a16:creationId xmlns:a16="http://schemas.microsoft.com/office/drawing/2014/main" id="{142E3178-AEBF-3F40-96FF-8B17142C9C3B}"/>
              </a:ext>
            </a:extLst>
          </p:cNvPr>
          <p:cNvPicPr>
            <a:picLocks noChangeAspect="1"/>
          </p:cNvPicPr>
          <p:nvPr userDrawn="1"/>
        </p:nvPicPr>
        <p:blipFill>
          <a:blip r:embed="rId7"/>
          <a:stretch>
            <a:fillRect/>
          </a:stretch>
        </p:blipFill>
        <p:spPr>
          <a:xfrm>
            <a:off x="448056" y="80772"/>
            <a:ext cx="3849624" cy="3849624"/>
          </a:xfrm>
          <a:prstGeom prst="rect">
            <a:avLst/>
          </a:prstGeom>
        </p:spPr>
      </p:pic>
    </p:spTree>
    <p:extLst>
      <p:ext uri="{BB962C8B-B14F-4D97-AF65-F5344CB8AC3E}">
        <p14:creationId xmlns:p14="http://schemas.microsoft.com/office/powerpoint/2010/main" val="50652899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nders">
    <p:bg>
      <p:bgPr>
        <a:solidFill>
          <a:srgbClr val="00EBED"/>
        </a:solidFill>
        <a:effectLst/>
      </p:bgPr>
    </p:bg>
    <p:spTree>
      <p:nvGrpSpPr>
        <p:cNvPr id="1" name=""/>
        <p:cNvGrpSpPr/>
        <p:nvPr/>
      </p:nvGrpSpPr>
      <p:grpSpPr>
        <a:xfrm>
          <a:off x="0" y="0"/>
          <a:ext cx="0" cy="0"/>
          <a:chOff x="0" y="0"/>
          <a:chExt cx="0" cy="0"/>
        </a:xfrm>
      </p:grpSpPr>
      <p:pic>
        <p:nvPicPr>
          <p:cNvPr id="3" name="Picture 2" descr="A picture containing indoor, dark&#10;&#10;Description automatically generated">
            <a:extLst>
              <a:ext uri="{FF2B5EF4-FFF2-40B4-BE49-F238E27FC236}">
                <a16:creationId xmlns:a16="http://schemas.microsoft.com/office/drawing/2014/main" id="{11FD3F24-AC26-544F-AF96-E62C14F96DB6}"/>
              </a:ext>
            </a:extLst>
          </p:cNvPr>
          <p:cNvPicPr>
            <a:picLocks noChangeAspect="1"/>
          </p:cNvPicPr>
          <p:nvPr userDrawn="1"/>
        </p:nvPicPr>
        <p:blipFill>
          <a:blip r:embed="rId2"/>
          <a:stretch>
            <a:fillRect/>
          </a:stretch>
        </p:blipFill>
        <p:spPr>
          <a:xfrm>
            <a:off x="-373378" y="2205539"/>
            <a:ext cx="8087868" cy="5391912"/>
          </a:xfrm>
          <a:prstGeom prst="rect">
            <a:avLst/>
          </a:prstGeom>
        </p:spPr>
      </p:pic>
      <p:pic>
        <p:nvPicPr>
          <p:cNvPr id="5" name="Picture 4" descr="A white car with a yellow umbrella&#10;&#10;Description automatically generated with medium confidence">
            <a:extLst>
              <a:ext uri="{FF2B5EF4-FFF2-40B4-BE49-F238E27FC236}">
                <a16:creationId xmlns:a16="http://schemas.microsoft.com/office/drawing/2014/main" id="{DB70A699-C013-3044-B0E7-DD1DAB94CA94}"/>
              </a:ext>
            </a:extLst>
          </p:cNvPr>
          <p:cNvPicPr>
            <a:picLocks noChangeAspect="1"/>
          </p:cNvPicPr>
          <p:nvPr userDrawn="1"/>
        </p:nvPicPr>
        <p:blipFill>
          <a:blip r:embed="rId3"/>
          <a:stretch>
            <a:fillRect/>
          </a:stretch>
        </p:blipFill>
        <p:spPr>
          <a:xfrm>
            <a:off x="5849114" y="2187251"/>
            <a:ext cx="5148072" cy="5148072"/>
          </a:xfrm>
          <a:prstGeom prst="rect">
            <a:avLst/>
          </a:prstGeom>
        </p:spPr>
      </p:pic>
      <p:pic>
        <p:nvPicPr>
          <p:cNvPr id="8" name="Picture 7" descr="A picture containing indoor, purple, table&#10;&#10;Description automatically generated">
            <a:extLst>
              <a:ext uri="{FF2B5EF4-FFF2-40B4-BE49-F238E27FC236}">
                <a16:creationId xmlns:a16="http://schemas.microsoft.com/office/drawing/2014/main" id="{77127C06-A8F1-984A-B605-B41A033211C0}"/>
              </a:ext>
            </a:extLst>
          </p:cNvPr>
          <p:cNvPicPr>
            <a:picLocks noChangeAspect="1"/>
          </p:cNvPicPr>
          <p:nvPr userDrawn="1"/>
        </p:nvPicPr>
        <p:blipFill>
          <a:blip r:embed="rId4"/>
          <a:stretch>
            <a:fillRect/>
          </a:stretch>
        </p:blipFill>
        <p:spPr>
          <a:xfrm>
            <a:off x="7931165" y="-152223"/>
            <a:ext cx="4108434" cy="4108434"/>
          </a:xfrm>
          <a:prstGeom prst="rect">
            <a:avLst/>
          </a:prstGeom>
        </p:spPr>
      </p:pic>
      <p:pic>
        <p:nvPicPr>
          <p:cNvPr id="11" name="Picture 10">
            <a:extLst>
              <a:ext uri="{FF2B5EF4-FFF2-40B4-BE49-F238E27FC236}">
                <a16:creationId xmlns:a16="http://schemas.microsoft.com/office/drawing/2014/main" id="{FEE2A27C-A970-714A-8CEA-B954ABBE298D}"/>
              </a:ext>
            </a:extLst>
          </p:cNvPr>
          <p:cNvPicPr>
            <a:picLocks noChangeAspect="1"/>
          </p:cNvPicPr>
          <p:nvPr userDrawn="1"/>
        </p:nvPicPr>
        <p:blipFill>
          <a:blip r:embed="rId5"/>
          <a:stretch>
            <a:fillRect/>
          </a:stretch>
        </p:blipFill>
        <p:spPr>
          <a:xfrm>
            <a:off x="440438" y="52127"/>
            <a:ext cx="4270248" cy="4270248"/>
          </a:xfrm>
          <a:prstGeom prst="rect">
            <a:avLst/>
          </a:prstGeom>
        </p:spPr>
      </p:pic>
      <p:pic>
        <p:nvPicPr>
          <p:cNvPr id="13" name="Picture 12" descr="A picture containing indoor, yellow, dark&#10;&#10;Description automatically generated">
            <a:extLst>
              <a:ext uri="{FF2B5EF4-FFF2-40B4-BE49-F238E27FC236}">
                <a16:creationId xmlns:a16="http://schemas.microsoft.com/office/drawing/2014/main" id="{221D4897-E144-D048-8850-B4CE7A3C9434}"/>
              </a:ext>
            </a:extLst>
          </p:cNvPr>
          <p:cNvPicPr>
            <a:picLocks noChangeAspect="1"/>
          </p:cNvPicPr>
          <p:nvPr userDrawn="1"/>
        </p:nvPicPr>
        <p:blipFill>
          <a:blip r:embed="rId6"/>
          <a:stretch>
            <a:fillRect/>
          </a:stretch>
        </p:blipFill>
        <p:spPr>
          <a:xfrm>
            <a:off x="4084407" y="-319955"/>
            <a:ext cx="4443899" cy="4443899"/>
          </a:xfrm>
          <a:prstGeom prst="rect">
            <a:avLst/>
          </a:prstGeom>
        </p:spPr>
      </p:pic>
    </p:spTree>
    <p:extLst>
      <p:ext uri="{BB962C8B-B14F-4D97-AF65-F5344CB8AC3E}">
        <p14:creationId xmlns:p14="http://schemas.microsoft.com/office/powerpoint/2010/main" val="369900187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EB0E-E187-4815-B875-3E46936076E0}"/>
              </a:ext>
            </a:extLst>
          </p:cNvPr>
          <p:cNvSpPr>
            <a:spLocks noGrp="1"/>
          </p:cNvSpPr>
          <p:nvPr>
            <p:ph type="title"/>
          </p:nvPr>
        </p:nvSpPr>
        <p:spPr>
          <a:xfrm>
            <a:off x="768222" y="561237"/>
            <a:ext cx="7091868" cy="387798"/>
          </a:xfrm>
        </p:spPr>
        <p:txBody>
          <a:bodyPr/>
          <a:lstStyle>
            <a:lvl1pPr>
              <a:defRPr sz="2800" b="1" i="0">
                <a:latin typeface="TOWER" pitchFamily="50" charset="0"/>
              </a:defRPr>
            </a:lvl1pPr>
          </a:lstStyle>
          <a:p>
            <a:r>
              <a:rPr lang="en-US"/>
              <a:t>Click to edit Master title style</a:t>
            </a:r>
            <a:endParaRPr lang="en-GB"/>
          </a:p>
        </p:txBody>
      </p:sp>
      <p:sp>
        <p:nvSpPr>
          <p:cNvPr id="9" name="Frame 8">
            <a:extLst>
              <a:ext uri="{FF2B5EF4-FFF2-40B4-BE49-F238E27FC236}">
                <a16:creationId xmlns:a16="http://schemas.microsoft.com/office/drawing/2014/main" id="{F7386A24-09A9-4873-9C42-D0D678D8F722}"/>
              </a:ext>
            </a:extLst>
          </p:cNvPr>
          <p:cNvSpPr/>
          <p:nvPr userDrawn="1"/>
        </p:nvSpPr>
        <p:spPr>
          <a:xfrm>
            <a:off x="-1" y="0"/>
            <a:ext cx="12191998" cy="6858000"/>
          </a:xfrm>
          <a:prstGeom prst="frame">
            <a:avLst>
              <a:gd name="adj1" fmla="val 1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TOWER" pitchFamily="50" charset="0"/>
            </a:endParaRPr>
          </a:p>
        </p:txBody>
      </p:sp>
      <p:sp>
        <p:nvSpPr>
          <p:cNvPr id="4" name="Slide Number Placeholder 5">
            <a:extLst>
              <a:ext uri="{FF2B5EF4-FFF2-40B4-BE49-F238E27FC236}">
                <a16:creationId xmlns:a16="http://schemas.microsoft.com/office/drawing/2014/main" id="{4E077FC3-F473-B743-93CF-07EE888C8B93}"/>
              </a:ext>
            </a:extLst>
          </p:cNvPr>
          <p:cNvSpPr>
            <a:spLocks noGrp="1"/>
          </p:cNvSpPr>
          <p:nvPr>
            <p:ph type="sldNum" sz="quarter" idx="4"/>
          </p:nvPr>
        </p:nvSpPr>
        <p:spPr>
          <a:xfrm>
            <a:off x="415923" y="6356350"/>
            <a:ext cx="2743200" cy="365125"/>
          </a:xfrm>
          <a:prstGeom prst="rect">
            <a:avLst/>
          </a:prstGeom>
        </p:spPr>
        <p:txBody>
          <a:bodyPr vert="horz" lIns="91440" tIns="45720" rIns="91440" bIns="45720" rtlCol="0" anchor="ctr"/>
          <a:lstStyle>
            <a:lvl1pPr algn="l">
              <a:defRPr sz="1000">
                <a:solidFill>
                  <a:schemeClr val="tx1"/>
                </a:solidFill>
                <a:latin typeface="TOWER" pitchFamily="50" charset="0"/>
              </a:defRPr>
            </a:lvl1pPr>
          </a:lstStyle>
          <a:p>
            <a:fld id="{AE2E6013-F718-6C4C-B3FE-0B79F1693018}" type="slidenum">
              <a:rPr lang="en-US" smtClean="0"/>
              <a:pPr/>
              <a:t>‹#›</a:t>
            </a:fld>
            <a:endParaRPr lang="en-US"/>
          </a:p>
        </p:txBody>
      </p:sp>
    </p:spTree>
    <p:extLst>
      <p:ext uri="{BB962C8B-B14F-4D97-AF65-F5344CB8AC3E}">
        <p14:creationId xmlns:p14="http://schemas.microsoft.com/office/powerpoint/2010/main" val="239705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Section Header 0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6248-B197-4709-A79B-091345B3C9BA}"/>
              </a:ext>
            </a:extLst>
          </p:cNvPr>
          <p:cNvSpPr>
            <a:spLocks noGrp="1"/>
          </p:cNvSpPr>
          <p:nvPr>
            <p:ph type="title" hasCustomPrompt="1"/>
          </p:nvPr>
        </p:nvSpPr>
        <p:spPr>
          <a:xfrm>
            <a:off x="813835" y="2549639"/>
            <a:ext cx="7518399" cy="609398"/>
          </a:xfrm>
          <a:effectLst/>
        </p:spPr>
        <p:txBody>
          <a:bodyPr lIns="0" anchor="b"/>
          <a:lstStyle>
            <a:lvl1pPr>
              <a:defRPr lang="en-GB" sz="4400" b="1" i="0" kern="1200" spc="100" baseline="0" dirty="0">
                <a:solidFill>
                  <a:schemeClr val="tx2"/>
                </a:solidFill>
                <a:effectLst/>
                <a:latin typeface="TOWER" pitchFamily="50" charset="0"/>
                <a:ea typeface="+mj-ea"/>
                <a:cs typeface="Times New Roman" panose="02020603050405020304" pitchFamily="18" charset="0"/>
              </a:defRPr>
            </a:lvl1pPr>
          </a:lstStyle>
          <a:p>
            <a:r>
              <a:rPr lang="en-US"/>
              <a:t>Click to edit section title</a:t>
            </a:r>
            <a:endParaRPr lang="en-GB"/>
          </a:p>
        </p:txBody>
      </p:sp>
      <p:sp>
        <p:nvSpPr>
          <p:cNvPr id="3" name="Text Placeholder 2">
            <a:extLst>
              <a:ext uri="{FF2B5EF4-FFF2-40B4-BE49-F238E27FC236}">
                <a16:creationId xmlns:a16="http://schemas.microsoft.com/office/drawing/2014/main" id="{5EEF4626-B7BB-44B9-B447-319A6093F63F}"/>
              </a:ext>
            </a:extLst>
          </p:cNvPr>
          <p:cNvSpPr>
            <a:spLocks noGrp="1"/>
          </p:cNvSpPr>
          <p:nvPr>
            <p:ph type="body" idx="1"/>
          </p:nvPr>
        </p:nvSpPr>
        <p:spPr>
          <a:xfrm>
            <a:off x="813836" y="3368588"/>
            <a:ext cx="7518398" cy="806450"/>
          </a:xfrm>
        </p:spPr>
        <p:txBody>
          <a:bodyPr lIns="0">
            <a:normAutofit/>
          </a:bodyPr>
          <a:lstStyle>
            <a:lvl1pPr marL="0" indent="0">
              <a:buNone/>
              <a:defRPr lang="en-US" sz="1800" b="0" i="0" kern="1200" dirty="0">
                <a:solidFill>
                  <a:schemeClr val="tx2"/>
                </a:solidFill>
                <a:latin typeface="TOWER" pitchFamily="50"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90000"/>
              </a:lnSpc>
              <a:spcBef>
                <a:spcPts val="1000"/>
              </a:spcBef>
              <a:buClr>
                <a:schemeClr val="accent1"/>
              </a:buClr>
              <a:buFont typeface="Arial" panose="020B0604020202020204" pitchFamily="34" charset="0"/>
              <a:buNone/>
            </a:pPr>
            <a:r>
              <a:rPr lang="en-US"/>
              <a:t>Click to edit Master text styles</a:t>
            </a:r>
          </a:p>
        </p:txBody>
      </p:sp>
      <p:pic>
        <p:nvPicPr>
          <p:cNvPr id="7" name="Picture 6" descr="Logo&#10;&#10;Description automatically generated">
            <a:extLst>
              <a:ext uri="{FF2B5EF4-FFF2-40B4-BE49-F238E27FC236}">
                <a16:creationId xmlns:a16="http://schemas.microsoft.com/office/drawing/2014/main" id="{E95C6510-4EE8-5D42-811E-EE86058CFB5A}"/>
              </a:ext>
            </a:extLst>
          </p:cNvPr>
          <p:cNvPicPr>
            <a:picLocks noChangeAspect="1"/>
          </p:cNvPicPr>
          <p:nvPr userDrawn="1"/>
        </p:nvPicPr>
        <p:blipFill rotWithShape="1">
          <a:blip r:embed="rId2"/>
          <a:srcRect l="4259" t="-2046" r="7645" b="52960"/>
          <a:stretch/>
        </p:blipFill>
        <p:spPr>
          <a:xfrm>
            <a:off x="11068756" y="6242102"/>
            <a:ext cx="882745" cy="438389"/>
          </a:xfrm>
          <a:prstGeom prst="rect">
            <a:avLst/>
          </a:prstGeom>
        </p:spPr>
      </p:pic>
    </p:spTree>
    <p:extLst>
      <p:ext uri="{BB962C8B-B14F-4D97-AF65-F5344CB8AC3E}">
        <p14:creationId xmlns:p14="http://schemas.microsoft.com/office/powerpoint/2010/main" val="2980314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FC4200-39FB-DFCC-4DEC-A20896AA07E1}"/>
              </a:ext>
            </a:extLst>
          </p:cNvPr>
          <p:cNvSpPr/>
          <p:nvPr userDrawn="1"/>
        </p:nvSpPr>
        <p:spPr>
          <a:xfrm>
            <a:off x="0" y="0"/>
            <a:ext cx="12192000" cy="6280727"/>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482213" y="213360"/>
            <a:ext cx="10526712" cy="629919"/>
          </a:xfrm>
          <a:prstGeom prst="rect">
            <a:avLst/>
          </a:prstGeom>
        </p:spPr>
        <p:txBody>
          <a:bodyPr/>
          <a:lstStyle>
            <a:lvl1pPr marL="0" indent="0">
              <a:buNone/>
              <a:defRPr sz="3200" b="1" i="0">
                <a:solidFill>
                  <a:schemeClr val="bg1"/>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482213" y="741681"/>
            <a:ext cx="10526712" cy="447040"/>
          </a:xfrm>
          <a:prstGeom prst="rect">
            <a:avLst/>
          </a:prstGeom>
        </p:spPr>
        <p:txBody>
          <a:bodyPr/>
          <a:lstStyle>
            <a:lvl1pPr marL="0" indent="0">
              <a:buNone/>
              <a:defRPr sz="1600" b="0" i="0">
                <a:solidFill>
                  <a:srgbClr val="FFD701"/>
                </a:solidFill>
                <a:latin typeface="Raleway" pitchFamily="2" charset="77"/>
              </a:defRPr>
            </a:lvl1pPr>
          </a:lstStyle>
          <a:p>
            <a:pPr lvl="0"/>
            <a:r>
              <a:rPr lang="en-US"/>
              <a:t>Insert subheading</a:t>
            </a:r>
          </a:p>
        </p:txBody>
      </p:sp>
      <p:sp>
        <p:nvSpPr>
          <p:cNvPr id="2" name="TextBox 1">
            <a:extLst>
              <a:ext uri="{FF2B5EF4-FFF2-40B4-BE49-F238E27FC236}">
                <a16:creationId xmlns:a16="http://schemas.microsoft.com/office/drawing/2014/main" id="{F66F8C7B-E0C2-190F-2A88-A93A5EEDF7CF}"/>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Tree>
    <p:extLst>
      <p:ext uri="{BB962C8B-B14F-4D97-AF65-F5344CB8AC3E}">
        <p14:creationId xmlns:p14="http://schemas.microsoft.com/office/powerpoint/2010/main" val="39319998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482213" y="213360"/>
            <a:ext cx="10526712" cy="629919"/>
          </a:xfrm>
          <a:prstGeom prst="rect">
            <a:avLst/>
          </a:prstGeom>
        </p:spPr>
        <p:txBody>
          <a:bodyPr/>
          <a:lstStyle>
            <a:lvl1pPr marL="0" indent="0">
              <a:buNone/>
              <a:defRPr sz="3200" b="1" i="0">
                <a:solidFill>
                  <a:srgbClr val="001272"/>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482213" y="741681"/>
            <a:ext cx="10526712" cy="447040"/>
          </a:xfrm>
          <a:prstGeom prst="rect">
            <a:avLst/>
          </a:prstGeom>
        </p:spPr>
        <p:txBody>
          <a:bodyPr/>
          <a:lstStyle>
            <a:lvl1pPr marL="0" indent="0">
              <a:buNone/>
              <a:defRPr sz="1600" b="0" i="0">
                <a:solidFill>
                  <a:schemeClr val="bg2">
                    <a:lumMod val="25000"/>
                  </a:schemeClr>
                </a:solidFill>
                <a:latin typeface="Raleway" pitchFamily="2" charset="77"/>
              </a:defRPr>
            </a:lvl1pPr>
          </a:lstStyle>
          <a:p>
            <a:pPr lvl="0"/>
            <a:r>
              <a:rPr lang="en-US"/>
              <a:t>Insert subheading</a:t>
            </a:r>
          </a:p>
        </p:txBody>
      </p:sp>
      <p:sp>
        <p:nvSpPr>
          <p:cNvPr id="2" name="TextBox 1">
            <a:extLst>
              <a:ext uri="{FF2B5EF4-FFF2-40B4-BE49-F238E27FC236}">
                <a16:creationId xmlns:a16="http://schemas.microsoft.com/office/drawing/2014/main" id="{F66F8C7B-E0C2-190F-2A88-A93A5EEDF7CF}"/>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
        <p:nvSpPr>
          <p:cNvPr id="3" name="Rectangle 2">
            <a:extLst>
              <a:ext uri="{FF2B5EF4-FFF2-40B4-BE49-F238E27FC236}">
                <a16:creationId xmlns:a16="http://schemas.microsoft.com/office/drawing/2014/main" id="{B9FC4200-39FB-DFCC-4DEC-A20896AA07E1}"/>
              </a:ext>
            </a:extLst>
          </p:cNvPr>
          <p:cNvSpPr/>
          <p:nvPr userDrawn="1"/>
        </p:nvSpPr>
        <p:spPr>
          <a:xfrm>
            <a:off x="0" y="0"/>
            <a:ext cx="12192000" cy="628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05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8BD187-E703-30DB-B58B-6227C2E469FB}"/>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
        <p:nvSpPr>
          <p:cNvPr id="5" name="Text Placeholder 8">
            <a:extLst>
              <a:ext uri="{FF2B5EF4-FFF2-40B4-BE49-F238E27FC236}">
                <a16:creationId xmlns:a16="http://schemas.microsoft.com/office/drawing/2014/main" id="{1D981551-8F81-0599-3738-12A8D2A3AC7B}"/>
              </a:ext>
            </a:extLst>
          </p:cNvPr>
          <p:cNvSpPr>
            <a:spLocks noGrp="1"/>
          </p:cNvSpPr>
          <p:nvPr>
            <p:ph type="body" sz="quarter" idx="10" hasCustomPrompt="1"/>
          </p:nvPr>
        </p:nvSpPr>
        <p:spPr>
          <a:xfrm>
            <a:off x="526893" y="819960"/>
            <a:ext cx="3731071" cy="2184399"/>
          </a:xfrm>
          <a:prstGeom prst="rect">
            <a:avLst/>
          </a:prstGeom>
        </p:spPr>
        <p:txBody>
          <a:bodyPr anchor="b"/>
          <a:lstStyle>
            <a:lvl1pPr marL="0" indent="0">
              <a:buNone/>
              <a:defRPr sz="4800" b="1" i="0">
                <a:solidFill>
                  <a:srgbClr val="001272"/>
                </a:solidFill>
                <a:latin typeface="Raleway SemiBold" pitchFamily="2" charset="77"/>
              </a:defRPr>
            </a:lvl1pPr>
          </a:lstStyle>
          <a:p>
            <a:pPr lvl="0"/>
            <a:r>
              <a:rPr lang="en-US"/>
              <a:t>Insert heading</a:t>
            </a:r>
          </a:p>
        </p:txBody>
      </p:sp>
      <p:sp>
        <p:nvSpPr>
          <p:cNvPr id="6" name="Text Placeholder 8">
            <a:extLst>
              <a:ext uri="{FF2B5EF4-FFF2-40B4-BE49-F238E27FC236}">
                <a16:creationId xmlns:a16="http://schemas.microsoft.com/office/drawing/2014/main" id="{5DA75A1C-B734-2AA1-1BCC-FDCC9C7EC26C}"/>
              </a:ext>
            </a:extLst>
          </p:cNvPr>
          <p:cNvSpPr>
            <a:spLocks noGrp="1"/>
          </p:cNvSpPr>
          <p:nvPr>
            <p:ph type="body" sz="quarter" idx="11" hasCustomPrompt="1"/>
          </p:nvPr>
        </p:nvSpPr>
        <p:spPr>
          <a:xfrm>
            <a:off x="526892" y="3100419"/>
            <a:ext cx="3731071" cy="447040"/>
          </a:xfrm>
          <a:prstGeom prst="rect">
            <a:avLst/>
          </a:prstGeom>
        </p:spPr>
        <p:txBody>
          <a:bodyPr/>
          <a:lstStyle>
            <a:lvl1pPr marL="0" indent="0">
              <a:buNone/>
              <a:defRPr sz="1600" b="0" i="0">
                <a:solidFill>
                  <a:srgbClr val="001272"/>
                </a:solidFill>
                <a:latin typeface="Raleway" pitchFamily="2" charset="77"/>
              </a:defRPr>
            </a:lvl1pPr>
          </a:lstStyle>
          <a:p>
            <a:pPr lvl="0"/>
            <a:r>
              <a:rPr lang="en-US"/>
              <a:t>Insert subheading</a:t>
            </a:r>
          </a:p>
        </p:txBody>
      </p:sp>
    </p:spTree>
    <p:extLst>
      <p:ext uri="{BB962C8B-B14F-4D97-AF65-F5344CB8AC3E}">
        <p14:creationId xmlns:p14="http://schemas.microsoft.com/office/powerpoint/2010/main" val="97136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45501F-80D2-79F5-7006-E4D4FE14F092}"/>
              </a:ext>
            </a:extLst>
          </p:cNvPr>
          <p:cNvSpPr>
            <a:spLocks noGrp="1"/>
          </p:cNvSpPr>
          <p:nvPr>
            <p:ph type="body" sz="quarter" idx="10" hasCustomPrompt="1"/>
          </p:nvPr>
        </p:nvSpPr>
        <p:spPr>
          <a:xfrm>
            <a:off x="482213" y="2722880"/>
            <a:ext cx="4658747" cy="2062479"/>
          </a:xfrm>
          <a:prstGeom prst="rect">
            <a:avLst/>
          </a:prstGeom>
        </p:spPr>
        <p:txBody>
          <a:bodyPr anchor="b"/>
          <a:lstStyle>
            <a:lvl1pPr marL="0" indent="0">
              <a:buNone/>
              <a:defRPr sz="7200" b="1" i="0">
                <a:solidFill>
                  <a:schemeClr val="bg1"/>
                </a:solidFill>
                <a:latin typeface="Raleway SemiBold" pitchFamily="2" charset="77"/>
              </a:defRPr>
            </a:lvl1pPr>
          </a:lstStyle>
          <a:p>
            <a:pPr lvl="0"/>
            <a:r>
              <a:rPr lang="en-US"/>
              <a:t>Insert heading</a:t>
            </a:r>
          </a:p>
        </p:txBody>
      </p:sp>
      <p:sp>
        <p:nvSpPr>
          <p:cNvPr id="10" name="Text Placeholder 8">
            <a:extLst>
              <a:ext uri="{FF2B5EF4-FFF2-40B4-BE49-F238E27FC236}">
                <a16:creationId xmlns:a16="http://schemas.microsoft.com/office/drawing/2014/main" id="{83CFA70F-1EB3-1746-74B9-F3DB0700C107}"/>
              </a:ext>
            </a:extLst>
          </p:cNvPr>
          <p:cNvSpPr>
            <a:spLocks noGrp="1"/>
          </p:cNvSpPr>
          <p:nvPr>
            <p:ph type="body" sz="quarter" idx="11" hasCustomPrompt="1"/>
          </p:nvPr>
        </p:nvSpPr>
        <p:spPr>
          <a:xfrm>
            <a:off x="482213" y="4927601"/>
            <a:ext cx="10526712" cy="447040"/>
          </a:xfrm>
          <a:prstGeom prst="rect">
            <a:avLst/>
          </a:prstGeom>
        </p:spPr>
        <p:txBody>
          <a:bodyPr/>
          <a:lstStyle>
            <a:lvl1pPr marL="0" indent="0">
              <a:buNone/>
              <a:defRPr sz="2000" b="0" i="0">
                <a:solidFill>
                  <a:schemeClr val="bg1"/>
                </a:solidFill>
                <a:latin typeface="Raleway" pitchFamily="2" charset="77"/>
              </a:defRPr>
            </a:lvl1pPr>
          </a:lstStyle>
          <a:p>
            <a:pPr lvl="0"/>
            <a:r>
              <a:rPr lang="en-US"/>
              <a:t>Insert subheading</a:t>
            </a:r>
          </a:p>
        </p:txBody>
      </p:sp>
      <p:sp>
        <p:nvSpPr>
          <p:cNvPr id="4" name="TextBox 3">
            <a:extLst>
              <a:ext uri="{FF2B5EF4-FFF2-40B4-BE49-F238E27FC236}">
                <a16:creationId xmlns:a16="http://schemas.microsoft.com/office/drawing/2014/main" id="{65AED96F-3AA1-1A7C-37AB-5E8CC7EADA64}"/>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1"/>
                </a:solidFill>
                <a:latin typeface="Raleway Medium" pitchFamily="2" charset="77"/>
              </a:rPr>
              <a:t>‹#›</a:t>
            </a:fld>
            <a:endParaRPr lang="en-US" sz="800" b="0" i="0">
              <a:solidFill>
                <a:schemeClr val="bg1"/>
              </a:solidFill>
              <a:latin typeface="Raleway Medium" pitchFamily="2" charset="77"/>
            </a:endParaRPr>
          </a:p>
        </p:txBody>
      </p:sp>
    </p:spTree>
    <p:extLst>
      <p:ext uri="{BB962C8B-B14F-4D97-AF65-F5344CB8AC3E}">
        <p14:creationId xmlns:p14="http://schemas.microsoft.com/office/powerpoint/2010/main" val="42470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060E8F2-6414-FD9B-B4D0-893F1F1FD692}"/>
              </a:ext>
            </a:extLst>
          </p:cNvPr>
          <p:cNvSpPr>
            <a:spLocks noGrp="1"/>
          </p:cNvSpPr>
          <p:nvPr>
            <p:ph type="body" sz="quarter" idx="10" hasCustomPrompt="1"/>
          </p:nvPr>
        </p:nvSpPr>
        <p:spPr>
          <a:xfrm>
            <a:off x="1002329" y="0"/>
            <a:ext cx="5414696" cy="3325091"/>
          </a:xfrm>
          <a:prstGeom prst="rect">
            <a:avLst/>
          </a:prstGeom>
        </p:spPr>
        <p:txBody>
          <a:bodyPr anchor="b"/>
          <a:lstStyle>
            <a:lvl1pPr marL="0" indent="0">
              <a:buNone/>
              <a:defRPr sz="8000" b="1" i="0">
                <a:solidFill>
                  <a:schemeClr val="bg1"/>
                </a:solidFill>
                <a:latin typeface="Raleway SemiBold" pitchFamily="2" charset="77"/>
              </a:defRPr>
            </a:lvl1pPr>
          </a:lstStyle>
          <a:p>
            <a:pPr lvl="0"/>
            <a:r>
              <a:rPr lang="en-US"/>
              <a:t>Insert heading</a:t>
            </a:r>
          </a:p>
        </p:txBody>
      </p:sp>
      <p:sp>
        <p:nvSpPr>
          <p:cNvPr id="3" name="Text Placeholder 8">
            <a:extLst>
              <a:ext uri="{FF2B5EF4-FFF2-40B4-BE49-F238E27FC236}">
                <a16:creationId xmlns:a16="http://schemas.microsoft.com/office/drawing/2014/main" id="{5188A412-AD34-535B-2A28-08C44ABFAF55}"/>
              </a:ext>
            </a:extLst>
          </p:cNvPr>
          <p:cNvSpPr>
            <a:spLocks noGrp="1"/>
          </p:cNvSpPr>
          <p:nvPr>
            <p:ph type="body" sz="quarter" idx="11" hasCustomPrompt="1"/>
          </p:nvPr>
        </p:nvSpPr>
        <p:spPr>
          <a:xfrm>
            <a:off x="1002329" y="3528291"/>
            <a:ext cx="5414696" cy="447040"/>
          </a:xfrm>
          <a:prstGeom prst="rect">
            <a:avLst/>
          </a:prstGeom>
        </p:spPr>
        <p:txBody>
          <a:bodyPr/>
          <a:lstStyle>
            <a:lvl1pPr marL="0" indent="0">
              <a:buNone/>
              <a:defRPr sz="2000" b="0" i="0">
                <a:solidFill>
                  <a:srgbClr val="FFD701"/>
                </a:solidFill>
                <a:latin typeface="Raleway" pitchFamily="2" charset="77"/>
              </a:defRPr>
            </a:lvl1pPr>
          </a:lstStyle>
          <a:p>
            <a:pPr lvl="0"/>
            <a:r>
              <a:rPr lang="en-US"/>
              <a:t>Insert subheading</a:t>
            </a:r>
          </a:p>
        </p:txBody>
      </p:sp>
    </p:spTree>
    <p:extLst>
      <p:ext uri="{BB962C8B-B14F-4D97-AF65-F5344CB8AC3E}">
        <p14:creationId xmlns:p14="http://schemas.microsoft.com/office/powerpoint/2010/main" val="92955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Navy Wind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157D5D-AAB3-7D22-267D-F74357DB9568}"/>
              </a:ext>
            </a:extLst>
          </p:cNvPr>
          <p:cNvSpPr txBox="1"/>
          <p:nvPr userDrawn="1"/>
        </p:nvSpPr>
        <p:spPr>
          <a:xfrm>
            <a:off x="92360" y="6536918"/>
            <a:ext cx="3389746" cy="215444"/>
          </a:xfrm>
          <a:prstGeom prst="rect">
            <a:avLst/>
          </a:prstGeom>
          <a:noFill/>
        </p:spPr>
        <p:txBody>
          <a:bodyPr wrap="square" rtlCol="0">
            <a:spAutoFit/>
          </a:bodyPr>
          <a:lstStyle/>
          <a:p>
            <a:fld id="{9295946A-3B61-B142-80DF-DD030B28652F}" type="slidenum">
              <a:rPr lang="en-US" sz="800" b="0" i="0" smtClean="0">
                <a:solidFill>
                  <a:schemeClr val="bg2">
                    <a:lumMod val="25000"/>
                  </a:schemeClr>
                </a:solidFill>
                <a:latin typeface="Raleway Medium" pitchFamily="2" charset="77"/>
              </a:rPr>
              <a:t>‹#›</a:t>
            </a:fld>
            <a:endParaRPr lang="en-US" sz="800" b="0" i="0">
              <a:solidFill>
                <a:schemeClr val="bg2">
                  <a:lumMod val="25000"/>
                </a:schemeClr>
              </a:solidFill>
              <a:latin typeface="Raleway Medium" pitchFamily="2" charset="77"/>
            </a:endParaRPr>
          </a:p>
        </p:txBody>
      </p:sp>
      <p:sp>
        <p:nvSpPr>
          <p:cNvPr id="7" name="Text Placeholder 8">
            <a:extLst>
              <a:ext uri="{FF2B5EF4-FFF2-40B4-BE49-F238E27FC236}">
                <a16:creationId xmlns:a16="http://schemas.microsoft.com/office/drawing/2014/main" id="{B90153F3-8893-4B54-C06B-8D34A5AB4B59}"/>
              </a:ext>
            </a:extLst>
          </p:cNvPr>
          <p:cNvSpPr>
            <a:spLocks noGrp="1"/>
          </p:cNvSpPr>
          <p:nvPr>
            <p:ph type="body" sz="quarter" idx="10" hasCustomPrompt="1"/>
          </p:nvPr>
        </p:nvSpPr>
        <p:spPr>
          <a:xfrm>
            <a:off x="482213" y="-100677"/>
            <a:ext cx="3720331" cy="3130204"/>
          </a:xfrm>
          <a:prstGeom prst="rect">
            <a:avLst/>
          </a:prstGeom>
        </p:spPr>
        <p:txBody>
          <a:bodyPr anchor="b"/>
          <a:lstStyle>
            <a:lvl1pPr marL="0" indent="0">
              <a:buNone/>
              <a:defRPr sz="3200" b="1" i="0">
                <a:solidFill>
                  <a:schemeClr val="bg1"/>
                </a:solidFill>
                <a:latin typeface="Raleway SemiBold" pitchFamily="2" charset="77"/>
              </a:defRPr>
            </a:lvl1pPr>
          </a:lstStyle>
          <a:p>
            <a:pPr lvl="0"/>
            <a:r>
              <a:rPr lang="en-US"/>
              <a:t>Insert heading</a:t>
            </a:r>
          </a:p>
        </p:txBody>
      </p:sp>
    </p:spTree>
    <p:extLst>
      <p:ext uri="{BB962C8B-B14F-4D97-AF65-F5344CB8AC3E}">
        <p14:creationId xmlns:p14="http://schemas.microsoft.com/office/powerpoint/2010/main" val="344290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55334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4" r:id="rId3"/>
    <p:sldLayoutId id="2147483655" r:id="rId4"/>
    <p:sldLayoutId id="2147483656" r:id="rId5"/>
    <p:sldLayoutId id="2147483662" r:id="rId6"/>
    <p:sldLayoutId id="2147483660" r:id="rId7"/>
    <p:sldLayoutId id="2147483653" r:id="rId8"/>
    <p:sldLayoutId id="2147483650" r:id="rId9"/>
    <p:sldLayoutId id="2147483657"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7F2836-C598-424E-BDE9-E9575FE6F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6C427-0C6B-DD49-A4DE-1234CFF46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5A135-8D62-B741-8294-1FF8FCF4F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0E39D-5CFF-1D4E-9E17-839269352659}" type="datetimeFigureOut">
              <a:rPr lang="en-US" smtClean="0"/>
              <a:t>6/8/2022</a:t>
            </a:fld>
            <a:endParaRPr lang="en-US"/>
          </a:p>
        </p:txBody>
      </p:sp>
      <p:sp>
        <p:nvSpPr>
          <p:cNvPr id="5" name="Footer Placeholder 4">
            <a:extLst>
              <a:ext uri="{FF2B5EF4-FFF2-40B4-BE49-F238E27FC236}">
                <a16:creationId xmlns:a16="http://schemas.microsoft.com/office/drawing/2014/main" id="{4E3C75E4-D82F-F347-9AC5-70EC31D51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BA6247-8D37-BA49-8613-42B8A7C09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5D2EA-D6F3-C248-A369-340FF65A6645}" type="slidenum">
              <a:rPr lang="en-US" smtClean="0"/>
              <a:t>‹#›</a:t>
            </a:fld>
            <a:endParaRPr lang="en-US"/>
          </a:p>
        </p:txBody>
      </p:sp>
    </p:spTree>
    <p:extLst>
      <p:ext uri="{BB962C8B-B14F-4D97-AF65-F5344CB8AC3E}">
        <p14:creationId xmlns:p14="http://schemas.microsoft.com/office/powerpoint/2010/main" val="19979175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3.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93FA2D-977D-CDFE-DAD2-209A5407AD80}"/>
              </a:ext>
            </a:extLst>
          </p:cNvPr>
          <p:cNvSpPr>
            <a:spLocks noGrp="1"/>
          </p:cNvSpPr>
          <p:nvPr>
            <p:ph type="body" sz="quarter" idx="10"/>
          </p:nvPr>
        </p:nvSpPr>
        <p:spPr>
          <a:xfrm>
            <a:off x="910938" y="2791525"/>
            <a:ext cx="8237093" cy="637842"/>
          </a:xfrm>
        </p:spPr>
        <p:txBody>
          <a:bodyPr lIns="91440" tIns="45720" rIns="91440" bIns="45720" anchor="b">
            <a:normAutofit fontScale="62500" lnSpcReduction="20000"/>
          </a:bodyPr>
          <a:lstStyle/>
          <a:p>
            <a:r>
              <a:rPr lang="en-US">
                <a:latin typeface="Raleway"/>
              </a:rPr>
              <a:t>Stormwater 2022</a:t>
            </a:r>
            <a:endParaRPr lang="en-US"/>
          </a:p>
          <a:p>
            <a:r>
              <a:rPr lang="en-US" err="1">
                <a:latin typeface="Raleway"/>
              </a:rPr>
              <a:t>Te</a:t>
            </a:r>
            <a:r>
              <a:rPr lang="en-US">
                <a:latin typeface="Raleway"/>
              </a:rPr>
              <a:t> </a:t>
            </a:r>
            <a:r>
              <a:rPr lang="en-US" err="1">
                <a:latin typeface="Raleway"/>
              </a:rPr>
              <a:t>Roopu</a:t>
            </a:r>
            <a:r>
              <a:rPr lang="en-US">
                <a:latin typeface="Raleway"/>
              </a:rPr>
              <a:t> Wai </a:t>
            </a:r>
            <a:r>
              <a:rPr lang="en-US" err="1">
                <a:latin typeface="Raleway"/>
              </a:rPr>
              <a:t>Āwhātanga</a:t>
            </a:r>
          </a:p>
          <a:p>
            <a:endParaRPr lang="en-US">
              <a:latin typeface="Raleway SemiBold"/>
            </a:endParaRPr>
          </a:p>
        </p:txBody>
      </p:sp>
      <p:sp>
        <p:nvSpPr>
          <p:cNvPr id="3" name="Text Placeholder 2">
            <a:extLst>
              <a:ext uri="{FF2B5EF4-FFF2-40B4-BE49-F238E27FC236}">
                <a16:creationId xmlns:a16="http://schemas.microsoft.com/office/drawing/2014/main" id="{F78A5451-BA6C-6194-ED6C-98792D55C535}"/>
              </a:ext>
            </a:extLst>
          </p:cNvPr>
          <p:cNvSpPr>
            <a:spLocks noGrp="1"/>
          </p:cNvSpPr>
          <p:nvPr>
            <p:ph type="body" sz="quarter" idx="11"/>
          </p:nvPr>
        </p:nvSpPr>
        <p:spPr>
          <a:xfrm>
            <a:off x="906921" y="3897568"/>
            <a:ext cx="2815166" cy="732366"/>
          </a:xfrm>
        </p:spPr>
        <p:txBody>
          <a:bodyPr lIns="91440" tIns="45720" rIns="91440" bIns="45720" anchor="t">
            <a:normAutofit fontScale="92500"/>
          </a:bodyPr>
          <a:lstStyle/>
          <a:p>
            <a:r>
              <a:rPr lang="en-US">
                <a:solidFill>
                  <a:srgbClr val="FFD701"/>
                </a:solidFill>
                <a:latin typeface="Raleway"/>
              </a:rPr>
              <a:t>Tower Chief Executive Blair Turnbull</a:t>
            </a:r>
          </a:p>
        </p:txBody>
      </p:sp>
      <p:sp>
        <p:nvSpPr>
          <p:cNvPr id="4" name="Title 3">
            <a:extLst>
              <a:ext uri="{FF2B5EF4-FFF2-40B4-BE49-F238E27FC236}">
                <a16:creationId xmlns:a16="http://schemas.microsoft.com/office/drawing/2014/main" id="{1019EE0D-4CCF-5179-6232-6D53BA8951A9}"/>
              </a:ext>
            </a:extLst>
          </p:cNvPr>
          <p:cNvSpPr>
            <a:spLocks noGrp="1"/>
          </p:cNvSpPr>
          <p:nvPr>
            <p:ph type="title"/>
          </p:nvPr>
        </p:nvSpPr>
        <p:spPr>
          <a:xfrm>
            <a:off x="910938" y="1553324"/>
            <a:ext cx="10368516" cy="1237099"/>
          </a:xfrm>
        </p:spPr>
        <p:txBody>
          <a:bodyPr>
            <a:normAutofit fontScale="90000"/>
          </a:bodyPr>
          <a:lstStyle/>
          <a:p>
            <a:r>
              <a:rPr lang="en-US" b="0">
                <a:latin typeface="Raleway SemiBold"/>
              </a:rPr>
              <a:t>Enhanced </a:t>
            </a:r>
            <a:br>
              <a:rPr lang="en-US" b="0">
                <a:latin typeface="Raleway SemiBold"/>
              </a:rPr>
            </a:br>
            <a:r>
              <a:rPr lang="en-US" b="0">
                <a:latin typeface="Raleway SemiBold"/>
              </a:rPr>
              <a:t>Flood Data</a:t>
            </a:r>
          </a:p>
          <a:p>
            <a:endParaRPr lang="en-US"/>
          </a:p>
        </p:txBody>
      </p:sp>
    </p:spTree>
    <p:extLst>
      <p:ext uri="{BB962C8B-B14F-4D97-AF65-F5344CB8AC3E}">
        <p14:creationId xmlns:p14="http://schemas.microsoft.com/office/powerpoint/2010/main" val="1915556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9DF46-5CA1-ADCC-8C4F-935031C5DD08}"/>
              </a:ext>
            </a:extLst>
          </p:cNvPr>
          <p:cNvSpPr>
            <a:spLocks noGrp="1"/>
          </p:cNvSpPr>
          <p:nvPr>
            <p:ph type="body" sz="quarter" idx="10"/>
          </p:nvPr>
        </p:nvSpPr>
        <p:spPr/>
        <p:txBody>
          <a:bodyPr vert="horz" lIns="91440" tIns="45720" rIns="91440" bIns="45720" rtlCol="0" anchor="t">
            <a:noAutofit/>
          </a:bodyPr>
          <a:lstStyle/>
          <a:p>
            <a:r>
              <a:rPr lang="en-US" sz="3200">
                <a:solidFill>
                  <a:srgbClr val="FFD701"/>
                </a:solidFill>
                <a:latin typeface="Raleway SemiBold"/>
              </a:rPr>
              <a:t>Transparency</a:t>
            </a:r>
            <a:r>
              <a:rPr lang="en-US" sz="3200">
                <a:latin typeface="Raleway SemiBold"/>
              </a:rPr>
              <a:t> is at the heart of our customer experience</a:t>
            </a:r>
          </a:p>
        </p:txBody>
      </p:sp>
    </p:spTree>
    <p:extLst>
      <p:ext uri="{BB962C8B-B14F-4D97-AF65-F5344CB8AC3E}">
        <p14:creationId xmlns:p14="http://schemas.microsoft.com/office/powerpoint/2010/main" val="127952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application&#10;&#10;Description automatically generated">
            <a:extLst>
              <a:ext uri="{FF2B5EF4-FFF2-40B4-BE49-F238E27FC236}">
                <a16:creationId xmlns:a16="http://schemas.microsoft.com/office/drawing/2014/main" id="{3E040B6B-2ABD-7FE9-F6C7-6925FAAE2797}"/>
              </a:ext>
            </a:extLst>
          </p:cNvPr>
          <p:cNvPicPr>
            <a:picLocks noChangeAspect="1"/>
          </p:cNvPicPr>
          <p:nvPr/>
        </p:nvPicPr>
        <p:blipFill rotWithShape="1">
          <a:blip r:embed="rId2"/>
          <a:srcRect l="36941" r="32647" b="170"/>
          <a:stretch/>
        </p:blipFill>
        <p:spPr>
          <a:xfrm>
            <a:off x="6301318" y="336253"/>
            <a:ext cx="3598996" cy="6196092"/>
          </a:xfrm>
          <a:prstGeom prst="rect">
            <a:avLst/>
          </a:prstGeom>
        </p:spPr>
      </p:pic>
      <p:sp>
        <p:nvSpPr>
          <p:cNvPr id="2" name="Text Placeholder 1">
            <a:extLst>
              <a:ext uri="{FF2B5EF4-FFF2-40B4-BE49-F238E27FC236}">
                <a16:creationId xmlns:a16="http://schemas.microsoft.com/office/drawing/2014/main" id="{216332F7-07F0-0C96-1064-5BA56EF4A50A}"/>
              </a:ext>
            </a:extLst>
          </p:cNvPr>
          <p:cNvSpPr>
            <a:spLocks noGrp="1"/>
          </p:cNvSpPr>
          <p:nvPr>
            <p:ph type="body" sz="quarter" idx="10"/>
          </p:nvPr>
        </p:nvSpPr>
        <p:spPr>
          <a:xfrm>
            <a:off x="565557" y="1673353"/>
            <a:ext cx="3720331" cy="1129955"/>
          </a:xfrm>
        </p:spPr>
        <p:txBody>
          <a:bodyPr lIns="91440" tIns="45720" rIns="91440" bIns="45720" anchor="b"/>
          <a:lstStyle/>
          <a:p>
            <a:r>
              <a:rPr lang="en-US">
                <a:solidFill>
                  <a:srgbClr val="FFD701"/>
                </a:solidFill>
                <a:latin typeface="Raleway SemiBold"/>
              </a:rPr>
              <a:t>Helping Kiwis</a:t>
            </a:r>
            <a:r>
              <a:rPr lang="en-US">
                <a:latin typeface="Raleway SemiBold"/>
              </a:rPr>
              <a:t> understand the risks they face</a:t>
            </a:r>
            <a:endParaRPr lang="en-US"/>
          </a:p>
        </p:txBody>
      </p:sp>
    </p:spTree>
    <p:extLst>
      <p:ext uri="{BB962C8B-B14F-4D97-AF65-F5344CB8AC3E}">
        <p14:creationId xmlns:p14="http://schemas.microsoft.com/office/powerpoint/2010/main" val="129104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F940E5F-10F6-E68C-82E5-35987B3DA6D6}"/>
              </a:ext>
            </a:extLst>
          </p:cNvPr>
          <p:cNvSpPr>
            <a:spLocks noGrp="1"/>
          </p:cNvSpPr>
          <p:nvPr>
            <p:ph type="body" sz="quarter" idx="10"/>
          </p:nvPr>
        </p:nvSpPr>
        <p:spPr>
          <a:prstGeom prst="rect">
            <a:avLst/>
          </a:prstGeom>
        </p:spPr>
        <p:txBody>
          <a:bodyPr lIns="91440" tIns="45720" rIns="91440" bIns="45720" anchor="t"/>
          <a:lstStyle/>
          <a:p>
            <a:r>
              <a:rPr lang="en-US">
                <a:latin typeface="Raleway SemiBold"/>
              </a:rPr>
              <a:t>Premiums explained</a:t>
            </a:r>
            <a:endParaRPr lang="en-US"/>
          </a:p>
        </p:txBody>
      </p:sp>
      <p:sp>
        <p:nvSpPr>
          <p:cNvPr id="17" name="Rectangle 16">
            <a:extLst>
              <a:ext uri="{FF2B5EF4-FFF2-40B4-BE49-F238E27FC236}">
                <a16:creationId xmlns:a16="http://schemas.microsoft.com/office/drawing/2014/main" id="{9BC5DB90-50FE-6345-DAD3-48C045ED5939}"/>
              </a:ext>
            </a:extLst>
          </p:cNvPr>
          <p:cNvSpPr/>
          <p:nvPr/>
        </p:nvSpPr>
        <p:spPr>
          <a:xfrm rot="5400000">
            <a:off x="221769" y="438869"/>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Graphical user interface, application, website&#10;&#10;Description automatically generated">
            <a:extLst>
              <a:ext uri="{FF2B5EF4-FFF2-40B4-BE49-F238E27FC236}">
                <a16:creationId xmlns:a16="http://schemas.microsoft.com/office/drawing/2014/main" id="{737E5DF0-2B57-CCED-DDA2-F5EE17362483}"/>
              </a:ext>
            </a:extLst>
          </p:cNvPr>
          <p:cNvPicPr>
            <a:picLocks noChangeAspect="1"/>
          </p:cNvPicPr>
          <p:nvPr/>
        </p:nvPicPr>
        <p:blipFill>
          <a:blip r:embed="rId2"/>
          <a:stretch>
            <a:fillRect/>
          </a:stretch>
        </p:blipFill>
        <p:spPr>
          <a:xfrm>
            <a:off x="1666875" y="691886"/>
            <a:ext cx="4886325" cy="5076825"/>
          </a:xfrm>
          <a:prstGeom prst="rect">
            <a:avLst/>
          </a:prstGeom>
        </p:spPr>
      </p:pic>
      <p:pic>
        <p:nvPicPr>
          <p:cNvPr id="4" name="Picture 4" descr="Chart&#10;&#10;Description automatically generated">
            <a:extLst>
              <a:ext uri="{FF2B5EF4-FFF2-40B4-BE49-F238E27FC236}">
                <a16:creationId xmlns:a16="http://schemas.microsoft.com/office/drawing/2014/main" id="{99E634FD-9FD9-6998-017B-25A2AFC449E8}"/>
              </a:ext>
            </a:extLst>
          </p:cNvPr>
          <p:cNvPicPr>
            <a:picLocks noChangeAspect="1"/>
          </p:cNvPicPr>
          <p:nvPr/>
        </p:nvPicPr>
        <p:blipFill rotWithShape="1">
          <a:blip r:embed="rId3"/>
          <a:srcRect b="3233"/>
          <a:stretch/>
        </p:blipFill>
        <p:spPr>
          <a:xfrm>
            <a:off x="6890793" y="786451"/>
            <a:ext cx="2880784" cy="5147473"/>
          </a:xfrm>
          <a:prstGeom prst="rect">
            <a:avLst/>
          </a:prstGeom>
        </p:spPr>
      </p:pic>
    </p:spTree>
    <p:extLst>
      <p:ext uri="{BB962C8B-B14F-4D97-AF65-F5344CB8AC3E}">
        <p14:creationId xmlns:p14="http://schemas.microsoft.com/office/powerpoint/2010/main" val="9110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38E6-96FA-1A20-DC74-9FF67485833C}"/>
              </a:ext>
            </a:extLst>
          </p:cNvPr>
          <p:cNvSpPr>
            <a:spLocks noGrp="1"/>
          </p:cNvSpPr>
          <p:nvPr>
            <p:ph type="body" sz="quarter" idx="10"/>
          </p:nvPr>
        </p:nvSpPr>
        <p:spPr/>
        <p:txBody>
          <a:bodyPr lIns="91440" tIns="45720" rIns="91440" bIns="45720" anchor="b"/>
          <a:lstStyle/>
          <a:p>
            <a:r>
              <a:rPr lang="en-US">
                <a:solidFill>
                  <a:srgbClr val="FFD701"/>
                </a:solidFill>
                <a:latin typeface="Raleway SemiBold"/>
              </a:rPr>
              <a:t>Transparency</a:t>
            </a:r>
            <a:r>
              <a:rPr lang="en-US">
                <a:latin typeface="Raleway SemiBold"/>
              </a:rPr>
              <a:t> with stakeholders</a:t>
            </a:r>
            <a:endParaRPr lang="en-US"/>
          </a:p>
        </p:txBody>
      </p:sp>
      <p:sp>
        <p:nvSpPr>
          <p:cNvPr id="3" name="TextBox 2">
            <a:extLst>
              <a:ext uri="{FF2B5EF4-FFF2-40B4-BE49-F238E27FC236}">
                <a16:creationId xmlns:a16="http://schemas.microsoft.com/office/drawing/2014/main" id="{B361086D-7EF1-CB33-7980-3744772166AF}"/>
              </a:ext>
            </a:extLst>
          </p:cNvPr>
          <p:cNvSpPr txBox="1"/>
          <p:nvPr/>
        </p:nvSpPr>
        <p:spPr>
          <a:xfrm>
            <a:off x="5214571" y="665411"/>
            <a:ext cx="6672955" cy="1400383"/>
          </a:xfrm>
          <a:prstGeom prst="rect">
            <a:avLst/>
          </a:prstGeom>
          <a:noFill/>
        </p:spPr>
        <p:txBody>
          <a:bodyPr wrap="square" lIns="91440" tIns="0" rIns="0" bIns="45720" rtlCol="0" anchor="t">
            <a:spAutoFit/>
          </a:bodyPr>
          <a:lstStyle/>
          <a:p>
            <a:pPr>
              <a:spcAft>
                <a:spcPts val="1200"/>
              </a:spcAft>
            </a:pPr>
            <a:r>
              <a:rPr lang="en-US" sz="2000" b="1">
                <a:solidFill>
                  <a:srgbClr val="001272"/>
                </a:solidFill>
                <a:latin typeface="Raleway"/>
                <a:cs typeface="Calibri"/>
              </a:rPr>
              <a:t>200+ Letters Sent</a:t>
            </a:r>
            <a:endParaRPr lang="en-US" sz="1600" b="1">
              <a:solidFill>
                <a:srgbClr val="001272"/>
              </a:solidFill>
              <a:latin typeface="Raleway"/>
              <a:cs typeface="Calibri"/>
            </a:endParaRPr>
          </a:p>
          <a:p>
            <a:pPr>
              <a:spcAft>
                <a:spcPts val="1200"/>
              </a:spcAft>
            </a:pPr>
            <a:r>
              <a:rPr lang="en-US" sz="1600">
                <a:solidFill>
                  <a:srgbClr val="001272"/>
                </a:solidFill>
                <a:latin typeface="Raleway"/>
                <a:ea typeface="Calibri"/>
                <a:cs typeface="Calibri"/>
              </a:rPr>
              <a:t>To every</a:t>
            </a:r>
            <a:r>
              <a:rPr lang="en-US" sz="1600">
                <a:solidFill>
                  <a:srgbClr val="001272"/>
                </a:solidFill>
                <a:latin typeface="Raleway"/>
                <a:ea typeface="+mn-lt"/>
                <a:cs typeface="+mn-lt"/>
              </a:rPr>
              <a:t> council Chief Executive, Mayor and MP in New Zealand.</a:t>
            </a:r>
            <a:endParaRPr lang="en-US" sz="1600" b="1">
              <a:solidFill>
                <a:srgbClr val="001272"/>
              </a:solidFill>
              <a:latin typeface="Raleway"/>
              <a:ea typeface="+mn-lt"/>
              <a:cs typeface="+mn-lt"/>
            </a:endParaRPr>
          </a:p>
          <a:p>
            <a:pPr>
              <a:spcAft>
                <a:spcPts val="1200"/>
              </a:spcAft>
            </a:pPr>
            <a:r>
              <a:rPr lang="en-US" sz="1600">
                <a:solidFill>
                  <a:srgbClr val="001272"/>
                </a:solidFill>
                <a:latin typeface="Raleway"/>
                <a:ea typeface="+mn-lt"/>
                <a:cs typeface="+mn-lt"/>
              </a:rPr>
              <a:t>Plus, Ministers and other key stakeholders such as; banks, regulators, insurance groups and climate change industry bodies. </a:t>
            </a:r>
            <a:endParaRPr lang="en-US" sz="1600" b="1">
              <a:solidFill>
                <a:srgbClr val="001272"/>
              </a:solidFill>
              <a:latin typeface="Raleway"/>
              <a:cs typeface="Calibri"/>
            </a:endParaRPr>
          </a:p>
        </p:txBody>
      </p:sp>
      <p:sp>
        <p:nvSpPr>
          <p:cNvPr id="7" name="Rectangle 6">
            <a:extLst>
              <a:ext uri="{FF2B5EF4-FFF2-40B4-BE49-F238E27FC236}">
                <a16:creationId xmlns:a16="http://schemas.microsoft.com/office/drawing/2014/main" id="{73074AAE-4540-973E-FFFD-46279920DECC}"/>
              </a:ext>
            </a:extLst>
          </p:cNvPr>
          <p:cNvSpPr/>
          <p:nvPr/>
        </p:nvSpPr>
        <p:spPr>
          <a:xfrm rot="5400000">
            <a:off x="4896916" y="874048"/>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8EC4A53-4404-71FF-13A1-0B423407A15C}"/>
              </a:ext>
            </a:extLst>
          </p:cNvPr>
          <p:cNvSpPr txBox="1"/>
          <p:nvPr/>
        </p:nvSpPr>
        <p:spPr>
          <a:xfrm>
            <a:off x="5214568" y="2644178"/>
            <a:ext cx="6138418" cy="1154162"/>
          </a:xfrm>
          <a:prstGeom prst="rect">
            <a:avLst/>
          </a:prstGeom>
          <a:noFill/>
        </p:spPr>
        <p:txBody>
          <a:bodyPr wrap="square" lIns="91440" tIns="0" rIns="0" bIns="45720" rtlCol="0" anchor="t">
            <a:spAutoFit/>
          </a:bodyPr>
          <a:lstStyle/>
          <a:p>
            <a:pPr>
              <a:spcAft>
                <a:spcPts val="1200"/>
              </a:spcAft>
            </a:pPr>
            <a:r>
              <a:rPr lang="en-US" sz="2000" b="1">
                <a:solidFill>
                  <a:srgbClr val="001272"/>
                </a:solidFill>
                <a:latin typeface="Raleway"/>
                <a:cs typeface="Calibri"/>
              </a:rPr>
              <a:t>Resulting in meetings with</a:t>
            </a:r>
          </a:p>
          <a:p>
            <a:pPr marL="285750" indent="-285750">
              <a:spcAft>
                <a:spcPts val="1200"/>
              </a:spcAft>
              <a:buFont typeface="Arial"/>
              <a:buChar char="•"/>
            </a:pPr>
            <a:r>
              <a:rPr lang="en-US" sz="1600">
                <a:solidFill>
                  <a:srgbClr val="001272"/>
                </a:solidFill>
                <a:latin typeface="Raleway"/>
                <a:cs typeface="Calibri"/>
              </a:rPr>
              <a:t>10 District Councils and counting.</a:t>
            </a:r>
            <a:endParaRPr lang="en-US" sz="1600">
              <a:solidFill>
                <a:srgbClr val="000000"/>
              </a:solidFill>
              <a:latin typeface="Calibri"/>
              <a:ea typeface="Calibri"/>
              <a:cs typeface="Calibri"/>
            </a:endParaRPr>
          </a:p>
          <a:p>
            <a:pPr marL="285750" indent="-285750">
              <a:spcAft>
                <a:spcPts val="1200"/>
              </a:spcAft>
              <a:buFont typeface="Arial"/>
              <a:buChar char="•"/>
            </a:pPr>
            <a:r>
              <a:rPr lang="en-US" sz="1600">
                <a:solidFill>
                  <a:srgbClr val="001272"/>
                </a:solidFill>
                <a:latin typeface="Raleway"/>
                <a:ea typeface="+mn-lt"/>
                <a:cs typeface="+mn-lt"/>
              </a:rPr>
              <a:t>MPs and Ministers.</a:t>
            </a:r>
          </a:p>
        </p:txBody>
      </p:sp>
      <p:sp>
        <p:nvSpPr>
          <p:cNvPr id="12" name="Rectangle 11">
            <a:extLst>
              <a:ext uri="{FF2B5EF4-FFF2-40B4-BE49-F238E27FC236}">
                <a16:creationId xmlns:a16="http://schemas.microsoft.com/office/drawing/2014/main" id="{FCE4BDE7-2C1E-8883-EE14-686C3C0A610F}"/>
              </a:ext>
            </a:extLst>
          </p:cNvPr>
          <p:cNvSpPr/>
          <p:nvPr/>
        </p:nvSpPr>
        <p:spPr>
          <a:xfrm rot="5400000">
            <a:off x="4905919" y="2754405"/>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70854BF1-DDBD-863F-1C71-03844F3E1193}"/>
              </a:ext>
            </a:extLst>
          </p:cNvPr>
          <p:cNvPicPr>
            <a:picLocks noChangeAspect="1"/>
          </p:cNvPicPr>
          <p:nvPr/>
        </p:nvPicPr>
        <p:blipFill>
          <a:blip r:embed="rId2"/>
          <a:stretch>
            <a:fillRect/>
          </a:stretch>
        </p:blipFill>
        <p:spPr>
          <a:xfrm>
            <a:off x="5507567" y="4228951"/>
            <a:ext cx="2309283" cy="971849"/>
          </a:xfrm>
          <a:prstGeom prst="rect">
            <a:avLst/>
          </a:prstGeom>
        </p:spPr>
      </p:pic>
      <p:pic>
        <p:nvPicPr>
          <p:cNvPr id="5" name="Picture 5">
            <a:extLst>
              <a:ext uri="{FF2B5EF4-FFF2-40B4-BE49-F238E27FC236}">
                <a16:creationId xmlns:a16="http://schemas.microsoft.com/office/drawing/2014/main" id="{BA1E61ED-2CF2-3641-A25E-3A586E2A1287}"/>
              </a:ext>
            </a:extLst>
          </p:cNvPr>
          <p:cNvPicPr>
            <a:picLocks noChangeAspect="1"/>
          </p:cNvPicPr>
          <p:nvPr/>
        </p:nvPicPr>
        <p:blipFill>
          <a:blip r:embed="rId3"/>
          <a:stretch>
            <a:fillRect/>
          </a:stretch>
        </p:blipFill>
        <p:spPr>
          <a:xfrm>
            <a:off x="8280400" y="5572552"/>
            <a:ext cx="2425700" cy="687062"/>
          </a:xfrm>
          <a:prstGeom prst="rect">
            <a:avLst/>
          </a:prstGeom>
        </p:spPr>
      </p:pic>
      <p:pic>
        <p:nvPicPr>
          <p:cNvPr id="6" name="Picture 10" descr="Logo, company name&#10;&#10;Description automatically generated">
            <a:extLst>
              <a:ext uri="{FF2B5EF4-FFF2-40B4-BE49-F238E27FC236}">
                <a16:creationId xmlns:a16="http://schemas.microsoft.com/office/drawing/2014/main" id="{D8CFFA66-72AC-CEAD-EA4F-1D45982E5D31}"/>
              </a:ext>
            </a:extLst>
          </p:cNvPr>
          <p:cNvPicPr>
            <a:picLocks noChangeAspect="1"/>
          </p:cNvPicPr>
          <p:nvPr/>
        </p:nvPicPr>
        <p:blipFill>
          <a:blip r:embed="rId4"/>
          <a:stretch>
            <a:fillRect/>
          </a:stretch>
        </p:blipFill>
        <p:spPr>
          <a:xfrm>
            <a:off x="8100483" y="4222700"/>
            <a:ext cx="2319867" cy="963182"/>
          </a:xfrm>
          <a:prstGeom prst="rect">
            <a:avLst/>
          </a:prstGeom>
        </p:spPr>
      </p:pic>
      <p:pic>
        <p:nvPicPr>
          <p:cNvPr id="11" name="Picture 13" descr="Text&#10;&#10;Description automatically generated">
            <a:extLst>
              <a:ext uri="{FF2B5EF4-FFF2-40B4-BE49-F238E27FC236}">
                <a16:creationId xmlns:a16="http://schemas.microsoft.com/office/drawing/2014/main" id="{89AEEE7B-6E0E-5B0D-1120-890E5DF5BC33}"/>
              </a:ext>
            </a:extLst>
          </p:cNvPr>
          <p:cNvPicPr>
            <a:picLocks noChangeAspect="1"/>
          </p:cNvPicPr>
          <p:nvPr/>
        </p:nvPicPr>
        <p:blipFill>
          <a:blip r:embed="rId5"/>
          <a:stretch>
            <a:fillRect/>
          </a:stretch>
        </p:blipFill>
        <p:spPr>
          <a:xfrm>
            <a:off x="5676900" y="5570364"/>
            <a:ext cx="2139951" cy="744354"/>
          </a:xfrm>
          <a:prstGeom prst="rect">
            <a:avLst/>
          </a:prstGeom>
        </p:spPr>
      </p:pic>
    </p:spTree>
    <p:extLst>
      <p:ext uri="{BB962C8B-B14F-4D97-AF65-F5344CB8AC3E}">
        <p14:creationId xmlns:p14="http://schemas.microsoft.com/office/powerpoint/2010/main" val="44926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38E6-96FA-1A20-DC74-9FF67485833C}"/>
              </a:ext>
            </a:extLst>
          </p:cNvPr>
          <p:cNvSpPr>
            <a:spLocks noGrp="1"/>
          </p:cNvSpPr>
          <p:nvPr>
            <p:ph type="body" sz="quarter" idx="10"/>
          </p:nvPr>
        </p:nvSpPr>
        <p:spPr>
          <a:xfrm>
            <a:off x="482213" y="615830"/>
            <a:ext cx="3686212" cy="2627173"/>
          </a:xfrm>
        </p:spPr>
        <p:txBody>
          <a:bodyPr lIns="91440" tIns="45720" rIns="91440" bIns="45720" anchor="b"/>
          <a:lstStyle/>
          <a:p>
            <a:r>
              <a:rPr lang="en-US">
                <a:latin typeface="Raleway SemiBold"/>
              </a:rPr>
              <a:t>Opportunities to </a:t>
            </a:r>
            <a:r>
              <a:rPr lang="en-US">
                <a:solidFill>
                  <a:srgbClr val="FFD701"/>
                </a:solidFill>
                <a:latin typeface="Raleway SemiBold"/>
              </a:rPr>
              <a:t>work together</a:t>
            </a:r>
            <a:r>
              <a:rPr lang="en-US">
                <a:latin typeface="Raleway SemiBold"/>
              </a:rPr>
              <a:t> to mitigate climate change</a:t>
            </a:r>
            <a:endParaRPr lang="en-US"/>
          </a:p>
        </p:txBody>
      </p:sp>
      <p:sp>
        <p:nvSpPr>
          <p:cNvPr id="3" name="TextBox 2">
            <a:extLst>
              <a:ext uri="{FF2B5EF4-FFF2-40B4-BE49-F238E27FC236}">
                <a16:creationId xmlns:a16="http://schemas.microsoft.com/office/drawing/2014/main" id="{9F425B27-040C-59DB-E10B-F2DC3E01B074}"/>
              </a:ext>
            </a:extLst>
          </p:cNvPr>
          <p:cNvSpPr txBox="1"/>
          <p:nvPr/>
        </p:nvSpPr>
        <p:spPr>
          <a:xfrm>
            <a:off x="4827881" y="391981"/>
            <a:ext cx="7139252" cy="1769715"/>
          </a:xfrm>
          <a:prstGeom prst="rect">
            <a:avLst/>
          </a:prstGeom>
          <a:noFill/>
        </p:spPr>
        <p:txBody>
          <a:bodyPr wrap="square" lIns="91440" tIns="0" rIns="0" bIns="45720" rtlCol="0" anchor="t">
            <a:spAutoFit/>
          </a:bodyPr>
          <a:lstStyle/>
          <a:p>
            <a:pPr>
              <a:spcAft>
                <a:spcPts val="1200"/>
              </a:spcAft>
            </a:pPr>
            <a:r>
              <a:rPr lang="en-US" sz="2000" b="1">
                <a:solidFill>
                  <a:srgbClr val="FFD701"/>
                </a:solidFill>
                <a:latin typeface="Raleway"/>
                <a:cs typeface="Calibri"/>
              </a:rPr>
              <a:t>Stakeholders </a:t>
            </a:r>
            <a:r>
              <a:rPr lang="en-US" sz="2000" b="1" err="1">
                <a:solidFill>
                  <a:srgbClr val="FFD701"/>
                </a:solidFill>
                <a:latin typeface="Raleway"/>
                <a:cs typeface="Calibri"/>
              </a:rPr>
              <a:t>recognised</a:t>
            </a:r>
            <a:endParaRPr lang="en-US" sz="2000" b="1">
              <a:solidFill>
                <a:srgbClr val="FFD701"/>
              </a:solidFill>
              <a:latin typeface="Raleway"/>
              <a:cs typeface="Calibri"/>
            </a:endParaRPr>
          </a:p>
          <a:p>
            <a:pPr marL="171450" lvl="1" indent="-171450">
              <a:spcAft>
                <a:spcPts val="1800"/>
              </a:spcAft>
              <a:buFont typeface="Arial,Sans-Serif"/>
              <a:buChar char="•"/>
            </a:pPr>
            <a:r>
              <a:rPr lang="en-US" sz="1600">
                <a:solidFill>
                  <a:srgbClr val="001272"/>
                </a:solidFill>
                <a:latin typeface="Raleway"/>
                <a:ea typeface="+mn-lt"/>
                <a:cs typeface="+mn-lt"/>
              </a:rPr>
              <a:t>Tower’s </a:t>
            </a:r>
            <a:r>
              <a:rPr lang="en-US" sz="1600" b="1">
                <a:solidFill>
                  <a:srgbClr val="001272"/>
                </a:solidFill>
                <a:latin typeface="Raleway"/>
                <a:ea typeface="+mn-lt"/>
                <a:cs typeface="+mn-lt"/>
              </a:rPr>
              <a:t>forward-thinking approach.</a:t>
            </a:r>
            <a:endParaRPr lang="en-US" sz="1600">
              <a:latin typeface="Raleway"/>
              <a:ea typeface="+mn-lt"/>
              <a:cs typeface="+mn-lt"/>
            </a:endParaRPr>
          </a:p>
          <a:p>
            <a:pPr marL="171450" lvl="1" indent="-171450">
              <a:spcAft>
                <a:spcPts val="1800"/>
              </a:spcAft>
              <a:buFont typeface="Arial,Sans-Serif"/>
              <a:buChar char="•"/>
            </a:pPr>
            <a:r>
              <a:rPr lang="en-US" sz="1600">
                <a:solidFill>
                  <a:srgbClr val="001272"/>
                </a:solidFill>
                <a:latin typeface="Raleway"/>
                <a:ea typeface="+mn-lt"/>
                <a:cs typeface="+mn-lt"/>
              </a:rPr>
              <a:t>The </a:t>
            </a:r>
            <a:r>
              <a:rPr lang="en-US" sz="1600" b="1">
                <a:solidFill>
                  <a:srgbClr val="001272"/>
                </a:solidFill>
                <a:latin typeface="Raleway"/>
                <a:ea typeface="+mn-lt"/>
                <a:cs typeface="+mn-lt"/>
              </a:rPr>
              <a:t>expertise</a:t>
            </a:r>
            <a:r>
              <a:rPr lang="en-US" sz="1600">
                <a:solidFill>
                  <a:srgbClr val="001272"/>
                </a:solidFill>
                <a:latin typeface="Raleway"/>
                <a:ea typeface="+mn-lt"/>
                <a:cs typeface="+mn-lt"/>
              </a:rPr>
              <a:t> of the flood-risk model.</a:t>
            </a:r>
            <a:endParaRPr lang="en-US" sz="1600">
              <a:solidFill>
                <a:srgbClr val="000000"/>
              </a:solidFill>
              <a:latin typeface="Raleway"/>
              <a:ea typeface="+mn-lt"/>
              <a:cs typeface="+mn-lt"/>
            </a:endParaRPr>
          </a:p>
          <a:p>
            <a:pPr marL="171450" lvl="1" indent="-171450">
              <a:spcAft>
                <a:spcPts val="1800"/>
              </a:spcAft>
              <a:buFont typeface="Arial,Sans-Serif"/>
              <a:buChar char="•"/>
            </a:pPr>
            <a:r>
              <a:rPr lang="en-US" sz="1600" b="1">
                <a:solidFill>
                  <a:srgbClr val="001272"/>
                </a:solidFill>
                <a:latin typeface="Raleway"/>
                <a:ea typeface="+mn-lt"/>
                <a:cs typeface="+mn-lt"/>
              </a:rPr>
              <a:t>The potential</a:t>
            </a:r>
            <a:r>
              <a:rPr lang="en-US" sz="1600">
                <a:solidFill>
                  <a:srgbClr val="001272"/>
                </a:solidFill>
                <a:latin typeface="Raleway"/>
                <a:ea typeface="+mn-lt"/>
                <a:cs typeface="+mn-lt"/>
              </a:rPr>
              <a:t> for possible use cases of Tower's modelling outputs.</a:t>
            </a:r>
            <a:endParaRPr lang="en-US" sz="1600">
              <a:solidFill>
                <a:srgbClr val="001272"/>
              </a:solidFill>
              <a:latin typeface="Raleway"/>
              <a:cs typeface="Calibri"/>
            </a:endParaRPr>
          </a:p>
        </p:txBody>
      </p:sp>
      <p:sp>
        <p:nvSpPr>
          <p:cNvPr id="7" name="TextBox 6">
            <a:extLst>
              <a:ext uri="{FF2B5EF4-FFF2-40B4-BE49-F238E27FC236}">
                <a16:creationId xmlns:a16="http://schemas.microsoft.com/office/drawing/2014/main" id="{3AA03411-C2D7-86C5-055A-18865396E40C}"/>
              </a:ext>
            </a:extLst>
          </p:cNvPr>
          <p:cNvSpPr txBox="1"/>
          <p:nvPr/>
        </p:nvSpPr>
        <p:spPr>
          <a:xfrm>
            <a:off x="4827247" y="2688222"/>
            <a:ext cx="6809432" cy="1000274"/>
          </a:xfrm>
          <a:prstGeom prst="rect">
            <a:avLst/>
          </a:prstGeom>
          <a:noFill/>
        </p:spPr>
        <p:txBody>
          <a:bodyPr wrap="square" lIns="91440" tIns="0" rIns="0" bIns="45720" rtlCol="0" anchor="t">
            <a:spAutoFit/>
          </a:bodyPr>
          <a:lstStyle/>
          <a:p>
            <a:pPr>
              <a:spcAft>
                <a:spcPts val="1200"/>
              </a:spcAft>
            </a:pPr>
            <a:r>
              <a:rPr lang="en-US" sz="2000" b="1">
                <a:solidFill>
                  <a:srgbClr val="FFD701"/>
                </a:solidFill>
                <a:latin typeface="Raleway"/>
                <a:cs typeface="Calibri"/>
              </a:rPr>
              <a:t>Stakeholders appreciated:</a:t>
            </a:r>
            <a:endParaRPr lang="en-US">
              <a:solidFill>
                <a:srgbClr val="FFD701"/>
              </a:solidFill>
              <a:latin typeface="Raleway"/>
            </a:endParaRPr>
          </a:p>
          <a:p>
            <a:pPr marL="342900" indent="-342900">
              <a:spcAft>
                <a:spcPts val="1200"/>
              </a:spcAft>
              <a:buFont typeface="Arial"/>
              <a:buChar char="•"/>
            </a:pPr>
            <a:r>
              <a:rPr lang="en-US" sz="1600">
                <a:solidFill>
                  <a:srgbClr val="001272"/>
                </a:solidFill>
                <a:latin typeface="Raleway"/>
                <a:ea typeface="+mn-lt"/>
                <a:cs typeface="+mn-lt"/>
              </a:rPr>
              <a:t>Tower's </a:t>
            </a:r>
            <a:r>
              <a:rPr lang="en-US" sz="1600" b="1">
                <a:solidFill>
                  <a:srgbClr val="001272"/>
                </a:solidFill>
                <a:latin typeface="Raleway"/>
                <a:ea typeface="+mn-lt"/>
                <a:cs typeface="+mn-lt"/>
              </a:rPr>
              <a:t>openness, transparency and commitment</a:t>
            </a:r>
            <a:r>
              <a:rPr lang="en-US" sz="1600">
                <a:solidFill>
                  <a:srgbClr val="001272"/>
                </a:solidFill>
                <a:latin typeface="Raleway"/>
                <a:ea typeface="+mn-lt"/>
                <a:cs typeface="+mn-lt"/>
              </a:rPr>
              <a:t> to long-term partnering throughout New Zealand's climate change journey.</a:t>
            </a:r>
            <a:endParaRPr lang="en-US" sz="1600">
              <a:solidFill>
                <a:srgbClr val="000000"/>
              </a:solidFill>
              <a:latin typeface="Raleway"/>
              <a:ea typeface="+mn-lt"/>
              <a:cs typeface="+mn-lt"/>
            </a:endParaRPr>
          </a:p>
        </p:txBody>
      </p:sp>
      <p:sp>
        <p:nvSpPr>
          <p:cNvPr id="9" name="TextBox 8">
            <a:extLst>
              <a:ext uri="{FF2B5EF4-FFF2-40B4-BE49-F238E27FC236}">
                <a16:creationId xmlns:a16="http://schemas.microsoft.com/office/drawing/2014/main" id="{FE33F3B1-57D9-04B0-EBC3-DF031A683E94}"/>
              </a:ext>
            </a:extLst>
          </p:cNvPr>
          <p:cNvSpPr txBox="1"/>
          <p:nvPr/>
        </p:nvSpPr>
        <p:spPr>
          <a:xfrm>
            <a:off x="4753163" y="3980724"/>
            <a:ext cx="7213969" cy="1123384"/>
          </a:xfrm>
          <a:prstGeom prst="rect">
            <a:avLst/>
          </a:prstGeom>
          <a:noFill/>
        </p:spPr>
        <p:txBody>
          <a:bodyPr wrap="square" lIns="91440" tIns="0" rIns="0" bIns="45720" rtlCol="0" anchor="t">
            <a:spAutoFit/>
          </a:bodyPr>
          <a:lstStyle/>
          <a:p>
            <a:pPr>
              <a:spcAft>
                <a:spcPts val="1200"/>
              </a:spcAft>
            </a:pPr>
            <a:r>
              <a:rPr lang="en-US" sz="2000">
                <a:solidFill>
                  <a:srgbClr val="001272"/>
                </a:solidFill>
                <a:latin typeface="Raleway SemiBold"/>
                <a:ea typeface="+mn-lt"/>
                <a:cs typeface="+mn-lt"/>
              </a:rPr>
              <a:t>All parties Tower met with wanted to continue conversations and collaborations around climate change</a:t>
            </a:r>
            <a:endParaRPr lang="en-US" sz="2000">
              <a:solidFill>
                <a:srgbClr val="001272"/>
              </a:solidFill>
              <a:latin typeface="Raleway SemiBold"/>
              <a:ea typeface="Calibri"/>
              <a:cs typeface="Calibri" panose="020F0502020204030204"/>
            </a:endParaRPr>
          </a:p>
          <a:p>
            <a:pPr marL="171450" lvl="1" indent="-171450">
              <a:spcAft>
                <a:spcPts val="1800"/>
              </a:spcAft>
              <a:buFont typeface="Arial,Sans-Serif"/>
              <a:buChar char="•"/>
            </a:pPr>
            <a:endParaRPr lang="en-US" sz="2000">
              <a:solidFill>
                <a:srgbClr val="001272"/>
              </a:solidFill>
              <a:latin typeface="Raleway"/>
              <a:ea typeface="+mn-lt"/>
              <a:cs typeface="+mn-lt"/>
            </a:endParaRPr>
          </a:p>
        </p:txBody>
      </p:sp>
      <p:sp>
        <p:nvSpPr>
          <p:cNvPr id="8" name="Rectangle 7">
            <a:extLst>
              <a:ext uri="{FF2B5EF4-FFF2-40B4-BE49-F238E27FC236}">
                <a16:creationId xmlns:a16="http://schemas.microsoft.com/office/drawing/2014/main" id="{8798CB04-48F3-664E-625F-8DF631E3DD91}"/>
              </a:ext>
            </a:extLst>
          </p:cNvPr>
          <p:cNvSpPr/>
          <p:nvPr/>
        </p:nvSpPr>
        <p:spPr>
          <a:xfrm rot="5400000">
            <a:off x="4589999" y="514214"/>
            <a:ext cx="384698" cy="58366"/>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888A8653-E73E-CBDE-5D20-B3495E29FB19}"/>
              </a:ext>
            </a:extLst>
          </p:cNvPr>
          <p:cNvSpPr/>
          <p:nvPr/>
        </p:nvSpPr>
        <p:spPr>
          <a:xfrm rot="5400000">
            <a:off x="4558248" y="2800214"/>
            <a:ext cx="384698" cy="58366"/>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4170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38E6-96FA-1A20-DC74-9FF67485833C}"/>
              </a:ext>
            </a:extLst>
          </p:cNvPr>
          <p:cNvSpPr>
            <a:spLocks noGrp="1"/>
          </p:cNvSpPr>
          <p:nvPr>
            <p:ph type="body" sz="quarter" idx="10"/>
          </p:nvPr>
        </p:nvSpPr>
        <p:spPr/>
        <p:txBody>
          <a:bodyPr lIns="91440" tIns="45720" rIns="91440" bIns="45720" anchor="b"/>
          <a:lstStyle/>
          <a:p>
            <a:r>
              <a:rPr lang="en-US">
                <a:solidFill>
                  <a:srgbClr val="FFD701"/>
                </a:solidFill>
                <a:latin typeface="Raleway SemiBold"/>
              </a:rPr>
              <a:t>Supporting communities</a:t>
            </a:r>
            <a:r>
              <a:rPr lang="en-US">
                <a:latin typeface="Raleway SemiBold"/>
              </a:rPr>
              <a:t> through climate change</a:t>
            </a:r>
            <a:endParaRPr lang="en-US"/>
          </a:p>
        </p:txBody>
      </p:sp>
      <p:sp>
        <p:nvSpPr>
          <p:cNvPr id="3" name="TextBox 2">
            <a:extLst>
              <a:ext uri="{FF2B5EF4-FFF2-40B4-BE49-F238E27FC236}">
                <a16:creationId xmlns:a16="http://schemas.microsoft.com/office/drawing/2014/main" id="{B361086D-7EF1-CB33-7980-3744772166AF}"/>
              </a:ext>
            </a:extLst>
          </p:cNvPr>
          <p:cNvSpPr txBox="1"/>
          <p:nvPr/>
        </p:nvSpPr>
        <p:spPr>
          <a:xfrm>
            <a:off x="4917365" y="361632"/>
            <a:ext cx="3362287" cy="3893374"/>
          </a:xfrm>
          <a:prstGeom prst="rect">
            <a:avLst/>
          </a:prstGeom>
          <a:noFill/>
        </p:spPr>
        <p:txBody>
          <a:bodyPr wrap="square" lIns="91440" tIns="0" rIns="0" bIns="45720" rtlCol="0" anchor="t">
            <a:spAutoFit/>
          </a:bodyPr>
          <a:lstStyle/>
          <a:p>
            <a:pPr marL="342900" indent="-342900">
              <a:spcAft>
                <a:spcPts val="1200"/>
              </a:spcAft>
              <a:buFont typeface="Arial"/>
              <a:buChar char="•"/>
            </a:pPr>
            <a:r>
              <a:rPr lang="en-US" sz="2000" b="1">
                <a:solidFill>
                  <a:srgbClr val="001272"/>
                </a:solidFill>
                <a:latin typeface="Raleway"/>
                <a:cs typeface="Calibri"/>
              </a:rPr>
              <a:t>$15,000 Sustainability Payment.</a:t>
            </a:r>
          </a:p>
          <a:p>
            <a:pPr marL="342900" indent="-342900">
              <a:spcAft>
                <a:spcPts val="1200"/>
              </a:spcAft>
              <a:buFont typeface="Arial"/>
              <a:buChar char="•"/>
            </a:pPr>
            <a:r>
              <a:rPr lang="en-AU" sz="2000" b="1">
                <a:solidFill>
                  <a:srgbClr val="001272"/>
                </a:solidFill>
                <a:latin typeface="Raleway"/>
                <a:ea typeface="Calibri"/>
                <a:cs typeface="Calibri"/>
              </a:rPr>
              <a:t>I</a:t>
            </a:r>
            <a:r>
              <a:rPr lang="en-US" sz="2000" b="1" err="1">
                <a:solidFill>
                  <a:srgbClr val="001272"/>
                </a:solidFill>
                <a:latin typeface="Raleway"/>
                <a:ea typeface="Calibri"/>
                <a:cs typeface="Calibri"/>
              </a:rPr>
              <a:t>nsuring</a:t>
            </a:r>
            <a:r>
              <a:rPr lang="en-US" sz="2000" b="1">
                <a:solidFill>
                  <a:srgbClr val="001272"/>
                </a:solidFill>
                <a:latin typeface="Raleway"/>
                <a:ea typeface="Calibri"/>
                <a:cs typeface="Calibri"/>
              </a:rPr>
              <a:t> EVs, e-bikes</a:t>
            </a:r>
            <a:r>
              <a:rPr lang="en-AU" sz="2000" b="1">
                <a:solidFill>
                  <a:srgbClr val="001272"/>
                </a:solidFill>
                <a:latin typeface="Raleway"/>
                <a:ea typeface="Calibri"/>
                <a:cs typeface="Calibri"/>
              </a:rPr>
              <a:t>, </a:t>
            </a:r>
            <a:r>
              <a:rPr lang="en-US" sz="2000" b="1">
                <a:solidFill>
                  <a:srgbClr val="001272"/>
                </a:solidFill>
                <a:latin typeface="Raleway"/>
                <a:ea typeface="Calibri"/>
                <a:cs typeface="Calibri"/>
              </a:rPr>
              <a:t> e-scooters.</a:t>
            </a:r>
          </a:p>
          <a:p>
            <a:pPr marL="342900" indent="-342900">
              <a:spcAft>
                <a:spcPts val="1200"/>
              </a:spcAft>
              <a:buFont typeface="Arial"/>
              <a:buChar char="•"/>
            </a:pPr>
            <a:r>
              <a:rPr lang="en-US" sz="2000" b="1">
                <a:solidFill>
                  <a:srgbClr val="001272"/>
                </a:solidFill>
                <a:latin typeface="Raleway"/>
                <a:ea typeface="Calibri"/>
                <a:cs typeface="Calibri"/>
              </a:rPr>
              <a:t>Pacific parametric pilot.</a:t>
            </a:r>
          </a:p>
          <a:p>
            <a:pPr marL="342900" indent="-342900">
              <a:spcAft>
                <a:spcPts val="1200"/>
              </a:spcAft>
              <a:buFont typeface="Arial"/>
              <a:buChar char="•"/>
            </a:pPr>
            <a:r>
              <a:rPr lang="en-US" sz="2000" b="1">
                <a:solidFill>
                  <a:srgbClr val="001272"/>
                </a:solidFill>
                <a:latin typeface="Raleway"/>
                <a:ea typeface="Calibri"/>
                <a:cs typeface="Calibri"/>
              </a:rPr>
              <a:t>31% reduction in carbon emissions FY20-FY21.</a:t>
            </a:r>
          </a:p>
          <a:p>
            <a:pPr marL="342900" indent="-342900">
              <a:spcAft>
                <a:spcPts val="1200"/>
              </a:spcAft>
              <a:buFont typeface="Arial"/>
              <a:buChar char="•"/>
            </a:pPr>
            <a:r>
              <a:rPr lang="en-US" sz="2000" b="1">
                <a:solidFill>
                  <a:srgbClr val="001272"/>
                </a:solidFill>
                <a:latin typeface="Raleway"/>
                <a:ea typeface="Calibri"/>
                <a:cs typeface="Calibri"/>
              </a:rPr>
              <a:t>Further 21% reduction target by 2025.</a:t>
            </a:r>
          </a:p>
          <a:p>
            <a:pPr marL="342900" indent="-342900">
              <a:spcAft>
                <a:spcPts val="1200"/>
              </a:spcAft>
              <a:buFont typeface="Arial"/>
              <a:buChar char="•"/>
            </a:pPr>
            <a:r>
              <a:rPr lang="en-US" sz="2000" b="1">
                <a:solidFill>
                  <a:srgbClr val="001272"/>
                </a:solidFill>
                <a:latin typeface="Raleway"/>
                <a:ea typeface="Calibri"/>
                <a:cs typeface="Calibri"/>
              </a:rPr>
              <a:t>Partnering well.</a:t>
            </a:r>
          </a:p>
        </p:txBody>
      </p:sp>
      <p:sp>
        <p:nvSpPr>
          <p:cNvPr id="7" name="Rectangle 6">
            <a:extLst>
              <a:ext uri="{FF2B5EF4-FFF2-40B4-BE49-F238E27FC236}">
                <a16:creationId xmlns:a16="http://schemas.microsoft.com/office/drawing/2014/main" id="{73074AAE-4540-973E-FFFD-46279920DECC}"/>
              </a:ext>
            </a:extLst>
          </p:cNvPr>
          <p:cNvSpPr/>
          <p:nvPr/>
        </p:nvSpPr>
        <p:spPr>
          <a:xfrm rot="5400000">
            <a:off x="4695833" y="524798"/>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95DAFD2-2C61-60FB-97C6-1BA43A5A360C}"/>
              </a:ext>
            </a:extLst>
          </p:cNvPr>
          <p:cNvGrpSpPr/>
          <p:nvPr/>
        </p:nvGrpSpPr>
        <p:grpSpPr>
          <a:xfrm>
            <a:off x="8496827" y="-98189"/>
            <a:ext cx="2704965" cy="4412738"/>
            <a:chOff x="6189660" y="1447401"/>
            <a:chExt cx="2567382" cy="4169322"/>
          </a:xfrm>
        </p:grpSpPr>
        <p:grpSp>
          <p:nvGrpSpPr>
            <p:cNvPr id="14" name="Group 13">
              <a:extLst>
                <a:ext uri="{FF2B5EF4-FFF2-40B4-BE49-F238E27FC236}">
                  <a16:creationId xmlns:a16="http://schemas.microsoft.com/office/drawing/2014/main" id="{3F5FD5F5-4A6D-77B6-9C76-7C4A84D1046A}"/>
                </a:ext>
              </a:extLst>
            </p:cNvPr>
            <p:cNvGrpSpPr/>
            <p:nvPr/>
          </p:nvGrpSpPr>
          <p:grpSpPr>
            <a:xfrm>
              <a:off x="6189660" y="1447401"/>
              <a:ext cx="2567382" cy="4169322"/>
              <a:chOff x="9075097" y="344825"/>
              <a:chExt cx="2510787" cy="4385106"/>
            </a:xfrm>
          </p:grpSpPr>
          <p:pic>
            <p:nvPicPr>
              <p:cNvPr id="18" name="Picture 17" descr="Graphical user interface, text, application&#10;&#10;Description automatically generated">
                <a:extLst>
                  <a:ext uri="{FF2B5EF4-FFF2-40B4-BE49-F238E27FC236}">
                    <a16:creationId xmlns:a16="http://schemas.microsoft.com/office/drawing/2014/main" id="{969568B0-0715-8520-9A9C-3383A3B2D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5097" y="344825"/>
                <a:ext cx="2510787" cy="4385106"/>
              </a:xfrm>
              <a:prstGeom prst="rect">
                <a:avLst/>
              </a:prstGeom>
            </p:spPr>
          </p:pic>
          <p:pic>
            <p:nvPicPr>
              <p:cNvPr id="19" name="Picture 18">
                <a:extLst>
                  <a:ext uri="{FF2B5EF4-FFF2-40B4-BE49-F238E27FC236}">
                    <a16:creationId xmlns:a16="http://schemas.microsoft.com/office/drawing/2014/main" id="{44B7424A-20BA-53E6-7DAD-D1E29C93979F}"/>
                  </a:ext>
                </a:extLst>
              </p:cNvPr>
              <p:cNvPicPr>
                <a:picLocks noChangeAspect="1"/>
              </p:cNvPicPr>
              <p:nvPr/>
            </p:nvPicPr>
            <p:blipFill rotWithShape="1">
              <a:blip r:embed="rId3"/>
              <a:srcRect l="9818" t="19264" r="10036" b="1645"/>
              <a:stretch/>
            </p:blipFill>
            <p:spPr>
              <a:xfrm>
                <a:off x="9572625" y="1428749"/>
                <a:ext cx="1582055" cy="2485643"/>
              </a:xfrm>
              <a:prstGeom prst="rect">
                <a:avLst/>
              </a:prstGeom>
            </p:spPr>
          </p:pic>
        </p:grpSp>
        <p:grpSp>
          <p:nvGrpSpPr>
            <p:cNvPr id="15" name="Group 14">
              <a:extLst>
                <a:ext uri="{FF2B5EF4-FFF2-40B4-BE49-F238E27FC236}">
                  <a16:creationId xmlns:a16="http://schemas.microsoft.com/office/drawing/2014/main" id="{88AFDB16-C1A1-59B6-A1C5-EF00A525DA97}"/>
                </a:ext>
              </a:extLst>
            </p:cNvPr>
            <p:cNvGrpSpPr/>
            <p:nvPr/>
          </p:nvGrpSpPr>
          <p:grpSpPr>
            <a:xfrm>
              <a:off x="6691418" y="2270235"/>
              <a:ext cx="1596684" cy="2866535"/>
              <a:chOff x="6691418" y="2270235"/>
              <a:chExt cx="1596684" cy="2866535"/>
            </a:xfrm>
          </p:grpSpPr>
          <p:pic>
            <p:nvPicPr>
              <p:cNvPr id="16" name="Picture 15">
                <a:extLst>
                  <a:ext uri="{FF2B5EF4-FFF2-40B4-BE49-F238E27FC236}">
                    <a16:creationId xmlns:a16="http://schemas.microsoft.com/office/drawing/2014/main" id="{4901FA35-F591-31E4-8DA8-AF392D882DCB}"/>
                  </a:ext>
                </a:extLst>
              </p:cNvPr>
              <p:cNvPicPr>
                <a:picLocks noChangeAspect="1"/>
              </p:cNvPicPr>
              <p:nvPr/>
            </p:nvPicPr>
            <p:blipFill>
              <a:blip r:embed="rId4"/>
              <a:stretch>
                <a:fillRect/>
              </a:stretch>
            </p:blipFill>
            <p:spPr>
              <a:xfrm>
                <a:off x="7159752" y="2270235"/>
                <a:ext cx="722917" cy="215608"/>
              </a:xfrm>
              <a:prstGeom prst="rect">
                <a:avLst/>
              </a:prstGeom>
            </p:spPr>
          </p:pic>
          <p:pic>
            <p:nvPicPr>
              <p:cNvPr id="17" name="Picture 16">
                <a:extLst>
                  <a:ext uri="{FF2B5EF4-FFF2-40B4-BE49-F238E27FC236}">
                    <a16:creationId xmlns:a16="http://schemas.microsoft.com/office/drawing/2014/main" id="{6B6ACB57-CFE8-7BB8-E4A5-49A493AC3256}"/>
                  </a:ext>
                </a:extLst>
              </p:cNvPr>
              <p:cNvPicPr>
                <a:picLocks noChangeAspect="1"/>
              </p:cNvPicPr>
              <p:nvPr/>
            </p:nvPicPr>
            <p:blipFill rotWithShape="1">
              <a:blip r:embed="rId5"/>
              <a:srcRect b="31755"/>
              <a:stretch/>
            </p:blipFill>
            <p:spPr>
              <a:xfrm>
                <a:off x="6691418" y="4929218"/>
                <a:ext cx="1596684" cy="207552"/>
              </a:xfrm>
              <a:prstGeom prst="rect">
                <a:avLst/>
              </a:prstGeom>
            </p:spPr>
          </p:pic>
        </p:grpSp>
      </p:grpSp>
      <p:pic>
        <p:nvPicPr>
          <p:cNvPr id="10" name="Picture 9">
            <a:extLst>
              <a:ext uri="{FF2B5EF4-FFF2-40B4-BE49-F238E27FC236}">
                <a16:creationId xmlns:a16="http://schemas.microsoft.com/office/drawing/2014/main" id="{ABB33AC0-B5F2-8A79-D1E5-855CAF59E76C}"/>
              </a:ext>
            </a:extLst>
          </p:cNvPr>
          <p:cNvPicPr>
            <a:picLocks noChangeAspect="1"/>
          </p:cNvPicPr>
          <p:nvPr/>
        </p:nvPicPr>
        <p:blipFill>
          <a:blip r:embed="rId6"/>
          <a:stretch>
            <a:fillRect/>
          </a:stretch>
        </p:blipFill>
        <p:spPr>
          <a:xfrm>
            <a:off x="8142490" y="4318910"/>
            <a:ext cx="1289480" cy="1679809"/>
          </a:xfrm>
          <a:prstGeom prst="rect">
            <a:avLst/>
          </a:prstGeom>
        </p:spPr>
      </p:pic>
      <p:pic>
        <p:nvPicPr>
          <p:cNvPr id="24" name="Picture 23" descr="Text&#10;&#10;Description automatically generated">
            <a:extLst>
              <a:ext uri="{FF2B5EF4-FFF2-40B4-BE49-F238E27FC236}">
                <a16:creationId xmlns:a16="http://schemas.microsoft.com/office/drawing/2014/main" id="{8B87E815-1E49-9860-4737-B49414AD92F5}"/>
              </a:ext>
            </a:extLst>
          </p:cNvPr>
          <p:cNvPicPr>
            <a:picLocks noChangeAspect="1"/>
          </p:cNvPicPr>
          <p:nvPr/>
        </p:nvPicPr>
        <p:blipFill>
          <a:blip r:embed="rId7"/>
          <a:stretch>
            <a:fillRect/>
          </a:stretch>
        </p:blipFill>
        <p:spPr>
          <a:xfrm>
            <a:off x="9909807" y="4892269"/>
            <a:ext cx="1797680" cy="539304"/>
          </a:xfrm>
          <a:prstGeom prst="rect">
            <a:avLst/>
          </a:prstGeom>
          <a:solidFill>
            <a:srgbClr val="FF0000"/>
          </a:solidFill>
        </p:spPr>
      </p:pic>
    </p:spTree>
    <p:extLst>
      <p:ext uri="{BB962C8B-B14F-4D97-AF65-F5344CB8AC3E}">
        <p14:creationId xmlns:p14="http://schemas.microsoft.com/office/powerpoint/2010/main" val="170917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317824-11E7-FC4B-6ECD-C17CB0E0654C}"/>
              </a:ext>
            </a:extLst>
          </p:cNvPr>
          <p:cNvSpPr>
            <a:spLocks noGrp="1"/>
          </p:cNvSpPr>
          <p:nvPr>
            <p:ph type="body" sz="quarter" idx="10"/>
          </p:nvPr>
        </p:nvSpPr>
        <p:spPr/>
        <p:txBody>
          <a:bodyPr/>
          <a:lstStyle/>
          <a:p>
            <a:r>
              <a:rPr lang="en-US" sz="8000" err="1"/>
              <a:t>Ngā</a:t>
            </a:r>
            <a:r>
              <a:rPr lang="en-US" sz="8000"/>
              <a:t> mihi</a:t>
            </a:r>
          </a:p>
        </p:txBody>
      </p:sp>
    </p:spTree>
    <p:extLst>
      <p:ext uri="{BB962C8B-B14F-4D97-AF65-F5344CB8AC3E}">
        <p14:creationId xmlns:p14="http://schemas.microsoft.com/office/powerpoint/2010/main" val="283286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F940E5F-10F6-E68C-82E5-35987B3DA6D6}"/>
              </a:ext>
            </a:extLst>
          </p:cNvPr>
          <p:cNvSpPr>
            <a:spLocks noGrp="1"/>
          </p:cNvSpPr>
          <p:nvPr>
            <p:ph type="body" sz="quarter" idx="10"/>
          </p:nvPr>
        </p:nvSpPr>
        <p:spPr>
          <a:prstGeom prst="rect">
            <a:avLst/>
          </a:prstGeom>
        </p:spPr>
        <p:txBody>
          <a:bodyPr lIns="91440" tIns="45720" rIns="91440" bIns="45720" anchor="t"/>
          <a:lstStyle/>
          <a:p>
            <a:r>
              <a:rPr lang="en-US">
                <a:latin typeface="Raleway SemiBold"/>
              </a:rPr>
              <a:t>Natural disasters are accelerating</a:t>
            </a:r>
            <a:endParaRPr lang="en-US" b="0">
              <a:latin typeface="Raleway SemiBold"/>
            </a:endParaRPr>
          </a:p>
          <a:p>
            <a:endParaRPr lang="en-US"/>
          </a:p>
        </p:txBody>
      </p:sp>
      <p:sp>
        <p:nvSpPr>
          <p:cNvPr id="22" name="TextBox 21">
            <a:extLst>
              <a:ext uri="{FF2B5EF4-FFF2-40B4-BE49-F238E27FC236}">
                <a16:creationId xmlns:a16="http://schemas.microsoft.com/office/drawing/2014/main" id="{E98A5F65-F42A-006C-A8E3-30B258640674}"/>
              </a:ext>
            </a:extLst>
          </p:cNvPr>
          <p:cNvSpPr txBox="1"/>
          <p:nvPr/>
        </p:nvSpPr>
        <p:spPr>
          <a:xfrm>
            <a:off x="9581854" y="2769441"/>
            <a:ext cx="2066837" cy="1738938"/>
          </a:xfrm>
          <a:prstGeom prst="rect">
            <a:avLst/>
          </a:prstGeom>
          <a:noFill/>
        </p:spPr>
        <p:txBody>
          <a:bodyPr wrap="square" lIns="91440" tIns="0" rIns="0" bIns="45720" rtlCol="0" anchor="t">
            <a:spAutoFit/>
          </a:bodyPr>
          <a:lstStyle/>
          <a:p>
            <a:pPr>
              <a:spcAft>
                <a:spcPts val="1200"/>
              </a:spcAft>
              <a:buClr>
                <a:srgbClr val="FFD701"/>
              </a:buClr>
            </a:pPr>
            <a:r>
              <a:rPr lang="en-AU" sz="2000" b="1">
                <a:solidFill>
                  <a:srgbClr val="001272"/>
                </a:solidFill>
                <a:latin typeface="Raleway"/>
                <a:ea typeface="Calibri"/>
                <a:cs typeface="Calibri"/>
              </a:rPr>
              <a:t>45%</a:t>
            </a:r>
            <a:r>
              <a:rPr lang="en-US" sz="2000" b="1">
                <a:solidFill>
                  <a:srgbClr val="001272"/>
                </a:solidFill>
                <a:latin typeface="Raleway"/>
                <a:ea typeface="Calibri"/>
                <a:cs typeface="Calibri"/>
              </a:rPr>
              <a:t> floods</a:t>
            </a:r>
            <a:endParaRPr lang="en-US" sz="2000" b="1">
              <a:solidFill>
                <a:srgbClr val="000000"/>
              </a:solidFill>
              <a:latin typeface="Calibri" panose="020F0502020204030204"/>
              <a:ea typeface="Calibri"/>
              <a:cs typeface="Calibri"/>
            </a:endParaRPr>
          </a:p>
          <a:p>
            <a:pPr>
              <a:spcAft>
                <a:spcPts val="1200"/>
              </a:spcAft>
              <a:buClr>
                <a:srgbClr val="FFD701"/>
              </a:buClr>
            </a:pPr>
            <a:endParaRPr lang="en-AU" sz="2000" b="1">
              <a:solidFill>
                <a:srgbClr val="001272"/>
              </a:solidFill>
              <a:latin typeface="Raleway"/>
              <a:ea typeface="Calibri"/>
              <a:cs typeface="Calibri"/>
            </a:endParaRPr>
          </a:p>
          <a:p>
            <a:pPr>
              <a:spcAft>
                <a:spcPts val="1200"/>
              </a:spcAft>
              <a:buClr>
                <a:srgbClr val="FFD701"/>
              </a:buClr>
            </a:pPr>
            <a:r>
              <a:rPr lang="en-US" sz="2000" b="1">
                <a:solidFill>
                  <a:srgbClr val="001272"/>
                </a:solidFill>
                <a:latin typeface="Raleway"/>
                <a:ea typeface="Calibri"/>
                <a:cs typeface="Calibri"/>
              </a:rPr>
              <a:t> 27%</a:t>
            </a:r>
            <a:r>
              <a:rPr lang="en-AU" sz="2000" b="1">
                <a:solidFill>
                  <a:srgbClr val="001272"/>
                </a:solidFill>
                <a:latin typeface="Raleway"/>
                <a:ea typeface="Calibri"/>
                <a:cs typeface="Calibri"/>
              </a:rPr>
              <a:t> </a:t>
            </a:r>
            <a:r>
              <a:rPr lang="en-US" sz="2000" b="1">
                <a:solidFill>
                  <a:srgbClr val="001272"/>
                </a:solidFill>
                <a:latin typeface="Raleway"/>
                <a:ea typeface="Calibri"/>
                <a:cs typeface="Calibri"/>
              </a:rPr>
              <a:t>storms</a:t>
            </a:r>
            <a:endParaRPr lang="en-US" sz="2000" b="1">
              <a:ea typeface="Calibri"/>
              <a:cs typeface="Calibri"/>
            </a:endParaRPr>
          </a:p>
          <a:p>
            <a:pPr marL="140970" indent="-140970">
              <a:spcAft>
                <a:spcPts val="1200"/>
              </a:spcAft>
              <a:buClr>
                <a:srgbClr val="FFD701"/>
              </a:buClr>
              <a:buFont typeface="Arial" panose="020B0604020202020204" pitchFamily="34" charset="0"/>
              <a:buChar char="•"/>
            </a:pPr>
            <a:endParaRPr lang="en-US" sz="2000" b="1">
              <a:solidFill>
                <a:srgbClr val="001272"/>
              </a:solidFill>
              <a:latin typeface="Raleway"/>
              <a:ea typeface="Calibri"/>
              <a:cs typeface="Calibri"/>
            </a:endParaRPr>
          </a:p>
        </p:txBody>
      </p:sp>
      <p:sp>
        <p:nvSpPr>
          <p:cNvPr id="11" name="Text Placeholder 4">
            <a:extLst>
              <a:ext uri="{FF2B5EF4-FFF2-40B4-BE49-F238E27FC236}">
                <a16:creationId xmlns:a16="http://schemas.microsoft.com/office/drawing/2014/main" id="{E0BB1686-C855-6522-1488-3F0590DD98E1}"/>
              </a:ext>
            </a:extLst>
          </p:cNvPr>
          <p:cNvSpPr txBox="1">
            <a:spLocks/>
          </p:cNvSpPr>
          <p:nvPr/>
        </p:nvSpPr>
        <p:spPr>
          <a:xfrm>
            <a:off x="482213" y="6430847"/>
            <a:ext cx="10526712" cy="44704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2">
                    <a:lumMod val="25000"/>
                  </a:schemeClr>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1"/>
                </a:solidFill>
                <a:latin typeface="Raleway"/>
              </a:rPr>
              <a:t>Data from Insurance Council of New Zealand </a:t>
            </a:r>
          </a:p>
          <a:p>
            <a:endParaRPr lang="en-US" sz="800">
              <a:solidFill>
                <a:schemeClr val="bg1"/>
              </a:solidFill>
            </a:endParaRPr>
          </a:p>
        </p:txBody>
      </p:sp>
      <p:sp>
        <p:nvSpPr>
          <p:cNvPr id="17" name="Rectangle 16">
            <a:extLst>
              <a:ext uri="{FF2B5EF4-FFF2-40B4-BE49-F238E27FC236}">
                <a16:creationId xmlns:a16="http://schemas.microsoft.com/office/drawing/2014/main" id="{9BC5DB90-50FE-6345-DAD3-48C045ED5939}"/>
              </a:ext>
            </a:extLst>
          </p:cNvPr>
          <p:cNvSpPr/>
          <p:nvPr/>
        </p:nvSpPr>
        <p:spPr>
          <a:xfrm rot="5400000">
            <a:off x="221769" y="438869"/>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45D46A1-4AE6-8164-CBD8-A95EBA51D1EA}"/>
              </a:ext>
            </a:extLst>
          </p:cNvPr>
          <p:cNvGraphicFramePr>
            <a:graphicFrameLocks/>
          </p:cNvGraphicFramePr>
          <p:nvPr>
            <p:extLst>
              <p:ext uri="{D42A27DB-BD31-4B8C-83A1-F6EECF244321}">
                <p14:modId xmlns:p14="http://schemas.microsoft.com/office/powerpoint/2010/main" val="1888934014"/>
              </p:ext>
            </p:extLst>
          </p:nvPr>
        </p:nvGraphicFramePr>
        <p:xfrm>
          <a:off x="382129" y="1555948"/>
          <a:ext cx="8853054" cy="3990370"/>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70FCB1C-CDA3-BDD1-46D9-BDE33D90B980}"/>
              </a:ext>
            </a:extLst>
          </p:cNvPr>
          <p:cNvSpPr/>
          <p:nvPr/>
        </p:nvSpPr>
        <p:spPr>
          <a:xfrm rot="5400000">
            <a:off x="9355185" y="2989452"/>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C11D93-BA83-CD52-E943-E3F63FEB96AF}"/>
              </a:ext>
            </a:extLst>
          </p:cNvPr>
          <p:cNvSpPr/>
          <p:nvPr/>
        </p:nvSpPr>
        <p:spPr>
          <a:xfrm rot="5400000">
            <a:off x="9355184" y="3709118"/>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87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F940E5F-10F6-E68C-82E5-35987B3DA6D6}"/>
              </a:ext>
            </a:extLst>
          </p:cNvPr>
          <p:cNvSpPr>
            <a:spLocks noGrp="1"/>
          </p:cNvSpPr>
          <p:nvPr>
            <p:ph type="body" sz="quarter" idx="10"/>
          </p:nvPr>
        </p:nvSpPr>
        <p:spPr>
          <a:prstGeom prst="rect">
            <a:avLst/>
          </a:prstGeom>
        </p:spPr>
        <p:txBody>
          <a:bodyPr lIns="91440" tIns="45720" rIns="91440" bIns="45720" anchor="t"/>
          <a:lstStyle/>
          <a:p>
            <a:r>
              <a:rPr lang="en-US">
                <a:latin typeface="Raleway SemiBold"/>
              </a:rPr>
              <a:t>The costs for communities are increasing</a:t>
            </a:r>
            <a:endParaRPr lang="en-US"/>
          </a:p>
          <a:p>
            <a:endParaRPr lang="en-US"/>
          </a:p>
        </p:txBody>
      </p:sp>
      <p:sp>
        <p:nvSpPr>
          <p:cNvPr id="22" name="TextBox 21">
            <a:extLst>
              <a:ext uri="{FF2B5EF4-FFF2-40B4-BE49-F238E27FC236}">
                <a16:creationId xmlns:a16="http://schemas.microsoft.com/office/drawing/2014/main" id="{E98A5F65-F42A-006C-A8E3-30B258640674}"/>
              </a:ext>
            </a:extLst>
          </p:cNvPr>
          <p:cNvSpPr txBox="1"/>
          <p:nvPr/>
        </p:nvSpPr>
        <p:spPr>
          <a:xfrm>
            <a:off x="8968021" y="2081525"/>
            <a:ext cx="2988808" cy="2816156"/>
          </a:xfrm>
          <a:prstGeom prst="rect">
            <a:avLst/>
          </a:prstGeom>
          <a:noFill/>
        </p:spPr>
        <p:txBody>
          <a:bodyPr wrap="square" lIns="91440" tIns="0" rIns="0" bIns="45720" rtlCol="0" anchor="t">
            <a:spAutoFit/>
          </a:bodyPr>
          <a:lstStyle/>
          <a:p>
            <a:pPr>
              <a:spcBef>
                <a:spcPct val="0"/>
              </a:spcBef>
              <a:spcAft>
                <a:spcPct val="0"/>
              </a:spcAft>
            </a:pPr>
            <a:r>
              <a:rPr lang="en-NZ" sz="2000" b="1">
                <a:solidFill>
                  <a:srgbClr val="001272"/>
                </a:solidFill>
                <a:latin typeface="Raleway"/>
                <a:ea typeface="+mn-lt"/>
                <a:cs typeface="+mn-lt"/>
              </a:rPr>
              <a:t>A third of flood and storm costs since 1965 were incurred in the last six years</a:t>
            </a:r>
          </a:p>
          <a:p>
            <a:pPr>
              <a:spcBef>
                <a:spcPct val="0"/>
              </a:spcBef>
              <a:spcAft>
                <a:spcPct val="0"/>
              </a:spcAft>
            </a:pPr>
            <a:endParaRPr lang="en-NZ" sz="2000" b="1">
              <a:solidFill>
                <a:srgbClr val="001272"/>
              </a:solidFill>
              <a:latin typeface="Raleway"/>
              <a:ea typeface="+mn-lt"/>
              <a:cs typeface="+mn-lt"/>
            </a:endParaRPr>
          </a:p>
          <a:p>
            <a:pPr>
              <a:spcBef>
                <a:spcPct val="0"/>
              </a:spcBef>
              <a:spcAft>
                <a:spcPct val="0"/>
              </a:spcAft>
            </a:pPr>
            <a:r>
              <a:rPr lang="en-US" sz="2000" b="1">
                <a:solidFill>
                  <a:srgbClr val="001272"/>
                </a:solidFill>
                <a:latin typeface="Raleway"/>
                <a:ea typeface="+mn-lt"/>
                <a:cs typeface="+mn-lt"/>
              </a:rPr>
              <a:t>Flood and storm costs in the last 10 years roughly equal the previous 45 years</a:t>
            </a:r>
            <a:endParaRPr lang="en-US" b="1">
              <a:solidFill>
                <a:srgbClr val="001272"/>
              </a:solidFill>
              <a:latin typeface="Raleway"/>
              <a:cs typeface="Calibri"/>
            </a:endParaRPr>
          </a:p>
        </p:txBody>
      </p:sp>
      <p:sp>
        <p:nvSpPr>
          <p:cNvPr id="17" name="Rectangle 16">
            <a:extLst>
              <a:ext uri="{FF2B5EF4-FFF2-40B4-BE49-F238E27FC236}">
                <a16:creationId xmlns:a16="http://schemas.microsoft.com/office/drawing/2014/main" id="{9BC5DB90-50FE-6345-DAD3-48C045ED5939}"/>
              </a:ext>
            </a:extLst>
          </p:cNvPr>
          <p:cNvSpPr/>
          <p:nvPr/>
        </p:nvSpPr>
        <p:spPr>
          <a:xfrm rot="5400000">
            <a:off x="221769" y="438869"/>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0FCB1C-CDA3-BDD1-46D9-BDE33D90B980}"/>
              </a:ext>
            </a:extLst>
          </p:cNvPr>
          <p:cNvSpPr/>
          <p:nvPr/>
        </p:nvSpPr>
        <p:spPr>
          <a:xfrm rot="5400000">
            <a:off x="8773102" y="2322703"/>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C11D93-BA83-CD52-E943-E3F63FEB96AF}"/>
              </a:ext>
            </a:extLst>
          </p:cNvPr>
          <p:cNvSpPr/>
          <p:nvPr/>
        </p:nvSpPr>
        <p:spPr>
          <a:xfrm rot="5400000">
            <a:off x="8773101" y="3804368"/>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35A9F1E9-23D6-7FA5-213A-93F2A0726353}"/>
              </a:ext>
            </a:extLst>
          </p:cNvPr>
          <p:cNvGraphicFramePr>
            <a:graphicFrameLocks/>
          </p:cNvGraphicFramePr>
          <p:nvPr>
            <p:extLst>
              <p:ext uri="{D42A27DB-BD31-4B8C-83A1-F6EECF244321}">
                <p14:modId xmlns:p14="http://schemas.microsoft.com/office/powerpoint/2010/main" val="3647844445"/>
              </p:ext>
            </p:extLst>
          </p:nvPr>
        </p:nvGraphicFramePr>
        <p:xfrm>
          <a:off x="376639" y="1084415"/>
          <a:ext cx="8150668" cy="4717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328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0911D-6B9F-6AEA-56E9-78F867F59EC5}"/>
              </a:ext>
            </a:extLst>
          </p:cNvPr>
          <p:cNvSpPr>
            <a:spLocks noGrp="1"/>
          </p:cNvSpPr>
          <p:nvPr>
            <p:ph type="title"/>
          </p:nvPr>
        </p:nvSpPr>
        <p:spPr>
          <a:xfrm>
            <a:off x="551297" y="1341075"/>
            <a:ext cx="4909412" cy="1082391"/>
          </a:xfrm>
        </p:spPr>
        <p:txBody>
          <a:bodyPr>
            <a:normAutofit fontScale="90000"/>
          </a:bodyPr>
          <a:lstStyle/>
          <a:p>
            <a:r>
              <a:rPr lang="en-US">
                <a:solidFill>
                  <a:srgbClr val="FFD701"/>
                </a:solidFill>
                <a:latin typeface="Raleway SemiBold"/>
              </a:rPr>
              <a:t>For flooding alone,</a:t>
            </a:r>
            <a:br>
              <a:rPr lang="en-US">
                <a:latin typeface="Raleway SemiBold"/>
              </a:rPr>
            </a:br>
            <a:r>
              <a:rPr lang="en-US">
                <a:latin typeface="Raleway SemiBold"/>
              </a:rPr>
              <a:t>in the last two years we've experienced...</a:t>
            </a:r>
            <a:endParaRPr lang="en-US"/>
          </a:p>
        </p:txBody>
      </p:sp>
      <p:sp>
        <p:nvSpPr>
          <p:cNvPr id="6" name="Arrow: Right 5">
            <a:extLst>
              <a:ext uri="{FF2B5EF4-FFF2-40B4-BE49-F238E27FC236}">
                <a16:creationId xmlns:a16="http://schemas.microsoft.com/office/drawing/2014/main" id="{B2AF45DC-AE1C-D695-774E-AB791F211870}"/>
              </a:ext>
            </a:extLst>
          </p:cNvPr>
          <p:cNvSpPr/>
          <p:nvPr/>
        </p:nvSpPr>
        <p:spPr>
          <a:xfrm>
            <a:off x="-57341" y="4390063"/>
            <a:ext cx="8948040" cy="55276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NZ">
              <a:solidFill>
                <a:srgbClr val="001272"/>
              </a:solidFill>
              <a:ea typeface="Calibri"/>
              <a:cs typeface="Calibri"/>
            </a:endParaRPr>
          </a:p>
        </p:txBody>
      </p:sp>
      <p:sp>
        <p:nvSpPr>
          <p:cNvPr id="14" name="TextBox 2">
            <a:extLst>
              <a:ext uri="{FF2B5EF4-FFF2-40B4-BE49-F238E27FC236}">
                <a16:creationId xmlns:a16="http://schemas.microsoft.com/office/drawing/2014/main" id="{F5CA9611-5AEE-A631-5374-622FF442EBE5}"/>
              </a:ext>
            </a:extLst>
          </p:cNvPr>
          <p:cNvSpPr txBox="1"/>
          <p:nvPr/>
        </p:nvSpPr>
        <p:spPr>
          <a:xfrm>
            <a:off x="305408" y="3793418"/>
            <a:ext cx="1363364" cy="600164"/>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pPr marL="0" indent="0">
              <a:buNone/>
            </a:pPr>
            <a:r>
              <a:rPr lang="en-NZ" sz="1100" b="1">
                <a:solidFill>
                  <a:srgbClr val="001272"/>
                </a:solidFill>
                <a:latin typeface="Raleway"/>
                <a:ea typeface="MS PGothic"/>
              </a:rPr>
              <a:t>Northland Flood ($44.19m)</a:t>
            </a:r>
          </a:p>
          <a:p>
            <a:pPr marL="0" indent="0">
              <a:buNone/>
            </a:pPr>
            <a:r>
              <a:rPr lang="en-NZ" sz="1100">
                <a:solidFill>
                  <a:srgbClr val="001272"/>
                </a:solidFill>
                <a:latin typeface="Raleway"/>
                <a:ea typeface="MS PGothic"/>
              </a:rPr>
              <a:t>July ‘20</a:t>
            </a:r>
          </a:p>
        </p:txBody>
      </p:sp>
      <p:sp>
        <p:nvSpPr>
          <p:cNvPr id="16" name="TextBox 4">
            <a:extLst>
              <a:ext uri="{FF2B5EF4-FFF2-40B4-BE49-F238E27FC236}">
                <a16:creationId xmlns:a16="http://schemas.microsoft.com/office/drawing/2014/main" id="{11B37479-A3F1-1407-8F68-862FF23A8BC2}"/>
              </a:ext>
            </a:extLst>
          </p:cNvPr>
          <p:cNvSpPr txBox="1"/>
          <p:nvPr/>
        </p:nvSpPr>
        <p:spPr>
          <a:xfrm>
            <a:off x="2031714" y="3622782"/>
            <a:ext cx="1240773" cy="769441"/>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b="1">
                <a:solidFill>
                  <a:srgbClr val="001272"/>
                </a:solidFill>
                <a:latin typeface="Raleway"/>
                <a:ea typeface="MS PGothic"/>
              </a:rPr>
              <a:t>Greater Wellington Floods ($5.37m)</a:t>
            </a:r>
            <a:endParaRPr lang="en-NZ" sz="900">
              <a:solidFill>
                <a:srgbClr val="001272"/>
              </a:solidFill>
              <a:latin typeface="Raleway"/>
              <a:ea typeface="MS PGothic"/>
            </a:endParaRPr>
          </a:p>
          <a:p>
            <a:r>
              <a:rPr lang="en-NZ" sz="1100">
                <a:solidFill>
                  <a:srgbClr val="001272"/>
                </a:solidFill>
                <a:latin typeface="Raleway"/>
                <a:ea typeface="MS PGothic"/>
              </a:rPr>
              <a:t>Nov ‘20</a:t>
            </a:r>
            <a:endParaRPr lang="en-NZ">
              <a:latin typeface="Raleway"/>
            </a:endParaRPr>
          </a:p>
        </p:txBody>
      </p:sp>
      <p:sp>
        <p:nvSpPr>
          <p:cNvPr id="18" name="TextBox 7">
            <a:extLst>
              <a:ext uri="{FF2B5EF4-FFF2-40B4-BE49-F238E27FC236}">
                <a16:creationId xmlns:a16="http://schemas.microsoft.com/office/drawing/2014/main" id="{7D79E3DA-4258-3B4B-B9F7-E2AF3C4D322B}"/>
              </a:ext>
            </a:extLst>
          </p:cNvPr>
          <p:cNvSpPr txBox="1"/>
          <p:nvPr/>
        </p:nvSpPr>
        <p:spPr>
          <a:xfrm>
            <a:off x="1035617" y="4925596"/>
            <a:ext cx="1279473" cy="600164"/>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a:solidFill>
                  <a:srgbClr val="001272"/>
                </a:solidFill>
                <a:latin typeface="Raleway"/>
                <a:ea typeface="MS PGothic"/>
              </a:rPr>
              <a:t>Nov ‘20 </a:t>
            </a:r>
            <a:endParaRPr lang="en-US">
              <a:latin typeface="Raleway"/>
            </a:endParaRPr>
          </a:p>
          <a:p>
            <a:pPr marL="0" indent="0">
              <a:buNone/>
            </a:pPr>
            <a:r>
              <a:rPr lang="en-NZ" sz="1100" b="1">
                <a:solidFill>
                  <a:srgbClr val="001272"/>
                </a:solidFill>
                <a:latin typeface="Raleway"/>
                <a:ea typeface="MS PGothic"/>
              </a:rPr>
              <a:t>Napier Flood ($87.72m)</a:t>
            </a:r>
            <a:endParaRPr lang="en-NZ"/>
          </a:p>
        </p:txBody>
      </p:sp>
      <p:sp>
        <p:nvSpPr>
          <p:cNvPr id="24" name="TextBox 10">
            <a:extLst>
              <a:ext uri="{FF2B5EF4-FFF2-40B4-BE49-F238E27FC236}">
                <a16:creationId xmlns:a16="http://schemas.microsoft.com/office/drawing/2014/main" id="{2CDB9BD7-79A8-6147-C334-9FF6DEBC69F6}"/>
              </a:ext>
            </a:extLst>
          </p:cNvPr>
          <p:cNvSpPr txBox="1"/>
          <p:nvPr/>
        </p:nvSpPr>
        <p:spPr>
          <a:xfrm>
            <a:off x="3066048" y="4909951"/>
            <a:ext cx="1257569" cy="769441"/>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pPr marL="0" indent="0">
              <a:buNone/>
            </a:pPr>
            <a:r>
              <a:rPr lang="en-NZ" sz="1100">
                <a:solidFill>
                  <a:srgbClr val="001272"/>
                </a:solidFill>
                <a:latin typeface="Raleway"/>
                <a:ea typeface="MS PGothic"/>
              </a:rPr>
              <a:t>May ‘21</a:t>
            </a:r>
          </a:p>
          <a:p>
            <a:r>
              <a:rPr lang="en-NZ" sz="1100" b="1">
                <a:solidFill>
                  <a:srgbClr val="001272"/>
                </a:solidFill>
                <a:latin typeface="Raleway"/>
                <a:ea typeface="MS PGothic"/>
              </a:rPr>
              <a:t>Canterbury Flood ($46.44m)</a:t>
            </a:r>
          </a:p>
        </p:txBody>
      </p:sp>
      <p:sp>
        <p:nvSpPr>
          <p:cNvPr id="26" name="TextBox 11">
            <a:extLst>
              <a:ext uri="{FF2B5EF4-FFF2-40B4-BE49-F238E27FC236}">
                <a16:creationId xmlns:a16="http://schemas.microsoft.com/office/drawing/2014/main" id="{AAEAE2EF-3546-D02E-4575-1FF39C57C24F}"/>
              </a:ext>
            </a:extLst>
          </p:cNvPr>
          <p:cNvSpPr txBox="1"/>
          <p:nvPr/>
        </p:nvSpPr>
        <p:spPr>
          <a:xfrm>
            <a:off x="3616131" y="3619953"/>
            <a:ext cx="1764189" cy="769441"/>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b="1">
                <a:solidFill>
                  <a:srgbClr val="001272"/>
                </a:solidFill>
                <a:latin typeface="Raleway"/>
                <a:ea typeface="MS PGothic"/>
              </a:rPr>
              <a:t>North Island Flooding - including Wellington</a:t>
            </a:r>
            <a:endParaRPr lang="en-NZ" sz="1100" b="1">
              <a:solidFill>
                <a:srgbClr val="001272"/>
              </a:solidFill>
              <a:latin typeface="Raleway"/>
            </a:endParaRPr>
          </a:p>
          <a:p>
            <a:r>
              <a:rPr lang="en-NZ" sz="1100" b="1">
                <a:solidFill>
                  <a:srgbClr val="001272"/>
                </a:solidFill>
                <a:latin typeface="Raleway"/>
                <a:ea typeface="MS PGothic"/>
              </a:rPr>
              <a:t>($25.92)</a:t>
            </a:r>
            <a:endParaRPr lang="en-NZ" sz="1100" b="1">
              <a:solidFill>
                <a:srgbClr val="001272"/>
              </a:solidFill>
              <a:latin typeface="Raleway"/>
            </a:endParaRPr>
          </a:p>
          <a:p>
            <a:pPr marL="0" indent="0">
              <a:buNone/>
            </a:pPr>
            <a:r>
              <a:rPr lang="en-NZ" sz="1100">
                <a:solidFill>
                  <a:srgbClr val="001272"/>
                </a:solidFill>
                <a:latin typeface="Raleway"/>
                <a:ea typeface="MS PGothic"/>
              </a:rPr>
              <a:t>July ‘21</a:t>
            </a:r>
          </a:p>
        </p:txBody>
      </p:sp>
      <p:sp>
        <p:nvSpPr>
          <p:cNvPr id="28" name="TextBox 12">
            <a:extLst>
              <a:ext uri="{FF2B5EF4-FFF2-40B4-BE49-F238E27FC236}">
                <a16:creationId xmlns:a16="http://schemas.microsoft.com/office/drawing/2014/main" id="{5DB79A7E-739F-1AD4-E1D1-4454D463933F}"/>
              </a:ext>
            </a:extLst>
          </p:cNvPr>
          <p:cNvSpPr txBox="1"/>
          <p:nvPr/>
        </p:nvSpPr>
        <p:spPr>
          <a:xfrm>
            <a:off x="4699166" y="4953607"/>
            <a:ext cx="1526895" cy="600164"/>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pPr marL="0" indent="0">
              <a:buNone/>
            </a:pPr>
            <a:r>
              <a:rPr lang="en-NZ" sz="1100">
                <a:solidFill>
                  <a:srgbClr val="001272"/>
                </a:solidFill>
                <a:latin typeface="Raleway"/>
                <a:ea typeface="MS PGothic"/>
              </a:rPr>
              <a:t>July ‘21</a:t>
            </a:r>
          </a:p>
          <a:p>
            <a:r>
              <a:rPr lang="en-NZ" sz="1100" b="1">
                <a:solidFill>
                  <a:srgbClr val="001272"/>
                </a:solidFill>
                <a:latin typeface="Raleway"/>
                <a:ea typeface="MS PGothic"/>
              </a:rPr>
              <a:t>Upper South Island Flooding ($17.35m)</a:t>
            </a:r>
          </a:p>
        </p:txBody>
      </p:sp>
      <p:sp>
        <p:nvSpPr>
          <p:cNvPr id="30" name="TextBox 13">
            <a:extLst>
              <a:ext uri="{FF2B5EF4-FFF2-40B4-BE49-F238E27FC236}">
                <a16:creationId xmlns:a16="http://schemas.microsoft.com/office/drawing/2014/main" id="{50A3ECD8-4D78-2B3C-2230-4765F2B9A59A}"/>
              </a:ext>
            </a:extLst>
          </p:cNvPr>
          <p:cNvSpPr txBox="1"/>
          <p:nvPr/>
        </p:nvSpPr>
        <p:spPr>
          <a:xfrm>
            <a:off x="5369554" y="3805324"/>
            <a:ext cx="1442128" cy="600164"/>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b="1">
                <a:solidFill>
                  <a:srgbClr val="001272"/>
                </a:solidFill>
                <a:latin typeface="Raleway"/>
                <a:ea typeface="MS PGothic"/>
              </a:rPr>
              <a:t>West Coast Flooding ($97.2m)</a:t>
            </a:r>
            <a:endParaRPr lang="en-US">
              <a:solidFill>
                <a:srgbClr val="000000"/>
              </a:solidFill>
            </a:endParaRPr>
          </a:p>
          <a:p>
            <a:r>
              <a:rPr lang="en-NZ" sz="1100">
                <a:solidFill>
                  <a:srgbClr val="001272"/>
                </a:solidFill>
                <a:latin typeface="Raleway"/>
                <a:ea typeface="MS PGothic"/>
              </a:rPr>
              <a:t>July ‘21</a:t>
            </a:r>
            <a:endParaRPr lang="en-US" sz="1100"/>
          </a:p>
        </p:txBody>
      </p:sp>
      <p:sp>
        <p:nvSpPr>
          <p:cNvPr id="32" name="TextBox 13">
            <a:extLst>
              <a:ext uri="{FF2B5EF4-FFF2-40B4-BE49-F238E27FC236}">
                <a16:creationId xmlns:a16="http://schemas.microsoft.com/office/drawing/2014/main" id="{417F38F2-0D1E-C4E8-5789-8CD767FABDD3}"/>
              </a:ext>
            </a:extLst>
          </p:cNvPr>
          <p:cNvSpPr txBox="1"/>
          <p:nvPr/>
        </p:nvSpPr>
        <p:spPr>
          <a:xfrm>
            <a:off x="7241481" y="3805323"/>
            <a:ext cx="1341969" cy="600164"/>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b="1">
                <a:solidFill>
                  <a:srgbClr val="001272"/>
                </a:solidFill>
                <a:latin typeface="Raleway"/>
                <a:ea typeface="MS PGothic"/>
              </a:rPr>
              <a:t>Gisborne Floods</a:t>
            </a:r>
            <a:endParaRPr lang="en-NZ" sz="1100" b="1">
              <a:solidFill>
                <a:srgbClr val="001272"/>
              </a:solidFill>
              <a:latin typeface="Raleway"/>
            </a:endParaRPr>
          </a:p>
          <a:p>
            <a:r>
              <a:rPr lang="en-NZ" sz="1100" b="1">
                <a:solidFill>
                  <a:srgbClr val="001272"/>
                </a:solidFill>
                <a:latin typeface="Raleway"/>
                <a:ea typeface="MS PGothic"/>
              </a:rPr>
              <a:t>($3.37m)</a:t>
            </a:r>
            <a:endParaRPr lang="en-NZ"/>
          </a:p>
          <a:p>
            <a:pPr marL="0" indent="0">
              <a:buNone/>
            </a:pPr>
            <a:r>
              <a:rPr lang="en-NZ" sz="1100">
                <a:solidFill>
                  <a:srgbClr val="001272"/>
                </a:solidFill>
                <a:latin typeface="Raleway"/>
                <a:ea typeface="MS PGothic"/>
              </a:rPr>
              <a:t>November ‘21</a:t>
            </a:r>
          </a:p>
        </p:txBody>
      </p:sp>
      <p:sp>
        <p:nvSpPr>
          <p:cNvPr id="33" name="TextBox 13">
            <a:extLst>
              <a:ext uri="{FF2B5EF4-FFF2-40B4-BE49-F238E27FC236}">
                <a16:creationId xmlns:a16="http://schemas.microsoft.com/office/drawing/2014/main" id="{8EE7B584-18BB-F8C0-26E7-A1EE7A2790FB}"/>
              </a:ext>
            </a:extLst>
          </p:cNvPr>
          <p:cNvSpPr txBox="1"/>
          <p:nvPr/>
        </p:nvSpPr>
        <p:spPr>
          <a:xfrm>
            <a:off x="6660721" y="4957583"/>
            <a:ext cx="1341969" cy="907941"/>
          </a:xfrm>
          <a:prstGeom prst="rect">
            <a:avLst/>
          </a:prstGeom>
          <a:noFill/>
          <a:ln>
            <a:noFill/>
          </a:ln>
          <a:effectLst/>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TOWER" pitchFamily="50" charset="0"/>
                <a:ea typeface="MS PGothic" pitchFamily="34" charset="-128"/>
                <a:cs typeface="+mn-cs"/>
              </a:defRPr>
            </a:lvl1pPr>
            <a:lvl2pPr marL="457200" algn="l" rtl="0" fontAlgn="base">
              <a:spcBef>
                <a:spcPct val="0"/>
              </a:spcBef>
              <a:spcAft>
                <a:spcPct val="0"/>
              </a:spcAft>
              <a:defRPr kern="1200">
                <a:solidFill>
                  <a:schemeClr val="tx1"/>
                </a:solidFill>
                <a:latin typeface="TOWER" pitchFamily="50" charset="0"/>
                <a:ea typeface="MS PGothic" pitchFamily="34" charset="-128"/>
                <a:cs typeface="+mn-cs"/>
              </a:defRPr>
            </a:lvl2pPr>
            <a:lvl3pPr marL="914400" algn="l" rtl="0" fontAlgn="base">
              <a:spcBef>
                <a:spcPct val="0"/>
              </a:spcBef>
              <a:spcAft>
                <a:spcPct val="0"/>
              </a:spcAft>
              <a:defRPr kern="1200">
                <a:solidFill>
                  <a:schemeClr val="tx1"/>
                </a:solidFill>
                <a:latin typeface="TOWER" pitchFamily="50" charset="0"/>
                <a:ea typeface="MS PGothic" pitchFamily="34" charset="-128"/>
                <a:cs typeface="+mn-cs"/>
              </a:defRPr>
            </a:lvl3pPr>
            <a:lvl4pPr marL="1371600" algn="l" rtl="0" fontAlgn="base">
              <a:spcBef>
                <a:spcPct val="0"/>
              </a:spcBef>
              <a:spcAft>
                <a:spcPct val="0"/>
              </a:spcAft>
              <a:defRPr kern="1200">
                <a:solidFill>
                  <a:schemeClr val="tx1"/>
                </a:solidFill>
                <a:latin typeface="TOWER" pitchFamily="50" charset="0"/>
                <a:ea typeface="MS PGothic" pitchFamily="34" charset="-128"/>
                <a:cs typeface="+mn-cs"/>
              </a:defRPr>
            </a:lvl4pPr>
            <a:lvl5pPr marL="1828800" algn="l" rtl="0" fontAlgn="base">
              <a:spcBef>
                <a:spcPct val="0"/>
              </a:spcBef>
              <a:spcAft>
                <a:spcPct val="0"/>
              </a:spcAft>
              <a:defRPr kern="1200">
                <a:solidFill>
                  <a:schemeClr val="tx1"/>
                </a:solidFill>
                <a:latin typeface="TOWER" pitchFamily="50" charset="0"/>
                <a:ea typeface="MS PGothic" pitchFamily="34" charset="-128"/>
                <a:cs typeface="+mn-cs"/>
              </a:defRPr>
            </a:lvl5pPr>
            <a:lvl6pPr marL="2286000" algn="l" defTabSz="914400" rtl="0" eaLnBrk="1" latinLnBrk="0" hangingPunct="1">
              <a:defRPr kern="1200">
                <a:solidFill>
                  <a:schemeClr val="tx1"/>
                </a:solidFill>
                <a:latin typeface="TOWER" pitchFamily="50" charset="0"/>
                <a:ea typeface="MS PGothic" pitchFamily="34" charset="-128"/>
                <a:cs typeface="+mn-cs"/>
              </a:defRPr>
            </a:lvl6pPr>
            <a:lvl7pPr marL="2743200" algn="l" defTabSz="914400" rtl="0" eaLnBrk="1" latinLnBrk="0" hangingPunct="1">
              <a:defRPr kern="1200">
                <a:solidFill>
                  <a:schemeClr val="tx1"/>
                </a:solidFill>
                <a:latin typeface="TOWER" pitchFamily="50" charset="0"/>
                <a:ea typeface="MS PGothic" pitchFamily="34" charset="-128"/>
                <a:cs typeface="+mn-cs"/>
              </a:defRPr>
            </a:lvl7pPr>
            <a:lvl8pPr marL="3200400" algn="l" defTabSz="914400" rtl="0" eaLnBrk="1" latinLnBrk="0" hangingPunct="1">
              <a:defRPr kern="1200">
                <a:solidFill>
                  <a:schemeClr val="tx1"/>
                </a:solidFill>
                <a:latin typeface="TOWER" pitchFamily="50" charset="0"/>
                <a:ea typeface="MS PGothic" pitchFamily="34" charset="-128"/>
                <a:cs typeface="+mn-cs"/>
              </a:defRPr>
            </a:lvl8pPr>
            <a:lvl9pPr marL="3657600" algn="l" defTabSz="914400" rtl="0" eaLnBrk="1" latinLnBrk="0" hangingPunct="1">
              <a:defRPr kern="1200">
                <a:solidFill>
                  <a:schemeClr val="tx1"/>
                </a:solidFill>
                <a:latin typeface="TOWER" pitchFamily="50" charset="0"/>
                <a:ea typeface="MS PGothic" pitchFamily="34" charset="-128"/>
                <a:cs typeface="+mn-cs"/>
              </a:defRPr>
            </a:lvl9pPr>
          </a:lstStyle>
          <a:p>
            <a:r>
              <a:rPr lang="en-NZ" sz="1100">
                <a:solidFill>
                  <a:srgbClr val="001272"/>
                </a:solidFill>
                <a:latin typeface="Raleway"/>
                <a:ea typeface="MS PGothic"/>
              </a:rPr>
              <a:t>August ‘21</a:t>
            </a:r>
            <a:endParaRPr lang="en-NZ" sz="1100" b="1">
              <a:solidFill>
                <a:srgbClr val="001272"/>
              </a:solidFill>
              <a:latin typeface="Raleway"/>
            </a:endParaRPr>
          </a:p>
          <a:p>
            <a:r>
              <a:rPr lang="en-NZ" sz="1100" b="1">
                <a:solidFill>
                  <a:srgbClr val="001272"/>
                </a:solidFill>
                <a:latin typeface="Raleway"/>
                <a:ea typeface="MS PGothic"/>
              </a:rPr>
              <a:t>West Auckland Flooding</a:t>
            </a:r>
            <a:endParaRPr lang="en-NZ" sz="1100" b="1">
              <a:solidFill>
                <a:srgbClr val="001272"/>
              </a:solidFill>
              <a:latin typeface="Raleway"/>
            </a:endParaRPr>
          </a:p>
          <a:p>
            <a:r>
              <a:rPr lang="en-NZ" sz="1100" b="1">
                <a:solidFill>
                  <a:srgbClr val="001272"/>
                </a:solidFill>
                <a:latin typeface="Raleway"/>
                <a:ea typeface="MS PGothic"/>
              </a:rPr>
              <a:t>($62.29m)</a:t>
            </a:r>
            <a:endParaRPr lang="en-NZ"/>
          </a:p>
          <a:p>
            <a:pPr marL="0" indent="0">
              <a:buNone/>
            </a:pPr>
            <a:endParaRPr lang="en-NZ" sz="900">
              <a:solidFill>
                <a:srgbClr val="001272"/>
              </a:solidFill>
              <a:latin typeface="Raleway"/>
              <a:ea typeface="MS PGothic"/>
            </a:endParaRPr>
          </a:p>
        </p:txBody>
      </p:sp>
      <p:sp>
        <p:nvSpPr>
          <p:cNvPr id="35" name="Title 3">
            <a:extLst>
              <a:ext uri="{FF2B5EF4-FFF2-40B4-BE49-F238E27FC236}">
                <a16:creationId xmlns:a16="http://schemas.microsoft.com/office/drawing/2014/main" id="{6C05B207-43F4-B2CB-55B5-F0FAED471B66}"/>
              </a:ext>
            </a:extLst>
          </p:cNvPr>
          <p:cNvSpPr txBox="1">
            <a:spLocks/>
          </p:cNvSpPr>
          <p:nvPr/>
        </p:nvSpPr>
        <p:spPr>
          <a:xfrm>
            <a:off x="9040283" y="4095750"/>
            <a:ext cx="2891391" cy="11088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rgbClr val="001272"/>
                </a:solidFill>
                <a:latin typeface="Raleway SemiBold" pitchFamily="2" charset="77"/>
                <a:ea typeface="+mj-ea"/>
                <a:cs typeface="+mj-cs"/>
              </a:defRPr>
            </a:lvl1pPr>
          </a:lstStyle>
          <a:p>
            <a:r>
              <a:rPr lang="en-US">
                <a:latin typeface="Raleway SemiBold"/>
              </a:rPr>
              <a:t>$390m</a:t>
            </a:r>
            <a:endParaRPr lang="en-US"/>
          </a:p>
        </p:txBody>
      </p:sp>
      <p:grpSp>
        <p:nvGrpSpPr>
          <p:cNvPr id="41" name="Group 40">
            <a:extLst>
              <a:ext uri="{FF2B5EF4-FFF2-40B4-BE49-F238E27FC236}">
                <a16:creationId xmlns:a16="http://schemas.microsoft.com/office/drawing/2014/main" id="{314B6E30-B0BF-349C-9B85-C8B91FF110BC}"/>
              </a:ext>
            </a:extLst>
          </p:cNvPr>
          <p:cNvGrpSpPr/>
          <p:nvPr/>
        </p:nvGrpSpPr>
        <p:grpSpPr>
          <a:xfrm>
            <a:off x="6578201" y="1026166"/>
            <a:ext cx="3801355" cy="1090296"/>
            <a:chOff x="4336294" y="5002853"/>
            <a:chExt cx="4436949" cy="1272597"/>
          </a:xfrm>
        </p:grpSpPr>
        <p:pic>
          <p:nvPicPr>
            <p:cNvPr id="43" name="Picture 42" descr="Reports of a tornado in Papatoetoe, south Auckland | Stuff.co.nz">
              <a:extLst>
                <a:ext uri="{FF2B5EF4-FFF2-40B4-BE49-F238E27FC236}">
                  <a16:creationId xmlns:a16="http://schemas.microsoft.com/office/drawing/2014/main" id="{98ACC70E-7BA3-D7E5-9422-C995EDE2E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294" y="5002853"/>
              <a:ext cx="2264521" cy="127259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4" name="Picture 43" descr="South Auckland tornado: More than 1200 mostly Papatoetoe, 60 uninhabitable">
              <a:extLst>
                <a:ext uri="{FF2B5EF4-FFF2-40B4-BE49-F238E27FC236}">
                  <a16:creationId xmlns:a16="http://schemas.microsoft.com/office/drawing/2014/main" id="{54EC34AE-1CF4-4A54-A686-A0F8163A6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136" y="5009995"/>
              <a:ext cx="2022107" cy="125784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939A0D9D-F9A5-8B08-603F-367162DE517B}"/>
              </a:ext>
            </a:extLst>
          </p:cNvPr>
          <p:cNvPicPr>
            <a:picLocks noChangeAspect="1"/>
          </p:cNvPicPr>
          <p:nvPr/>
        </p:nvPicPr>
        <p:blipFill>
          <a:blip r:embed="rId4"/>
          <a:stretch>
            <a:fillRect/>
          </a:stretch>
        </p:blipFill>
        <p:spPr>
          <a:xfrm>
            <a:off x="5754774" y="-8371"/>
            <a:ext cx="5626763" cy="3513350"/>
          </a:xfrm>
          <a:prstGeom prst="rect">
            <a:avLst/>
          </a:prstGeom>
        </p:spPr>
      </p:pic>
      <p:sp>
        <p:nvSpPr>
          <p:cNvPr id="3" name="Text Placeholder 4">
            <a:extLst>
              <a:ext uri="{FF2B5EF4-FFF2-40B4-BE49-F238E27FC236}">
                <a16:creationId xmlns:a16="http://schemas.microsoft.com/office/drawing/2014/main" id="{4F43B49C-4F7F-88F4-7FE1-6EB9AD445FDF}"/>
              </a:ext>
            </a:extLst>
          </p:cNvPr>
          <p:cNvSpPr>
            <a:spLocks noGrp="1"/>
          </p:cNvSpPr>
          <p:nvPr/>
        </p:nvSpPr>
        <p:spPr>
          <a:xfrm>
            <a:off x="482213" y="6430847"/>
            <a:ext cx="10526712" cy="44704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2">
                    <a:lumMod val="25000"/>
                  </a:schemeClr>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rgbClr val="001272"/>
                </a:solidFill>
                <a:latin typeface="Raleway"/>
              </a:rPr>
              <a:t>Image: Gisborne Flooding November '21</a:t>
            </a:r>
          </a:p>
        </p:txBody>
      </p:sp>
    </p:spTree>
    <p:extLst>
      <p:ext uri="{BB962C8B-B14F-4D97-AF65-F5344CB8AC3E}">
        <p14:creationId xmlns:p14="http://schemas.microsoft.com/office/powerpoint/2010/main" val="263962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068001-0652-9138-3A83-FC08873C3524}"/>
              </a:ext>
            </a:extLst>
          </p:cNvPr>
          <p:cNvSpPr>
            <a:spLocks noGrp="1"/>
          </p:cNvSpPr>
          <p:nvPr>
            <p:ph type="body" sz="quarter" idx="10"/>
          </p:nvPr>
        </p:nvSpPr>
        <p:spPr>
          <a:xfrm>
            <a:off x="503380" y="270902"/>
            <a:ext cx="10526712" cy="629919"/>
          </a:xfrm>
        </p:spPr>
        <p:txBody>
          <a:bodyPr lIns="91440" tIns="45720" rIns="91440" bIns="45720" anchor="t"/>
          <a:lstStyle/>
          <a:p>
            <a:r>
              <a:rPr lang="en-GB">
                <a:solidFill>
                  <a:srgbClr val="001071"/>
                </a:solidFill>
                <a:latin typeface="Raleway SemiBold"/>
              </a:rPr>
              <a:t>Addressing the country-wide challenge through partnerships and collaboration</a:t>
            </a:r>
            <a:endParaRPr lang="en-US" b="0">
              <a:latin typeface="Raleway SemiBold"/>
            </a:endParaRPr>
          </a:p>
        </p:txBody>
      </p:sp>
      <p:sp>
        <p:nvSpPr>
          <p:cNvPr id="15" name="TextBox 14">
            <a:extLst>
              <a:ext uri="{FF2B5EF4-FFF2-40B4-BE49-F238E27FC236}">
                <a16:creationId xmlns:a16="http://schemas.microsoft.com/office/drawing/2014/main" id="{8EBB2876-4491-E84D-01EA-9570755C8184}"/>
              </a:ext>
            </a:extLst>
          </p:cNvPr>
          <p:cNvSpPr txBox="1"/>
          <p:nvPr/>
        </p:nvSpPr>
        <p:spPr>
          <a:xfrm>
            <a:off x="977215" y="1851415"/>
            <a:ext cx="4534078" cy="353943"/>
          </a:xfrm>
          <a:prstGeom prst="rect">
            <a:avLst/>
          </a:prstGeom>
          <a:noFill/>
        </p:spPr>
        <p:txBody>
          <a:bodyPr wrap="square" lIns="91440" tIns="0" rIns="0" bIns="45720" rtlCol="0" anchor="ctr">
            <a:spAutoFit/>
          </a:bodyPr>
          <a:lstStyle/>
          <a:p>
            <a:pPr algn="ctr">
              <a:spcAft>
                <a:spcPts val="2500"/>
              </a:spcAft>
            </a:pPr>
            <a:r>
              <a:rPr lang="en-NZ" sz="2000" b="1">
                <a:solidFill>
                  <a:srgbClr val="001272"/>
                </a:solidFill>
                <a:latin typeface="Raleway"/>
              </a:rPr>
              <a:t>Partnering with </a:t>
            </a:r>
            <a:r>
              <a:rPr lang="en-NZ" sz="2000" b="1">
                <a:solidFill>
                  <a:srgbClr val="FFD701"/>
                </a:solidFill>
                <a:latin typeface="Raleway"/>
              </a:rPr>
              <a:t>experts</a:t>
            </a:r>
            <a:endParaRPr lang="en-US" sz="2000">
              <a:solidFill>
                <a:srgbClr val="FFD701"/>
              </a:solidFill>
              <a:cs typeface="Calibri"/>
            </a:endParaRPr>
          </a:p>
        </p:txBody>
      </p:sp>
      <p:sp>
        <p:nvSpPr>
          <p:cNvPr id="17" name="TextBox 16">
            <a:extLst>
              <a:ext uri="{FF2B5EF4-FFF2-40B4-BE49-F238E27FC236}">
                <a16:creationId xmlns:a16="http://schemas.microsoft.com/office/drawing/2014/main" id="{370B2A8D-2BA8-8F02-5BFC-A8D6D409B5F8}"/>
              </a:ext>
            </a:extLst>
          </p:cNvPr>
          <p:cNvSpPr txBox="1"/>
          <p:nvPr/>
        </p:nvSpPr>
        <p:spPr>
          <a:xfrm>
            <a:off x="977215" y="2529671"/>
            <a:ext cx="4500341" cy="3031599"/>
          </a:xfrm>
          <a:prstGeom prst="rect">
            <a:avLst/>
          </a:prstGeom>
          <a:noFill/>
        </p:spPr>
        <p:txBody>
          <a:bodyPr wrap="square" lIns="91440" tIns="0" rIns="0" bIns="45720" rtlCol="0" anchor="t">
            <a:spAutoFit/>
          </a:bodyPr>
          <a:lstStyle/>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 RMS, g</a:t>
            </a:r>
            <a:r>
              <a:rPr lang="en-US" sz="1300">
                <a:solidFill>
                  <a:srgbClr val="001071"/>
                </a:solidFill>
                <a:latin typeface="Raleway"/>
                <a:ea typeface="+mn-lt"/>
                <a:cs typeface="+mn-lt"/>
              </a:rPr>
              <a:t>lobal leader in risk data analysis:</a:t>
            </a:r>
            <a:endParaRPr lang="en-NZ" sz="1300">
              <a:latin typeface="Raleway"/>
              <a:ea typeface="+mn-lt"/>
              <a:cs typeface="+mn-lt"/>
            </a:endParaRPr>
          </a:p>
          <a:p>
            <a:pPr marL="630000" lvl="2" indent="-171450">
              <a:spcAft>
                <a:spcPts val="1800"/>
              </a:spcAft>
              <a:buFont typeface="Arial,Sans-Serif" panose="020B0604020202020204" pitchFamily="34" charset="0"/>
              <a:buChar char="•"/>
            </a:pPr>
            <a:r>
              <a:rPr lang="en-NZ" sz="1300" b="1">
                <a:solidFill>
                  <a:srgbClr val="001071"/>
                </a:solidFill>
                <a:latin typeface="Raleway"/>
                <a:ea typeface="+mn-lt"/>
                <a:cs typeface="+mn-lt"/>
              </a:rPr>
              <a:t>30</a:t>
            </a:r>
            <a:r>
              <a:rPr lang="en-US" sz="1300" b="1">
                <a:solidFill>
                  <a:srgbClr val="001071"/>
                </a:solidFill>
                <a:latin typeface="Raleway"/>
                <a:ea typeface="+mn-lt"/>
                <a:cs typeface="+mn-lt"/>
              </a:rPr>
              <a:t> years </a:t>
            </a:r>
            <a:r>
              <a:rPr lang="en-US" sz="1300">
                <a:solidFill>
                  <a:srgbClr val="001071"/>
                </a:solidFill>
                <a:latin typeface="Raleway"/>
                <a:ea typeface="+mn-lt"/>
                <a:cs typeface="+mn-lt"/>
              </a:rPr>
              <a:t>pioneering the catastrophe risk industry</a:t>
            </a:r>
            <a:endParaRPr lang="en-US" sz="1300">
              <a:latin typeface="Raleway"/>
              <a:ea typeface="+mn-lt"/>
              <a:cs typeface="+mn-lt"/>
            </a:endParaRPr>
          </a:p>
          <a:p>
            <a:pPr marL="630000" lvl="2" indent="-171450">
              <a:spcAft>
                <a:spcPts val="1800"/>
              </a:spcAft>
              <a:buFont typeface="Arial,Sans-Serif" panose="020B0604020202020204" pitchFamily="34" charset="0"/>
              <a:buChar char="•"/>
            </a:pPr>
            <a:r>
              <a:rPr lang="en-US" sz="1300">
                <a:solidFill>
                  <a:srgbClr val="001071"/>
                </a:solidFill>
                <a:latin typeface="Raleway"/>
                <a:ea typeface="+mn-lt"/>
                <a:cs typeface="+mn-lt"/>
              </a:rPr>
              <a:t>Over</a:t>
            </a:r>
            <a:r>
              <a:rPr lang="en-US" sz="1300" b="1">
                <a:solidFill>
                  <a:srgbClr val="001071"/>
                </a:solidFill>
                <a:latin typeface="Raleway"/>
                <a:ea typeface="+mn-lt"/>
                <a:cs typeface="+mn-lt"/>
              </a:rPr>
              <a:t> 200</a:t>
            </a:r>
            <a:r>
              <a:rPr lang="en-US" sz="1300">
                <a:solidFill>
                  <a:srgbClr val="001071"/>
                </a:solidFill>
                <a:latin typeface="Raleway"/>
                <a:ea typeface="+mn-lt"/>
                <a:cs typeface="+mn-lt"/>
              </a:rPr>
              <a:t> peril models</a:t>
            </a:r>
            <a:endParaRPr lang="en-US" sz="1300">
              <a:latin typeface="Raleway"/>
              <a:ea typeface="+mn-lt"/>
              <a:cs typeface="+mn-lt"/>
            </a:endParaRPr>
          </a:p>
          <a:p>
            <a:pPr marL="630000" lvl="2" indent="-171450">
              <a:spcAft>
                <a:spcPts val="1800"/>
              </a:spcAft>
              <a:buFont typeface="Arial,Sans-Serif" panose="020B0604020202020204" pitchFamily="34" charset="0"/>
              <a:buChar char="•"/>
            </a:pPr>
            <a:r>
              <a:rPr lang="en-US" sz="1300" b="1">
                <a:solidFill>
                  <a:srgbClr val="001071"/>
                </a:solidFill>
                <a:latin typeface="Raleway"/>
                <a:ea typeface="+mn-lt"/>
                <a:cs typeface="+mn-lt"/>
              </a:rPr>
              <a:t>60 trillion </a:t>
            </a:r>
            <a:r>
              <a:rPr lang="en-US" sz="1300">
                <a:solidFill>
                  <a:srgbClr val="001071"/>
                </a:solidFill>
                <a:latin typeface="Raleway"/>
                <a:ea typeface="+mn-lt"/>
                <a:cs typeface="+mn-lt"/>
              </a:rPr>
              <a:t>data points in location intelligence API</a:t>
            </a:r>
            <a:endParaRPr lang="en-US" sz="1300">
              <a:latin typeface="Raleway"/>
              <a:ea typeface="+mn-lt"/>
              <a:cs typeface="+mn-lt"/>
            </a:endParaRPr>
          </a:p>
          <a:p>
            <a:pPr marL="630000" lvl="2" indent="-171450">
              <a:spcAft>
                <a:spcPts val="1800"/>
              </a:spcAft>
              <a:buFont typeface="Arial,Sans-Serif" panose="020B0604020202020204" pitchFamily="34" charset="0"/>
              <a:buChar char="•"/>
            </a:pPr>
            <a:r>
              <a:rPr lang="en-US" sz="1300" b="1">
                <a:solidFill>
                  <a:srgbClr val="001071"/>
                </a:solidFill>
                <a:latin typeface="Raleway"/>
                <a:ea typeface="+mn-lt"/>
                <a:cs typeface="+mn-lt"/>
              </a:rPr>
              <a:t>120</a:t>
            </a:r>
            <a:r>
              <a:rPr lang="en-US" sz="1300">
                <a:solidFill>
                  <a:srgbClr val="001071"/>
                </a:solidFill>
                <a:latin typeface="Raleway"/>
                <a:ea typeface="+mn-lt"/>
                <a:cs typeface="+mn-lt"/>
              </a:rPr>
              <a:t> Countries</a:t>
            </a:r>
            <a:endParaRPr lang="en-US" sz="1300">
              <a:latin typeface="Raleway"/>
              <a:ea typeface="+mn-lt"/>
              <a:cs typeface="+mn-lt"/>
            </a:endParaRPr>
          </a:p>
          <a:p>
            <a:pPr marL="630000" lvl="2" indent="-171450">
              <a:spcAft>
                <a:spcPts val="1800"/>
              </a:spcAft>
              <a:buFont typeface="Arial,Sans-Serif" panose="020B0604020202020204" pitchFamily="34" charset="0"/>
              <a:buChar char="•"/>
            </a:pPr>
            <a:r>
              <a:rPr lang="en-US" sz="1300">
                <a:solidFill>
                  <a:srgbClr val="001071"/>
                </a:solidFill>
                <a:latin typeface="Raleway"/>
                <a:ea typeface="+mn-lt"/>
                <a:cs typeface="+mn-lt"/>
              </a:rPr>
              <a:t>Used by </a:t>
            </a:r>
            <a:r>
              <a:rPr lang="en-US" sz="1300" b="1">
                <a:solidFill>
                  <a:srgbClr val="001071"/>
                </a:solidFill>
                <a:latin typeface="Raleway"/>
                <a:ea typeface="+mn-lt"/>
                <a:cs typeface="+mn-lt"/>
              </a:rPr>
              <a:t>9 out of 10 </a:t>
            </a:r>
            <a:r>
              <a:rPr lang="en-US" sz="1300">
                <a:solidFill>
                  <a:srgbClr val="001071"/>
                </a:solidFill>
                <a:latin typeface="Raleway"/>
                <a:ea typeface="+mn-lt"/>
                <a:cs typeface="+mn-lt"/>
              </a:rPr>
              <a:t>global reinsurers</a:t>
            </a:r>
          </a:p>
          <a:p>
            <a:pPr marL="630000" lvl="2" indent="-171450">
              <a:spcAft>
                <a:spcPts val="1800"/>
              </a:spcAft>
              <a:buFont typeface="Arial,Sans-Serif" panose="020B0604020202020204" pitchFamily="34" charset="0"/>
              <a:buChar char="•"/>
            </a:pPr>
            <a:r>
              <a:rPr lang="en-US" sz="1300">
                <a:solidFill>
                  <a:srgbClr val="001071"/>
                </a:solidFill>
                <a:latin typeface="Raleway"/>
                <a:ea typeface="+mn-lt"/>
                <a:cs typeface="+mn-lt"/>
              </a:rPr>
              <a:t>Now supports Tower with both earthquake and flood risk expertise</a:t>
            </a:r>
            <a:endParaRPr lang="en-US" sz="1400">
              <a:latin typeface="Raleway"/>
            </a:endParaRPr>
          </a:p>
        </p:txBody>
      </p:sp>
      <p:sp>
        <p:nvSpPr>
          <p:cNvPr id="18" name="Rectangle 17">
            <a:extLst>
              <a:ext uri="{FF2B5EF4-FFF2-40B4-BE49-F238E27FC236}">
                <a16:creationId xmlns:a16="http://schemas.microsoft.com/office/drawing/2014/main" id="{A9561202-E71F-4CA1-B18E-E6AC9E6B97EC}"/>
              </a:ext>
            </a:extLst>
          </p:cNvPr>
          <p:cNvSpPr/>
          <p:nvPr/>
        </p:nvSpPr>
        <p:spPr>
          <a:xfrm>
            <a:off x="1010953" y="1717042"/>
            <a:ext cx="4500340" cy="660398"/>
          </a:xfrm>
          <a:prstGeom prst="rect">
            <a:avLst/>
          </a:prstGeom>
          <a:noFill/>
          <a:ln w="12700">
            <a:solidFill>
              <a:srgbClr val="001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B03032-AD43-50D9-B96F-72ED511C5229}"/>
              </a:ext>
            </a:extLst>
          </p:cNvPr>
          <p:cNvSpPr txBox="1"/>
          <p:nvPr/>
        </p:nvSpPr>
        <p:spPr>
          <a:xfrm>
            <a:off x="6599617" y="1876816"/>
            <a:ext cx="4500000" cy="353943"/>
          </a:xfrm>
          <a:prstGeom prst="rect">
            <a:avLst/>
          </a:prstGeom>
          <a:noFill/>
        </p:spPr>
        <p:txBody>
          <a:bodyPr wrap="square" lIns="91440" tIns="0" rIns="0" bIns="45720" rtlCol="0" anchor="ctr">
            <a:spAutoFit/>
          </a:bodyPr>
          <a:lstStyle/>
          <a:p>
            <a:pPr algn="ctr">
              <a:spcAft>
                <a:spcPts val="2500"/>
              </a:spcAft>
            </a:pPr>
            <a:r>
              <a:rPr lang="en-NZ" sz="2000" b="1">
                <a:solidFill>
                  <a:srgbClr val="FFD701"/>
                </a:solidFill>
                <a:latin typeface="Raleway"/>
              </a:rPr>
              <a:t>New approach</a:t>
            </a:r>
            <a:r>
              <a:rPr lang="en-NZ" sz="2000" b="1">
                <a:solidFill>
                  <a:srgbClr val="001272"/>
                </a:solidFill>
                <a:latin typeface="Raleway"/>
              </a:rPr>
              <a:t> to partnering</a:t>
            </a:r>
            <a:endParaRPr lang="en-US" sz="2000">
              <a:cs typeface="Calibri"/>
            </a:endParaRPr>
          </a:p>
        </p:txBody>
      </p:sp>
      <p:sp>
        <p:nvSpPr>
          <p:cNvPr id="24" name="Rectangle 23">
            <a:extLst>
              <a:ext uri="{FF2B5EF4-FFF2-40B4-BE49-F238E27FC236}">
                <a16:creationId xmlns:a16="http://schemas.microsoft.com/office/drawing/2014/main" id="{D78517C9-3289-6F49-770A-7554CC9B2007}"/>
              </a:ext>
            </a:extLst>
          </p:cNvPr>
          <p:cNvSpPr/>
          <p:nvPr/>
        </p:nvSpPr>
        <p:spPr>
          <a:xfrm>
            <a:off x="6619495" y="1717042"/>
            <a:ext cx="4500000" cy="660398"/>
          </a:xfrm>
          <a:prstGeom prst="rect">
            <a:avLst/>
          </a:prstGeom>
          <a:noFill/>
          <a:ln w="12700">
            <a:solidFill>
              <a:srgbClr val="001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BDAC90C-76AF-EB09-9ADD-1964100A06B3}"/>
              </a:ext>
            </a:extLst>
          </p:cNvPr>
          <p:cNvCxnSpPr>
            <a:cxnSpLocks/>
            <a:stCxn id="18" idx="3"/>
            <a:endCxn id="24" idx="1"/>
          </p:cNvCxnSpPr>
          <p:nvPr/>
        </p:nvCxnSpPr>
        <p:spPr>
          <a:xfrm>
            <a:off x="5511293" y="2047241"/>
            <a:ext cx="1108202" cy="0"/>
          </a:xfrm>
          <a:prstGeom prst="line">
            <a:avLst/>
          </a:prstGeom>
          <a:ln w="12700">
            <a:solidFill>
              <a:srgbClr val="00127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75E3980-53ED-13E9-B5DB-AD464D74676B}"/>
              </a:ext>
            </a:extLst>
          </p:cNvPr>
          <p:cNvSpPr/>
          <p:nvPr/>
        </p:nvSpPr>
        <p:spPr>
          <a:xfrm rot="5400000">
            <a:off x="117422" y="712550"/>
            <a:ext cx="699226"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6356B3-EACE-048C-BD60-CC6C320816ED}"/>
              </a:ext>
            </a:extLst>
          </p:cNvPr>
          <p:cNvSpPr txBox="1"/>
          <p:nvPr/>
        </p:nvSpPr>
        <p:spPr>
          <a:xfrm>
            <a:off x="6656848" y="2529671"/>
            <a:ext cx="4500341" cy="2600712"/>
          </a:xfrm>
          <a:prstGeom prst="rect">
            <a:avLst/>
          </a:prstGeom>
          <a:noFill/>
        </p:spPr>
        <p:txBody>
          <a:bodyPr wrap="square" lIns="91440" tIns="0" rIns="0" bIns="45720" rtlCol="0" anchor="t">
            <a:spAutoFit/>
          </a:bodyPr>
          <a:lstStyle/>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Working with university data science faculties</a:t>
            </a:r>
            <a:endParaRPr lang="en-US" sz="1300">
              <a:latin typeface="Raleway"/>
              <a:ea typeface="+mn-lt"/>
              <a:cs typeface="+mn-lt"/>
            </a:endParaRPr>
          </a:p>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Supporting Waikato University Bachelor of Climate Change</a:t>
            </a:r>
          </a:p>
          <a:p>
            <a:pPr marL="171450" lvl="1" indent="-171450">
              <a:spcAft>
                <a:spcPts val="1800"/>
              </a:spcAft>
              <a:buFont typeface="Arial,Sans-Serif" panose="020B0604020202020204" pitchFamily="34" charset="0"/>
              <a:buChar char="•"/>
            </a:pPr>
            <a:r>
              <a:rPr lang="en-US" sz="1300">
                <a:solidFill>
                  <a:srgbClr val="001071"/>
                </a:solidFill>
                <a:latin typeface="Raleway"/>
                <a:cs typeface="Calibri"/>
              </a:rPr>
              <a:t>Engaging with a wide variety of stakeholders </a:t>
            </a:r>
          </a:p>
          <a:p>
            <a:pPr marL="628650" lvl="2" indent="-171450">
              <a:spcAft>
                <a:spcPts val="1800"/>
              </a:spcAft>
              <a:buFont typeface="Arial,Sans-Serif" panose="020B0604020202020204" pitchFamily="34" charset="0"/>
              <a:buChar char="•"/>
            </a:pPr>
            <a:r>
              <a:rPr lang="en-US" sz="1300">
                <a:solidFill>
                  <a:srgbClr val="001071"/>
                </a:solidFill>
                <a:latin typeface="Raleway"/>
                <a:cs typeface="Calibri"/>
              </a:rPr>
              <a:t>Local and district councils</a:t>
            </a:r>
          </a:p>
          <a:p>
            <a:pPr marL="628650" lvl="2" indent="-171450">
              <a:spcAft>
                <a:spcPts val="1800"/>
              </a:spcAft>
              <a:buFont typeface="Arial,Sans-Serif" panose="020B0604020202020204" pitchFamily="34" charset="0"/>
              <a:buChar char="•"/>
            </a:pPr>
            <a:r>
              <a:rPr lang="en-US" sz="1300">
                <a:solidFill>
                  <a:srgbClr val="001071"/>
                </a:solidFill>
                <a:latin typeface="Raleway"/>
                <a:cs typeface="Calibri"/>
              </a:rPr>
              <a:t>MPs and wider Government</a:t>
            </a:r>
          </a:p>
          <a:p>
            <a:pPr marL="628650" lvl="2" indent="-171450">
              <a:spcAft>
                <a:spcPts val="1800"/>
              </a:spcAft>
              <a:buFont typeface="Arial,Sans-Serif" panose="020B0604020202020204" pitchFamily="34" charset="0"/>
              <a:buChar char="•"/>
            </a:pPr>
            <a:r>
              <a:rPr lang="en-US" sz="1300">
                <a:solidFill>
                  <a:srgbClr val="001071"/>
                </a:solidFill>
                <a:latin typeface="Raleway"/>
                <a:cs typeface="Calibri"/>
              </a:rPr>
              <a:t>NIWA and N</a:t>
            </a:r>
            <a:r>
              <a:rPr lang="en-AU" sz="1300">
                <a:solidFill>
                  <a:srgbClr val="001071"/>
                </a:solidFill>
                <a:latin typeface="Raleway"/>
                <a:cs typeface="Calibri"/>
              </a:rPr>
              <a:t>Z</a:t>
            </a:r>
            <a:r>
              <a:rPr lang="en-US" sz="1300">
                <a:solidFill>
                  <a:srgbClr val="001071"/>
                </a:solidFill>
                <a:latin typeface="Raleway"/>
                <a:cs typeface="Calibri"/>
              </a:rPr>
              <a:t> Climate Change Commission</a:t>
            </a:r>
          </a:p>
        </p:txBody>
      </p:sp>
    </p:spTree>
    <p:extLst>
      <p:ext uri="{BB962C8B-B14F-4D97-AF65-F5344CB8AC3E}">
        <p14:creationId xmlns:p14="http://schemas.microsoft.com/office/powerpoint/2010/main" val="44768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068001-0652-9138-3A83-FC08873C3524}"/>
              </a:ext>
            </a:extLst>
          </p:cNvPr>
          <p:cNvSpPr>
            <a:spLocks noGrp="1"/>
          </p:cNvSpPr>
          <p:nvPr>
            <p:ph type="body" sz="quarter" idx="10"/>
          </p:nvPr>
        </p:nvSpPr>
        <p:spPr>
          <a:xfrm>
            <a:off x="503380" y="270902"/>
            <a:ext cx="10526712" cy="629919"/>
          </a:xfrm>
        </p:spPr>
        <p:txBody>
          <a:bodyPr lIns="91440" tIns="45720" rIns="91440" bIns="45720" anchor="t"/>
          <a:lstStyle/>
          <a:p>
            <a:r>
              <a:rPr lang="en-GB">
                <a:solidFill>
                  <a:srgbClr val="001071"/>
                </a:solidFill>
                <a:latin typeface="Raleway SemiBold"/>
              </a:rPr>
              <a:t>Leveraging data and technology to understand flood risk and help inform and educate our customers</a:t>
            </a:r>
            <a:endParaRPr lang="en-US" b="0">
              <a:latin typeface="Raleway SemiBold"/>
            </a:endParaRPr>
          </a:p>
          <a:p>
            <a:endParaRPr lang="en-US"/>
          </a:p>
        </p:txBody>
      </p:sp>
      <p:sp>
        <p:nvSpPr>
          <p:cNvPr id="15" name="TextBox 14">
            <a:extLst>
              <a:ext uri="{FF2B5EF4-FFF2-40B4-BE49-F238E27FC236}">
                <a16:creationId xmlns:a16="http://schemas.microsoft.com/office/drawing/2014/main" id="{8EBB2876-4491-E84D-01EA-9570755C8184}"/>
              </a:ext>
            </a:extLst>
          </p:cNvPr>
          <p:cNvSpPr txBox="1"/>
          <p:nvPr/>
        </p:nvSpPr>
        <p:spPr>
          <a:xfrm>
            <a:off x="977215" y="1851415"/>
            <a:ext cx="4534078" cy="353943"/>
          </a:xfrm>
          <a:prstGeom prst="rect">
            <a:avLst/>
          </a:prstGeom>
          <a:noFill/>
        </p:spPr>
        <p:txBody>
          <a:bodyPr wrap="square" lIns="91440" tIns="0" rIns="0" bIns="45720" rtlCol="0" anchor="ctr">
            <a:spAutoFit/>
          </a:bodyPr>
          <a:lstStyle/>
          <a:p>
            <a:pPr algn="ctr">
              <a:spcAft>
                <a:spcPts val="2500"/>
              </a:spcAft>
            </a:pPr>
            <a:r>
              <a:rPr lang="en-NZ" sz="2000" b="1">
                <a:solidFill>
                  <a:srgbClr val="001272"/>
                </a:solidFill>
                <a:latin typeface="Raleway"/>
              </a:rPr>
              <a:t>Getting </a:t>
            </a:r>
            <a:r>
              <a:rPr lang="en-NZ" sz="2000" b="1">
                <a:solidFill>
                  <a:srgbClr val="FFD701"/>
                </a:solidFill>
                <a:latin typeface="Raleway"/>
              </a:rPr>
              <a:t>clever around data</a:t>
            </a:r>
          </a:p>
        </p:txBody>
      </p:sp>
      <p:sp>
        <p:nvSpPr>
          <p:cNvPr id="17" name="TextBox 16">
            <a:extLst>
              <a:ext uri="{FF2B5EF4-FFF2-40B4-BE49-F238E27FC236}">
                <a16:creationId xmlns:a16="http://schemas.microsoft.com/office/drawing/2014/main" id="{370B2A8D-2BA8-8F02-5BFC-A8D6D409B5F8}"/>
              </a:ext>
            </a:extLst>
          </p:cNvPr>
          <p:cNvSpPr txBox="1"/>
          <p:nvPr/>
        </p:nvSpPr>
        <p:spPr>
          <a:xfrm>
            <a:off x="977215" y="2538531"/>
            <a:ext cx="4571224" cy="2092881"/>
          </a:xfrm>
          <a:prstGeom prst="rect">
            <a:avLst/>
          </a:prstGeom>
          <a:noFill/>
        </p:spPr>
        <p:txBody>
          <a:bodyPr wrap="square" lIns="91440" tIns="0" rIns="0" bIns="45720" rtlCol="0" anchor="t">
            <a:spAutoFit/>
          </a:bodyPr>
          <a:lstStyle/>
          <a:p>
            <a:pPr marL="171450" lvl="1" indent="-171450">
              <a:spcAft>
                <a:spcPts val="1800"/>
              </a:spcAft>
              <a:buClr>
                <a:srgbClr val="3B3838"/>
              </a:buClr>
              <a:buFont typeface="Arial,Sans-Serif" panose="020B0604020202020204" pitchFamily="34" charset="0"/>
              <a:buChar char="•"/>
            </a:pPr>
            <a:r>
              <a:rPr lang="en-US" sz="1300">
                <a:solidFill>
                  <a:srgbClr val="001071"/>
                </a:solidFill>
                <a:latin typeface="Raleway"/>
                <a:ea typeface="+mn-lt"/>
                <a:cs typeface="+mn-lt"/>
              </a:rPr>
              <a:t>N</a:t>
            </a:r>
            <a:r>
              <a:rPr lang="en-AU" sz="1300">
                <a:solidFill>
                  <a:srgbClr val="001071"/>
                </a:solidFill>
                <a:latin typeface="Raleway"/>
                <a:ea typeface="+mn-lt"/>
                <a:cs typeface="+mn-lt"/>
              </a:rPr>
              <a:t>Z</a:t>
            </a:r>
            <a:r>
              <a:rPr lang="en-US" sz="1300">
                <a:solidFill>
                  <a:srgbClr val="001071"/>
                </a:solidFill>
                <a:latin typeface="Raleway"/>
                <a:ea typeface="+mn-lt"/>
                <a:cs typeface="+mn-lt"/>
              </a:rPr>
              <a:t> </a:t>
            </a:r>
            <a:r>
              <a:rPr lang="en-US" sz="1300" b="1">
                <a:solidFill>
                  <a:srgbClr val="001071"/>
                </a:solidFill>
                <a:latin typeface="Raleway"/>
                <a:ea typeface="+mn-lt"/>
                <a:cs typeface="+mn-lt"/>
              </a:rPr>
              <a:t>first</a:t>
            </a:r>
            <a:r>
              <a:rPr lang="en-US" sz="1300">
                <a:solidFill>
                  <a:srgbClr val="001071"/>
                </a:solidFill>
                <a:latin typeface="Raleway"/>
                <a:ea typeface="+mn-lt"/>
                <a:cs typeface="+mn-lt"/>
              </a:rPr>
              <a:t> fully probabilistic </a:t>
            </a:r>
            <a:r>
              <a:rPr lang="en-US" sz="1300" b="1">
                <a:solidFill>
                  <a:srgbClr val="001071"/>
                </a:solidFill>
                <a:latin typeface="Raleway"/>
                <a:ea typeface="+mn-lt"/>
                <a:cs typeface="+mn-lt"/>
              </a:rPr>
              <a:t>pluvial </a:t>
            </a:r>
            <a:r>
              <a:rPr lang="en-AU" sz="1300" b="1">
                <a:solidFill>
                  <a:srgbClr val="001071"/>
                </a:solidFill>
                <a:latin typeface="Raleway"/>
                <a:ea typeface="+mn-lt"/>
                <a:cs typeface="+mn-lt"/>
              </a:rPr>
              <a:t>&amp;</a:t>
            </a:r>
            <a:r>
              <a:rPr lang="en-US" sz="1300" b="1">
                <a:solidFill>
                  <a:srgbClr val="001071"/>
                </a:solidFill>
                <a:latin typeface="Raleway"/>
                <a:ea typeface="+mn-lt"/>
                <a:cs typeface="+mn-lt"/>
              </a:rPr>
              <a:t> fluvial</a:t>
            </a:r>
            <a:r>
              <a:rPr lang="en-US" sz="1300">
                <a:solidFill>
                  <a:srgbClr val="001071"/>
                </a:solidFill>
                <a:latin typeface="Raleway"/>
                <a:ea typeface="+mn-lt"/>
                <a:cs typeface="+mn-lt"/>
              </a:rPr>
              <a:t> flood model</a:t>
            </a:r>
          </a:p>
          <a:p>
            <a:pPr marL="171450" lvl="1" indent="-171450">
              <a:spcAft>
                <a:spcPts val="1800"/>
              </a:spcAft>
              <a:buClr>
                <a:srgbClr val="3B3838"/>
              </a:buClr>
              <a:buFont typeface="Arial,Sans-Serif" panose="020B0604020202020204" pitchFamily="34" charset="0"/>
              <a:buChar char="•"/>
            </a:pPr>
            <a:r>
              <a:rPr lang="en-US" sz="1300" b="1">
                <a:solidFill>
                  <a:srgbClr val="001071"/>
                </a:solidFill>
                <a:latin typeface="Raleway"/>
                <a:ea typeface="+mn-lt"/>
                <a:cs typeface="+mn-lt"/>
              </a:rPr>
              <a:t>5 million </a:t>
            </a:r>
            <a:r>
              <a:rPr lang="en-US" sz="1300">
                <a:solidFill>
                  <a:srgbClr val="001071"/>
                </a:solidFill>
                <a:latin typeface="Raleway"/>
                <a:ea typeface="+mn-lt"/>
                <a:cs typeface="+mn-lt"/>
              </a:rPr>
              <a:t>data points</a:t>
            </a:r>
            <a:endParaRPr lang="en-US" sz="1300">
              <a:latin typeface="Raleway"/>
              <a:ea typeface="+mn-lt"/>
              <a:cs typeface="+mn-lt"/>
            </a:endParaRPr>
          </a:p>
          <a:p>
            <a:pPr marL="171450" lvl="1" indent="-171450">
              <a:spcAft>
                <a:spcPts val="600"/>
              </a:spcAft>
              <a:buFont typeface="Arial,Sans-Serif" panose="020B0604020202020204" pitchFamily="34" charset="0"/>
              <a:buChar char="•"/>
            </a:pPr>
            <a:r>
              <a:rPr lang="en-US" sz="1300" b="1">
                <a:solidFill>
                  <a:srgbClr val="001071"/>
                </a:solidFill>
                <a:latin typeface="Raleway"/>
                <a:ea typeface="+mn-lt"/>
                <a:cs typeface="+mn-lt"/>
              </a:rPr>
              <a:t>50,000 years </a:t>
            </a:r>
            <a:r>
              <a:rPr lang="en-US" sz="1300">
                <a:solidFill>
                  <a:srgbClr val="001071"/>
                </a:solidFill>
                <a:latin typeface="Raleway"/>
                <a:ea typeface="+mn-lt"/>
                <a:cs typeface="+mn-lt"/>
              </a:rPr>
              <a:t>continuous simulation of precipitation</a:t>
            </a:r>
            <a:endParaRPr lang="en-AU" sz="1300">
              <a:solidFill>
                <a:srgbClr val="001071"/>
              </a:solidFill>
              <a:latin typeface="Raleway"/>
              <a:ea typeface="+mn-lt"/>
              <a:cs typeface="+mn-lt"/>
            </a:endParaRPr>
          </a:p>
          <a:p>
            <a:pPr marL="171450" lvl="1" indent="-171450">
              <a:spcAft>
                <a:spcPts val="600"/>
              </a:spcAft>
              <a:buFont typeface="Arial,Sans-Serif" panose="020B0604020202020204" pitchFamily="34" charset="0"/>
              <a:buChar char="•"/>
            </a:pPr>
            <a:endParaRPr lang="en-US" sz="1300">
              <a:solidFill>
                <a:srgbClr val="001071"/>
              </a:solidFill>
              <a:latin typeface="Raleway"/>
              <a:ea typeface="+mn-lt"/>
              <a:cs typeface="+mn-lt"/>
            </a:endParaRPr>
          </a:p>
          <a:p>
            <a:pPr marL="171450" lvl="1" indent="-171450">
              <a:spcAft>
                <a:spcPts val="1800"/>
              </a:spcAft>
              <a:buFont typeface="Arial,Sans-Serif" panose="020B0604020202020204" pitchFamily="34" charset="0"/>
              <a:buChar char="•"/>
            </a:pPr>
            <a:r>
              <a:rPr lang="en-US" sz="1300" b="1">
                <a:solidFill>
                  <a:srgbClr val="001071"/>
                </a:solidFill>
                <a:latin typeface="Raleway"/>
                <a:ea typeface="+mn-lt"/>
                <a:cs typeface="+mn-lt"/>
              </a:rPr>
              <a:t>350,000</a:t>
            </a:r>
            <a:r>
              <a:rPr lang="en-US" sz="1300">
                <a:solidFill>
                  <a:srgbClr val="001071"/>
                </a:solidFill>
                <a:latin typeface="Raleway"/>
                <a:ea typeface="+mn-lt"/>
                <a:cs typeface="+mn-lt"/>
              </a:rPr>
              <a:t> simulated flood events</a:t>
            </a:r>
            <a:endParaRPr lang="en-US" sz="1300">
              <a:latin typeface="Raleway"/>
              <a:ea typeface="+mn-lt"/>
              <a:cs typeface="+mn-lt"/>
            </a:endParaRPr>
          </a:p>
          <a:p>
            <a:pPr marL="171450" lvl="1" indent="-171450">
              <a:spcAft>
                <a:spcPts val="1800"/>
              </a:spcAft>
              <a:buFont typeface="Arial,Sans-Serif" panose="020B0604020202020204" pitchFamily="34" charset="0"/>
              <a:buChar char="•"/>
            </a:pPr>
            <a:r>
              <a:rPr lang="en-US" sz="1300" err="1">
                <a:solidFill>
                  <a:srgbClr val="001071"/>
                </a:solidFill>
                <a:latin typeface="Raleway"/>
                <a:ea typeface="+mn-lt"/>
                <a:cs typeface="+mn-lt"/>
              </a:rPr>
              <a:t>Su</a:t>
            </a:r>
            <a:r>
              <a:rPr lang="en-AU" sz="1300" err="1">
                <a:solidFill>
                  <a:srgbClr val="001071"/>
                </a:solidFill>
                <a:latin typeface="Raleway"/>
                <a:ea typeface="+mn-lt"/>
                <a:cs typeface="+mn-lt"/>
              </a:rPr>
              <a:t>pported</a:t>
            </a:r>
            <a:r>
              <a:rPr lang="en-US" sz="1300">
                <a:solidFill>
                  <a:srgbClr val="001071"/>
                </a:solidFill>
                <a:latin typeface="Raleway"/>
                <a:ea typeface="+mn-lt"/>
                <a:cs typeface="+mn-lt"/>
              </a:rPr>
              <a:t> with Tower claims data</a:t>
            </a:r>
            <a:r>
              <a:rPr lang="en-AU" sz="1300">
                <a:solidFill>
                  <a:srgbClr val="001071"/>
                </a:solidFill>
                <a:latin typeface="Raleway"/>
                <a:ea typeface="+mn-lt"/>
                <a:cs typeface="+mn-lt"/>
              </a:rPr>
              <a:t>,</a:t>
            </a:r>
            <a:r>
              <a:rPr lang="en-US" sz="1300">
                <a:solidFill>
                  <a:srgbClr val="001071"/>
                </a:solidFill>
                <a:latin typeface="Raleway"/>
                <a:ea typeface="+mn-lt"/>
                <a:cs typeface="+mn-lt"/>
              </a:rPr>
              <a:t> </a:t>
            </a:r>
            <a:r>
              <a:rPr lang="en-US" sz="1300" b="1">
                <a:solidFill>
                  <a:srgbClr val="001071"/>
                </a:solidFill>
                <a:latin typeface="Raleway"/>
                <a:ea typeface="+mn-lt"/>
                <a:cs typeface="+mn-lt"/>
              </a:rPr>
              <a:t>300k</a:t>
            </a:r>
            <a:r>
              <a:rPr lang="en-US" sz="1300">
                <a:solidFill>
                  <a:srgbClr val="001071"/>
                </a:solidFill>
                <a:latin typeface="Raleway"/>
                <a:ea typeface="+mn-lt"/>
                <a:cs typeface="+mn-lt"/>
              </a:rPr>
              <a:t> customers</a:t>
            </a:r>
          </a:p>
        </p:txBody>
      </p:sp>
      <p:sp>
        <p:nvSpPr>
          <p:cNvPr id="18" name="Rectangle 17">
            <a:extLst>
              <a:ext uri="{FF2B5EF4-FFF2-40B4-BE49-F238E27FC236}">
                <a16:creationId xmlns:a16="http://schemas.microsoft.com/office/drawing/2014/main" id="{A9561202-E71F-4CA1-B18E-E6AC9E6B97EC}"/>
              </a:ext>
            </a:extLst>
          </p:cNvPr>
          <p:cNvSpPr/>
          <p:nvPr/>
        </p:nvSpPr>
        <p:spPr>
          <a:xfrm>
            <a:off x="1010953" y="1717042"/>
            <a:ext cx="4500340" cy="660398"/>
          </a:xfrm>
          <a:prstGeom prst="rect">
            <a:avLst/>
          </a:prstGeom>
          <a:noFill/>
          <a:ln w="12700">
            <a:solidFill>
              <a:srgbClr val="001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B03032-AD43-50D9-B96F-72ED511C5229}"/>
              </a:ext>
            </a:extLst>
          </p:cNvPr>
          <p:cNvSpPr txBox="1"/>
          <p:nvPr/>
        </p:nvSpPr>
        <p:spPr>
          <a:xfrm>
            <a:off x="6599617" y="1876816"/>
            <a:ext cx="4500000" cy="353943"/>
          </a:xfrm>
          <a:prstGeom prst="rect">
            <a:avLst/>
          </a:prstGeom>
          <a:noFill/>
        </p:spPr>
        <p:txBody>
          <a:bodyPr wrap="square" lIns="91440" tIns="0" rIns="0" bIns="45720" rtlCol="0" anchor="ctr">
            <a:spAutoFit/>
          </a:bodyPr>
          <a:lstStyle/>
          <a:p>
            <a:pPr algn="ctr">
              <a:spcAft>
                <a:spcPts val="2500"/>
              </a:spcAft>
            </a:pPr>
            <a:r>
              <a:rPr lang="en-NZ" sz="2000" b="1">
                <a:solidFill>
                  <a:srgbClr val="001272"/>
                </a:solidFill>
                <a:latin typeface="Raleway"/>
              </a:rPr>
              <a:t>Investing in </a:t>
            </a:r>
            <a:r>
              <a:rPr lang="en-NZ" sz="2000" b="1">
                <a:solidFill>
                  <a:srgbClr val="FFD701"/>
                </a:solidFill>
                <a:latin typeface="Raleway"/>
              </a:rPr>
              <a:t>technology</a:t>
            </a:r>
            <a:endParaRPr lang="en-US" sz="2000">
              <a:solidFill>
                <a:srgbClr val="FFD701"/>
              </a:solidFill>
              <a:cs typeface="Calibri"/>
            </a:endParaRPr>
          </a:p>
        </p:txBody>
      </p:sp>
      <p:sp>
        <p:nvSpPr>
          <p:cNvPr id="23" name="TextBox 22">
            <a:extLst>
              <a:ext uri="{FF2B5EF4-FFF2-40B4-BE49-F238E27FC236}">
                <a16:creationId xmlns:a16="http://schemas.microsoft.com/office/drawing/2014/main" id="{DA5F41B4-445F-378A-8AD2-F408F531C3DC}"/>
              </a:ext>
            </a:extLst>
          </p:cNvPr>
          <p:cNvSpPr txBox="1"/>
          <p:nvPr/>
        </p:nvSpPr>
        <p:spPr>
          <a:xfrm>
            <a:off x="6599617" y="2534429"/>
            <a:ext cx="4519878" cy="1538883"/>
          </a:xfrm>
          <a:prstGeom prst="rect">
            <a:avLst/>
          </a:prstGeom>
          <a:noFill/>
        </p:spPr>
        <p:txBody>
          <a:bodyPr wrap="square" lIns="91440" tIns="0" rIns="0" bIns="45720" rtlCol="0" anchor="t">
            <a:spAutoFit/>
          </a:bodyPr>
          <a:lstStyle/>
          <a:p>
            <a:pPr marL="171450" lvl="1" indent="-171450">
              <a:spcAft>
                <a:spcPts val="1800"/>
              </a:spcAft>
              <a:buFont typeface="Arial,Sans-Serif" panose="020B0604020202020204" pitchFamily="34" charset="0"/>
              <a:buChar char="•"/>
            </a:pPr>
            <a:r>
              <a:rPr lang="en-NZ" sz="1300" b="1">
                <a:solidFill>
                  <a:srgbClr val="001071"/>
                </a:solidFill>
                <a:latin typeface="Raleway"/>
                <a:ea typeface="+mn-lt"/>
                <a:cs typeface="+mn-lt"/>
              </a:rPr>
              <a:t>140K</a:t>
            </a:r>
            <a:r>
              <a:rPr lang="en-NZ" sz="1300">
                <a:solidFill>
                  <a:srgbClr val="001071"/>
                </a:solidFill>
                <a:latin typeface="Raleway"/>
                <a:ea typeface="+mn-lt"/>
                <a:cs typeface="+mn-lt"/>
              </a:rPr>
              <a:t> customers online</a:t>
            </a:r>
            <a:endParaRPr lang="en-US" sz="1300">
              <a:latin typeface="Raleway"/>
              <a:ea typeface="+mn-lt"/>
              <a:cs typeface="+mn-lt"/>
            </a:endParaRPr>
          </a:p>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Putting customers’ data into their own hands</a:t>
            </a:r>
            <a:endParaRPr lang="en-US" sz="1300">
              <a:latin typeface="Raleway"/>
              <a:ea typeface="+mn-lt"/>
              <a:cs typeface="+mn-lt"/>
            </a:endParaRPr>
          </a:p>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Enabling risk transparency</a:t>
            </a:r>
            <a:endParaRPr lang="en-US" sz="1300">
              <a:latin typeface="Raleway"/>
              <a:ea typeface="+mn-lt"/>
              <a:cs typeface="+mn-lt"/>
            </a:endParaRPr>
          </a:p>
          <a:p>
            <a:pPr marL="171450" lvl="1" indent="-171450">
              <a:spcAft>
                <a:spcPts val="1800"/>
              </a:spcAft>
              <a:buFont typeface="Arial,Sans-Serif" panose="020B0604020202020204" pitchFamily="34" charset="0"/>
              <a:buChar char="•"/>
            </a:pPr>
            <a:r>
              <a:rPr lang="en-NZ" sz="1300">
                <a:solidFill>
                  <a:srgbClr val="001071"/>
                </a:solidFill>
                <a:latin typeface="Raleway"/>
                <a:ea typeface="+mn-lt"/>
                <a:cs typeface="+mn-lt"/>
              </a:rPr>
              <a:t>Enabling insurance pricing transparency</a:t>
            </a:r>
            <a:endParaRPr lang="en-US">
              <a:latin typeface="Raleway"/>
            </a:endParaRPr>
          </a:p>
        </p:txBody>
      </p:sp>
      <p:sp>
        <p:nvSpPr>
          <p:cNvPr id="24" name="Rectangle 23">
            <a:extLst>
              <a:ext uri="{FF2B5EF4-FFF2-40B4-BE49-F238E27FC236}">
                <a16:creationId xmlns:a16="http://schemas.microsoft.com/office/drawing/2014/main" id="{D78517C9-3289-6F49-770A-7554CC9B2007}"/>
              </a:ext>
            </a:extLst>
          </p:cNvPr>
          <p:cNvSpPr/>
          <p:nvPr/>
        </p:nvSpPr>
        <p:spPr>
          <a:xfrm>
            <a:off x="6619495" y="1717042"/>
            <a:ext cx="4500000" cy="660398"/>
          </a:xfrm>
          <a:prstGeom prst="rect">
            <a:avLst/>
          </a:prstGeom>
          <a:noFill/>
          <a:ln w="12700">
            <a:solidFill>
              <a:srgbClr val="001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BDAC90C-76AF-EB09-9ADD-1964100A06B3}"/>
              </a:ext>
            </a:extLst>
          </p:cNvPr>
          <p:cNvCxnSpPr>
            <a:cxnSpLocks/>
            <a:stCxn id="18" idx="3"/>
            <a:endCxn id="24" idx="1"/>
          </p:cNvCxnSpPr>
          <p:nvPr/>
        </p:nvCxnSpPr>
        <p:spPr>
          <a:xfrm>
            <a:off x="5511293" y="2047241"/>
            <a:ext cx="1108202" cy="0"/>
          </a:xfrm>
          <a:prstGeom prst="line">
            <a:avLst/>
          </a:prstGeom>
          <a:ln w="12700">
            <a:solidFill>
              <a:srgbClr val="00127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75E3980-53ED-13E9-B5DB-AD464D74676B}"/>
              </a:ext>
            </a:extLst>
          </p:cNvPr>
          <p:cNvSpPr/>
          <p:nvPr/>
        </p:nvSpPr>
        <p:spPr>
          <a:xfrm rot="5400000">
            <a:off x="117422" y="712550"/>
            <a:ext cx="699226"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17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8760E-5DEF-A309-3B09-4B93111365CA}"/>
              </a:ext>
            </a:extLst>
          </p:cNvPr>
          <p:cNvSpPr>
            <a:spLocks noGrp="1"/>
          </p:cNvSpPr>
          <p:nvPr>
            <p:ph type="body" sz="quarter" idx="10"/>
          </p:nvPr>
        </p:nvSpPr>
        <p:spPr/>
        <p:txBody>
          <a:bodyPr lIns="91440" tIns="45720" rIns="91440" bIns="45720" anchor="t"/>
          <a:lstStyle/>
          <a:p>
            <a:r>
              <a:rPr lang="en-US" b="0">
                <a:latin typeface="Raleway SemiBold"/>
              </a:rPr>
              <a:t>Edgecumbe</a:t>
            </a:r>
          </a:p>
        </p:txBody>
      </p:sp>
      <p:pic>
        <p:nvPicPr>
          <p:cNvPr id="7" name="Picture 6">
            <a:extLst>
              <a:ext uri="{FF2B5EF4-FFF2-40B4-BE49-F238E27FC236}">
                <a16:creationId xmlns:a16="http://schemas.microsoft.com/office/drawing/2014/main" id="{8F33ACA1-3D9D-058F-7A88-4A378C914D3D}"/>
              </a:ext>
            </a:extLst>
          </p:cNvPr>
          <p:cNvPicPr>
            <a:picLocks noChangeAspect="1"/>
          </p:cNvPicPr>
          <p:nvPr/>
        </p:nvPicPr>
        <p:blipFill>
          <a:blip r:embed="rId3"/>
          <a:stretch>
            <a:fillRect/>
          </a:stretch>
        </p:blipFill>
        <p:spPr>
          <a:xfrm>
            <a:off x="222600" y="839748"/>
            <a:ext cx="11746800" cy="5155681"/>
          </a:xfrm>
          <a:prstGeom prst="rect">
            <a:avLst/>
          </a:prstGeom>
        </p:spPr>
      </p:pic>
      <p:sp>
        <p:nvSpPr>
          <p:cNvPr id="3" name="Text Placeholder 3">
            <a:extLst>
              <a:ext uri="{FF2B5EF4-FFF2-40B4-BE49-F238E27FC236}">
                <a16:creationId xmlns:a16="http://schemas.microsoft.com/office/drawing/2014/main" id="{AC01BA14-2E82-5B7B-DFEF-24D8785E089A}"/>
              </a:ext>
            </a:extLst>
          </p:cNvPr>
          <p:cNvSpPr>
            <a:spLocks noGrp="1"/>
          </p:cNvSpPr>
          <p:nvPr>
            <p:ph type="body" sz="quarter" idx="11"/>
          </p:nvPr>
        </p:nvSpPr>
        <p:spPr>
          <a:xfrm>
            <a:off x="831147" y="6075681"/>
            <a:ext cx="10526712" cy="447040"/>
          </a:xfrm>
        </p:spPr>
        <p:txBody>
          <a:bodyPr lIns="91440" tIns="45720" rIns="91440" bIns="45720" anchor="t"/>
          <a:lstStyle/>
          <a:p>
            <a:r>
              <a:rPr lang="en-US">
                <a:latin typeface="Raleway"/>
              </a:rPr>
              <a:t>Edgecumbe April 2017                                                                                   Aerial imagery and Tower model output</a:t>
            </a:r>
            <a:endParaRPr lang="en-US"/>
          </a:p>
        </p:txBody>
      </p:sp>
    </p:spTree>
    <p:extLst>
      <p:ext uri="{BB962C8B-B14F-4D97-AF65-F5344CB8AC3E}">
        <p14:creationId xmlns:p14="http://schemas.microsoft.com/office/powerpoint/2010/main" val="2113588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C8760E-5DEF-A309-3B09-4B93111365CA}"/>
              </a:ext>
            </a:extLst>
          </p:cNvPr>
          <p:cNvSpPr>
            <a:spLocks noGrp="1"/>
          </p:cNvSpPr>
          <p:nvPr>
            <p:ph type="body" sz="quarter" idx="10"/>
          </p:nvPr>
        </p:nvSpPr>
        <p:spPr/>
        <p:txBody>
          <a:bodyPr lIns="91440" tIns="45720" rIns="91440" bIns="45720" anchor="t"/>
          <a:lstStyle/>
          <a:p>
            <a:r>
              <a:rPr lang="en-US" b="0">
                <a:latin typeface="Raleway SemiBold"/>
              </a:rPr>
              <a:t>West Auckland (</a:t>
            </a:r>
            <a:r>
              <a:rPr lang="en-US" b="0" err="1">
                <a:latin typeface="Raleway SemiBold"/>
              </a:rPr>
              <a:t>Kumeū</a:t>
            </a:r>
            <a:r>
              <a:rPr lang="en-US" b="0">
                <a:latin typeface="Raleway SemiBold"/>
              </a:rPr>
              <a:t>)</a:t>
            </a:r>
            <a:endParaRPr lang="en-US">
              <a:latin typeface="Raleway SemiBold"/>
            </a:endParaRPr>
          </a:p>
        </p:txBody>
      </p:sp>
      <p:sp>
        <p:nvSpPr>
          <p:cNvPr id="4" name="Text Placeholder 3">
            <a:extLst>
              <a:ext uri="{FF2B5EF4-FFF2-40B4-BE49-F238E27FC236}">
                <a16:creationId xmlns:a16="http://schemas.microsoft.com/office/drawing/2014/main" id="{FA46AE8B-3B37-BDD7-9B5E-077297387DE9}"/>
              </a:ext>
            </a:extLst>
          </p:cNvPr>
          <p:cNvSpPr>
            <a:spLocks noGrp="1"/>
          </p:cNvSpPr>
          <p:nvPr>
            <p:ph type="body" sz="quarter" idx="11"/>
          </p:nvPr>
        </p:nvSpPr>
        <p:spPr>
          <a:xfrm>
            <a:off x="831578" y="5593744"/>
            <a:ext cx="10526712" cy="447040"/>
          </a:xfrm>
        </p:spPr>
        <p:txBody>
          <a:bodyPr lIns="91440" tIns="45720" rIns="91440" bIns="45720" anchor="t"/>
          <a:lstStyle/>
          <a:p>
            <a:r>
              <a:rPr lang="en-US" dirty="0" err="1">
                <a:latin typeface="Raleway"/>
              </a:rPr>
              <a:t>Kumeū</a:t>
            </a:r>
            <a:r>
              <a:rPr lang="en-US" dirty="0">
                <a:latin typeface="Raleway"/>
              </a:rPr>
              <a:t> township August 2021                                          </a:t>
            </a:r>
            <a:endParaRPr lang="en-US"/>
          </a:p>
        </p:txBody>
      </p:sp>
      <p:pic>
        <p:nvPicPr>
          <p:cNvPr id="10" name="Picture 9">
            <a:extLst>
              <a:ext uri="{FF2B5EF4-FFF2-40B4-BE49-F238E27FC236}">
                <a16:creationId xmlns:a16="http://schemas.microsoft.com/office/drawing/2014/main" id="{8468C917-4CDC-58D0-F25F-FAC13F114130}"/>
              </a:ext>
            </a:extLst>
          </p:cNvPr>
          <p:cNvPicPr>
            <a:picLocks noChangeAspect="1"/>
          </p:cNvPicPr>
          <p:nvPr/>
        </p:nvPicPr>
        <p:blipFill rotWithShape="1">
          <a:blip r:embed="rId3"/>
          <a:srcRect t="1657" r="48869" b="-276"/>
          <a:stretch/>
        </p:blipFill>
        <p:spPr>
          <a:xfrm>
            <a:off x="741519" y="1308299"/>
            <a:ext cx="6006874" cy="4125852"/>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98C19CBA-E324-90C8-1953-AD1976E69D94}"/>
              </a:ext>
            </a:extLst>
          </p:cNvPr>
          <p:cNvPicPr>
            <a:picLocks noChangeAspect="1"/>
          </p:cNvPicPr>
          <p:nvPr/>
        </p:nvPicPr>
        <p:blipFill rotWithShape="1">
          <a:blip r:embed="rId3"/>
          <a:srcRect l="51032" r="-98" b="-276"/>
          <a:stretch/>
        </p:blipFill>
        <p:spPr>
          <a:xfrm rot="16200000">
            <a:off x="6225609" y="1054297"/>
            <a:ext cx="5764298" cy="4195191"/>
          </a:xfrm>
          <a:prstGeom prst="rect">
            <a:avLst/>
          </a:prstGeom>
        </p:spPr>
      </p:pic>
      <p:sp>
        <p:nvSpPr>
          <p:cNvPr id="9" name="Text Placeholder 3">
            <a:extLst>
              <a:ext uri="{FF2B5EF4-FFF2-40B4-BE49-F238E27FC236}">
                <a16:creationId xmlns:a16="http://schemas.microsoft.com/office/drawing/2014/main" id="{28ACEC88-4194-6F40-0EFF-28BD8D67F3A7}"/>
              </a:ext>
            </a:extLst>
          </p:cNvPr>
          <p:cNvSpPr txBox="1">
            <a:spLocks/>
          </p:cNvSpPr>
          <p:nvPr/>
        </p:nvSpPr>
        <p:spPr>
          <a:xfrm>
            <a:off x="7010705" y="6173326"/>
            <a:ext cx="10526712" cy="44704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FFD70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Raleway"/>
              </a:rPr>
              <a:t>Aerial imagery and Tower model output</a:t>
            </a:r>
            <a:endParaRPr lang="en-US" dirty="0"/>
          </a:p>
        </p:txBody>
      </p:sp>
    </p:spTree>
    <p:extLst>
      <p:ext uri="{BB962C8B-B14F-4D97-AF65-F5344CB8AC3E}">
        <p14:creationId xmlns:p14="http://schemas.microsoft.com/office/powerpoint/2010/main" val="108722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outdoor, snow&#10;&#10;Description automatically generated">
            <a:extLst>
              <a:ext uri="{FF2B5EF4-FFF2-40B4-BE49-F238E27FC236}">
                <a16:creationId xmlns:a16="http://schemas.microsoft.com/office/drawing/2014/main" id="{C5B91C6D-CFBB-0A9C-4F52-BAA83E141C73}"/>
              </a:ext>
            </a:extLst>
          </p:cNvPr>
          <p:cNvPicPr>
            <a:picLocks noChangeAspect="1"/>
          </p:cNvPicPr>
          <p:nvPr/>
        </p:nvPicPr>
        <p:blipFill>
          <a:blip r:embed="rId2"/>
          <a:stretch>
            <a:fillRect/>
          </a:stretch>
        </p:blipFill>
        <p:spPr>
          <a:xfrm>
            <a:off x="4383087" y="-200794"/>
            <a:ext cx="7872148" cy="4443099"/>
          </a:xfrm>
          <a:prstGeom prst="rect">
            <a:avLst/>
          </a:prstGeom>
        </p:spPr>
      </p:pic>
      <p:sp>
        <p:nvSpPr>
          <p:cNvPr id="2" name="Text Placeholder 1">
            <a:extLst>
              <a:ext uri="{FF2B5EF4-FFF2-40B4-BE49-F238E27FC236}">
                <a16:creationId xmlns:a16="http://schemas.microsoft.com/office/drawing/2014/main" id="{0F2A38E6-96FA-1A20-DC74-9FF67485833C}"/>
              </a:ext>
            </a:extLst>
          </p:cNvPr>
          <p:cNvSpPr>
            <a:spLocks noGrp="1"/>
          </p:cNvSpPr>
          <p:nvPr>
            <p:ph type="body" sz="quarter" idx="10"/>
          </p:nvPr>
        </p:nvSpPr>
        <p:spPr>
          <a:xfrm>
            <a:off x="482213" y="615830"/>
            <a:ext cx="3802628" cy="1100467"/>
          </a:xfrm>
        </p:spPr>
        <p:txBody>
          <a:bodyPr lIns="91440" tIns="45720" rIns="91440" bIns="45720" anchor="b"/>
          <a:lstStyle/>
          <a:p>
            <a:r>
              <a:rPr lang="en-AU">
                <a:latin typeface="Raleway SemiBold"/>
              </a:rPr>
              <a:t>S</a:t>
            </a:r>
            <a:r>
              <a:rPr lang="en-US" err="1">
                <a:latin typeface="Raleway SemiBold"/>
              </a:rPr>
              <a:t>ome</a:t>
            </a:r>
            <a:r>
              <a:rPr lang="en-US">
                <a:latin typeface="Raleway SemiBold"/>
              </a:rPr>
              <a:t> </a:t>
            </a:r>
            <a:r>
              <a:rPr lang="en-US">
                <a:solidFill>
                  <a:srgbClr val="FFD701"/>
                </a:solidFill>
                <a:latin typeface="Raleway SemiBold"/>
              </a:rPr>
              <a:t>flooding can be avoided</a:t>
            </a:r>
            <a:endParaRPr lang="en-US"/>
          </a:p>
        </p:txBody>
      </p:sp>
      <p:sp>
        <p:nvSpPr>
          <p:cNvPr id="3" name="TextBox 2">
            <a:extLst>
              <a:ext uri="{FF2B5EF4-FFF2-40B4-BE49-F238E27FC236}">
                <a16:creationId xmlns:a16="http://schemas.microsoft.com/office/drawing/2014/main" id="{9F425B27-040C-59DB-E10B-F2DC3E01B074}"/>
              </a:ext>
            </a:extLst>
          </p:cNvPr>
          <p:cNvSpPr txBox="1"/>
          <p:nvPr/>
        </p:nvSpPr>
        <p:spPr>
          <a:xfrm>
            <a:off x="5187715" y="4424231"/>
            <a:ext cx="4408752" cy="1892826"/>
          </a:xfrm>
          <a:prstGeom prst="rect">
            <a:avLst/>
          </a:prstGeom>
          <a:noFill/>
        </p:spPr>
        <p:txBody>
          <a:bodyPr wrap="square" lIns="91440" tIns="0" rIns="0" bIns="45720" rtlCol="0" anchor="t">
            <a:spAutoFit/>
          </a:bodyPr>
          <a:lstStyle/>
          <a:p>
            <a:pPr>
              <a:spcAft>
                <a:spcPts val="1200"/>
              </a:spcAft>
            </a:pPr>
            <a:r>
              <a:rPr lang="en-US" sz="2000" b="1">
                <a:solidFill>
                  <a:srgbClr val="FFD701"/>
                </a:solidFill>
                <a:latin typeface="Raleway"/>
                <a:cs typeface="Calibri"/>
              </a:rPr>
              <a:t>Factors within our control</a:t>
            </a:r>
          </a:p>
          <a:p>
            <a:pPr marL="171450" lvl="1" indent="-171450">
              <a:spcAft>
                <a:spcPts val="1800"/>
              </a:spcAft>
              <a:buFont typeface="Arial,Sans-Serif"/>
              <a:buChar char="•"/>
            </a:pPr>
            <a:r>
              <a:rPr lang="en-US" sz="2000" b="1">
                <a:solidFill>
                  <a:srgbClr val="001272"/>
                </a:solidFill>
                <a:latin typeface="Raleway"/>
                <a:ea typeface="+mn-lt"/>
                <a:cs typeface="+mn-lt"/>
              </a:rPr>
              <a:t>Maintenance</a:t>
            </a:r>
            <a:r>
              <a:rPr lang="en-US" sz="2000">
                <a:solidFill>
                  <a:srgbClr val="001272"/>
                </a:solidFill>
                <a:latin typeface="Raleway"/>
                <a:ea typeface="+mn-lt"/>
                <a:cs typeface="+mn-lt"/>
              </a:rPr>
              <a:t> of water systems</a:t>
            </a:r>
          </a:p>
          <a:p>
            <a:pPr marL="171450" lvl="1" indent="-171450">
              <a:spcAft>
                <a:spcPts val="1800"/>
              </a:spcAft>
              <a:buFont typeface="Arial,Sans-Serif"/>
              <a:buChar char="•"/>
            </a:pPr>
            <a:r>
              <a:rPr lang="en-US" sz="2000">
                <a:solidFill>
                  <a:srgbClr val="001272"/>
                </a:solidFill>
                <a:latin typeface="Raleway"/>
                <a:ea typeface="+mn-lt"/>
                <a:cs typeface="+mn-lt"/>
              </a:rPr>
              <a:t>Managed retreat</a:t>
            </a:r>
          </a:p>
          <a:p>
            <a:pPr marL="171450" lvl="1" indent="-171450">
              <a:spcAft>
                <a:spcPts val="1800"/>
              </a:spcAft>
              <a:buFont typeface="Arial,Sans-Serif"/>
              <a:buChar char="•"/>
            </a:pPr>
            <a:r>
              <a:rPr lang="en-US" sz="2000" b="1">
                <a:solidFill>
                  <a:srgbClr val="001272"/>
                </a:solidFill>
                <a:latin typeface="Raleway"/>
                <a:ea typeface="+mn-lt"/>
                <a:cs typeface="+mn-lt"/>
              </a:rPr>
              <a:t>Not building</a:t>
            </a:r>
            <a:r>
              <a:rPr lang="en-US" sz="2000">
                <a:solidFill>
                  <a:srgbClr val="001272"/>
                </a:solidFill>
                <a:latin typeface="Raleway"/>
                <a:ea typeface="+mn-lt"/>
                <a:cs typeface="+mn-lt"/>
              </a:rPr>
              <a:t> in flood prone areas</a:t>
            </a:r>
            <a:endParaRPr lang="en-US" sz="2000">
              <a:solidFill>
                <a:srgbClr val="001272"/>
              </a:solidFill>
              <a:latin typeface="Raleway"/>
              <a:cs typeface="Calibri"/>
            </a:endParaRPr>
          </a:p>
        </p:txBody>
      </p:sp>
      <p:sp>
        <p:nvSpPr>
          <p:cNvPr id="12" name="Text Placeholder 3">
            <a:extLst>
              <a:ext uri="{FF2B5EF4-FFF2-40B4-BE49-F238E27FC236}">
                <a16:creationId xmlns:a16="http://schemas.microsoft.com/office/drawing/2014/main" id="{32DE3CC1-F4B4-7898-8E1F-4B79D3DCAD49}"/>
              </a:ext>
            </a:extLst>
          </p:cNvPr>
          <p:cNvSpPr txBox="1">
            <a:spLocks/>
          </p:cNvSpPr>
          <p:nvPr/>
        </p:nvSpPr>
        <p:spPr>
          <a:xfrm>
            <a:off x="9931797" y="2867088"/>
            <a:ext cx="2404470" cy="1006885"/>
          </a:xfrm>
          <a:prstGeom prst="rect">
            <a:avLst/>
          </a:prstGeom>
        </p:spPr>
        <p:txBody>
          <a:bodyPr lIns="91440" tIns="45720" rIns="91440" bIns="457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2000" b="1">
                <a:solidFill>
                  <a:srgbClr val="001272"/>
                </a:solidFill>
                <a:latin typeface="Raleway"/>
              </a:rPr>
              <a:t>50% </a:t>
            </a:r>
            <a:r>
              <a:rPr lang="en-US" sz="2000" b="1">
                <a:solidFill>
                  <a:srgbClr val="001272"/>
                </a:solidFill>
                <a:latin typeface="Raleway"/>
              </a:rPr>
              <a:t>of Kiwis think that it’s the Government’s responsibility to prevent frequent property flooding*</a:t>
            </a:r>
          </a:p>
        </p:txBody>
      </p:sp>
      <p:sp>
        <p:nvSpPr>
          <p:cNvPr id="14" name="Text Placeholder 4">
            <a:extLst>
              <a:ext uri="{FF2B5EF4-FFF2-40B4-BE49-F238E27FC236}">
                <a16:creationId xmlns:a16="http://schemas.microsoft.com/office/drawing/2014/main" id="{99C9B928-BFE8-91D9-CA84-E613447E5748}"/>
              </a:ext>
            </a:extLst>
          </p:cNvPr>
          <p:cNvSpPr>
            <a:spLocks noGrp="1"/>
          </p:cNvSpPr>
          <p:nvPr/>
        </p:nvSpPr>
        <p:spPr>
          <a:xfrm>
            <a:off x="482213" y="6430847"/>
            <a:ext cx="10526712" cy="447040"/>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2">
                    <a:lumMod val="25000"/>
                  </a:schemeClr>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rgbClr val="001272"/>
                </a:solidFill>
                <a:latin typeface="Raleway"/>
              </a:rPr>
              <a:t>*Based on Research commissioned by Tower, September 2021.  Image: West Auckland Flooding August '21</a:t>
            </a:r>
          </a:p>
        </p:txBody>
      </p:sp>
      <p:sp>
        <p:nvSpPr>
          <p:cNvPr id="15" name="Rectangle 14">
            <a:extLst>
              <a:ext uri="{FF2B5EF4-FFF2-40B4-BE49-F238E27FC236}">
                <a16:creationId xmlns:a16="http://schemas.microsoft.com/office/drawing/2014/main" id="{1682F8B6-9091-58E2-F9DD-552575AA4F4C}"/>
              </a:ext>
            </a:extLst>
          </p:cNvPr>
          <p:cNvSpPr/>
          <p:nvPr/>
        </p:nvSpPr>
        <p:spPr>
          <a:xfrm rot="5400000">
            <a:off x="4960416" y="4525297"/>
            <a:ext cx="384698" cy="58366"/>
          </a:xfrm>
          <a:prstGeom prst="rect">
            <a:avLst/>
          </a:prstGeom>
          <a:solidFill>
            <a:srgbClr val="00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349AF8B-2947-9C16-CAA3-FC5763B0651A}"/>
              </a:ext>
            </a:extLst>
          </p:cNvPr>
          <p:cNvSpPr/>
          <p:nvPr/>
        </p:nvSpPr>
        <p:spPr>
          <a:xfrm rot="5400000">
            <a:off x="9712332" y="1879463"/>
            <a:ext cx="384698" cy="58366"/>
          </a:xfrm>
          <a:prstGeom prst="rect">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94474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Oliver Bale</DisplayName>
        <AccountId>57</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7CCF82-C7CC-44FA-8264-B8D4C0B15FFD}">
  <ds:schemaRefs>
    <ds:schemaRef ds:uri="http://schemas.microsoft.com/sharepoint/v3/contenttype/forms"/>
  </ds:schemaRefs>
</ds:datastoreItem>
</file>

<file path=customXml/itemProps2.xml><?xml version="1.0" encoding="utf-8"?>
<ds:datastoreItem xmlns:ds="http://schemas.openxmlformats.org/officeDocument/2006/customXml" ds:itemID="{BA167AEF-FE16-42D6-943C-A65646698D75}">
  <ds:schemaRefs>
    <ds:schemaRef ds:uri="bc9d2db0-6ee4-4df7-96ef-a9e4fe5bab02"/>
    <ds:schemaRef ds:uri="f1cabdbc-4127-4fa3-8ec2-975ab8768a4e"/>
    <ds:schemaRef ds:uri="http://schemas.microsoft.com/office/2006/metadata/properties"/>
    <ds:schemaRef ds:uri="http://schemas.microsoft.com/office/infopath/2007/PartnerControls"/>
    <ds:schemaRef ds:uri="http://www.w3.org/2000/xmlns/"/>
    <ds:schemaRef ds:uri="http://www.w3.org/2001/XMLSchema-instance"/>
    <ds:schemaRef ds:uri="8a31ac2b-8757-4ead-a192-5372f6031ba0"/>
    <ds:schemaRef ds:uri="c42119ed-06f3-4b41-8c41-1489ccf2f7ae"/>
    <ds:schemaRef ds:uri="0e9ac2ee-d8c2-49e7-b950-49a0168e9a9e"/>
    <ds:schemaRef ds:uri="http://schemas.microsoft.com/sharepoint/v3"/>
  </ds:schemaRefs>
</ds:datastoreItem>
</file>

<file path=customXml/itemProps3.xml><?xml version="1.0" encoding="utf-8"?>
<ds:datastoreItem xmlns:ds="http://schemas.openxmlformats.org/officeDocument/2006/customXml" ds:itemID="{8982AE6B-2582-48E3-A140-72182FCDC634}"/>
</file>

<file path=docProps/app.xml><?xml version="1.0" encoding="utf-8"?>
<Properties xmlns="http://schemas.openxmlformats.org/officeDocument/2006/extended-properties" xmlns:vt="http://schemas.openxmlformats.org/officeDocument/2006/docPropsVTypes">
  <TotalTime>0</TotalTime>
  <Words>899</Words>
  <Application>Microsoft Office PowerPoint</Application>
  <PresentationFormat>Widescreen</PresentationFormat>
  <Paragraphs>125</Paragraphs>
  <Slides>16</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Arial,Sans-Serif</vt:lpstr>
      <vt:lpstr>Calibri</vt:lpstr>
      <vt:lpstr>Calibri Light</vt:lpstr>
      <vt:lpstr>Raleway</vt:lpstr>
      <vt:lpstr>Raleway Light</vt:lpstr>
      <vt:lpstr>Raleway Medium</vt:lpstr>
      <vt:lpstr>Raleway SemiBold</vt:lpstr>
      <vt:lpstr>TOWER</vt:lpstr>
      <vt:lpstr>Office Theme</vt:lpstr>
      <vt:lpstr>1_Office Theme</vt:lpstr>
      <vt:lpstr>Enhanced  Flood Data </vt:lpstr>
      <vt:lpstr>PowerPoint Presentation</vt:lpstr>
      <vt:lpstr>PowerPoint Presentation</vt:lpstr>
      <vt:lpstr>For flooding alone, in the last two years we've experienced...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Jonny Haydon</dc:creator>
  <cp:lastModifiedBy>Katrina Guy</cp:lastModifiedBy>
  <cp:revision>69</cp:revision>
  <dcterms:created xsi:type="dcterms:W3CDTF">2022-04-26T08:42:32Z</dcterms:created>
  <dcterms:modified xsi:type="dcterms:W3CDTF">2022-06-08T01:17:17Z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ies>
</file>