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674" r:id="rId5"/>
  </p:sldMasterIdLst>
  <p:notesMasterIdLst>
    <p:notesMasterId r:id="rId40"/>
  </p:notesMasterIdLst>
  <p:sldIdLst>
    <p:sldId id="257" r:id="rId6"/>
    <p:sldId id="1935" r:id="rId7"/>
    <p:sldId id="1978" r:id="rId8"/>
    <p:sldId id="2011" r:id="rId9"/>
    <p:sldId id="1979" r:id="rId10"/>
    <p:sldId id="2012" r:id="rId11"/>
    <p:sldId id="2013" r:id="rId12"/>
    <p:sldId id="2014" r:id="rId13"/>
    <p:sldId id="1982" r:id="rId14"/>
    <p:sldId id="1983" r:id="rId15"/>
    <p:sldId id="1998" r:id="rId16"/>
    <p:sldId id="2019" r:id="rId17"/>
    <p:sldId id="1985" r:id="rId18"/>
    <p:sldId id="2020" r:id="rId19"/>
    <p:sldId id="2003" r:id="rId20"/>
    <p:sldId id="2004" r:id="rId21"/>
    <p:sldId id="2017" r:id="rId22"/>
    <p:sldId id="1984" r:id="rId23"/>
    <p:sldId id="1987" r:id="rId24"/>
    <p:sldId id="2018" r:id="rId25"/>
    <p:sldId id="2007" r:id="rId26"/>
    <p:sldId id="2009" r:id="rId27"/>
    <p:sldId id="2021" r:id="rId28"/>
    <p:sldId id="2015" r:id="rId29"/>
    <p:sldId id="2006" r:id="rId30"/>
    <p:sldId id="2008" r:id="rId31"/>
    <p:sldId id="1990" r:id="rId32"/>
    <p:sldId id="2010" r:id="rId33"/>
    <p:sldId id="1997" r:id="rId34"/>
    <p:sldId id="1956" r:id="rId35"/>
    <p:sldId id="2016" r:id="rId36"/>
    <p:sldId id="1996" r:id="rId37"/>
    <p:sldId id="1993" r:id="rId38"/>
    <p:sldId id="2002" r:id="rId3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rt 1 - Introduction &amp; Hard Hitting" id="{3E9770B8-1BCE-4857-9867-8D735AD7F731}">
          <p14:sldIdLst>
            <p14:sldId id="257"/>
            <p14:sldId id="1935"/>
            <p14:sldId id="1978"/>
            <p14:sldId id="2011"/>
            <p14:sldId id="1979"/>
            <p14:sldId id="2012"/>
            <p14:sldId id="2013"/>
            <p14:sldId id="2014"/>
          </p14:sldIdLst>
        </p14:section>
        <p14:section name="Part 2 - Complex optimisation approach" id="{9C543C22-66A2-41A0-A16E-E5811FEF1984}">
          <p14:sldIdLst>
            <p14:sldId id="1982"/>
          </p14:sldIdLst>
        </p14:section>
        <p14:section name="Part 2 - Input steps" id="{1966B535-418C-4F1A-B225-FA17E978747B}">
          <p14:sldIdLst>
            <p14:sldId id="1983"/>
            <p14:sldId id="1998"/>
            <p14:sldId id="2019"/>
            <p14:sldId id="1985"/>
            <p14:sldId id="2020"/>
            <p14:sldId id="2003"/>
            <p14:sldId id="2004"/>
            <p14:sldId id="2017"/>
            <p14:sldId id="1984"/>
            <p14:sldId id="1987"/>
          </p14:sldIdLst>
        </p14:section>
        <p14:section name="Part 2 - Approach steps" id="{EE4517D7-21C1-49BF-8C62-E1F93DCC2EFA}">
          <p14:sldIdLst>
            <p14:sldId id="2018"/>
            <p14:sldId id="2007"/>
            <p14:sldId id="2009"/>
            <p14:sldId id="2021"/>
            <p14:sldId id="2015"/>
            <p14:sldId id="2006"/>
            <p14:sldId id="2008"/>
            <p14:sldId id="1990"/>
          </p14:sldIdLst>
        </p14:section>
        <p14:section name="Part 3 - Wrap up" id="{80538936-D0BA-4AAD-ACC2-6B8E65F00A61}">
          <p14:sldIdLst>
            <p14:sldId id="2010"/>
            <p14:sldId id="1997"/>
            <p14:sldId id="1956"/>
          </p14:sldIdLst>
        </p14:section>
        <p14:section name="Extra slides" id="{005EC78A-0652-4BFA-93ED-65CCDC928BBE}">
          <p14:sldIdLst>
            <p14:sldId id="2016"/>
            <p14:sldId id="1996"/>
            <p14:sldId id="1993"/>
            <p14:sldId id="20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linda Hansen" initials="B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324"/>
    <a:srgbClr val="C0504D"/>
    <a:srgbClr val="D0D0D0"/>
    <a:srgbClr val="C0ECA4"/>
    <a:srgbClr val="145D95"/>
    <a:srgbClr val="8EA754"/>
    <a:srgbClr val="DDDBC6"/>
    <a:srgbClr val="736E6F"/>
    <a:srgbClr val="89AEC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421E69-77D0-434F-BFE3-DC15CCF197C9}" v="118" dt="2023-05-23T11:53:41.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70388" autoAdjust="0"/>
  </p:normalViewPr>
  <p:slideViewPr>
    <p:cSldViewPr snapToGrid="0" snapToObjects="1">
      <p:cViewPr varScale="1">
        <p:scale>
          <a:sx n="53" d="100"/>
          <a:sy n="53" d="100"/>
        </p:scale>
        <p:origin x="1728" y="48"/>
      </p:cViewPr>
      <p:guideLst>
        <p:guide orient="horz" pos="2160"/>
        <p:guide pos="3840"/>
      </p:guideLst>
    </p:cSldViewPr>
  </p:slideViewPr>
  <p:outlineViewPr>
    <p:cViewPr>
      <p:scale>
        <a:sx n="33" d="100"/>
        <a:sy n="33" d="100"/>
      </p:scale>
      <p:origin x="0" y="-4668"/>
    </p:cViewPr>
  </p:outlineViewPr>
  <p:notesTextViewPr>
    <p:cViewPr>
      <p:scale>
        <a:sx n="3" d="2"/>
        <a:sy n="3" d="2"/>
      </p:scale>
      <p:origin x="0" y="0"/>
    </p:cViewPr>
  </p:notesTextViewPr>
  <p:sorterViewPr>
    <p:cViewPr>
      <p:scale>
        <a:sx n="60" d="100"/>
        <a:sy n="60" d="100"/>
      </p:scale>
      <p:origin x="0" y="0"/>
    </p:cViewPr>
  </p:sorterViewPr>
  <p:notesViewPr>
    <p:cSldViewPr snapToGrid="0" snapToObjects="1">
      <p:cViewPr varScale="1">
        <p:scale>
          <a:sx n="53" d="100"/>
          <a:sy n="53" d="100"/>
        </p:scale>
        <p:origin x="-280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LCC$/m2 Rain Garden Surface Area/ Year</a:t>
            </a:r>
            <a:r>
              <a:rPr lang="en-US" baseline="0"/>
              <a:t> </a:t>
            </a:r>
            <a:r>
              <a:rPr lang="en-US"/>
              <a:t> (over</a:t>
            </a:r>
            <a:r>
              <a:rPr lang="en-US" baseline="0"/>
              <a:t> a life cycle of 50 years; 4% Discount Rate)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'RGs and TPs'!$B$3</c:f>
              <c:strCache>
                <c:ptCount val="1"/>
                <c:pt idx="0">
                  <c:v>LCC $/m2/year - LOW</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('RGs and TPs'!$A$4:$A$5,'RGs and TPs'!$A$9:$A$22)</c:f>
              <c:strCache>
                <c:ptCount val="16"/>
                <c:pt idx="0">
                  <c:v>5 m2 (tree pit)</c:v>
                </c:pt>
                <c:pt idx="1">
                  <c:v>10m2 (tree pit)</c:v>
                </c:pt>
                <c:pt idx="2">
                  <c:v>20m2</c:v>
                </c:pt>
                <c:pt idx="3">
                  <c:v>40m2</c:v>
                </c:pt>
                <c:pt idx="4">
                  <c:v>45m2</c:v>
                </c:pt>
                <c:pt idx="5">
                  <c:v>50m2</c:v>
                </c:pt>
                <c:pt idx="6">
                  <c:v>100m2</c:v>
                </c:pt>
                <c:pt idx="7">
                  <c:v>200m2</c:v>
                </c:pt>
                <c:pt idx="8">
                  <c:v>300m2</c:v>
                </c:pt>
                <c:pt idx="9">
                  <c:v>400m2</c:v>
                </c:pt>
                <c:pt idx="10">
                  <c:v>500m2</c:v>
                </c:pt>
                <c:pt idx="11">
                  <c:v>600m2</c:v>
                </c:pt>
                <c:pt idx="12">
                  <c:v>700m2</c:v>
                </c:pt>
                <c:pt idx="13">
                  <c:v>800m2</c:v>
                </c:pt>
                <c:pt idx="14">
                  <c:v>900m2</c:v>
                </c:pt>
                <c:pt idx="15">
                  <c:v>1000m2</c:v>
                </c:pt>
              </c:strCache>
            </c:strRef>
          </c:cat>
          <c:val>
            <c:numRef>
              <c:f>('RGs and TPs'!$B$4:$B$5,'RGs and TPs'!$B$9:$B$22)</c:f>
              <c:numCache>
                <c:formatCode>"$"#,##0.00</c:formatCode>
                <c:ptCount val="16"/>
                <c:pt idx="0">
                  <c:v>198.28187842041109</c:v>
                </c:pt>
                <c:pt idx="1">
                  <c:v>117.83158598037561</c:v>
                </c:pt>
                <c:pt idx="2">
                  <c:v>56.370522751381799</c:v>
                </c:pt>
                <c:pt idx="3">
                  <c:v>36.257949641372953</c:v>
                </c:pt>
                <c:pt idx="4">
                  <c:v>34.023219295816382</c:v>
                </c:pt>
                <c:pt idx="5">
                  <c:v>32.235435019371181</c:v>
                </c:pt>
                <c:pt idx="6">
                  <c:v>24.19040577536763</c:v>
                </c:pt>
                <c:pt idx="7">
                  <c:v>20.167891153365861</c:v>
                </c:pt>
                <c:pt idx="8">
                  <c:v>18.82705294603193</c:v>
                </c:pt>
                <c:pt idx="9">
                  <c:v>18.15663384236494</c:v>
                </c:pt>
                <c:pt idx="10">
                  <c:v>17.754382380164781</c:v>
                </c:pt>
                <c:pt idx="11">
                  <c:v>17.48621473869801</c:v>
                </c:pt>
                <c:pt idx="12">
                  <c:v>17.294666423364589</c:v>
                </c:pt>
                <c:pt idx="13">
                  <c:v>17.151005186864531</c:v>
                </c:pt>
                <c:pt idx="14">
                  <c:v>17.039268669586701</c:v>
                </c:pt>
                <c:pt idx="15">
                  <c:v>16.949879455764439</c:v>
                </c:pt>
              </c:numCache>
            </c:numRef>
          </c:val>
          <c:smooth val="0"/>
          <c:extLst>
            <c:ext xmlns:c16="http://schemas.microsoft.com/office/drawing/2014/chart" uri="{C3380CC4-5D6E-409C-BE32-E72D297353CC}">
              <c16:uniqueId val="{00000000-E840-4EC1-9DD8-92C1E0A77CA3}"/>
            </c:ext>
          </c:extLst>
        </c:ser>
        <c:ser>
          <c:idx val="2"/>
          <c:order val="1"/>
          <c:tx>
            <c:strRef>
              <c:f>'RGs and TPs'!$F$3</c:f>
              <c:strCache>
                <c:ptCount val="1"/>
                <c:pt idx="0">
                  <c:v>LCC $/m2/year - AVE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('RGs and TPs'!$A$4:$A$5,'RGs and TPs'!$A$9:$A$22)</c:f>
              <c:strCache>
                <c:ptCount val="16"/>
                <c:pt idx="0">
                  <c:v>5 m2 (tree pit)</c:v>
                </c:pt>
                <c:pt idx="1">
                  <c:v>10m2 (tree pit)</c:v>
                </c:pt>
                <c:pt idx="2">
                  <c:v>20m2</c:v>
                </c:pt>
                <c:pt idx="3">
                  <c:v>40m2</c:v>
                </c:pt>
                <c:pt idx="4">
                  <c:v>45m2</c:v>
                </c:pt>
                <c:pt idx="5">
                  <c:v>50m2</c:v>
                </c:pt>
                <c:pt idx="6">
                  <c:v>100m2</c:v>
                </c:pt>
                <c:pt idx="7">
                  <c:v>200m2</c:v>
                </c:pt>
                <c:pt idx="8">
                  <c:v>300m2</c:v>
                </c:pt>
                <c:pt idx="9">
                  <c:v>400m2</c:v>
                </c:pt>
                <c:pt idx="10">
                  <c:v>500m2</c:v>
                </c:pt>
                <c:pt idx="11">
                  <c:v>600m2</c:v>
                </c:pt>
                <c:pt idx="12">
                  <c:v>700m2</c:v>
                </c:pt>
                <c:pt idx="13">
                  <c:v>800m2</c:v>
                </c:pt>
                <c:pt idx="14">
                  <c:v>900m2</c:v>
                </c:pt>
                <c:pt idx="15">
                  <c:v>1000m2</c:v>
                </c:pt>
              </c:strCache>
            </c:strRef>
          </c:cat>
          <c:val>
            <c:numRef>
              <c:f>('RGs and TPs'!$F$4:$F$5,'RGs and TPs'!$F$9:$F$22)</c:f>
              <c:numCache>
                <c:formatCode>"$"#,##0.00</c:formatCode>
                <c:ptCount val="16"/>
                <c:pt idx="0">
                  <c:v>249.80000245053799</c:v>
                </c:pt>
                <c:pt idx="1">
                  <c:v>146.65715427468439</c:v>
                </c:pt>
                <c:pt idx="2">
                  <c:v>75.249242599958393</c:v>
                </c:pt>
                <c:pt idx="3">
                  <c:v>49.463530555995042</c:v>
                </c:pt>
                <c:pt idx="4">
                  <c:v>46.598451439999103</c:v>
                </c:pt>
                <c:pt idx="5">
                  <c:v>44.306388147202327</c:v>
                </c:pt>
                <c:pt idx="6">
                  <c:v>33.992103329617009</c:v>
                </c:pt>
                <c:pt idx="7">
                  <c:v>28.83496092082434</c:v>
                </c:pt>
                <c:pt idx="8">
                  <c:v>27.115913451226781</c:v>
                </c:pt>
                <c:pt idx="9">
                  <c:v>26.256389716428011</c:v>
                </c:pt>
                <c:pt idx="10">
                  <c:v>25.740675475548741</c:v>
                </c:pt>
                <c:pt idx="11">
                  <c:v>25.396865981629229</c:v>
                </c:pt>
                <c:pt idx="12">
                  <c:v>25.151287771686739</c:v>
                </c:pt>
                <c:pt idx="13">
                  <c:v>24.967104114229841</c:v>
                </c:pt>
                <c:pt idx="14">
                  <c:v>24.823850158430041</c:v>
                </c:pt>
                <c:pt idx="15">
                  <c:v>24.709246993790199</c:v>
                </c:pt>
              </c:numCache>
            </c:numRef>
          </c:val>
          <c:smooth val="0"/>
          <c:extLst>
            <c:ext xmlns:c16="http://schemas.microsoft.com/office/drawing/2014/chart" uri="{C3380CC4-5D6E-409C-BE32-E72D297353CC}">
              <c16:uniqueId val="{00000001-E840-4EC1-9DD8-92C1E0A77CA3}"/>
            </c:ext>
          </c:extLst>
        </c:ser>
        <c:ser>
          <c:idx val="1"/>
          <c:order val="2"/>
          <c:tx>
            <c:strRef>
              <c:f>'RGs and TPs'!$D$3</c:f>
              <c:strCache>
                <c:ptCount val="1"/>
                <c:pt idx="0">
                  <c:v>LCC $/m2/year - HIGH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('RGs and TPs'!$A$4:$A$5,'RGs and TPs'!$A$9:$A$22)</c:f>
              <c:strCache>
                <c:ptCount val="16"/>
                <c:pt idx="0">
                  <c:v>5 m2 (tree pit)</c:v>
                </c:pt>
                <c:pt idx="1">
                  <c:v>10m2 (tree pit)</c:v>
                </c:pt>
                <c:pt idx="2">
                  <c:v>20m2</c:v>
                </c:pt>
                <c:pt idx="3">
                  <c:v>40m2</c:v>
                </c:pt>
                <c:pt idx="4">
                  <c:v>45m2</c:v>
                </c:pt>
                <c:pt idx="5">
                  <c:v>50m2</c:v>
                </c:pt>
                <c:pt idx="6">
                  <c:v>100m2</c:v>
                </c:pt>
                <c:pt idx="7">
                  <c:v>200m2</c:v>
                </c:pt>
                <c:pt idx="8">
                  <c:v>300m2</c:v>
                </c:pt>
                <c:pt idx="9">
                  <c:v>400m2</c:v>
                </c:pt>
                <c:pt idx="10">
                  <c:v>500m2</c:v>
                </c:pt>
                <c:pt idx="11">
                  <c:v>600m2</c:v>
                </c:pt>
                <c:pt idx="12">
                  <c:v>700m2</c:v>
                </c:pt>
                <c:pt idx="13">
                  <c:v>800m2</c:v>
                </c:pt>
                <c:pt idx="14">
                  <c:v>900m2</c:v>
                </c:pt>
                <c:pt idx="15">
                  <c:v>1000m2</c:v>
                </c:pt>
              </c:strCache>
            </c:strRef>
          </c:cat>
          <c:val>
            <c:numRef>
              <c:f>('RGs and TPs'!$D$4:$D$5,'RGs and TPs'!$D$9:$D$22)</c:f>
              <c:numCache>
                <c:formatCode>"$"#,##0.00</c:formatCode>
                <c:ptCount val="16"/>
                <c:pt idx="0">
                  <c:v>301.31812648066432</c:v>
                </c:pt>
                <c:pt idx="1">
                  <c:v>175.48272256899321</c:v>
                </c:pt>
                <c:pt idx="2">
                  <c:v>94.12796244853503</c:v>
                </c:pt>
                <c:pt idx="3">
                  <c:v>62.669111470617104</c:v>
                </c:pt>
                <c:pt idx="4">
                  <c:v>59.173683584181809</c:v>
                </c:pt>
                <c:pt idx="5">
                  <c:v>56.377341275033508</c:v>
                </c:pt>
                <c:pt idx="6">
                  <c:v>43.793800883866403</c:v>
                </c:pt>
                <c:pt idx="7">
                  <c:v>37.502030688282822</c:v>
                </c:pt>
                <c:pt idx="8">
                  <c:v>35.404773956421629</c:v>
                </c:pt>
                <c:pt idx="9">
                  <c:v>34.356145590491053</c:v>
                </c:pt>
                <c:pt idx="10">
                  <c:v>33.726968570932698</c:v>
                </c:pt>
                <c:pt idx="11">
                  <c:v>33.307517224560442</c:v>
                </c:pt>
                <c:pt idx="12">
                  <c:v>33.007909120008847</c:v>
                </c:pt>
                <c:pt idx="13">
                  <c:v>32.783203041595151</c:v>
                </c:pt>
                <c:pt idx="14">
                  <c:v>32.608431647273378</c:v>
                </c:pt>
                <c:pt idx="15">
                  <c:v>32.468614531815973</c:v>
                </c:pt>
              </c:numCache>
            </c:numRef>
          </c:val>
          <c:smooth val="0"/>
          <c:extLst>
            <c:ext xmlns:c16="http://schemas.microsoft.com/office/drawing/2014/chart" uri="{C3380CC4-5D6E-409C-BE32-E72D297353CC}">
              <c16:uniqueId val="{00000002-E840-4EC1-9DD8-92C1E0A77CA3}"/>
            </c:ext>
          </c:extLst>
        </c:ser>
        <c:dLbls>
          <c:showLegendKey val="0"/>
          <c:showVal val="0"/>
          <c:showCatName val="0"/>
          <c:showSerName val="0"/>
          <c:showPercent val="0"/>
          <c:showBubbleSize val="0"/>
        </c:dLbls>
        <c:marker val="1"/>
        <c:smooth val="0"/>
        <c:axId val="-309664960"/>
        <c:axId val="-309656688"/>
      </c:lineChart>
      <c:catAx>
        <c:axId val="-3096649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Rain Garden Surface Area (m2)</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9656688"/>
        <c:crosses val="autoZero"/>
        <c:auto val="1"/>
        <c:lblAlgn val="ctr"/>
        <c:lblOffset val="100"/>
        <c:noMultiLvlLbl val="0"/>
      </c:catAx>
      <c:valAx>
        <c:axId val="-309656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LCC $/m2/yr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9664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solidFill>
        <a:srgbClr val="007CBA"/>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$LCC/m2 Rain Garden Surface Area/ Year (over a life cycle of 50 years) using different discount rates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'Rain gardens'!$B$3</c:f>
              <c:strCache>
                <c:ptCount val="1"/>
                <c:pt idx="0">
                  <c:v>2% Discount Rate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'Rain gardens'!$A$4:$A$19</c:f>
              <c:strCache>
                <c:ptCount val="16"/>
                <c:pt idx="0">
                  <c:v>5 m2 (tree pit)</c:v>
                </c:pt>
                <c:pt idx="1">
                  <c:v>10m2 (tree pit)</c:v>
                </c:pt>
                <c:pt idx="2">
                  <c:v>20m2</c:v>
                </c:pt>
                <c:pt idx="3">
                  <c:v>40m2</c:v>
                </c:pt>
                <c:pt idx="4">
                  <c:v>45m2</c:v>
                </c:pt>
                <c:pt idx="5">
                  <c:v>50m2</c:v>
                </c:pt>
                <c:pt idx="6">
                  <c:v>100m2</c:v>
                </c:pt>
                <c:pt idx="7">
                  <c:v>200m2</c:v>
                </c:pt>
                <c:pt idx="8">
                  <c:v>300m2</c:v>
                </c:pt>
                <c:pt idx="9">
                  <c:v>400m2</c:v>
                </c:pt>
                <c:pt idx="10">
                  <c:v>500m2</c:v>
                </c:pt>
                <c:pt idx="11">
                  <c:v>600m2</c:v>
                </c:pt>
                <c:pt idx="12">
                  <c:v>700m2</c:v>
                </c:pt>
                <c:pt idx="13">
                  <c:v>800m2</c:v>
                </c:pt>
                <c:pt idx="14">
                  <c:v>900m2</c:v>
                </c:pt>
                <c:pt idx="15">
                  <c:v>1000m2</c:v>
                </c:pt>
              </c:strCache>
            </c:strRef>
          </c:cat>
          <c:val>
            <c:numRef>
              <c:f>'Rain gardens'!$B$4:$B$19</c:f>
              <c:numCache>
                <c:formatCode>"$"#,##0.00</c:formatCode>
                <c:ptCount val="16"/>
                <c:pt idx="0">
                  <c:v>357.74004333680227</c:v>
                </c:pt>
                <c:pt idx="1">
                  <c:v>206.75738086629039</c:v>
                </c:pt>
                <c:pt idx="2">
                  <c:v>107.34879162700869</c:v>
                </c:pt>
                <c:pt idx="3">
                  <c:v>69.603126009380702</c:v>
                </c:pt>
                <c:pt idx="4">
                  <c:v>65.409163162977606</c:v>
                </c:pt>
                <c:pt idx="5">
                  <c:v>62.053992885855102</c:v>
                </c:pt>
                <c:pt idx="6">
                  <c:v>46.955726638803903</c:v>
                </c:pt>
                <c:pt idx="7">
                  <c:v>39.406593515278253</c:v>
                </c:pt>
                <c:pt idx="8">
                  <c:v>36.890215807436427</c:v>
                </c:pt>
                <c:pt idx="9">
                  <c:v>35.632026953515513</c:v>
                </c:pt>
                <c:pt idx="10">
                  <c:v>34.877113641162943</c:v>
                </c:pt>
                <c:pt idx="11">
                  <c:v>34.373838099594543</c:v>
                </c:pt>
                <c:pt idx="12">
                  <c:v>34.014355569902847</c:v>
                </c:pt>
                <c:pt idx="13">
                  <c:v>33.744743672634073</c:v>
                </c:pt>
                <c:pt idx="14">
                  <c:v>33.535045530313951</c:v>
                </c:pt>
                <c:pt idx="15">
                  <c:v>33.367287016457823</c:v>
                </c:pt>
              </c:numCache>
            </c:numRef>
          </c:val>
          <c:smooth val="0"/>
          <c:extLst>
            <c:ext xmlns:c16="http://schemas.microsoft.com/office/drawing/2014/chart" uri="{C3380CC4-5D6E-409C-BE32-E72D297353CC}">
              <c16:uniqueId val="{00000000-9D9B-4B58-85E1-2959D167BC79}"/>
            </c:ext>
          </c:extLst>
        </c:ser>
        <c:ser>
          <c:idx val="2"/>
          <c:order val="1"/>
          <c:tx>
            <c:strRef>
              <c:f>'Rain gardens'!$C$3</c:f>
              <c:strCache>
                <c:ptCount val="1"/>
                <c:pt idx="0">
                  <c:v>4% Discount Rate</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cat>
            <c:strRef>
              <c:f>'Rain gardens'!$A$4:$A$19</c:f>
              <c:strCache>
                <c:ptCount val="16"/>
                <c:pt idx="0">
                  <c:v>5 m2 (tree pit)</c:v>
                </c:pt>
                <c:pt idx="1">
                  <c:v>10m2 (tree pit)</c:v>
                </c:pt>
                <c:pt idx="2">
                  <c:v>20m2</c:v>
                </c:pt>
                <c:pt idx="3">
                  <c:v>40m2</c:v>
                </c:pt>
                <c:pt idx="4">
                  <c:v>45m2</c:v>
                </c:pt>
                <c:pt idx="5">
                  <c:v>50m2</c:v>
                </c:pt>
                <c:pt idx="6">
                  <c:v>100m2</c:v>
                </c:pt>
                <c:pt idx="7">
                  <c:v>200m2</c:v>
                </c:pt>
                <c:pt idx="8">
                  <c:v>300m2</c:v>
                </c:pt>
                <c:pt idx="9">
                  <c:v>400m2</c:v>
                </c:pt>
                <c:pt idx="10">
                  <c:v>500m2</c:v>
                </c:pt>
                <c:pt idx="11">
                  <c:v>600m2</c:v>
                </c:pt>
                <c:pt idx="12">
                  <c:v>700m2</c:v>
                </c:pt>
                <c:pt idx="13">
                  <c:v>800m2</c:v>
                </c:pt>
                <c:pt idx="14">
                  <c:v>900m2</c:v>
                </c:pt>
                <c:pt idx="15">
                  <c:v>1000m2</c:v>
                </c:pt>
              </c:strCache>
            </c:strRef>
          </c:cat>
          <c:val>
            <c:numRef>
              <c:f>'Rain gardens'!$C$4:$C$19</c:f>
              <c:numCache>
                <c:formatCode>"$"#,##0.00</c:formatCode>
                <c:ptCount val="16"/>
                <c:pt idx="0">
                  <c:v>249.80000245053799</c:v>
                </c:pt>
                <c:pt idx="1">
                  <c:v>146.65715427468439</c:v>
                </c:pt>
                <c:pt idx="2">
                  <c:v>75.249242599958393</c:v>
                </c:pt>
                <c:pt idx="3">
                  <c:v>49.463530555995042</c:v>
                </c:pt>
                <c:pt idx="4">
                  <c:v>46.598451439999103</c:v>
                </c:pt>
                <c:pt idx="5">
                  <c:v>44.306388147202327</c:v>
                </c:pt>
                <c:pt idx="6">
                  <c:v>33.992103329617009</c:v>
                </c:pt>
                <c:pt idx="7">
                  <c:v>28.83496092082434</c:v>
                </c:pt>
                <c:pt idx="8">
                  <c:v>27.115913451226781</c:v>
                </c:pt>
                <c:pt idx="9">
                  <c:v>26.256389716428011</c:v>
                </c:pt>
                <c:pt idx="10">
                  <c:v>25.740675475548741</c:v>
                </c:pt>
                <c:pt idx="11">
                  <c:v>25.396865981629229</c:v>
                </c:pt>
                <c:pt idx="12">
                  <c:v>25.151287771686739</c:v>
                </c:pt>
                <c:pt idx="13">
                  <c:v>24.967104114229841</c:v>
                </c:pt>
                <c:pt idx="14">
                  <c:v>24.823850158430041</c:v>
                </c:pt>
                <c:pt idx="15">
                  <c:v>24.709246993790199</c:v>
                </c:pt>
              </c:numCache>
            </c:numRef>
          </c:val>
          <c:smooth val="0"/>
          <c:extLst>
            <c:ext xmlns:c16="http://schemas.microsoft.com/office/drawing/2014/chart" uri="{C3380CC4-5D6E-409C-BE32-E72D297353CC}">
              <c16:uniqueId val="{00000001-9D9B-4B58-85E1-2959D167BC79}"/>
            </c:ext>
          </c:extLst>
        </c:ser>
        <c:ser>
          <c:idx val="1"/>
          <c:order val="2"/>
          <c:tx>
            <c:strRef>
              <c:f>'Rain gardens'!$D$3</c:f>
              <c:strCache>
                <c:ptCount val="1"/>
                <c:pt idx="0">
                  <c:v>6% Discount Rate</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strRef>
              <c:f>'Rain gardens'!$A$4:$A$19</c:f>
              <c:strCache>
                <c:ptCount val="16"/>
                <c:pt idx="0">
                  <c:v>5 m2 (tree pit)</c:v>
                </c:pt>
                <c:pt idx="1">
                  <c:v>10m2 (tree pit)</c:v>
                </c:pt>
                <c:pt idx="2">
                  <c:v>20m2</c:v>
                </c:pt>
                <c:pt idx="3">
                  <c:v>40m2</c:v>
                </c:pt>
                <c:pt idx="4">
                  <c:v>45m2</c:v>
                </c:pt>
                <c:pt idx="5">
                  <c:v>50m2</c:v>
                </c:pt>
                <c:pt idx="6">
                  <c:v>100m2</c:v>
                </c:pt>
                <c:pt idx="7">
                  <c:v>200m2</c:v>
                </c:pt>
                <c:pt idx="8">
                  <c:v>300m2</c:v>
                </c:pt>
                <c:pt idx="9">
                  <c:v>400m2</c:v>
                </c:pt>
                <c:pt idx="10">
                  <c:v>500m2</c:v>
                </c:pt>
                <c:pt idx="11">
                  <c:v>600m2</c:v>
                </c:pt>
                <c:pt idx="12">
                  <c:v>700m2</c:v>
                </c:pt>
                <c:pt idx="13">
                  <c:v>800m2</c:v>
                </c:pt>
                <c:pt idx="14">
                  <c:v>900m2</c:v>
                </c:pt>
                <c:pt idx="15">
                  <c:v>1000m2</c:v>
                </c:pt>
              </c:strCache>
            </c:strRef>
          </c:cat>
          <c:val>
            <c:numRef>
              <c:f>'Rain gardens'!$D$4:$D$19</c:f>
              <c:numCache>
                <c:formatCode>"$"#,##0.00</c:formatCode>
                <c:ptCount val="16"/>
                <c:pt idx="0">
                  <c:v>188.62928807871711</c:v>
                </c:pt>
                <c:pt idx="1">
                  <c:v>113.1824515324525</c:v>
                </c:pt>
                <c:pt idx="2">
                  <c:v>57.172871641492343</c:v>
                </c:pt>
                <c:pt idx="3">
                  <c:v>38.311162504926173</c:v>
                </c:pt>
                <c:pt idx="4">
                  <c:v>36.21541704530776</c:v>
                </c:pt>
                <c:pt idx="5">
                  <c:v>34.538820677612939</c:v>
                </c:pt>
                <c:pt idx="6">
                  <c:v>26.994137022986529</c:v>
                </c:pt>
                <c:pt idx="7">
                  <c:v>23.221795195673302</c:v>
                </c:pt>
                <c:pt idx="8">
                  <c:v>21.96434791990222</c:v>
                </c:pt>
                <c:pt idx="9">
                  <c:v>21.335624282016681</c:v>
                </c:pt>
                <c:pt idx="10">
                  <c:v>20.95839009928536</c:v>
                </c:pt>
                <c:pt idx="11">
                  <c:v>20.706900644131139</c:v>
                </c:pt>
                <c:pt idx="12">
                  <c:v>20.527265319021001</c:v>
                </c:pt>
                <c:pt idx="13">
                  <c:v>20.392538825188382</c:v>
                </c:pt>
                <c:pt idx="14">
                  <c:v>20.28775155220746</c:v>
                </c:pt>
                <c:pt idx="15">
                  <c:v>20.203921733822721</c:v>
                </c:pt>
              </c:numCache>
            </c:numRef>
          </c:val>
          <c:smooth val="0"/>
          <c:extLst>
            <c:ext xmlns:c16="http://schemas.microsoft.com/office/drawing/2014/chart" uri="{C3380CC4-5D6E-409C-BE32-E72D297353CC}">
              <c16:uniqueId val="{00000002-9D9B-4B58-85E1-2959D167BC79}"/>
            </c:ext>
          </c:extLst>
        </c:ser>
        <c:dLbls>
          <c:showLegendKey val="0"/>
          <c:showVal val="0"/>
          <c:showCatName val="0"/>
          <c:showSerName val="0"/>
          <c:showPercent val="0"/>
          <c:showBubbleSize val="0"/>
        </c:dLbls>
        <c:marker val="1"/>
        <c:smooth val="0"/>
        <c:axId val="-308561744"/>
        <c:axId val="-308553136"/>
      </c:lineChart>
      <c:catAx>
        <c:axId val="-3085617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Surface</a:t>
                </a:r>
                <a:r>
                  <a:rPr lang="en-US" baseline="0"/>
                  <a:t> Area (m2)</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8553136"/>
        <c:crosses val="autoZero"/>
        <c:auto val="1"/>
        <c:lblAlgn val="ctr"/>
        <c:lblOffset val="100"/>
        <c:noMultiLvlLbl val="0"/>
      </c:catAx>
      <c:valAx>
        <c:axId val="-308553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LCC $/m2/year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8561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solidFill>
        <a:srgbClr val="007CBA"/>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EB6A7C-DAF9-48C5-949D-E81F2FAE4BA4}" type="doc">
      <dgm:prSet loTypeId="urn:microsoft.com/office/officeart/2011/layout/CircleProcess" loCatId="process" qsTypeId="urn:microsoft.com/office/officeart/2005/8/quickstyle/simple2" qsCatId="simple" csTypeId="urn:microsoft.com/office/officeart/2005/8/colors/colorful1" csCatId="colorful" phldr="1"/>
      <dgm:spPr/>
      <dgm:t>
        <a:bodyPr/>
        <a:lstStyle/>
        <a:p>
          <a:endParaRPr lang="en-NZ"/>
        </a:p>
      </dgm:t>
    </dgm:pt>
    <dgm:pt modelId="{D45DD6AA-0DAD-47E9-990D-DAC14D3CF1CE}">
      <dgm:prSet phldrT="[Text]" custT="1"/>
      <dgm:spPr>
        <a:xfrm>
          <a:off x="451305" y="983725"/>
          <a:ext cx="1439425" cy="1439198"/>
        </a:xfrm>
        <a:prstGeom prst="ellipse">
          <a:avLst/>
        </a:prstGeom>
        <a:solidFill>
          <a:sysClr val="window" lastClr="FFFFFF">
            <a:alpha val="90000"/>
            <a:hueOff val="0"/>
            <a:satOff val="0"/>
            <a:lumOff val="0"/>
            <a:alphaOff val="0"/>
          </a:sysClr>
        </a:solidFill>
        <a:ln w="12700" cap="flat" cmpd="sng" algn="ctr">
          <a:solidFill>
            <a:srgbClr val="00B2A9">
              <a:hueOff val="0"/>
              <a:satOff val="0"/>
              <a:lumOff val="0"/>
              <a:alphaOff val="0"/>
            </a:srgbClr>
          </a:solidFill>
          <a:prstDash val="solid"/>
          <a:miter lim="800000"/>
        </a:ln>
        <a:effectLst/>
      </dgm:spPr>
      <dgm:t>
        <a:bodyPr/>
        <a:lstStyle/>
        <a:p>
          <a:pPr algn="ctr">
            <a:buNone/>
          </a:pPr>
          <a:r>
            <a:rPr lang="en-NZ" sz="1100" dirty="0">
              <a:solidFill>
                <a:sysClr val="windowText" lastClr="000000">
                  <a:hueOff val="0"/>
                  <a:satOff val="0"/>
                  <a:lumOff val="0"/>
                  <a:alphaOff val="0"/>
                </a:sysClr>
              </a:solidFill>
              <a:latin typeface="Segoe UI"/>
              <a:ea typeface="+mn-ea"/>
              <a:cs typeface="+mn-cs"/>
            </a:rPr>
            <a:t>Extract Device Opportunity Footprints</a:t>
          </a:r>
        </a:p>
      </dgm:t>
    </dgm:pt>
    <dgm:pt modelId="{E694E4AC-CD42-4870-B8DA-18B478F3DBEF}" type="parTrans" cxnId="{162EEB3B-7D75-4A3E-9873-C641955E4E52}">
      <dgm:prSet/>
      <dgm:spPr/>
      <dgm:t>
        <a:bodyPr/>
        <a:lstStyle/>
        <a:p>
          <a:pPr algn="ctr"/>
          <a:endParaRPr lang="en-NZ" sz="1600"/>
        </a:p>
      </dgm:t>
    </dgm:pt>
    <dgm:pt modelId="{587C8E5E-4DEF-49DF-92F9-A9F930C14790}" type="sibTrans" cxnId="{162EEB3B-7D75-4A3E-9873-C641955E4E52}">
      <dgm:prSet/>
      <dgm:spPr/>
      <dgm:t>
        <a:bodyPr/>
        <a:lstStyle/>
        <a:p>
          <a:pPr algn="ctr"/>
          <a:endParaRPr lang="en-NZ" sz="1600"/>
        </a:p>
      </dgm:t>
    </dgm:pt>
    <dgm:pt modelId="{68E65E6E-22C6-4DFB-BCC6-9E6109A07923}">
      <dgm:prSet phldrT="[Text]" custT="1"/>
      <dgm:spPr>
        <a:xfrm>
          <a:off x="2045549" y="983725"/>
          <a:ext cx="1439425" cy="1439198"/>
        </a:xfrm>
        <a:prstGeom prst="ellipse">
          <a:avLst/>
        </a:prstGeom>
        <a:solidFill>
          <a:sysClr val="window" lastClr="FFFFFF">
            <a:alpha val="90000"/>
            <a:hueOff val="0"/>
            <a:satOff val="0"/>
            <a:lumOff val="0"/>
            <a:alphaOff val="0"/>
          </a:sysClr>
        </a:solidFill>
        <a:ln w="12700" cap="flat" cmpd="sng" algn="ctr">
          <a:solidFill>
            <a:srgbClr val="173F35">
              <a:hueOff val="0"/>
              <a:satOff val="0"/>
              <a:lumOff val="0"/>
              <a:alphaOff val="0"/>
            </a:srgbClr>
          </a:solidFill>
          <a:prstDash val="solid"/>
          <a:miter lim="800000"/>
        </a:ln>
        <a:effectLst/>
      </dgm:spPr>
      <dgm:t>
        <a:bodyPr/>
        <a:lstStyle/>
        <a:p>
          <a:pPr algn="ctr">
            <a:buNone/>
          </a:pPr>
          <a:r>
            <a:rPr lang="en-NZ" sz="1100" dirty="0">
              <a:solidFill>
                <a:sysClr val="windowText" lastClr="000000">
                  <a:hueOff val="0"/>
                  <a:satOff val="0"/>
                  <a:lumOff val="0"/>
                  <a:alphaOff val="0"/>
                </a:sysClr>
              </a:solidFill>
              <a:latin typeface="Segoe UI"/>
              <a:ea typeface="+mn-ea"/>
              <a:cs typeface="+mn-cs"/>
            </a:rPr>
            <a:t>Identify Best Opportunities in the Network</a:t>
          </a:r>
        </a:p>
      </dgm:t>
    </dgm:pt>
    <dgm:pt modelId="{13AABA2E-087A-46A2-BA9A-849B13DF9C4C}" type="parTrans" cxnId="{EB81058C-475E-46F8-AA7A-BE11A3B6A1DA}">
      <dgm:prSet/>
      <dgm:spPr/>
      <dgm:t>
        <a:bodyPr/>
        <a:lstStyle/>
        <a:p>
          <a:pPr algn="ctr"/>
          <a:endParaRPr lang="en-NZ" sz="1600"/>
        </a:p>
      </dgm:t>
    </dgm:pt>
    <dgm:pt modelId="{0225A2E5-1B99-4E73-AB34-670EAA553D90}" type="sibTrans" cxnId="{EB81058C-475E-46F8-AA7A-BE11A3B6A1DA}">
      <dgm:prSet/>
      <dgm:spPr/>
      <dgm:t>
        <a:bodyPr/>
        <a:lstStyle/>
        <a:p>
          <a:pPr algn="ctr"/>
          <a:endParaRPr lang="en-NZ" sz="1600"/>
        </a:p>
      </dgm:t>
    </dgm:pt>
    <dgm:pt modelId="{63BB1AB7-7B67-43BA-A76C-5C10A0D28FA0}">
      <dgm:prSet phldrT="[Text]" custT="1"/>
      <dgm:spPr>
        <a:xfrm>
          <a:off x="3638813" y="983725"/>
          <a:ext cx="1439425" cy="1439198"/>
        </a:xfrm>
        <a:prstGeom prst="ellipse">
          <a:avLst/>
        </a:prstGeom>
        <a:solidFill>
          <a:sysClr val="window" lastClr="FFFFFF">
            <a:alpha val="90000"/>
            <a:hueOff val="0"/>
            <a:satOff val="0"/>
            <a:lumOff val="0"/>
            <a:alphaOff val="0"/>
          </a:sysClr>
        </a:solidFill>
        <a:ln w="12700" cap="flat" cmpd="sng" algn="ctr">
          <a:solidFill>
            <a:srgbClr val="0D5257">
              <a:hueOff val="0"/>
              <a:satOff val="0"/>
              <a:lumOff val="0"/>
              <a:alphaOff val="0"/>
            </a:srgbClr>
          </a:solidFill>
          <a:prstDash val="solid"/>
          <a:miter lim="800000"/>
        </a:ln>
        <a:effectLst/>
      </dgm:spPr>
      <dgm:t>
        <a:bodyPr/>
        <a:lstStyle/>
        <a:p>
          <a:pPr algn="ctr">
            <a:buNone/>
          </a:pPr>
          <a:r>
            <a:rPr lang="en-NZ" sz="1100" dirty="0">
              <a:solidFill>
                <a:sysClr val="windowText" lastClr="000000">
                  <a:hueOff val="0"/>
                  <a:satOff val="0"/>
                  <a:lumOff val="0"/>
                  <a:alphaOff val="0"/>
                </a:sysClr>
              </a:solidFill>
              <a:latin typeface="Segoe UI"/>
              <a:ea typeface="+mn-ea"/>
              <a:cs typeface="+mn-cs"/>
            </a:rPr>
            <a:t>Delineate Device Catchments</a:t>
          </a:r>
        </a:p>
      </dgm:t>
    </dgm:pt>
    <dgm:pt modelId="{64C134F2-4086-4AA5-B253-55B2A795E2EC}" type="parTrans" cxnId="{80FBBDFC-C64C-4B8D-AFAC-000EF98DB2C1}">
      <dgm:prSet/>
      <dgm:spPr/>
      <dgm:t>
        <a:bodyPr/>
        <a:lstStyle/>
        <a:p>
          <a:pPr algn="ctr"/>
          <a:endParaRPr lang="en-NZ" sz="1600"/>
        </a:p>
      </dgm:t>
    </dgm:pt>
    <dgm:pt modelId="{7B13923B-65D6-4833-AC83-96DC852DD36C}" type="sibTrans" cxnId="{80FBBDFC-C64C-4B8D-AFAC-000EF98DB2C1}">
      <dgm:prSet/>
      <dgm:spPr/>
      <dgm:t>
        <a:bodyPr/>
        <a:lstStyle/>
        <a:p>
          <a:pPr algn="ctr"/>
          <a:endParaRPr lang="en-NZ" sz="1600"/>
        </a:p>
      </dgm:t>
    </dgm:pt>
    <dgm:pt modelId="{02C23462-72CC-4A17-A86A-303CBEF90188}">
      <dgm:prSet custT="1"/>
      <dgm:spPr>
        <a:xfrm>
          <a:off x="5232077" y="983725"/>
          <a:ext cx="1439425" cy="1439198"/>
        </a:xfrm>
        <a:prstGeom prst="ellipse">
          <a:avLst/>
        </a:prstGeom>
        <a:solidFill>
          <a:sysClr val="window" lastClr="FFFFFF">
            <a:alpha val="90000"/>
            <a:hueOff val="0"/>
            <a:satOff val="0"/>
            <a:lumOff val="0"/>
            <a:alphaOff val="0"/>
          </a:sysClr>
        </a:solidFill>
        <a:ln w="12700" cap="flat" cmpd="sng" algn="ctr">
          <a:solidFill>
            <a:srgbClr val="286140">
              <a:hueOff val="0"/>
              <a:satOff val="0"/>
              <a:lumOff val="0"/>
              <a:alphaOff val="0"/>
            </a:srgbClr>
          </a:solidFill>
          <a:prstDash val="solid"/>
          <a:miter lim="800000"/>
        </a:ln>
        <a:effectLst/>
      </dgm:spPr>
      <dgm:t>
        <a:bodyPr/>
        <a:lstStyle/>
        <a:p>
          <a:pPr algn="ctr">
            <a:buNone/>
          </a:pPr>
          <a:r>
            <a:rPr lang="en-NZ" sz="1100" b="0" dirty="0">
              <a:solidFill>
                <a:sysClr val="windowText" lastClr="000000">
                  <a:hueOff val="0"/>
                  <a:satOff val="0"/>
                  <a:lumOff val="0"/>
                  <a:alphaOff val="0"/>
                </a:sysClr>
              </a:solidFill>
              <a:latin typeface="Segoe UI"/>
              <a:ea typeface="+mn-ea"/>
              <a:cs typeface="+mn-cs"/>
            </a:rPr>
            <a:t>Determine Routing Location</a:t>
          </a:r>
        </a:p>
      </dgm:t>
    </dgm:pt>
    <dgm:pt modelId="{C88DACD9-1956-4CEF-88FF-3EF35D02E836}" type="parTrans" cxnId="{1CFBDFD4-6760-45F1-AC23-12D3568D3179}">
      <dgm:prSet/>
      <dgm:spPr/>
      <dgm:t>
        <a:bodyPr/>
        <a:lstStyle/>
        <a:p>
          <a:pPr algn="ctr"/>
          <a:endParaRPr lang="en-NZ" sz="1600"/>
        </a:p>
      </dgm:t>
    </dgm:pt>
    <dgm:pt modelId="{2B0303D5-CC0B-49DC-92C9-361B9C2354AF}" type="sibTrans" cxnId="{1CFBDFD4-6760-45F1-AC23-12D3568D3179}">
      <dgm:prSet/>
      <dgm:spPr/>
      <dgm:t>
        <a:bodyPr/>
        <a:lstStyle/>
        <a:p>
          <a:pPr algn="ctr"/>
          <a:endParaRPr lang="en-NZ" sz="1600"/>
        </a:p>
      </dgm:t>
    </dgm:pt>
    <dgm:pt modelId="{7B015DD1-5F9F-434B-9425-AAAB415B03CD}">
      <dgm:prSet custT="1"/>
      <dgm:spPr>
        <a:xfrm>
          <a:off x="6825342" y="983725"/>
          <a:ext cx="1439425" cy="1439198"/>
        </a:xfrm>
        <a:prstGeom prst="ellipse">
          <a:avLst/>
        </a:prstGeom>
        <a:solidFill>
          <a:sysClr val="window" lastClr="FFFFFF">
            <a:alpha val="90000"/>
            <a:hueOff val="0"/>
            <a:satOff val="0"/>
            <a:lumOff val="0"/>
            <a:alphaOff val="0"/>
          </a:sysClr>
        </a:solidFill>
        <a:ln w="12700" cap="flat" cmpd="sng" algn="ctr">
          <a:solidFill>
            <a:srgbClr val="4C8D2B">
              <a:hueOff val="0"/>
              <a:satOff val="0"/>
              <a:lumOff val="0"/>
              <a:alphaOff val="0"/>
            </a:srgbClr>
          </a:solidFill>
          <a:prstDash val="solid"/>
          <a:miter lim="800000"/>
        </a:ln>
        <a:effectLst/>
      </dgm:spPr>
      <dgm:t>
        <a:bodyPr/>
        <a:lstStyle/>
        <a:p>
          <a:pPr algn="ctr">
            <a:buNone/>
          </a:pPr>
          <a:r>
            <a:rPr lang="en-US" sz="1100" b="0" dirty="0">
              <a:solidFill>
                <a:sysClr val="windowText" lastClr="000000">
                  <a:hueOff val="0"/>
                  <a:satOff val="0"/>
                  <a:lumOff val="0"/>
                  <a:alphaOff val="0"/>
                </a:sysClr>
              </a:solidFill>
              <a:latin typeface="Segoe UI"/>
              <a:ea typeface="+mn-ea"/>
              <a:cs typeface="+mn-cs"/>
            </a:rPr>
            <a:t>Assign Specific Designs</a:t>
          </a:r>
          <a:endParaRPr lang="en-NZ" sz="1100" b="0" dirty="0">
            <a:solidFill>
              <a:sysClr val="windowText" lastClr="000000">
                <a:hueOff val="0"/>
                <a:satOff val="0"/>
                <a:lumOff val="0"/>
                <a:alphaOff val="0"/>
              </a:sysClr>
            </a:solidFill>
            <a:latin typeface="Segoe UI"/>
            <a:ea typeface="+mn-ea"/>
            <a:cs typeface="+mn-cs"/>
          </a:endParaRPr>
        </a:p>
      </dgm:t>
    </dgm:pt>
    <dgm:pt modelId="{21533EE1-CAEB-4E3C-BC49-7DEE6A063465}" type="parTrans" cxnId="{9DE4350A-867A-49C4-87C3-A1E438DB28D9}">
      <dgm:prSet/>
      <dgm:spPr/>
      <dgm:t>
        <a:bodyPr/>
        <a:lstStyle/>
        <a:p>
          <a:pPr algn="ctr"/>
          <a:endParaRPr lang="en-NZ" sz="1600"/>
        </a:p>
      </dgm:t>
    </dgm:pt>
    <dgm:pt modelId="{86781CA4-3A25-44E7-9FC8-626EB44BC0C3}" type="sibTrans" cxnId="{9DE4350A-867A-49C4-87C3-A1E438DB28D9}">
      <dgm:prSet/>
      <dgm:spPr/>
      <dgm:t>
        <a:bodyPr/>
        <a:lstStyle/>
        <a:p>
          <a:pPr algn="ctr"/>
          <a:endParaRPr lang="en-NZ" sz="1600"/>
        </a:p>
      </dgm:t>
    </dgm:pt>
    <dgm:pt modelId="{D014474F-FE4A-4CB1-B5F1-E29E1054E088}">
      <dgm:prSet custT="1"/>
      <dgm:spPr>
        <a:xfrm>
          <a:off x="8418606" y="983725"/>
          <a:ext cx="1439425" cy="1439198"/>
        </a:xfrm>
        <a:prstGeom prst="ellipse">
          <a:avLst/>
        </a:prstGeom>
        <a:solidFill>
          <a:sysClr val="window" lastClr="FFFFFF">
            <a:alpha val="90000"/>
            <a:hueOff val="0"/>
            <a:satOff val="0"/>
            <a:lumOff val="0"/>
            <a:alphaOff val="0"/>
          </a:sysClr>
        </a:solidFill>
        <a:ln w="12700" cap="flat" cmpd="sng" algn="ctr">
          <a:solidFill>
            <a:srgbClr val="00B2A9">
              <a:hueOff val="0"/>
              <a:satOff val="0"/>
              <a:lumOff val="0"/>
              <a:alphaOff val="0"/>
            </a:srgbClr>
          </a:solidFill>
          <a:prstDash val="solid"/>
          <a:miter lim="800000"/>
        </a:ln>
        <a:effectLst/>
      </dgm:spPr>
      <dgm:t>
        <a:bodyPr/>
        <a:lstStyle/>
        <a:p>
          <a:pPr algn="ctr">
            <a:buNone/>
          </a:pPr>
          <a:r>
            <a:rPr lang="en-US" sz="1100" b="0" dirty="0">
              <a:solidFill>
                <a:sysClr val="windowText" lastClr="000000">
                  <a:hueOff val="0"/>
                  <a:satOff val="0"/>
                  <a:lumOff val="0"/>
                  <a:alphaOff val="0"/>
                </a:sysClr>
              </a:solidFill>
              <a:latin typeface="Segoe UI"/>
              <a:ea typeface="+mn-ea"/>
              <a:cs typeface="+mn-cs"/>
            </a:rPr>
            <a:t>Determine Maximum Treatment Opportunity by HRU</a:t>
          </a:r>
          <a:endParaRPr lang="en-NZ" sz="1100" b="0" dirty="0">
            <a:solidFill>
              <a:sysClr val="windowText" lastClr="000000">
                <a:hueOff val="0"/>
                <a:satOff val="0"/>
                <a:lumOff val="0"/>
                <a:alphaOff val="0"/>
              </a:sysClr>
            </a:solidFill>
            <a:latin typeface="Segoe UI"/>
            <a:ea typeface="+mn-ea"/>
            <a:cs typeface="+mn-cs"/>
          </a:endParaRPr>
        </a:p>
      </dgm:t>
    </dgm:pt>
    <dgm:pt modelId="{2D241A80-7B2F-4D14-8349-706C957F29C6}" type="parTrans" cxnId="{797B83E6-99EC-4A04-A9E7-5B81388E5147}">
      <dgm:prSet/>
      <dgm:spPr/>
      <dgm:t>
        <a:bodyPr/>
        <a:lstStyle/>
        <a:p>
          <a:pPr algn="ctr"/>
          <a:endParaRPr lang="en-NZ" sz="1600"/>
        </a:p>
      </dgm:t>
    </dgm:pt>
    <dgm:pt modelId="{EB7102DE-CE36-49F4-BC33-40B9C02D0702}" type="sibTrans" cxnId="{797B83E6-99EC-4A04-A9E7-5B81388E5147}">
      <dgm:prSet/>
      <dgm:spPr/>
      <dgm:t>
        <a:bodyPr/>
        <a:lstStyle/>
        <a:p>
          <a:pPr algn="ctr"/>
          <a:endParaRPr lang="en-NZ" sz="1600"/>
        </a:p>
      </dgm:t>
    </dgm:pt>
    <dgm:pt modelId="{B1366C29-75B9-4DA1-B2E6-6B4D125F9F9F}" type="pres">
      <dgm:prSet presAssocID="{A1EB6A7C-DAF9-48C5-949D-E81F2FAE4BA4}" presName="Name0" presStyleCnt="0">
        <dgm:presLayoutVars>
          <dgm:chMax val="11"/>
          <dgm:chPref val="11"/>
          <dgm:dir/>
          <dgm:resizeHandles/>
        </dgm:presLayoutVars>
      </dgm:prSet>
      <dgm:spPr/>
    </dgm:pt>
    <dgm:pt modelId="{E8C5A3B4-1B24-4E51-893C-A2CD4C8DCFB7}" type="pres">
      <dgm:prSet presAssocID="{D014474F-FE4A-4CB1-B5F1-E29E1054E088}" presName="Accent6" presStyleCnt="0"/>
      <dgm:spPr/>
    </dgm:pt>
    <dgm:pt modelId="{BD89B72A-3B45-42EB-A071-C04C29F8F8F9}" type="pres">
      <dgm:prSet presAssocID="{D014474F-FE4A-4CB1-B5F1-E29E1054E088}" presName="Accent" presStyleLbl="node1" presStyleIdx="0" presStyleCnt="6"/>
      <dgm:spPr>
        <a:xfrm>
          <a:off x="8366673" y="932315"/>
          <a:ext cx="1542311" cy="1542017"/>
        </a:xfrm>
        <a:prstGeom prst="ellipse">
          <a:avLst/>
        </a:prstGeom>
        <a:solidFill>
          <a:srgbClr val="00B2A9">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7768F4D1-DFB3-4DDE-AE7A-39EA657893F4}" type="pres">
      <dgm:prSet presAssocID="{D014474F-FE4A-4CB1-B5F1-E29E1054E088}" presName="ParentBackground6" presStyleCnt="0"/>
      <dgm:spPr/>
    </dgm:pt>
    <dgm:pt modelId="{F2495428-D8AB-4856-A12E-319CC2046345}" type="pres">
      <dgm:prSet presAssocID="{D014474F-FE4A-4CB1-B5F1-E29E1054E088}" presName="ParentBackground" presStyleLbl="fgAcc1" presStyleIdx="0" presStyleCnt="6"/>
      <dgm:spPr/>
    </dgm:pt>
    <dgm:pt modelId="{2004DEA0-FEE4-4EC3-94D4-D3614E515921}" type="pres">
      <dgm:prSet presAssocID="{D014474F-FE4A-4CB1-B5F1-E29E1054E088}" presName="Parent6" presStyleLbl="revTx" presStyleIdx="0" presStyleCnt="0">
        <dgm:presLayoutVars>
          <dgm:chMax val="1"/>
          <dgm:chPref val="1"/>
          <dgm:bulletEnabled val="1"/>
        </dgm:presLayoutVars>
      </dgm:prSet>
      <dgm:spPr/>
    </dgm:pt>
    <dgm:pt modelId="{96517881-6455-4F7D-9C36-BB0E00025AF4}" type="pres">
      <dgm:prSet presAssocID="{7B015DD1-5F9F-434B-9425-AAAB415B03CD}" presName="Accent5" presStyleCnt="0"/>
      <dgm:spPr/>
    </dgm:pt>
    <dgm:pt modelId="{CF326E7C-9246-42BE-B8C5-59FE9817F36C}" type="pres">
      <dgm:prSet presAssocID="{7B015DD1-5F9F-434B-9425-AAAB415B03CD}" presName="Accent" presStyleLbl="node1" presStyleIdx="1" presStyleCnt="6"/>
      <dgm:spPr>
        <a:xfrm rot="2700000">
          <a:off x="6773517" y="932142"/>
          <a:ext cx="1542093" cy="1542093"/>
        </a:xfrm>
        <a:prstGeom prst="teardrop">
          <a:avLst>
            <a:gd name="adj" fmla="val 100000"/>
          </a:avLst>
        </a:prstGeom>
        <a:solidFill>
          <a:srgbClr val="4C8D2B">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C31D3193-F764-48F1-A6E9-86095895DEF4}" type="pres">
      <dgm:prSet presAssocID="{7B015DD1-5F9F-434B-9425-AAAB415B03CD}" presName="ParentBackground5" presStyleCnt="0"/>
      <dgm:spPr/>
    </dgm:pt>
    <dgm:pt modelId="{0D70D307-01AD-40BE-ADA1-C008D65D0071}" type="pres">
      <dgm:prSet presAssocID="{7B015DD1-5F9F-434B-9425-AAAB415B03CD}" presName="ParentBackground" presStyleLbl="fgAcc1" presStyleIdx="1" presStyleCnt="6"/>
      <dgm:spPr/>
    </dgm:pt>
    <dgm:pt modelId="{E5415AE4-46C1-46D8-A7CD-AA18FA377DD3}" type="pres">
      <dgm:prSet presAssocID="{7B015DD1-5F9F-434B-9425-AAAB415B03CD}" presName="Parent5" presStyleLbl="revTx" presStyleIdx="0" presStyleCnt="0">
        <dgm:presLayoutVars>
          <dgm:chMax val="1"/>
          <dgm:chPref val="1"/>
          <dgm:bulletEnabled val="1"/>
        </dgm:presLayoutVars>
      </dgm:prSet>
      <dgm:spPr/>
    </dgm:pt>
    <dgm:pt modelId="{D65762D9-9EFB-4F9C-B868-FD723AA17429}" type="pres">
      <dgm:prSet presAssocID="{02C23462-72CC-4A17-A86A-303CBEF90188}" presName="Accent4" presStyleCnt="0"/>
      <dgm:spPr/>
    </dgm:pt>
    <dgm:pt modelId="{268BEA62-ED43-4B76-87E2-2061C273587F}" type="pres">
      <dgm:prSet presAssocID="{02C23462-72CC-4A17-A86A-303CBEF90188}" presName="Accent" presStyleLbl="node1" presStyleIdx="2" presStyleCnt="6"/>
      <dgm:spPr>
        <a:xfrm rot="2700000">
          <a:off x="5180253" y="932142"/>
          <a:ext cx="1542093" cy="1542093"/>
        </a:xfrm>
        <a:prstGeom prst="teardrop">
          <a:avLst>
            <a:gd name="adj" fmla="val 100000"/>
          </a:avLst>
        </a:prstGeom>
        <a:solidFill>
          <a:srgbClr val="28614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344C1776-E449-4FD5-81B8-85A23C7C6BC3}" type="pres">
      <dgm:prSet presAssocID="{02C23462-72CC-4A17-A86A-303CBEF90188}" presName="ParentBackground4" presStyleCnt="0"/>
      <dgm:spPr/>
    </dgm:pt>
    <dgm:pt modelId="{4E38542F-24E4-4F3D-8A4F-DC797FB98196}" type="pres">
      <dgm:prSet presAssocID="{02C23462-72CC-4A17-A86A-303CBEF90188}" presName="ParentBackground" presStyleLbl="fgAcc1" presStyleIdx="2" presStyleCnt="6"/>
      <dgm:spPr/>
    </dgm:pt>
    <dgm:pt modelId="{1B7AA5EF-418D-4370-A588-B79F5D6E6FF6}" type="pres">
      <dgm:prSet presAssocID="{02C23462-72CC-4A17-A86A-303CBEF90188}" presName="Parent4" presStyleLbl="revTx" presStyleIdx="0" presStyleCnt="0">
        <dgm:presLayoutVars>
          <dgm:chMax val="1"/>
          <dgm:chPref val="1"/>
          <dgm:bulletEnabled val="1"/>
        </dgm:presLayoutVars>
      </dgm:prSet>
      <dgm:spPr/>
    </dgm:pt>
    <dgm:pt modelId="{6B8EFCD1-91E1-4D70-A426-4B4EB1E6F929}" type="pres">
      <dgm:prSet presAssocID="{63BB1AB7-7B67-43BA-A76C-5C10A0D28FA0}" presName="Accent3" presStyleCnt="0"/>
      <dgm:spPr/>
    </dgm:pt>
    <dgm:pt modelId="{CB36308F-39FF-4E69-A000-83CB7808D23D}" type="pres">
      <dgm:prSet presAssocID="{63BB1AB7-7B67-43BA-A76C-5C10A0D28FA0}" presName="Accent" presStyleLbl="node1" presStyleIdx="3" presStyleCnt="6"/>
      <dgm:spPr>
        <a:xfrm rot="2700000">
          <a:off x="3586989" y="932142"/>
          <a:ext cx="1542093" cy="1542093"/>
        </a:xfrm>
        <a:prstGeom prst="teardrop">
          <a:avLst>
            <a:gd name="adj" fmla="val 100000"/>
          </a:avLst>
        </a:prstGeom>
        <a:solidFill>
          <a:srgbClr val="0D5257">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19728569-EFDA-4752-9002-A73C10A6672E}" type="pres">
      <dgm:prSet presAssocID="{63BB1AB7-7B67-43BA-A76C-5C10A0D28FA0}" presName="ParentBackground3" presStyleCnt="0"/>
      <dgm:spPr/>
    </dgm:pt>
    <dgm:pt modelId="{F6730D4B-8559-4ABD-B097-811675B02FE1}" type="pres">
      <dgm:prSet presAssocID="{63BB1AB7-7B67-43BA-A76C-5C10A0D28FA0}" presName="ParentBackground" presStyleLbl="fgAcc1" presStyleIdx="3" presStyleCnt="6"/>
      <dgm:spPr/>
    </dgm:pt>
    <dgm:pt modelId="{3D98A271-35CE-444D-AF3C-3C61F3D50C3F}" type="pres">
      <dgm:prSet presAssocID="{63BB1AB7-7B67-43BA-A76C-5C10A0D28FA0}" presName="Parent3" presStyleLbl="revTx" presStyleIdx="0" presStyleCnt="0">
        <dgm:presLayoutVars>
          <dgm:chMax val="1"/>
          <dgm:chPref val="1"/>
          <dgm:bulletEnabled val="1"/>
        </dgm:presLayoutVars>
      </dgm:prSet>
      <dgm:spPr/>
    </dgm:pt>
    <dgm:pt modelId="{BA78555F-9486-48FB-B87A-C3DF169FF648}" type="pres">
      <dgm:prSet presAssocID="{68E65E6E-22C6-4DFB-BCC6-9E6109A07923}" presName="Accent2" presStyleCnt="0"/>
      <dgm:spPr/>
    </dgm:pt>
    <dgm:pt modelId="{C48335BF-E937-45F8-896B-4150269BC6FD}" type="pres">
      <dgm:prSet presAssocID="{68E65E6E-22C6-4DFB-BCC6-9E6109A07923}" presName="Accent" presStyleLbl="node1" presStyleIdx="4" presStyleCnt="6"/>
      <dgm:spPr>
        <a:xfrm rot="2700000">
          <a:off x="1993725" y="932142"/>
          <a:ext cx="1542093" cy="1542093"/>
        </a:xfrm>
        <a:prstGeom prst="teardrop">
          <a:avLst>
            <a:gd name="adj" fmla="val 100000"/>
          </a:avLst>
        </a:prstGeom>
        <a:solidFill>
          <a:srgbClr val="173F3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58107069-05BD-47AC-B573-FE910B761E30}" type="pres">
      <dgm:prSet presAssocID="{68E65E6E-22C6-4DFB-BCC6-9E6109A07923}" presName="ParentBackground2" presStyleCnt="0"/>
      <dgm:spPr/>
    </dgm:pt>
    <dgm:pt modelId="{3C584CBB-9A77-4A2F-A4AF-9123C8781286}" type="pres">
      <dgm:prSet presAssocID="{68E65E6E-22C6-4DFB-BCC6-9E6109A07923}" presName="ParentBackground" presStyleLbl="fgAcc1" presStyleIdx="4" presStyleCnt="6"/>
      <dgm:spPr/>
    </dgm:pt>
    <dgm:pt modelId="{3E944491-1453-43DD-902F-2EE1969B3FB8}" type="pres">
      <dgm:prSet presAssocID="{68E65E6E-22C6-4DFB-BCC6-9E6109A07923}" presName="Parent2" presStyleLbl="revTx" presStyleIdx="0" presStyleCnt="0">
        <dgm:presLayoutVars>
          <dgm:chMax val="1"/>
          <dgm:chPref val="1"/>
          <dgm:bulletEnabled val="1"/>
        </dgm:presLayoutVars>
      </dgm:prSet>
      <dgm:spPr/>
    </dgm:pt>
    <dgm:pt modelId="{CF9F6CE2-78C5-4083-A637-1A32F03661B3}" type="pres">
      <dgm:prSet presAssocID="{D45DD6AA-0DAD-47E9-990D-DAC14D3CF1CE}" presName="Accent1" presStyleCnt="0"/>
      <dgm:spPr/>
    </dgm:pt>
    <dgm:pt modelId="{55D61725-6FC5-44CA-BC91-CE5179912FB4}" type="pres">
      <dgm:prSet presAssocID="{D45DD6AA-0DAD-47E9-990D-DAC14D3CF1CE}" presName="Accent" presStyleLbl="node1" presStyleIdx="5" presStyleCnt="6"/>
      <dgm:spPr>
        <a:xfrm rot="2700000">
          <a:off x="400460" y="932142"/>
          <a:ext cx="1542093" cy="1542093"/>
        </a:xfrm>
        <a:prstGeom prst="teardrop">
          <a:avLst>
            <a:gd name="adj" fmla="val 100000"/>
          </a:avLst>
        </a:prstGeom>
        <a:solidFill>
          <a:srgbClr val="00B2A9">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3D8F6557-D3B6-4D1B-8C2D-3969C75B41FD}" type="pres">
      <dgm:prSet presAssocID="{D45DD6AA-0DAD-47E9-990D-DAC14D3CF1CE}" presName="ParentBackground1" presStyleCnt="0"/>
      <dgm:spPr/>
    </dgm:pt>
    <dgm:pt modelId="{4E71D5B5-8E8E-4A5A-9989-6A936E9BA021}" type="pres">
      <dgm:prSet presAssocID="{D45DD6AA-0DAD-47E9-990D-DAC14D3CF1CE}" presName="ParentBackground" presStyleLbl="fgAcc1" presStyleIdx="5" presStyleCnt="6"/>
      <dgm:spPr/>
    </dgm:pt>
    <dgm:pt modelId="{0B4DAB72-BE2D-4B5D-9660-8CC251993770}" type="pres">
      <dgm:prSet presAssocID="{D45DD6AA-0DAD-47E9-990D-DAC14D3CF1CE}" presName="Parent1" presStyleLbl="revTx" presStyleIdx="0" presStyleCnt="0">
        <dgm:presLayoutVars>
          <dgm:chMax val="1"/>
          <dgm:chPref val="1"/>
          <dgm:bulletEnabled val="1"/>
        </dgm:presLayoutVars>
      </dgm:prSet>
      <dgm:spPr/>
    </dgm:pt>
  </dgm:ptLst>
  <dgm:cxnLst>
    <dgm:cxn modelId="{9DE4350A-867A-49C4-87C3-A1E438DB28D9}" srcId="{A1EB6A7C-DAF9-48C5-949D-E81F2FAE4BA4}" destId="{7B015DD1-5F9F-434B-9425-AAAB415B03CD}" srcOrd="4" destOrd="0" parTransId="{21533EE1-CAEB-4E3C-BC49-7DEE6A063465}" sibTransId="{86781CA4-3A25-44E7-9FC8-626EB44BC0C3}"/>
    <dgm:cxn modelId="{BA934D0F-D4D7-461B-9940-91A131716C45}" type="presOf" srcId="{68E65E6E-22C6-4DFB-BCC6-9E6109A07923}" destId="{3C584CBB-9A77-4A2F-A4AF-9123C8781286}" srcOrd="0" destOrd="0" presId="urn:microsoft.com/office/officeart/2011/layout/CircleProcess"/>
    <dgm:cxn modelId="{510F1614-6331-4F10-9EE7-72CF753C96E9}" type="presOf" srcId="{D45DD6AA-0DAD-47E9-990D-DAC14D3CF1CE}" destId="{0B4DAB72-BE2D-4B5D-9660-8CC251993770}" srcOrd="1" destOrd="0" presId="urn:microsoft.com/office/officeart/2011/layout/CircleProcess"/>
    <dgm:cxn modelId="{587FC216-54AC-4014-8546-E6FCDE39F75C}" type="presOf" srcId="{D014474F-FE4A-4CB1-B5F1-E29E1054E088}" destId="{2004DEA0-FEE4-4EC3-94D4-D3614E515921}" srcOrd="1" destOrd="0" presId="urn:microsoft.com/office/officeart/2011/layout/CircleProcess"/>
    <dgm:cxn modelId="{B7AC991B-654E-497A-9B7C-E9AA6F766B62}" type="presOf" srcId="{D014474F-FE4A-4CB1-B5F1-E29E1054E088}" destId="{F2495428-D8AB-4856-A12E-319CC2046345}" srcOrd="0" destOrd="0" presId="urn:microsoft.com/office/officeart/2011/layout/CircleProcess"/>
    <dgm:cxn modelId="{1AAABF2C-8EF5-4661-9080-A94D3BBB3E5E}" type="presOf" srcId="{D45DD6AA-0DAD-47E9-990D-DAC14D3CF1CE}" destId="{4E71D5B5-8E8E-4A5A-9989-6A936E9BA021}" srcOrd="0" destOrd="0" presId="urn:microsoft.com/office/officeart/2011/layout/CircleProcess"/>
    <dgm:cxn modelId="{162EEB3B-7D75-4A3E-9873-C641955E4E52}" srcId="{A1EB6A7C-DAF9-48C5-949D-E81F2FAE4BA4}" destId="{D45DD6AA-0DAD-47E9-990D-DAC14D3CF1CE}" srcOrd="0" destOrd="0" parTransId="{E694E4AC-CD42-4870-B8DA-18B478F3DBEF}" sibTransId="{587C8E5E-4DEF-49DF-92F9-A9F930C14790}"/>
    <dgm:cxn modelId="{ED786B59-3745-4A74-A30D-AC6EB07160D1}" type="presOf" srcId="{7B015DD1-5F9F-434B-9425-AAAB415B03CD}" destId="{E5415AE4-46C1-46D8-A7CD-AA18FA377DD3}" srcOrd="1" destOrd="0" presId="urn:microsoft.com/office/officeart/2011/layout/CircleProcess"/>
    <dgm:cxn modelId="{77704C5A-78E5-4129-A1ED-E28C2A61E3D6}" type="presOf" srcId="{02C23462-72CC-4A17-A86A-303CBEF90188}" destId="{4E38542F-24E4-4F3D-8A4F-DC797FB98196}" srcOrd="0" destOrd="0" presId="urn:microsoft.com/office/officeart/2011/layout/CircleProcess"/>
    <dgm:cxn modelId="{FA01537C-98B3-4EF6-B5A2-558959680FAB}" type="presOf" srcId="{63BB1AB7-7B67-43BA-A76C-5C10A0D28FA0}" destId="{F6730D4B-8559-4ABD-B097-811675B02FE1}" srcOrd="0" destOrd="0" presId="urn:microsoft.com/office/officeart/2011/layout/CircleProcess"/>
    <dgm:cxn modelId="{59D02C7E-7056-4D87-AB30-32359CD4A4B5}" type="presOf" srcId="{02C23462-72CC-4A17-A86A-303CBEF90188}" destId="{1B7AA5EF-418D-4370-A588-B79F5D6E6FF6}" srcOrd="1" destOrd="0" presId="urn:microsoft.com/office/officeart/2011/layout/CircleProcess"/>
    <dgm:cxn modelId="{EB81058C-475E-46F8-AA7A-BE11A3B6A1DA}" srcId="{A1EB6A7C-DAF9-48C5-949D-E81F2FAE4BA4}" destId="{68E65E6E-22C6-4DFB-BCC6-9E6109A07923}" srcOrd="1" destOrd="0" parTransId="{13AABA2E-087A-46A2-BA9A-849B13DF9C4C}" sibTransId="{0225A2E5-1B99-4E73-AB34-670EAA553D90}"/>
    <dgm:cxn modelId="{A4008798-39BA-4BA6-A111-7F172C8C0670}" type="presOf" srcId="{A1EB6A7C-DAF9-48C5-949D-E81F2FAE4BA4}" destId="{B1366C29-75B9-4DA1-B2E6-6B4D125F9F9F}" srcOrd="0" destOrd="0" presId="urn:microsoft.com/office/officeart/2011/layout/CircleProcess"/>
    <dgm:cxn modelId="{BA7E0A99-A717-426D-986B-828D421A072A}" type="presOf" srcId="{7B015DD1-5F9F-434B-9425-AAAB415B03CD}" destId="{0D70D307-01AD-40BE-ADA1-C008D65D0071}" srcOrd="0" destOrd="0" presId="urn:microsoft.com/office/officeart/2011/layout/CircleProcess"/>
    <dgm:cxn modelId="{1CFBDFD4-6760-45F1-AC23-12D3568D3179}" srcId="{A1EB6A7C-DAF9-48C5-949D-E81F2FAE4BA4}" destId="{02C23462-72CC-4A17-A86A-303CBEF90188}" srcOrd="3" destOrd="0" parTransId="{C88DACD9-1956-4CEF-88FF-3EF35D02E836}" sibTransId="{2B0303D5-CC0B-49DC-92C9-361B9C2354AF}"/>
    <dgm:cxn modelId="{ACF747DB-6A9A-4072-AB02-DFECBDDD1467}" type="presOf" srcId="{68E65E6E-22C6-4DFB-BCC6-9E6109A07923}" destId="{3E944491-1453-43DD-902F-2EE1969B3FB8}" srcOrd="1" destOrd="0" presId="urn:microsoft.com/office/officeart/2011/layout/CircleProcess"/>
    <dgm:cxn modelId="{797B83E6-99EC-4A04-A9E7-5B81388E5147}" srcId="{A1EB6A7C-DAF9-48C5-949D-E81F2FAE4BA4}" destId="{D014474F-FE4A-4CB1-B5F1-E29E1054E088}" srcOrd="5" destOrd="0" parTransId="{2D241A80-7B2F-4D14-8349-706C957F29C6}" sibTransId="{EB7102DE-CE36-49F4-BC33-40B9C02D0702}"/>
    <dgm:cxn modelId="{70B761FC-E1E7-4C9E-9DB4-21D76F2FC191}" type="presOf" srcId="{63BB1AB7-7B67-43BA-A76C-5C10A0D28FA0}" destId="{3D98A271-35CE-444D-AF3C-3C61F3D50C3F}" srcOrd="1" destOrd="0" presId="urn:microsoft.com/office/officeart/2011/layout/CircleProcess"/>
    <dgm:cxn modelId="{80FBBDFC-C64C-4B8D-AFAC-000EF98DB2C1}" srcId="{A1EB6A7C-DAF9-48C5-949D-E81F2FAE4BA4}" destId="{63BB1AB7-7B67-43BA-A76C-5C10A0D28FA0}" srcOrd="2" destOrd="0" parTransId="{64C134F2-4086-4AA5-B253-55B2A795E2EC}" sibTransId="{7B13923B-65D6-4833-AC83-96DC852DD36C}"/>
    <dgm:cxn modelId="{B58C8B19-BDF4-48A0-A626-9F296072ADE8}" type="presParOf" srcId="{B1366C29-75B9-4DA1-B2E6-6B4D125F9F9F}" destId="{E8C5A3B4-1B24-4E51-893C-A2CD4C8DCFB7}" srcOrd="0" destOrd="0" presId="urn:microsoft.com/office/officeart/2011/layout/CircleProcess"/>
    <dgm:cxn modelId="{80016B32-F1CE-474C-A0CD-90DB1E45CEAF}" type="presParOf" srcId="{E8C5A3B4-1B24-4E51-893C-A2CD4C8DCFB7}" destId="{BD89B72A-3B45-42EB-A071-C04C29F8F8F9}" srcOrd="0" destOrd="0" presId="urn:microsoft.com/office/officeart/2011/layout/CircleProcess"/>
    <dgm:cxn modelId="{2DE77EF1-8983-4B26-9A6C-B50BA967AEF2}" type="presParOf" srcId="{B1366C29-75B9-4DA1-B2E6-6B4D125F9F9F}" destId="{7768F4D1-DFB3-4DDE-AE7A-39EA657893F4}" srcOrd="1" destOrd="0" presId="urn:microsoft.com/office/officeart/2011/layout/CircleProcess"/>
    <dgm:cxn modelId="{098CB856-827F-4559-9A10-8F729AF5288C}" type="presParOf" srcId="{7768F4D1-DFB3-4DDE-AE7A-39EA657893F4}" destId="{F2495428-D8AB-4856-A12E-319CC2046345}" srcOrd="0" destOrd="0" presId="urn:microsoft.com/office/officeart/2011/layout/CircleProcess"/>
    <dgm:cxn modelId="{C754841A-5ACE-4323-B0CF-9022F3C44DA3}" type="presParOf" srcId="{B1366C29-75B9-4DA1-B2E6-6B4D125F9F9F}" destId="{2004DEA0-FEE4-4EC3-94D4-D3614E515921}" srcOrd="2" destOrd="0" presId="urn:microsoft.com/office/officeart/2011/layout/CircleProcess"/>
    <dgm:cxn modelId="{96B1D091-6BCA-4B16-9E49-032AC4337C85}" type="presParOf" srcId="{B1366C29-75B9-4DA1-B2E6-6B4D125F9F9F}" destId="{96517881-6455-4F7D-9C36-BB0E00025AF4}" srcOrd="3" destOrd="0" presId="urn:microsoft.com/office/officeart/2011/layout/CircleProcess"/>
    <dgm:cxn modelId="{52030AEC-A01C-4295-9E97-4B08D042F3D5}" type="presParOf" srcId="{96517881-6455-4F7D-9C36-BB0E00025AF4}" destId="{CF326E7C-9246-42BE-B8C5-59FE9817F36C}" srcOrd="0" destOrd="0" presId="urn:microsoft.com/office/officeart/2011/layout/CircleProcess"/>
    <dgm:cxn modelId="{2B83C6E2-31F1-4AA8-9B0F-3B80888F0F32}" type="presParOf" srcId="{B1366C29-75B9-4DA1-B2E6-6B4D125F9F9F}" destId="{C31D3193-F764-48F1-A6E9-86095895DEF4}" srcOrd="4" destOrd="0" presId="urn:microsoft.com/office/officeart/2011/layout/CircleProcess"/>
    <dgm:cxn modelId="{A1AA3443-1E51-4F4C-BDE2-72CF2E8F3199}" type="presParOf" srcId="{C31D3193-F764-48F1-A6E9-86095895DEF4}" destId="{0D70D307-01AD-40BE-ADA1-C008D65D0071}" srcOrd="0" destOrd="0" presId="urn:microsoft.com/office/officeart/2011/layout/CircleProcess"/>
    <dgm:cxn modelId="{816B1460-C3F3-4B76-A6B3-5E65E1061571}" type="presParOf" srcId="{B1366C29-75B9-4DA1-B2E6-6B4D125F9F9F}" destId="{E5415AE4-46C1-46D8-A7CD-AA18FA377DD3}" srcOrd="5" destOrd="0" presId="urn:microsoft.com/office/officeart/2011/layout/CircleProcess"/>
    <dgm:cxn modelId="{003F965E-F43F-4895-9789-8CE33E8297DB}" type="presParOf" srcId="{B1366C29-75B9-4DA1-B2E6-6B4D125F9F9F}" destId="{D65762D9-9EFB-4F9C-B868-FD723AA17429}" srcOrd="6" destOrd="0" presId="urn:microsoft.com/office/officeart/2011/layout/CircleProcess"/>
    <dgm:cxn modelId="{5097A7E6-80C8-4207-87D1-7A91B94FF192}" type="presParOf" srcId="{D65762D9-9EFB-4F9C-B868-FD723AA17429}" destId="{268BEA62-ED43-4B76-87E2-2061C273587F}" srcOrd="0" destOrd="0" presId="urn:microsoft.com/office/officeart/2011/layout/CircleProcess"/>
    <dgm:cxn modelId="{D8DFE61D-4A92-45ED-9309-613CA1CA3BEC}" type="presParOf" srcId="{B1366C29-75B9-4DA1-B2E6-6B4D125F9F9F}" destId="{344C1776-E449-4FD5-81B8-85A23C7C6BC3}" srcOrd="7" destOrd="0" presId="urn:microsoft.com/office/officeart/2011/layout/CircleProcess"/>
    <dgm:cxn modelId="{28B8B81A-9BB2-46BF-9727-0171B6AAE979}" type="presParOf" srcId="{344C1776-E449-4FD5-81B8-85A23C7C6BC3}" destId="{4E38542F-24E4-4F3D-8A4F-DC797FB98196}" srcOrd="0" destOrd="0" presId="urn:microsoft.com/office/officeart/2011/layout/CircleProcess"/>
    <dgm:cxn modelId="{A48F2758-14B0-4064-AAED-0D37A79F6699}" type="presParOf" srcId="{B1366C29-75B9-4DA1-B2E6-6B4D125F9F9F}" destId="{1B7AA5EF-418D-4370-A588-B79F5D6E6FF6}" srcOrd="8" destOrd="0" presId="urn:microsoft.com/office/officeart/2011/layout/CircleProcess"/>
    <dgm:cxn modelId="{88AEDC33-56F7-4C01-BE33-48C8B60458DE}" type="presParOf" srcId="{B1366C29-75B9-4DA1-B2E6-6B4D125F9F9F}" destId="{6B8EFCD1-91E1-4D70-A426-4B4EB1E6F929}" srcOrd="9" destOrd="0" presId="urn:microsoft.com/office/officeart/2011/layout/CircleProcess"/>
    <dgm:cxn modelId="{81280E94-3149-4980-B091-3C49A0FE8B14}" type="presParOf" srcId="{6B8EFCD1-91E1-4D70-A426-4B4EB1E6F929}" destId="{CB36308F-39FF-4E69-A000-83CB7808D23D}" srcOrd="0" destOrd="0" presId="urn:microsoft.com/office/officeart/2011/layout/CircleProcess"/>
    <dgm:cxn modelId="{CF49FC2A-4E2D-40AD-B1CD-C1F0AABF6F0E}" type="presParOf" srcId="{B1366C29-75B9-4DA1-B2E6-6B4D125F9F9F}" destId="{19728569-EFDA-4752-9002-A73C10A6672E}" srcOrd="10" destOrd="0" presId="urn:microsoft.com/office/officeart/2011/layout/CircleProcess"/>
    <dgm:cxn modelId="{74AB78C0-D4D2-4036-A259-E3CCD1282670}" type="presParOf" srcId="{19728569-EFDA-4752-9002-A73C10A6672E}" destId="{F6730D4B-8559-4ABD-B097-811675B02FE1}" srcOrd="0" destOrd="0" presId="urn:microsoft.com/office/officeart/2011/layout/CircleProcess"/>
    <dgm:cxn modelId="{69260F2E-284F-4C1F-BFBB-4F2A1BE6A568}" type="presParOf" srcId="{B1366C29-75B9-4DA1-B2E6-6B4D125F9F9F}" destId="{3D98A271-35CE-444D-AF3C-3C61F3D50C3F}" srcOrd="11" destOrd="0" presId="urn:microsoft.com/office/officeart/2011/layout/CircleProcess"/>
    <dgm:cxn modelId="{67CDC076-D8DC-4A2C-85C3-E6E551C39C90}" type="presParOf" srcId="{B1366C29-75B9-4DA1-B2E6-6B4D125F9F9F}" destId="{BA78555F-9486-48FB-B87A-C3DF169FF648}" srcOrd="12" destOrd="0" presId="urn:microsoft.com/office/officeart/2011/layout/CircleProcess"/>
    <dgm:cxn modelId="{DA2D5FE0-6F1E-4F05-8667-3B89983A7A8F}" type="presParOf" srcId="{BA78555F-9486-48FB-B87A-C3DF169FF648}" destId="{C48335BF-E937-45F8-896B-4150269BC6FD}" srcOrd="0" destOrd="0" presId="urn:microsoft.com/office/officeart/2011/layout/CircleProcess"/>
    <dgm:cxn modelId="{B0C1F5B3-2FC0-4953-845C-A65610D339A1}" type="presParOf" srcId="{B1366C29-75B9-4DA1-B2E6-6B4D125F9F9F}" destId="{58107069-05BD-47AC-B573-FE910B761E30}" srcOrd="13" destOrd="0" presId="urn:microsoft.com/office/officeart/2011/layout/CircleProcess"/>
    <dgm:cxn modelId="{8B875CA9-94B3-41A7-A622-5A63005F9E34}" type="presParOf" srcId="{58107069-05BD-47AC-B573-FE910B761E30}" destId="{3C584CBB-9A77-4A2F-A4AF-9123C8781286}" srcOrd="0" destOrd="0" presId="urn:microsoft.com/office/officeart/2011/layout/CircleProcess"/>
    <dgm:cxn modelId="{A1156AD4-7BD7-4247-BB50-76732D1AF67F}" type="presParOf" srcId="{B1366C29-75B9-4DA1-B2E6-6B4D125F9F9F}" destId="{3E944491-1453-43DD-902F-2EE1969B3FB8}" srcOrd="14" destOrd="0" presId="urn:microsoft.com/office/officeart/2011/layout/CircleProcess"/>
    <dgm:cxn modelId="{3472DFE6-20D4-4C42-85F4-787819128A16}" type="presParOf" srcId="{B1366C29-75B9-4DA1-B2E6-6B4D125F9F9F}" destId="{CF9F6CE2-78C5-4083-A637-1A32F03661B3}" srcOrd="15" destOrd="0" presId="urn:microsoft.com/office/officeart/2011/layout/CircleProcess"/>
    <dgm:cxn modelId="{DC6514DF-461F-4DCB-AF21-C78BA326DD60}" type="presParOf" srcId="{CF9F6CE2-78C5-4083-A637-1A32F03661B3}" destId="{55D61725-6FC5-44CA-BC91-CE5179912FB4}" srcOrd="0" destOrd="0" presId="urn:microsoft.com/office/officeart/2011/layout/CircleProcess"/>
    <dgm:cxn modelId="{B4348C0F-2DB6-4D58-B098-5D6CEB8F17EC}" type="presParOf" srcId="{B1366C29-75B9-4DA1-B2E6-6B4D125F9F9F}" destId="{3D8F6557-D3B6-4D1B-8C2D-3969C75B41FD}" srcOrd="16" destOrd="0" presId="urn:microsoft.com/office/officeart/2011/layout/CircleProcess"/>
    <dgm:cxn modelId="{F6749DBE-1A47-487A-B4CF-D00B00BC8208}" type="presParOf" srcId="{3D8F6557-D3B6-4D1B-8C2D-3969C75B41FD}" destId="{4E71D5B5-8E8E-4A5A-9989-6A936E9BA021}" srcOrd="0" destOrd="0" presId="urn:microsoft.com/office/officeart/2011/layout/CircleProcess"/>
    <dgm:cxn modelId="{AB5F8121-CF55-421A-8FE4-79B9840B85F8}" type="presParOf" srcId="{B1366C29-75B9-4DA1-B2E6-6B4D125F9F9F}" destId="{0B4DAB72-BE2D-4B5D-9660-8CC251993770}" srcOrd="17"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9B72A-3B45-42EB-A071-C04C29F8F8F9}">
      <dsp:nvSpPr>
        <dsp:cNvPr id="0" name=""/>
        <dsp:cNvSpPr/>
      </dsp:nvSpPr>
      <dsp:spPr>
        <a:xfrm>
          <a:off x="10210961" y="820879"/>
          <a:ext cx="1882286" cy="1881929"/>
        </a:xfrm>
        <a:prstGeom prst="ellipse">
          <a:avLst/>
        </a:prstGeom>
        <a:solidFill>
          <a:srgbClr val="00B2A9">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2495428-D8AB-4856-A12E-319CC2046345}">
      <dsp:nvSpPr>
        <dsp:cNvPr id="0" name=""/>
        <dsp:cNvSpPr/>
      </dsp:nvSpPr>
      <dsp:spPr>
        <a:xfrm>
          <a:off x="10274342" y="883621"/>
          <a:ext cx="1756721" cy="1756445"/>
        </a:xfrm>
        <a:prstGeom prst="ellipse">
          <a:avLst/>
        </a:prstGeom>
        <a:solidFill>
          <a:sysClr val="window" lastClr="FFFFFF">
            <a:alpha val="90000"/>
            <a:hueOff val="0"/>
            <a:satOff val="0"/>
            <a:lumOff val="0"/>
            <a:alphaOff val="0"/>
          </a:sysClr>
        </a:solidFill>
        <a:ln w="12700" cap="flat" cmpd="sng" algn="ctr">
          <a:solidFill>
            <a:srgbClr val="00B2A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ysClr val="windowText" lastClr="000000">
                  <a:hueOff val="0"/>
                  <a:satOff val="0"/>
                  <a:lumOff val="0"/>
                  <a:alphaOff val="0"/>
                </a:sysClr>
              </a:solidFill>
              <a:latin typeface="Segoe UI"/>
              <a:ea typeface="+mn-ea"/>
              <a:cs typeface="+mn-cs"/>
            </a:rPr>
            <a:t>Determine Maximum Treatment Opportunity by HRU</a:t>
          </a:r>
          <a:endParaRPr lang="en-NZ" sz="1100" b="0" kern="1200" dirty="0">
            <a:solidFill>
              <a:sysClr val="windowText" lastClr="000000">
                <a:hueOff val="0"/>
                <a:satOff val="0"/>
                <a:lumOff val="0"/>
                <a:alphaOff val="0"/>
              </a:sysClr>
            </a:solidFill>
            <a:latin typeface="Segoe UI"/>
            <a:ea typeface="+mn-ea"/>
            <a:cs typeface="+mn-cs"/>
          </a:endParaRPr>
        </a:p>
      </dsp:txBody>
      <dsp:txXfrm>
        <a:off x="10709184" y="1318307"/>
        <a:ext cx="887037" cy="887071"/>
      </dsp:txXfrm>
    </dsp:sp>
    <dsp:sp modelId="{CF326E7C-9246-42BE-B8C5-59FE9817F36C}">
      <dsp:nvSpPr>
        <dsp:cNvPr id="0" name=""/>
        <dsp:cNvSpPr/>
      </dsp:nvSpPr>
      <dsp:spPr>
        <a:xfrm rot="2700000">
          <a:off x="8266622" y="820667"/>
          <a:ext cx="1882021" cy="1882021"/>
        </a:xfrm>
        <a:prstGeom prst="teardrop">
          <a:avLst>
            <a:gd name="adj" fmla="val 100000"/>
          </a:avLst>
        </a:prstGeom>
        <a:solidFill>
          <a:srgbClr val="4C8D2B">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D70D307-01AD-40BE-ADA1-C008D65D0071}">
      <dsp:nvSpPr>
        <dsp:cNvPr id="0" name=""/>
        <dsp:cNvSpPr/>
      </dsp:nvSpPr>
      <dsp:spPr>
        <a:xfrm>
          <a:off x="8329870" y="883621"/>
          <a:ext cx="1756721" cy="1756445"/>
        </a:xfrm>
        <a:prstGeom prst="ellipse">
          <a:avLst/>
        </a:prstGeom>
        <a:solidFill>
          <a:sysClr val="window" lastClr="FFFFFF">
            <a:alpha val="90000"/>
            <a:hueOff val="0"/>
            <a:satOff val="0"/>
            <a:lumOff val="0"/>
            <a:alphaOff val="0"/>
          </a:sysClr>
        </a:solidFill>
        <a:ln w="12700" cap="flat" cmpd="sng" algn="ctr">
          <a:solidFill>
            <a:srgbClr val="4C8D2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ysClr val="windowText" lastClr="000000">
                  <a:hueOff val="0"/>
                  <a:satOff val="0"/>
                  <a:lumOff val="0"/>
                  <a:alphaOff val="0"/>
                </a:sysClr>
              </a:solidFill>
              <a:latin typeface="Segoe UI"/>
              <a:ea typeface="+mn-ea"/>
              <a:cs typeface="+mn-cs"/>
            </a:rPr>
            <a:t>Assign Specific Designs</a:t>
          </a:r>
          <a:endParaRPr lang="en-NZ" sz="1100" b="0" kern="1200" dirty="0">
            <a:solidFill>
              <a:sysClr val="windowText" lastClr="000000">
                <a:hueOff val="0"/>
                <a:satOff val="0"/>
                <a:lumOff val="0"/>
                <a:alphaOff val="0"/>
              </a:sysClr>
            </a:solidFill>
            <a:latin typeface="Segoe UI"/>
            <a:ea typeface="+mn-ea"/>
            <a:cs typeface="+mn-cs"/>
          </a:endParaRPr>
        </a:p>
      </dsp:txBody>
      <dsp:txXfrm>
        <a:off x="8764712" y="1318307"/>
        <a:ext cx="887037" cy="887071"/>
      </dsp:txXfrm>
    </dsp:sp>
    <dsp:sp modelId="{268BEA62-ED43-4B76-87E2-2061C273587F}">
      <dsp:nvSpPr>
        <dsp:cNvPr id="0" name=""/>
        <dsp:cNvSpPr/>
      </dsp:nvSpPr>
      <dsp:spPr>
        <a:xfrm rot="2700000">
          <a:off x="6322151" y="820667"/>
          <a:ext cx="1882021" cy="1882021"/>
        </a:xfrm>
        <a:prstGeom prst="teardrop">
          <a:avLst>
            <a:gd name="adj" fmla="val 100000"/>
          </a:avLst>
        </a:prstGeom>
        <a:solidFill>
          <a:srgbClr val="28614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E38542F-24E4-4F3D-8A4F-DC797FB98196}">
      <dsp:nvSpPr>
        <dsp:cNvPr id="0" name=""/>
        <dsp:cNvSpPr/>
      </dsp:nvSpPr>
      <dsp:spPr>
        <a:xfrm>
          <a:off x="6385399" y="883621"/>
          <a:ext cx="1756721" cy="1756445"/>
        </a:xfrm>
        <a:prstGeom prst="ellipse">
          <a:avLst/>
        </a:prstGeom>
        <a:solidFill>
          <a:sysClr val="window" lastClr="FFFFFF">
            <a:alpha val="90000"/>
            <a:hueOff val="0"/>
            <a:satOff val="0"/>
            <a:lumOff val="0"/>
            <a:alphaOff val="0"/>
          </a:sysClr>
        </a:solidFill>
        <a:ln w="12700" cap="flat" cmpd="sng" algn="ctr">
          <a:solidFill>
            <a:srgbClr val="28614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NZ" sz="1100" b="0" kern="1200" dirty="0">
              <a:solidFill>
                <a:sysClr val="windowText" lastClr="000000">
                  <a:hueOff val="0"/>
                  <a:satOff val="0"/>
                  <a:lumOff val="0"/>
                  <a:alphaOff val="0"/>
                </a:sysClr>
              </a:solidFill>
              <a:latin typeface="Segoe UI"/>
              <a:ea typeface="+mn-ea"/>
              <a:cs typeface="+mn-cs"/>
            </a:rPr>
            <a:t>Determine Routing Location</a:t>
          </a:r>
        </a:p>
      </dsp:txBody>
      <dsp:txXfrm>
        <a:off x="6820241" y="1318307"/>
        <a:ext cx="887037" cy="887071"/>
      </dsp:txXfrm>
    </dsp:sp>
    <dsp:sp modelId="{CB36308F-39FF-4E69-A000-83CB7808D23D}">
      <dsp:nvSpPr>
        <dsp:cNvPr id="0" name=""/>
        <dsp:cNvSpPr/>
      </dsp:nvSpPr>
      <dsp:spPr>
        <a:xfrm rot="2700000">
          <a:off x="4377679" y="820667"/>
          <a:ext cx="1882021" cy="1882021"/>
        </a:xfrm>
        <a:prstGeom prst="teardrop">
          <a:avLst>
            <a:gd name="adj" fmla="val 100000"/>
          </a:avLst>
        </a:prstGeom>
        <a:solidFill>
          <a:srgbClr val="0D5257">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6730D4B-8559-4ABD-B097-811675B02FE1}">
      <dsp:nvSpPr>
        <dsp:cNvPr id="0" name=""/>
        <dsp:cNvSpPr/>
      </dsp:nvSpPr>
      <dsp:spPr>
        <a:xfrm>
          <a:off x="4440927" y="883621"/>
          <a:ext cx="1756721" cy="1756445"/>
        </a:xfrm>
        <a:prstGeom prst="ellipse">
          <a:avLst/>
        </a:prstGeom>
        <a:solidFill>
          <a:sysClr val="window" lastClr="FFFFFF">
            <a:alpha val="90000"/>
            <a:hueOff val="0"/>
            <a:satOff val="0"/>
            <a:lumOff val="0"/>
            <a:alphaOff val="0"/>
          </a:sysClr>
        </a:solidFill>
        <a:ln w="12700" cap="flat" cmpd="sng" algn="ctr">
          <a:solidFill>
            <a:srgbClr val="0D525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NZ" sz="1100" kern="1200" dirty="0">
              <a:solidFill>
                <a:sysClr val="windowText" lastClr="000000">
                  <a:hueOff val="0"/>
                  <a:satOff val="0"/>
                  <a:lumOff val="0"/>
                  <a:alphaOff val="0"/>
                </a:sysClr>
              </a:solidFill>
              <a:latin typeface="Segoe UI"/>
              <a:ea typeface="+mn-ea"/>
              <a:cs typeface="+mn-cs"/>
            </a:rPr>
            <a:t>Delineate Device Catchments</a:t>
          </a:r>
        </a:p>
      </dsp:txBody>
      <dsp:txXfrm>
        <a:off x="4874573" y="1318307"/>
        <a:ext cx="887037" cy="887071"/>
      </dsp:txXfrm>
    </dsp:sp>
    <dsp:sp modelId="{C48335BF-E937-45F8-896B-4150269BC6FD}">
      <dsp:nvSpPr>
        <dsp:cNvPr id="0" name=""/>
        <dsp:cNvSpPr/>
      </dsp:nvSpPr>
      <dsp:spPr>
        <a:xfrm rot="2700000">
          <a:off x="2433207" y="820667"/>
          <a:ext cx="1882021" cy="1882021"/>
        </a:xfrm>
        <a:prstGeom prst="teardrop">
          <a:avLst>
            <a:gd name="adj" fmla="val 100000"/>
          </a:avLst>
        </a:prstGeom>
        <a:solidFill>
          <a:srgbClr val="173F35">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C584CBB-9A77-4A2F-A4AF-9123C8781286}">
      <dsp:nvSpPr>
        <dsp:cNvPr id="0" name=""/>
        <dsp:cNvSpPr/>
      </dsp:nvSpPr>
      <dsp:spPr>
        <a:xfrm>
          <a:off x="2496455" y="883621"/>
          <a:ext cx="1756721" cy="1756445"/>
        </a:xfrm>
        <a:prstGeom prst="ellipse">
          <a:avLst/>
        </a:prstGeom>
        <a:solidFill>
          <a:sysClr val="window" lastClr="FFFFFF">
            <a:alpha val="90000"/>
            <a:hueOff val="0"/>
            <a:satOff val="0"/>
            <a:lumOff val="0"/>
            <a:alphaOff val="0"/>
          </a:sysClr>
        </a:solidFill>
        <a:ln w="12700" cap="flat" cmpd="sng" algn="ctr">
          <a:solidFill>
            <a:srgbClr val="173F3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NZ" sz="1100" kern="1200" dirty="0">
              <a:solidFill>
                <a:sysClr val="windowText" lastClr="000000">
                  <a:hueOff val="0"/>
                  <a:satOff val="0"/>
                  <a:lumOff val="0"/>
                  <a:alphaOff val="0"/>
                </a:sysClr>
              </a:solidFill>
              <a:latin typeface="Segoe UI"/>
              <a:ea typeface="+mn-ea"/>
              <a:cs typeface="+mn-cs"/>
            </a:rPr>
            <a:t>Identify Best Opportunities in the Network</a:t>
          </a:r>
        </a:p>
      </dsp:txBody>
      <dsp:txXfrm>
        <a:off x="2930101" y="1318307"/>
        <a:ext cx="887037" cy="887071"/>
      </dsp:txXfrm>
    </dsp:sp>
    <dsp:sp modelId="{55D61725-6FC5-44CA-BC91-CE5179912FB4}">
      <dsp:nvSpPr>
        <dsp:cNvPr id="0" name=""/>
        <dsp:cNvSpPr/>
      </dsp:nvSpPr>
      <dsp:spPr>
        <a:xfrm rot="2700000">
          <a:off x="488735" y="820667"/>
          <a:ext cx="1882021" cy="1882021"/>
        </a:xfrm>
        <a:prstGeom prst="teardrop">
          <a:avLst>
            <a:gd name="adj" fmla="val 100000"/>
          </a:avLst>
        </a:prstGeom>
        <a:solidFill>
          <a:srgbClr val="00B2A9">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E71D5B5-8E8E-4A5A-9989-6A936E9BA021}">
      <dsp:nvSpPr>
        <dsp:cNvPr id="0" name=""/>
        <dsp:cNvSpPr/>
      </dsp:nvSpPr>
      <dsp:spPr>
        <a:xfrm>
          <a:off x="550787" y="883621"/>
          <a:ext cx="1756721" cy="1756445"/>
        </a:xfrm>
        <a:prstGeom prst="ellipse">
          <a:avLst/>
        </a:prstGeom>
        <a:solidFill>
          <a:sysClr val="window" lastClr="FFFFFF">
            <a:alpha val="90000"/>
            <a:hueOff val="0"/>
            <a:satOff val="0"/>
            <a:lumOff val="0"/>
            <a:alphaOff val="0"/>
          </a:sysClr>
        </a:solidFill>
        <a:ln w="12700" cap="flat" cmpd="sng" algn="ctr">
          <a:solidFill>
            <a:srgbClr val="00B2A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NZ" sz="1100" kern="1200" dirty="0">
              <a:solidFill>
                <a:sysClr val="windowText" lastClr="000000">
                  <a:hueOff val="0"/>
                  <a:satOff val="0"/>
                  <a:lumOff val="0"/>
                  <a:alphaOff val="0"/>
                </a:sysClr>
              </a:solidFill>
              <a:latin typeface="Segoe UI"/>
              <a:ea typeface="+mn-ea"/>
              <a:cs typeface="+mn-cs"/>
            </a:rPr>
            <a:t>Extract Device Opportunity Footprints</a:t>
          </a:r>
        </a:p>
      </dsp:txBody>
      <dsp:txXfrm>
        <a:off x="985629" y="1318307"/>
        <a:ext cx="887037" cy="887071"/>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5805DEB-33B9-E848-880E-ADA21A16F4E7}" type="datetimeFigureOut">
              <a:rPr lang="en-US" smtClean="0"/>
              <a:t>5/24/2023</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5932515-18B2-AB42-8194-5F3EA15B5ECB}" type="slidenum">
              <a:rPr lang="en-US" smtClean="0"/>
              <a:t>‹#›</a:t>
            </a:fld>
            <a:endParaRPr lang="en-US"/>
          </a:p>
        </p:txBody>
      </p:sp>
    </p:spTree>
    <p:extLst>
      <p:ext uri="{BB962C8B-B14F-4D97-AF65-F5344CB8AC3E}">
        <p14:creationId xmlns:p14="http://schemas.microsoft.com/office/powerpoint/2010/main" val="5966438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Chance to briefly introduce team, explain our skillsets and </a:t>
            </a:r>
            <a:endParaRPr lang="en-NZ" dirty="0"/>
          </a:p>
        </p:txBody>
      </p:sp>
      <p:sp>
        <p:nvSpPr>
          <p:cNvPr id="4" name="Slide Number Placeholder 3"/>
          <p:cNvSpPr>
            <a:spLocks noGrp="1"/>
          </p:cNvSpPr>
          <p:nvPr>
            <p:ph type="sldNum" sz="quarter" idx="5"/>
          </p:nvPr>
        </p:nvSpPr>
        <p:spPr/>
        <p:txBody>
          <a:bodyPr/>
          <a:lstStyle/>
          <a:p>
            <a:fld id="{95103D0F-1D2F-494A-94E0-C355E8A35279}" type="slidenum">
              <a:rPr lang="en-US" smtClean="0"/>
              <a:t>1</a:t>
            </a:fld>
            <a:endParaRPr lang="en-US" dirty="0"/>
          </a:p>
        </p:txBody>
      </p:sp>
    </p:spTree>
    <p:extLst>
      <p:ext uri="{BB962C8B-B14F-4D97-AF65-F5344CB8AC3E}">
        <p14:creationId xmlns:p14="http://schemas.microsoft.com/office/powerpoint/2010/main" val="2358888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10</a:t>
            </a:fld>
            <a:endParaRPr lang="en-US"/>
          </a:p>
        </p:txBody>
      </p:sp>
    </p:spTree>
    <p:extLst>
      <p:ext uri="{BB962C8B-B14F-4D97-AF65-F5344CB8AC3E}">
        <p14:creationId xmlns:p14="http://schemas.microsoft.com/office/powerpoint/2010/main" val="308777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11</a:t>
            </a:fld>
            <a:endParaRPr lang="en-US"/>
          </a:p>
        </p:txBody>
      </p:sp>
    </p:spTree>
    <p:extLst>
      <p:ext uri="{BB962C8B-B14F-4D97-AF65-F5344CB8AC3E}">
        <p14:creationId xmlns:p14="http://schemas.microsoft.com/office/powerpoint/2010/main" val="317223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12</a:t>
            </a:fld>
            <a:endParaRPr lang="en-US"/>
          </a:p>
        </p:txBody>
      </p:sp>
    </p:spTree>
    <p:extLst>
      <p:ext uri="{BB962C8B-B14F-4D97-AF65-F5344CB8AC3E}">
        <p14:creationId xmlns:p14="http://schemas.microsoft.com/office/powerpoint/2010/main" val="1971222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13</a:t>
            </a:fld>
            <a:endParaRPr lang="en-US"/>
          </a:p>
        </p:txBody>
      </p:sp>
    </p:spTree>
    <p:extLst>
      <p:ext uri="{BB962C8B-B14F-4D97-AF65-F5344CB8AC3E}">
        <p14:creationId xmlns:p14="http://schemas.microsoft.com/office/powerpoint/2010/main" val="4051929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14</a:t>
            </a:fld>
            <a:endParaRPr lang="en-US"/>
          </a:p>
        </p:txBody>
      </p:sp>
    </p:spTree>
    <p:extLst>
      <p:ext uri="{BB962C8B-B14F-4D97-AF65-F5344CB8AC3E}">
        <p14:creationId xmlns:p14="http://schemas.microsoft.com/office/powerpoint/2010/main" val="3752923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15</a:t>
            </a:fld>
            <a:endParaRPr lang="en-US"/>
          </a:p>
        </p:txBody>
      </p:sp>
    </p:spTree>
    <p:extLst>
      <p:ext uri="{BB962C8B-B14F-4D97-AF65-F5344CB8AC3E}">
        <p14:creationId xmlns:p14="http://schemas.microsoft.com/office/powerpoint/2010/main" val="2226977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16</a:t>
            </a:fld>
            <a:endParaRPr lang="en-US"/>
          </a:p>
        </p:txBody>
      </p:sp>
    </p:spTree>
    <p:extLst>
      <p:ext uri="{BB962C8B-B14F-4D97-AF65-F5344CB8AC3E}">
        <p14:creationId xmlns:p14="http://schemas.microsoft.com/office/powerpoint/2010/main" val="60351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17</a:t>
            </a:fld>
            <a:endParaRPr lang="en-US"/>
          </a:p>
        </p:txBody>
      </p:sp>
    </p:spTree>
    <p:extLst>
      <p:ext uri="{BB962C8B-B14F-4D97-AF65-F5344CB8AC3E}">
        <p14:creationId xmlns:p14="http://schemas.microsoft.com/office/powerpoint/2010/main" val="371372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18</a:t>
            </a:fld>
            <a:endParaRPr lang="en-US"/>
          </a:p>
        </p:txBody>
      </p:sp>
    </p:spTree>
    <p:extLst>
      <p:ext uri="{BB962C8B-B14F-4D97-AF65-F5344CB8AC3E}">
        <p14:creationId xmlns:p14="http://schemas.microsoft.com/office/powerpoint/2010/main" val="3384428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19</a:t>
            </a:fld>
            <a:endParaRPr lang="en-US"/>
          </a:p>
        </p:txBody>
      </p:sp>
    </p:spTree>
    <p:extLst>
      <p:ext uri="{BB962C8B-B14F-4D97-AF65-F5344CB8AC3E}">
        <p14:creationId xmlns:p14="http://schemas.microsoft.com/office/powerpoint/2010/main" val="1085378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NZ" dirty="0"/>
              <a:t>Key messages:</a:t>
            </a:r>
          </a:p>
          <a:p>
            <a:pPr marL="171450" indent="-171450">
              <a:buFont typeface="Arial" panose="020B0604020202020204" pitchFamily="34" charset="0"/>
              <a:buChar char="•"/>
            </a:pPr>
            <a:r>
              <a:rPr lang="en-NZ" dirty="0"/>
              <a:t>Delivering first detailed action plans for stormwater contaminants using FWMT now</a:t>
            </a:r>
          </a:p>
          <a:p>
            <a:pPr marL="171450" indent="-171450">
              <a:buFont typeface="Arial" panose="020B0604020202020204" pitchFamily="34" charset="0"/>
              <a:buChar char="•"/>
            </a:pPr>
            <a:r>
              <a:rPr lang="en-NZ" dirty="0"/>
              <a:t>Talk builds on prior 4 years of development and presentations</a:t>
            </a:r>
          </a:p>
          <a:p>
            <a:pPr marL="171450" indent="-171450">
              <a:buFont typeface="Arial" panose="020B0604020202020204" pitchFamily="34" charset="0"/>
              <a:buChar char="•"/>
            </a:pPr>
            <a:r>
              <a:rPr lang="en-NZ" dirty="0"/>
              <a:t>Focus is on preparing </a:t>
            </a:r>
            <a:r>
              <a:rPr lang="en-NZ" dirty="0" err="1"/>
              <a:t>StormwaterNZ</a:t>
            </a:r>
            <a:r>
              <a:rPr lang="en-NZ" dirty="0"/>
              <a:t> members for those outputs - ensuring their use and value is understood</a:t>
            </a:r>
          </a:p>
          <a:p>
            <a:pPr marL="171450" indent="-171450">
              <a:buFont typeface="Arial" panose="020B0604020202020204" pitchFamily="34" charset="0"/>
              <a:buChar char="•"/>
            </a:pPr>
            <a:r>
              <a:rPr lang="en-NZ" dirty="0"/>
              <a:t>All facing major reform – centred on reducing costs and improving (Te Mana o </a:t>
            </a:r>
            <a:r>
              <a:rPr lang="en-NZ" dirty="0" err="1"/>
              <a:t>te</a:t>
            </a:r>
            <a:r>
              <a:rPr lang="en-NZ" dirty="0"/>
              <a:t> Wai) which foremost requires improved health/quality of our water. Outcomes (effect) and cost (efficiency) now the focus for all of stormwater.</a:t>
            </a:r>
          </a:p>
          <a:p>
            <a:pPr marL="171450" indent="-171450">
              <a:buFont typeface="Arial" panose="020B0604020202020204" pitchFamily="34" charset="0"/>
              <a:buChar char="•"/>
            </a:pPr>
            <a:r>
              <a:rPr lang="en-NZ" dirty="0"/>
              <a:t>Healthy Water approach focusses on improving outcome and reducing cost – reason for Freshwater Management Tool, a next generation waterway strategic planning and investment model. We are better prepared for the reforms with the FWMT.</a:t>
            </a:r>
          </a:p>
          <a:p>
            <a:pPr marL="171450" indent="-171450">
              <a:buFont typeface="Arial" panose="020B0604020202020204" pitchFamily="34" charset="0"/>
              <a:buChar char="•"/>
            </a:pPr>
            <a:r>
              <a:rPr lang="en-NZ" dirty="0"/>
              <a:t>End message – FWMT a tool, will reduce the work and costs, by strategic planning for action to deliver science-based effects.</a:t>
            </a: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05932515-18B2-AB42-8194-5F3EA15B5ECB}" type="slidenum">
              <a:rPr lang="en-US" smtClean="0"/>
              <a:t>2</a:t>
            </a:fld>
            <a:endParaRPr lang="en-US"/>
          </a:p>
        </p:txBody>
      </p:sp>
    </p:spTree>
    <p:extLst>
      <p:ext uri="{BB962C8B-B14F-4D97-AF65-F5344CB8AC3E}">
        <p14:creationId xmlns:p14="http://schemas.microsoft.com/office/powerpoint/2010/main" val="145988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20</a:t>
            </a:fld>
            <a:endParaRPr lang="en-US"/>
          </a:p>
        </p:txBody>
      </p:sp>
    </p:spTree>
    <p:extLst>
      <p:ext uri="{BB962C8B-B14F-4D97-AF65-F5344CB8AC3E}">
        <p14:creationId xmlns:p14="http://schemas.microsoft.com/office/powerpoint/2010/main" val="2610002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21</a:t>
            </a:fld>
            <a:endParaRPr lang="en-US"/>
          </a:p>
        </p:txBody>
      </p:sp>
    </p:spTree>
    <p:extLst>
      <p:ext uri="{BB962C8B-B14F-4D97-AF65-F5344CB8AC3E}">
        <p14:creationId xmlns:p14="http://schemas.microsoft.com/office/powerpoint/2010/main" val="2701827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22</a:t>
            </a:fld>
            <a:endParaRPr lang="en-US"/>
          </a:p>
        </p:txBody>
      </p:sp>
    </p:spTree>
    <p:extLst>
      <p:ext uri="{BB962C8B-B14F-4D97-AF65-F5344CB8AC3E}">
        <p14:creationId xmlns:p14="http://schemas.microsoft.com/office/powerpoint/2010/main" val="3368462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NZ" dirty="0"/>
              <a:t>Key messages:</a:t>
            </a:r>
          </a:p>
          <a:p>
            <a:pPr marL="171450" indent="-171450">
              <a:buFont typeface="Arial" panose="020B0604020202020204" pitchFamily="34" charset="0"/>
              <a:buChar char="•"/>
            </a:pPr>
            <a:r>
              <a:rPr lang="en-NZ" dirty="0"/>
              <a:t>Prepare to see FWMT outputs – geospatial, costed and effect-based changes in management needed to deliver on water quality objective</a:t>
            </a:r>
          </a:p>
          <a:p>
            <a:pPr marL="171450" indent="-171450">
              <a:buFont typeface="Arial" panose="020B0604020202020204" pitchFamily="34" charset="0"/>
              <a:buChar char="•"/>
            </a:pPr>
            <a:r>
              <a:rPr lang="en-NZ" dirty="0"/>
              <a:t>Water quality – RMA and AW reforms all require management of water quality to deliver on Te Mana o </a:t>
            </a:r>
            <a:r>
              <a:rPr lang="en-NZ" dirty="0" err="1"/>
              <a:t>te</a:t>
            </a:r>
            <a:r>
              <a:rPr lang="en-NZ" dirty="0"/>
              <a:t> Wai, with clear requirement to protect ecosystem health above all.</a:t>
            </a:r>
          </a:p>
          <a:p>
            <a:pPr marL="171450" indent="-171450">
              <a:buFont typeface="Arial" panose="020B0604020202020204" pitchFamily="34" charset="0"/>
              <a:buChar char="•"/>
            </a:pPr>
            <a:r>
              <a:rPr lang="en-NZ" dirty="0"/>
              <a:t>Water quality – RMA reforms (captured in AWR) also have shifted the focus of contaminant outcome being instream concentration regimes (acute, chronic) in addition to the continued management of loads being </a:t>
            </a:r>
            <a:r>
              <a:rPr lang="en-NZ" b="1" u="sng" dirty="0"/>
              <a:t>a </a:t>
            </a:r>
            <a:r>
              <a:rPr lang="en-NZ" dirty="0"/>
              <a:t>operational requirement of stormwater management. Grades are the new reality of stormwater compliance.</a:t>
            </a:r>
          </a:p>
          <a:p>
            <a:pPr marL="171450" indent="-171450">
              <a:buFont typeface="Arial" panose="020B0604020202020204" pitchFamily="34" charset="0"/>
              <a:buChar char="•"/>
            </a:pPr>
            <a:r>
              <a:rPr lang="en-NZ" dirty="0"/>
              <a:t>FWMT and other management tools under development are purposely complex – the requirements facing stormwater are challenging and difficult to resolve to the scales (catchment) needed. </a:t>
            </a:r>
            <a:r>
              <a:rPr lang="en-NZ" b="1" dirty="0"/>
              <a:t>Careful design needed to minimise unnecessary complexity</a:t>
            </a:r>
            <a:r>
              <a:rPr lang="en-NZ" dirty="0"/>
              <a:t>.</a:t>
            </a:r>
          </a:p>
          <a:p>
            <a:pPr marL="171450" indent="-171450">
              <a:buFont typeface="Arial" panose="020B0604020202020204" pitchFamily="34" charset="0"/>
              <a:buChar char="•"/>
            </a:pPr>
            <a:r>
              <a:rPr lang="en-NZ" dirty="0"/>
              <a:t>WAI identify least/low cost actions, targeted (type, scale, where) for integrated water quality objectives – specifically for achieving instream concentration regimes for particular grades, at assessment points and from feasible upstream interventions that include devices and practices.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WAI are strategic outputs – resolved and based on fine-scale individual footprints and treatment areas, but whose design is purposely to arrive at AMP estimates and distribution of resourcing across catchments and interventions. Indicative and prompting, but not intended to simply be designed and implemented without further effort*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dirty="0"/>
              <a:t>*Supportive of regulation but as you’ll see, too sophisticated and diverse to be used in regulation as is (e.g., regulatory frameworks normally require compliance simply with effect rather than intervention, and if regulating an intervention then tend to be uniform and untargeted across activity and catchments).</a:t>
            </a:r>
          </a:p>
          <a:p>
            <a:endParaRPr lang="en-NZ" dirty="0"/>
          </a:p>
        </p:txBody>
      </p:sp>
      <p:sp>
        <p:nvSpPr>
          <p:cNvPr id="4" name="Slide Number Placeholder 3"/>
          <p:cNvSpPr>
            <a:spLocks noGrp="1"/>
          </p:cNvSpPr>
          <p:nvPr>
            <p:ph type="sldNum" sz="quarter" idx="5"/>
          </p:nvPr>
        </p:nvSpPr>
        <p:spPr/>
        <p:txBody>
          <a:bodyPr/>
          <a:lstStyle/>
          <a:p>
            <a:fld id="{05932515-18B2-AB42-8194-5F3EA15B5ECB}" type="slidenum">
              <a:rPr lang="en-US" smtClean="0"/>
              <a:t>23</a:t>
            </a:fld>
            <a:endParaRPr lang="en-US"/>
          </a:p>
        </p:txBody>
      </p:sp>
    </p:spTree>
    <p:extLst>
      <p:ext uri="{BB962C8B-B14F-4D97-AF65-F5344CB8AC3E}">
        <p14:creationId xmlns:p14="http://schemas.microsoft.com/office/powerpoint/2010/main" val="3400993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NZ" dirty="0"/>
              <a:t>Key messages:</a:t>
            </a:r>
          </a:p>
          <a:p>
            <a:pPr marL="171450" indent="-171450">
              <a:buFont typeface="Arial" panose="020B0604020202020204" pitchFamily="34" charset="0"/>
              <a:buChar char="•"/>
            </a:pPr>
            <a:r>
              <a:rPr lang="en-NZ" dirty="0"/>
              <a:t>Prepare to see FWMT outputs – geospatial, costed and effect-based changes in management needed to deliver on water quality objective</a:t>
            </a:r>
          </a:p>
          <a:p>
            <a:pPr marL="171450" indent="-171450">
              <a:buFont typeface="Arial" panose="020B0604020202020204" pitchFamily="34" charset="0"/>
              <a:buChar char="•"/>
            </a:pPr>
            <a:r>
              <a:rPr lang="en-NZ" dirty="0"/>
              <a:t>Water quality – RMA and AW reforms all require management of water quality to deliver on Te Mana o </a:t>
            </a:r>
            <a:r>
              <a:rPr lang="en-NZ" dirty="0" err="1"/>
              <a:t>te</a:t>
            </a:r>
            <a:r>
              <a:rPr lang="en-NZ" dirty="0"/>
              <a:t> Wai, with clear requirement to protect ecosystem health above all.</a:t>
            </a:r>
          </a:p>
          <a:p>
            <a:pPr marL="171450" indent="-171450">
              <a:buFont typeface="Arial" panose="020B0604020202020204" pitchFamily="34" charset="0"/>
              <a:buChar char="•"/>
            </a:pPr>
            <a:r>
              <a:rPr lang="en-NZ" dirty="0"/>
              <a:t>Water quality – RMA reforms (captured in AWR) also have shifted the focus of contaminant outcome being instream concentration regimes (acute, chronic) in addition to the continued management of loads being </a:t>
            </a:r>
            <a:r>
              <a:rPr lang="en-NZ" b="1" u="sng" dirty="0"/>
              <a:t>a </a:t>
            </a:r>
            <a:r>
              <a:rPr lang="en-NZ" dirty="0"/>
              <a:t>operational requirement of stormwater management. Grades are the new reality of stormwater compliance.</a:t>
            </a:r>
          </a:p>
          <a:p>
            <a:pPr marL="171450" indent="-171450">
              <a:buFont typeface="Arial" panose="020B0604020202020204" pitchFamily="34" charset="0"/>
              <a:buChar char="•"/>
            </a:pPr>
            <a:r>
              <a:rPr lang="en-NZ" dirty="0"/>
              <a:t>FWMT and other management tools under development are purposely complex – the requirements facing stormwater are challenging and difficult to resolve to the scales (catchment) needed. </a:t>
            </a:r>
            <a:r>
              <a:rPr lang="en-NZ" b="1" dirty="0"/>
              <a:t>Careful design needed to minimise unnecessary complexity</a:t>
            </a:r>
            <a:r>
              <a:rPr lang="en-NZ" dirty="0"/>
              <a:t>.</a:t>
            </a:r>
          </a:p>
          <a:p>
            <a:pPr marL="171450" indent="-171450">
              <a:buFont typeface="Arial" panose="020B0604020202020204" pitchFamily="34" charset="0"/>
              <a:buChar char="•"/>
            </a:pPr>
            <a:r>
              <a:rPr lang="en-NZ" dirty="0"/>
              <a:t>WAI identify least/low cost actions, targeted (type, scale, where) for integrated water quality objectives – specifically for achieving instream concentration regimes for particular grades, at assessment points and from feasible upstream interventions that include devices and practices.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WAI are strategic outputs – resolved and based on fine-scale individual footprints and treatment areas, but whose design is purposely to arrive at AMP estimates and distribution of resourcing across catchments and interventions. Indicative and prompting, but not intended to simply be designed and implemented without further effort*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dirty="0"/>
              <a:t>*Supportive of regulation but as you’ll see, too sophisticated and diverse to be used in regulation as is (e.g., regulatory frameworks normally require compliance simply with effect rather than intervention, and if regulating an intervention then tend to be uniform and untargeted across activity and catchments).</a:t>
            </a:r>
          </a:p>
        </p:txBody>
      </p:sp>
      <p:sp>
        <p:nvSpPr>
          <p:cNvPr id="4" name="Slide Number Placeholder 3"/>
          <p:cNvSpPr>
            <a:spLocks noGrp="1"/>
          </p:cNvSpPr>
          <p:nvPr>
            <p:ph type="sldNum" sz="quarter" idx="5"/>
          </p:nvPr>
        </p:nvSpPr>
        <p:spPr/>
        <p:txBody>
          <a:bodyPr/>
          <a:lstStyle/>
          <a:p>
            <a:fld id="{05932515-18B2-AB42-8194-5F3EA15B5ECB}" type="slidenum">
              <a:rPr lang="en-US" smtClean="0"/>
              <a:t>24</a:t>
            </a:fld>
            <a:endParaRPr lang="en-US"/>
          </a:p>
        </p:txBody>
      </p:sp>
    </p:spTree>
    <p:extLst>
      <p:ext uri="{BB962C8B-B14F-4D97-AF65-F5344CB8AC3E}">
        <p14:creationId xmlns:p14="http://schemas.microsoft.com/office/powerpoint/2010/main" val="2641747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25</a:t>
            </a:fld>
            <a:endParaRPr lang="en-US"/>
          </a:p>
        </p:txBody>
      </p:sp>
    </p:spTree>
    <p:extLst>
      <p:ext uri="{BB962C8B-B14F-4D97-AF65-F5344CB8AC3E}">
        <p14:creationId xmlns:p14="http://schemas.microsoft.com/office/powerpoint/2010/main" val="201796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26</a:t>
            </a:fld>
            <a:endParaRPr lang="en-US"/>
          </a:p>
        </p:txBody>
      </p:sp>
    </p:spTree>
    <p:extLst>
      <p:ext uri="{BB962C8B-B14F-4D97-AF65-F5344CB8AC3E}">
        <p14:creationId xmlns:p14="http://schemas.microsoft.com/office/powerpoint/2010/main" val="2373187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27</a:t>
            </a:fld>
            <a:endParaRPr lang="en-US"/>
          </a:p>
        </p:txBody>
      </p:sp>
    </p:spTree>
    <p:extLst>
      <p:ext uri="{BB962C8B-B14F-4D97-AF65-F5344CB8AC3E}">
        <p14:creationId xmlns:p14="http://schemas.microsoft.com/office/powerpoint/2010/main" val="2826838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28</a:t>
            </a:fld>
            <a:endParaRPr lang="en-US"/>
          </a:p>
        </p:txBody>
      </p:sp>
    </p:spTree>
    <p:extLst>
      <p:ext uri="{BB962C8B-B14F-4D97-AF65-F5344CB8AC3E}">
        <p14:creationId xmlns:p14="http://schemas.microsoft.com/office/powerpoint/2010/main" val="2205049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Thanks. To you, our supporters and our team.</a:t>
            </a:r>
          </a:p>
          <a:p>
            <a:r>
              <a:rPr lang="en-NZ" dirty="0"/>
              <a:t>See you all in the future, think we are </a:t>
            </a:r>
            <a:r>
              <a:rPr lang="en-NZ" dirty="0" err="1"/>
              <a:t>kinda</a:t>
            </a:r>
            <a:r>
              <a:rPr lang="en-NZ" dirty="0"/>
              <a:t> there now right?</a:t>
            </a:r>
          </a:p>
        </p:txBody>
      </p:sp>
      <p:sp>
        <p:nvSpPr>
          <p:cNvPr id="4" name="Slide Number Placeholder 3"/>
          <p:cNvSpPr>
            <a:spLocks noGrp="1"/>
          </p:cNvSpPr>
          <p:nvPr>
            <p:ph type="sldNum" sz="quarter" idx="5"/>
          </p:nvPr>
        </p:nvSpPr>
        <p:spPr/>
        <p:txBody>
          <a:bodyPr/>
          <a:lstStyle/>
          <a:p>
            <a:fld id="{05932515-18B2-AB42-8194-5F3EA15B5ECB}" type="slidenum">
              <a:rPr lang="en-US" smtClean="0"/>
              <a:t>29</a:t>
            </a:fld>
            <a:endParaRPr lang="en-US"/>
          </a:p>
        </p:txBody>
      </p:sp>
    </p:spTree>
    <p:extLst>
      <p:ext uri="{BB962C8B-B14F-4D97-AF65-F5344CB8AC3E}">
        <p14:creationId xmlns:p14="http://schemas.microsoft.com/office/powerpoint/2010/main" val="108702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Key messages</a:t>
            </a:r>
          </a:p>
          <a:p>
            <a:pPr marL="171450" indent="-171450">
              <a:buFont typeface="Arial" panose="020B0604020202020204" pitchFamily="34" charset="0"/>
              <a:buChar char="•"/>
            </a:pPr>
            <a:r>
              <a:rPr lang="en-NZ" dirty="0"/>
              <a:t>Reminder FWMT is a 4-year old programme now – showing outputs from 2 years ago about “baseline state”.</a:t>
            </a:r>
          </a:p>
          <a:p>
            <a:pPr marL="171450" indent="-171450">
              <a:buFont typeface="Arial" panose="020B0604020202020204" pitchFamily="34" charset="0"/>
              <a:buChar char="•"/>
            </a:pPr>
            <a:r>
              <a:rPr lang="en-NZ" dirty="0"/>
              <a:t>Baseline and optimisation two key elements with baseline complete/improved and optimisation now piloted and in delivery (e.g., July for first set of rural WAI regionwide; September for first set of urban WAI regionwide)</a:t>
            </a:r>
          </a:p>
          <a:p>
            <a:pPr marL="171450" indent="-171450">
              <a:buFont typeface="Arial" panose="020B0604020202020204" pitchFamily="34" charset="0"/>
              <a:buChar char="•"/>
            </a:pPr>
            <a:r>
              <a:rPr lang="en-NZ" dirty="0"/>
              <a:t>Baseline information is revolutionary in of itself – improving knowledge of differences in water quality at timeframes and scales previously unable to be resolved, as well as developing causative understanding of what is causing those differences in water quality instream and throughout the stream network</a:t>
            </a:r>
          </a:p>
          <a:p>
            <a:pPr marL="171450" indent="-171450">
              <a:buFont typeface="Arial" panose="020B0604020202020204" pitchFamily="34" charset="0"/>
              <a:buChar char="•"/>
            </a:pPr>
            <a:r>
              <a:rPr lang="en-NZ" dirty="0"/>
              <a:t>Baseline information has been continuously improved and will soon be available in v1.2 including numerous improvements from event-scale observational data to better predict timing, peak flow and concentration regimes.</a:t>
            </a:r>
          </a:p>
          <a:p>
            <a:pPr marL="171450" indent="-171450">
              <a:buFont typeface="Arial" panose="020B0604020202020204" pitchFamily="34" charset="0"/>
              <a:buChar char="•"/>
            </a:pPr>
            <a:r>
              <a:rPr lang="en-NZ" dirty="0"/>
              <a:t>Baseline the fundamental start of the management process – need to identify where and when degradation occurring, to narrow down to critical sources and catchments to manage, before can then determine feasible interventions and begin to test amongst those for the least-cost solutions (optimal) that deliver the necessary changes to concentration and loads</a:t>
            </a:r>
          </a:p>
          <a:p>
            <a:pPr marL="171450" indent="-171450">
              <a:buFont typeface="Arial" panose="020B0604020202020204" pitchFamily="34" charset="0"/>
              <a:buChar char="•"/>
            </a:pPr>
            <a:r>
              <a:rPr lang="en-NZ" dirty="0"/>
              <a:t>Example – Otara/Flat Bush stormwater catchment, where </a:t>
            </a:r>
            <a:r>
              <a:rPr lang="en-NZ" dirty="0" err="1"/>
              <a:t>DZn</a:t>
            </a:r>
            <a:r>
              <a:rPr lang="en-NZ" dirty="0"/>
              <a:t> is in C or worse grade for half of streams and major source is urban roofing.</a:t>
            </a: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05932515-18B2-AB42-8194-5F3EA15B5ECB}" type="slidenum">
              <a:rPr lang="en-US" smtClean="0"/>
              <a:t>3</a:t>
            </a:fld>
            <a:endParaRPr lang="en-US"/>
          </a:p>
        </p:txBody>
      </p:sp>
    </p:spTree>
    <p:extLst>
      <p:ext uri="{BB962C8B-B14F-4D97-AF65-F5344CB8AC3E}">
        <p14:creationId xmlns:p14="http://schemas.microsoft.com/office/powerpoint/2010/main" val="383291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Thanks. To you, our supporters and our team.</a:t>
            </a:r>
          </a:p>
          <a:p>
            <a:r>
              <a:rPr lang="en-NZ" dirty="0"/>
              <a:t>See you all in the future, think we are </a:t>
            </a:r>
            <a:r>
              <a:rPr lang="en-NZ" dirty="0" err="1"/>
              <a:t>kinda</a:t>
            </a:r>
            <a:r>
              <a:rPr lang="en-NZ" dirty="0"/>
              <a:t> there now right?</a:t>
            </a:r>
          </a:p>
        </p:txBody>
      </p:sp>
      <p:sp>
        <p:nvSpPr>
          <p:cNvPr id="4" name="Slide Number Placeholder 3"/>
          <p:cNvSpPr>
            <a:spLocks noGrp="1"/>
          </p:cNvSpPr>
          <p:nvPr>
            <p:ph type="sldNum" sz="quarter" idx="5"/>
          </p:nvPr>
        </p:nvSpPr>
        <p:spPr/>
        <p:txBody>
          <a:bodyPr/>
          <a:lstStyle/>
          <a:p>
            <a:fld id="{05932515-18B2-AB42-8194-5F3EA15B5ECB}" type="slidenum">
              <a:rPr lang="en-US" smtClean="0"/>
              <a:t>30</a:t>
            </a:fld>
            <a:endParaRPr lang="en-US"/>
          </a:p>
        </p:txBody>
      </p:sp>
    </p:spTree>
    <p:extLst>
      <p:ext uri="{BB962C8B-B14F-4D97-AF65-F5344CB8AC3E}">
        <p14:creationId xmlns:p14="http://schemas.microsoft.com/office/powerpoint/2010/main" val="2100270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t>Key lessons:</a:t>
            </a:r>
          </a:p>
          <a:p>
            <a:pPr marL="171450" indent="-171450">
              <a:buFont typeface="Arial" panose="020B0604020202020204" pitchFamily="34" charset="0"/>
              <a:buChar char="•"/>
            </a:pPr>
            <a:r>
              <a:rPr lang="en-NZ" sz="1200" dirty="0"/>
              <a:t>Water quality varies</a:t>
            </a:r>
          </a:p>
          <a:p>
            <a:pPr marL="171450" indent="-171450">
              <a:buFont typeface="Arial" panose="020B0604020202020204" pitchFamily="34" charset="0"/>
              <a:buChar char="•"/>
            </a:pPr>
            <a:r>
              <a:rPr lang="en-NZ" sz="1200" dirty="0"/>
              <a:t>Options differ</a:t>
            </a:r>
          </a:p>
          <a:p>
            <a:pPr marL="171450" indent="-171450">
              <a:buFont typeface="Arial" panose="020B0604020202020204" pitchFamily="34" charset="0"/>
              <a:buChar char="•"/>
            </a:pPr>
            <a:r>
              <a:rPr lang="en-NZ" sz="1200" dirty="0"/>
              <a:t>Outcomes need action</a:t>
            </a:r>
          </a:p>
          <a:p>
            <a:pPr marL="171450" indent="-171450">
              <a:buFont typeface="Arial" panose="020B0604020202020204" pitchFamily="34" charset="0"/>
              <a:buChar char="•"/>
            </a:pPr>
            <a:r>
              <a:rPr lang="en-NZ" sz="1200" dirty="0"/>
              <a:t>Actions require investment </a:t>
            </a:r>
          </a:p>
          <a:p>
            <a:pPr marL="171450" indent="-171450">
              <a:buFont typeface="Arial" panose="020B0604020202020204" pitchFamily="34" charset="0"/>
              <a:buChar char="•"/>
            </a:pPr>
            <a:r>
              <a:rPr lang="en-NZ" sz="1200" dirty="0"/>
              <a:t>Investment tested for efficiency</a:t>
            </a:r>
          </a:p>
          <a:p>
            <a:endParaRPr lang="en-NZ" dirty="0"/>
          </a:p>
        </p:txBody>
      </p:sp>
      <p:sp>
        <p:nvSpPr>
          <p:cNvPr id="4" name="Slide Number Placeholder 3"/>
          <p:cNvSpPr>
            <a:spLocks noGrp="1"/>
          </p:cNvSpPr>
          <p:nvPr>
            <p:ph type="sldNum" sz="quarter" idx="5"/>
          </p:nvPr>
        </p:nvSpPr>
        <p:spPr/>
        <p:txBody>
          <a:bodyPr/>
          <a:lstStyle/>
          <a:p>
            <a:fld id="{05932515-18B2-AB42-8194-5F3EA15B5ECB}" type="slidenum">
              <a:rPr lang="en-US" smtClean="0"/>
              <a:t>31</a:t>
            </a:fld>
            <a:endParaRPr lang="en-US"/>
          </a:p>
        </p:txBody>
      </p:sp>
    </p:spTree>
    <p:extLst>
      <p:ext uri="{BB962C8B-B14F-4D97-AF65-F5344CB8AC3E}">
        <p14:creationId xmlns:p14="http://schemas.microsoft.com/office/powerpoint/2010/main" val="2247799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5932515-18B2-AB42-8194-5F3EA15B5ECB}" type="slidenum">
              <a:rPr lang="en-US" smtClean="0"/>
              <a:t>32</a:t>
            </a:fld>
            <a:endParaRPr lang="en-US"/>
          </a:p>
        </p:txBody>
      </p:sp>
    </p:spTree>
    <p:extLst>
      <p:ext uri="{BB962C8B-B14F-4D97-AF65-F5344CB8AC3E}">
        <p14:creationId xmlns:p14="http://schemas.microsoft.com/office/powerpoint/2010/main" val="401165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33</a:t>
            </a:fld>
            <a:endParaRPr lang="en-US"/>
          </a:p>
        </p:txBody>
      </p:sp>
    </p:spTree>
    <p:extLst>
      <p:ext uri="{BB962C8B-B14F-4D97-AF65-F5344CB8AC3E}">
        <p14:creationId xmlns:p14="http://schemas.microsoft.com/office/powerpoint/2010/main" val="1046770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5932515-18B2-AB42-8194-5F3EA15B5ECB}" type="slidenum">
              <a:rPr lang="en-US" smtClean="0"/>
              <a:t>34</a:t>
            </a:fld>
            <a:endParaRPr lang="en-US"/>
          </a:p>
        </p:txBody>
      </p:sp>
    </p:spTree>
    <p:extLst>
      <p:ext uri="{BB962C8B-B14F-4D97-AF65-F5344CB8AC3E}">
        <p14:creationId xmlns:p14="http://schemas.microsoft.com/office/powerpoint/2010/main" val="905695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Key messages:</a:t>
            </a:r>
          </a:p>
          <a:p>
            <a:pPr marL="171450" indent="-171450">
              <a:buFont typeface="Arial" panose="020B0604020202020204" pitchFamily="34" charset="0"/>
              <a:buChar char="•"/>
            </a:pPr>
            <a:r>
              <a:rPr lang="en-NZ" dirty="0"/>
              <a:t>First key function of management tool is to identify feasible and least cost solutions, testing alternatives to direct strategic investment</a:t>
            </a:r>
          </a:p>
          <a:p>
            <a:pPr marL="171450" indent="-171450">
              <a:buFont typeface="Arial" panose="020B0604020202020204" pitchFamily="34" charset="0"/>
              <a:buChar char="•"/>
            </a:pPr>
            <a:r>
              <a:rPr lang="en-NZ" dirty="0"/>
              <a:t>Second key function is to guide implementation by allocating out least cost solutions geospatially and by action (mapped/graphical output)</a:t>
            </a:r>
          </a:p>
          <a:p>
            <a:pPr marL="171450" indent="-171450">
              <a:buFont typeface="Arial" panose="020B0604020202020204" pitchFamily="34" charset="0"/>
              <a:buChar char="•"/>
            </a:pPr>
            <a:r>
              <a:rPr lang="en-NZ" dirty="0"/>
              <a:t>FWMT considers both practices (</a:t>
            </a:r>
            <a:r>
              <a:rPr lang="en-NZ" dirty="0" err="1"/>
              <a:t>greenstreets</a:t>
            </a:r>
            <a:r>
              <a:rPr lang="en-NZ" dirty="0"/>
              <a:t>, </a:t>
            </a:r>
            <a:r>
              <a:rPr lang="en-NZ" dirty="0" err="1"/>
              <a:t>roadsweeping</a:t>
            </a:r>
            <a:r>
              <a:rPr lang="en-NZ" dirty="0"/>
              <a:t>, inert roofing adoption) and devices (raingardens, wetlands, ponds) across both urban and rural activities – example focussing on only urban interventions</a:t>
            </a:r>
          </a:p>
          <a:p>
            <a:pPr marL="171450" indent="-171450">
              <a:buFont typeface="Arial" panose="020B0604020202020204" pitchFamily="34" charset="0"/>
              <a:buChar char="•"/>
            </a:pPr>
            <a:r>
              <a:rPr lang="en-NZ" dirty="0"/>
              <a:t>Lesson here, that delivering an A-grade (99% protection of organisms from dissolved zinc toxicity) can cost nearly 6 times less (save 78%) in long-term (net present value $) if managing contaminants at source by roofing/roading controls are excluded from options.</a:t>
            </a:r>
          </a:p>
          <a:p>
            <a:pPr marL="171450" indent="-171450">
              <a:buFont typeface="Arial" panose="020B0604020202020204" pitchFamily="34" charset="0"/>
              <a:buChar char="•"/>
            </a:pPr>
            <a:r>
              <a:rPr lang="en-NZ" dirty="0"/>
              <a:t>Both sets of bar graphs show similar outcome – either 100% of exceedance loads (important concept to stress – loads lost at times when concentrations instream exceed the A-grade thresholds) or 80% of with latter the maximum possible reduction attainable without source controls.</a:t>
            </a:r>
          </a:p>
          <a:p>
            <a:pPr marL="171450" indent="-171450">
              <a:buFont typeface="Arial" panose="020B0604020202020204" pitchFamily="34" charset="0"/>
              <a:buChar char="•"/>
            </a:pPr>
            <a:r>
              <a:rPr lang="en-NZ" dirty="0"/>
              <a:t>Bar on bottom show costs are not similar at all – using net present value $ (important concept to stress – costs are based on 50-year lifecycle costs using standardised discounting rates and incorporating </a:t>
            </a:r>
            <a:r>
              <a:rPr lang="en-NZ" dirty="0" err="1"/>
              <a:t>outlay+maintenance+renewal+land</a:t>
            </a:r>
            <a:r>
              <a:rPr lang="en-NZ" dirty="0"/>
              <a:t> purchase) the cost of reducing all excessive zinc for A-grade using source controls and devices is $14M compared to $61M for 80% of exceedance loads but using only treatment devices.</a:t>
            </a:r>
          </a:p>
          <a:p>
            <a:pPr marL="171450" indent="-171450">
              <a:buFont typeface="Arial" panose="020B0604020202020204" pitchFamily="34" charset="0"/>
              <a:buChar char="•"/>
            </a:pPr>
            <a:r>
              <a:rPr lang="en-NZ" dirty="0"/>
              <a:t>All costs are the least – there are millions of alternative strategies that can be employed but deliver less treatment and/or greater cost.</a:t>
            </a:r>
          </a:p>
          <a:p>
            <a:pPr marL="171450" indent="-171450">
              <a:buFont typeface="Arial" panose="020B0604020202020204" pitchFamily="34" charset="0"/>
              <a:buChar char="•"/>
            </a:pPr>
            <a:r>
              <a:rPr lang="en-NZ" dirty="0"/>
              <a:t>Images on right demonstrate the allocation of that investment for the assessment point outcome – one showing source control uptake and other showing absence of. Similar device looking interventions but importantly note the differences in magnitude of device footprint.</a:t>
            </a:r>
          </a:p>
        </p:txBody>
      </p:sp>
      <p:sp>
        <p:nvSpPr>
          <p:cNvPr id="4" name="Slide Number Placeholder 3"/>
          <p:cNvSpPr>
            <a:spLocks noGrp="1"/>
          </p:cNvSpPr>
          <p:nvPr>
            <p:ph type="sldNum" sz="quarter" idx="5"/>
          </p:nvPr>
        </p:nvSpPr>
        <p:spPr/>
        <p:txBody>
          <a:bodyPr/>
          <a:lstStyle/>
          <a:p>
            <a:fld id="{05932515-18B2-AB42-8194-5F3EA15B5ECB}" type="slidenum">
              <a:rPr lang="en-US" smtClean="0"/>
              <a:t>4</a:t>
            </a:fld>
            <a:endParaRPr lang="en-US"/>
          </a:p>
        </p:txBody>
      </p:sp>
    </p:spTree>
    <p:extLst>
      <p:ext uri="{BB962C8B-B14F-4D97-AF65-F5344CB8AC3E}">
        <p14:creationId xmlns:p14="http://schemas.microsoft.com/office/powerpoint/2010/main" val="4241105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Key message</a:t>
            </a:r>
          </a:p>
          <a:p>
            <a:pPr marL="171450" indent="-171450">
              <a:buFont typeface="Arial" panose="020B0604020202020204" pitchFamily="34" charset="0"/>
              <a:buChar char="•"/>
            </a:pPr>
            <a:r>
              <a:rPr lang="en-NZ" dirty="0"/>
              <a:t>Same functions required of FWMT in rural as per urban stormwater – requirement of integrated catchment management (ki uta ki tai)</a:t>
            </a:r>
          </a:p>
          <a:p>
            <a:pPr marL="171450" indent="-171450">
              <a:buFont typeface="Arial" panose="020B0604020202020204" pitchFamily="34" charset="0"/>
              <a:buChar char="•"/>
            </a:pPr>
            <a:r>
              <a:rPr lang="en-NZ" dirty="0"/>
              <a:t>Key option available to farmers and growers as the adoption of various suites of “good farming practice” that have differing tiers of difficulty with corresponding increasing cost and effectiveness (but also varying efficiency!)</a:t>
            </a:r>
          </a:p>
          <a:p>
            <a:pPr marL="171450" indent="-171450">
              <a:buFont typeface="Arial" panose="020B0604020202020204" pitchFamily="34" charset="0"/>
              <a:buChar char="•"/>
            </a:pPr>
            <a:r>
              <a:rPr lang="en-NZ" dirty="0"/>
              <a:t>In this example baseline state information has again been used to demonstrate the potential need for large changes in the concentration of a key nutrient in its bioavailable form (dissolved reactive phosphorus) that can lead to excessive plant and algal growth instream and in-harbour</a:t>
            </a:r>
          </a:p>
          <a:p>
            <a:pPr marL="171450" indent="-171450">
              <a:buFont typeface="Arial" panose="020B0604020202020204" pitchFamily="34" charset="0"/>
              <a:buChar char="•"/>
            </a:pPr>
            <a:r>
              <a:rPr lang="en-NZ" dirty="0"/>
              <a:t>Across five stormwater catchments draining to Manukau, clear large (90%) of streams in C or D grade for DRP and whose sources of phosphorus to stream are predominantly pasture and bank erosion (with most streams on pasture)</a:t>
            </a:r>
          </a:p>
          <a:p>
            <a:pPr marL="171450" indent="-171450">
              <a:buFont typeface="Arial" panose="020B0604020202020204" pitchFamily="34" charset="0"/>
              <a:buChar char="•"/>
            </a:pPr>
            <a:r>
              <a:rPr lang="en-NZ" dirty="0"/>
              <a:t>Exercise undertaken to determine how to reduce amounts of critical phosphorus being discharged to the harbour and corresponding improvement of stream water quality</a:t>
            </a:r>
          </a:p>
          <a:p>
            <a:pPr marL="171450" indent="-171450">
              <a:buFont typeface="Arial" panose="020B0604020202020204" pitchFamily="34" charset="0"/>
              <a:buChar char="•"/>
            </a:pPr>
            <a:r>
              <a:rPr lang="en-NZ" dirty="0"/>
              <a:t>Importantly, as with urban example, management here is geospatial and explicit – the optimisation (design of management strategy or WAI) is for outcomes at the assessment point (important concept that outcomes are optimised for assessment point and critical contaminant but with upstream changes and benefits throughout drainage area).</a:t>
            </a:r>
          </a:p>
        </p:txBody>
      </p:sp>
      <p:sp>
        <p:nvSpPr>
          <p:cNvPr id="4" name="Slide Number Placeholder 3"/>
          <p:cNvSpPr>
            <a:spLocks noGrp="1"/>
          </p:cNvSpPr>
          <p:nvPr>
            <p:ph type="sldNum" sz="quarter" idx="5"/>
          </p:nvPr>
        </p:nvSpPr>
        <p:spPr/>
        <p:txBody>
          <a:bodyPr/>
          <a:lstStyle/>
          <a:p>
            <a:fld id="{05932515-18B2-AB42-8194-5F3EA15B5ECB}" type="slidenum">
              <a:rPr lang="en-US" smtClean="0"/>
              <a:t>5</a:t>
            </a:fld>
            <a:endParaRPr lang="en-US"/>
          </a:p>
        </p:txBody>
      </p:sp>
    </p:spTree>
    <p:extLst>
      <p:ext uri="{BB962C8B-B14F-4D97-AF65-F5344CB8AC3E}">
        <p14:creationId xmlns:p14="http://schemas.microsoft.com/office/powerpoint/2010/main" val="368568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Key messages:</a:t>
            </a:r>
          </a:p>
          <a:p>
            <a:pPr marL="171450" indent="-171450">
              <a:buFont typeface="Arial" panose="020B0604020202020204" pitchFamily="34" charset="0"/>
              <a:buChar char="•"/>
            </a:pPr>
            <a:r>
              <a:rPr lang="en-NZ" dirty="0"/>
              <a:t>Activities have differing practices they can implement without changing the actual land use, varying in cost and effect</a:t>
            </a:r>
          </a:p>
          <a:p>
            <a:pPr marL="171450" indent="-171450">
              <a:buFont typeface="Arial" panose="020B0604020202020204" pitchFamily="34" charset="0"/>
              <a:buChar char="•"/>
            </a:pPr>
            <a:r>
              <a:rPr lang="en-NZ" dirty="0"/>
              <a:t>In this example we applied a variety of uniquely costed sets of practices varying from low (M1), medium (M2) and high (M3) cost for each of dairying, beef and sheep and beef farms as well as unique options for several types of horticulture.</a:t>
            </a:r>
          </a:p>
          <a:p>
            <a:pPr marL="171450" indent="-171450">
              <a:buFont typeface="Arial" panose="020B0604020202020204" pitchFamily="34" charset="0"/>
              <a:buChar char="•"/>
            </a:pPr>
            <a:r>
              <a:rPr lang="en-NZ" dirty="0"/>
              <a:t>FWMT is based on broader modelling and observational studies throughout New Zealand to ensure the costs and general benefits of an intervention are known – these set the process-representation of the </a:t>
            </a:r>
          </a:p>
          <a:p>
            <a:pPr marL="171450" indent="-171450">
              <a:buFont typeface="Arial" panose="020B0604020202020204" pitchFamily="34" charset="0"/>
              <a:buChar char="•"/>
            </a:pPr>
            <a:r>
              <a:rPr lang="en-NZ" dirty="0"/>
              <a:t>Interventions in the FWMT have corresponding costs (lifecycle), opportunities (maximum adoptable extent or size of footprint for devices) and generalised benefits (effects on total contaminants – key concept, the optimisation is for losses of total contaminant from land but for those specific days and the magnitude therein essential to achieving a dissolved or reduced/oxidised contaminant concentration instream)</a:t>
            </a:r>
          </a:p>
          <a:p>
            <a:pPr marL="171450" indent="-171450">
              <a:buFont typeface="Arial" panose="020B0604020202020204" pitchFamily="34" charset="0"/>
              <a:buChar char="•"/>
            </a:pPr>
            <a:r>
              <a:rPr lang="en-NZ" dirty="0"/>
              <a:t>Generalised benefits are independently determined and whose basis (cause) is then translated into processes to ensure the modelling represents reality (e.g., alters build-up/availability or wash-off/loss to waterway)</a:t>
            </a:r>
          </a:p>
          <a:p>
            <a:pPr marL="171450" indent="-171450">
              <a:buFont typeface="Arial" panose="020B0604020202020204" pitchFamily="34" charset="0"/>
              <a:buChar char="•"/>
            </a:pPr>
            <a:r>
              <a:rPr lang="en-NZ" dirty="0"/>
              <a:t>Important distinction here is that M3 is a more diverse set of practices resulting in equivalent or larger benefit (reduction in contaminant) than earlier M1 and M2 (e.g., TSS doesn’t increase from M1 as M2 and M3 practices are for nutrients)</a:t>
            </a:r>
          </a:p>
        </p:txBody>
      </p:sp>
      <p:sp>
        <p:nvSpPr>
          <p:cNvPr id="4" name="Slide Number Placeholder 3"/>
          <p:cNvSpPr>
            <a:spLocks noGrp="1"/>
          </p:cNvSpPr>
          <p:nvPr>
            <p:ph type="sldNum" sz="quarter" idx="5"/>
          </p:nvPr>
        </p:nvSpPr>
        <p:spPr/>
        <p:txBody>
          <a:bodyPr/>
          <a:lstStyle/>
          <a:p>
            <a:fld id="{05932515-18B2-AB42-8194-5F3EA15B5ECB}" type="slidenum">
              <a:rPr lang="en-US" smtClean="0"/>
              <a:t>6</a:t>
            </a:fld>
            <a:endParaRPr lang="en-US"/>
          </a:p>
        </p:txBody>
      </p:sp>
    </p:spTree>
    <p:extLst>
      <p:ext uri="{BB962C8B-B14F-4D97-AF65-F5344CB8AC3E}">
        <p14:creationId xmlns:p14="http://schemas.microsoft.com/office/powerpoint/2010/main" val="1061176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Key messages</a:t>
            </a:r>
          </a:p>
          <a:p>
            <a:pPr marL="171450" indent="-171450">
              <a:buFont typeface="Arial" panose="020B0604020202020204" pitchFamily="34" charset="0"/>
              <a:buChar char="•"/>
            </a:pPr>
            <a:r>
              <a:rPr lang="en-NZ" dirty="0"/>
              <a:t>These graphs are WAI combined across all assessment points in the pilot area – defining the least-cost strategies to follow in all sub-catchments as a whole but based on individual sub-catchment specific results (those curves also exist) to reduce phosphorus losses from only those activities and times when downstream concentrations at assessment points are above the 95</a:t>
            </a:r>
            <a:r>
              <a:rPr lang="en-NZ" baseline="30000" dirty="0"/>
              <a:t>th</a:t>
            </a:r>
            <a:r>
              <a:rPr lang="en-NZ" dirty="0"/>
              <a:t>% for an A-grade in DRP</a:t>
            </a:r>
          </a:p>
          <a:p>
            <a:pPr marL="171450" indent="-171450">
              <a:buFont typeface="Arial" panose="020B0604020202020204" pitchFamily="34" charset="0"/>
              <a:buChar char="•"/>
            </a:pPr>
            <a:r>
              <a:rPr lang="en-NZ" dirty="0"/>
              <a:t>Explain how to read graphs – red line is lifecycle costs, read on righthand axis and increasing with increasing reduction in TP; coloured curves are the distribution of any least cost solution across the various feasible interventions upstream of the assessment points (where bottommost colours signify the most efficient interventions and uppermost less, but whose combination is still the least overall cost for incrementally less TP loss to streams)</a:t>
            </a:r>
          </a:p>
          <a:p>
            <a:pPr marL="171450" indent="-171450">
              <a:buFont typeface="Arial" panose="020B0604020202020204" pitchFamily="34" charset="0"/>
              <a:buChar char="•"/>
            </a:pPr>
            <a:r>
              <a:rPr lang="en-NZ" dirty="0"/>
              <a:t>Focus on the three graphs M1-M3 which each contain x100 best solutions (important concept – each solution or point is a set of discrete interventions and corresponding costs in each sub-catchment that can be mapped, graphed or shared as a spreadsheet to add transparency and understanding of the optimal management choices in each sub-catchment)</a:t>
            </a:r>
          </a:p>
          <a:p>
            <a:pPr marL="171450" indent="-171450">
              <a:buFont typeface="Arial" panose="020B0604020202020204" pitchFamily="34" charset="0"/>
              <a:buChar char="•"/>
            </a:pPr>
            <a:r>
              <a:rPr lang="en-NZ" dirty="0"/>
              <a:t>Then note that all three have been arbitrarily set to achieving a halving in excessive phosphorus – so not quite achieving the A-grade but reducing half of the excessive loads and likely getting a B-grade.</a:t>
            </a:r>
          </a:p>
          <a:p>
            <a:pPr marL="171450" indent="-171450">
              <a:buFont typeface="Arial" panose="020B0604020202020204" pitchFamily="34" charset="0"/>
              <a:buChar char="•"/>
            </a:pPr>
            <a:r>
              <a:rPr lang="en-NZ" dirty="0"/>
              <a:t>So the same outcome (same reduction in TP) but noting that in one instance FWMT could only choose M1, then only choose M2 then only choose M3 options across all the various types of pastoral and horticultural HRU’s (land uses uniquely represented) across exactly the same total net area of those farm types in the catchments.</a:t>
            </a:r>
          </a:p>
          <a:p>
            <a:pPr marL="171450" indent="-171450">
              <a:buFont typeface="Arial" panose="020B0604020202020204" pitchFamily="34" charset="0"/>
              <a:buChar char="•"/>
            </a:pPr>
            <a:r>
              <a:rPr lang="en-NZ" dirty="0"/>
              <a:t>The same outcome, with the same amount of opportunity but restricting the choices has radically different costs – in this instance, it is considerably cheaper (by 8-fold or nearly 90%) to implement the harder GFP option (M3) on fewer farms than implementing the easier form (M1) on all farms.</a:t>
            </a:r>
          </a:p>
        </p:txBody>
      </p:sp>
      <p:sp>
        <p:nvSpPr>
          <p:cNvPr id="4" name="Slide Number Placeholder 3"/>
          <p:cNvSpPr>
            <a:spLocks noGrp="1"/>
          </p:cNvSpPr>
          <p:nvPr>
            <p:ph type="sldNum" sz="quarter" idx="5"/>
          </p:nvPr>
        </p:nvSpPr>
        <p:spPr/>
        <p:txBody>
          <a:bodyPr/>
          <a:lstStyle/>
          <a:p>
            <a:fld id="{05932515-18B2-AB42-8194-5F3EA15B5ECB}" type="slidenum">
              <a:rPr lang="en-US" smtClean="0"/>
              <a:t>7</a:t>
            </a:fld>
            <a:endParaRPr lang="en-US"/>
          </a:p>
        </p:txBody>
      </p:sp>
    </p:spTree>
    <p:extLst>
      <p:ext uri="{BB962C8B-B14F-4D97-AF65-F5344CB8AC3E}">
        <p14:creationId xmlns:p14="http://schemas.microsoft.com/office/powerpoint/2010/main" val="376019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Key messages</a:t>
            </a:r>
          </a:p>
          <a:p>
            <a:pPr marL="171450" indent="-171450">
              <a:buFont typeface="Arial" panose="020B0604020202020204" pitchFamily="34" charset="0"/>
              <a:buChar char="•"/>
            </a:pPr>
            <a:r>
              <a:rPr lang="en-NZ" dirty="0"/>
              <a:t>Any of the x100 best solutions in any optimisation output are sub-catchment specific information on the levels of investment (lifecycle cost), whom is investing and actions required to achieve outcomes</a:t>
            </a:r>
          </a:p>
          <a:p>
            <a:pPr marL="171450" indent="-171450">
              <a:buFont typeface="Arial" panose="020B0604020202020204" pitchFamily="34" charset="0"/>
              <a:buChar char="•"/>
            </a:pPr>
            <a:r>
              <a:rPr lang="en-NZ" dirty="0"/>
              <a:t>FWMT is an outcomes-focussed (management) tool and purposely designed to ensure complex decision-making within sub-catchments on differing types, scales or and locations for interventions</a:t>
            </a:r>
          </a:p>
          <a:p>
            <a:pPr marL="171450" indent="-171450">
              <a:buFont typeface="Arial" panose="020B0604020202020204" pitchFamily="34" charset="0"/>
              <a:buChar char="•"/>
            </a:pPr>
            <a:r>
              <a:rPr lang="en-NZ" dirty="0"/>
              <a:t>These maps are related to last images but this time for the M3 solution and for an A-grade in DRP at assessment points (e.g., 100% critical load removed at least cost)</a:t>
            </a:r>
          </a:p>
          <a:p>
            <a:pPr marL="171450" indent="-171450">
              <a:buFont typeface="Arial" panose="020B0604020202020204" pitchFamily="34" charset="0"/>
              <a:buChar char="•"/>
            </a:pPr>
            <a:r>
              <a:rPr lang="en-NZ" dirty="0"/>
              <a:t>Image on right shows the degree of opportunity taken up for A-grade (higher water quality) and image on left for C-grade (poorer water quality but still, improvement on baseline hence some cost)</a:t>
            </a:r>
          </a:p>
          <a:p>
            <a:pPr marL="171450" indent="-171450">
              <a:buFont typeface="Arial" panose="020B0604020202020204" pitchFamily="34" charset="0"/>
              <a:buChar char="•"/>
            </a:pPr>
            <a:r>
              <a:rPr lang="en-NZ" dirty="0"/>
              <a:t>The greater water quality improvement needed for A-grade reason for the stronger shading (higher % uptake of intervention opportunities) on right</a:t>
            </a:r>
          </a:p>
          <a:p>
            <a:pPr marL="171450" indent="-171450">
              <a:buFont typeface="Arial" panose="020B0604020202020204" pitchFamily="34" charset="0"/>
              <a:buChar char="•"/>
            </a:pPr>
            <a:r>
              <a:rPr lang="en-NZ" dirty="0"/>
              <a:t>All 100 points on optimisation curves contain a unique, least cost set of actions to implement and can be mapped, graphed or represented as a spreadsheet with information specific to each sub-catchment – strategic even if explicit</a:t>
            </a:r>
          </a:p>
        </p:txBody>
      </p:sp>
      <p:sp>
        <p:nvSpPr>
          <p:cNvPr id="4" name="Slide Number Placeholder 3"/>
          <p:cNvSpPr>
            <a:spLocks noGrp="1"/>
          </p:cNvSpPr>
          <p:nvPr>
            <p:ph type="sldNum" sz="quarter" idx="5"/>
          </p:nvPr>
        </p:nvSpPr>
        <p:spPr/>
        <p:txBody>
          <a:bodyPr/>
          <a:lstStyle/>
          <a:p>
            <a:fld id="{05932515-18B2-AB42-8194-5F3EA15B5ECB}" type="slidenum">
              <a:rPr lang="en-US" smtClean="0"/>
              <a:t>8</a:t>
            </a:fld>
            <a:endParaRPr lang="en-US"/>
          </a:p>
        </p:txBody>
      </p:sp>
    </p:spTree>
    <p:extLst>
      <p:ext uri="{BB962C8B-B14F-4D97-AF65-F5344CB8AC3E}">
        <p14:creationId xmlns:p14="http://schemas.microsoft.com/office/powerpoint/2010/main" val="677594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Key messages</a:t>
            </a:r>
          </a:p>
          <a:p>
            <a:pPr marL="171450" indent="-171450">
              <a:buFont typeface="Arial" panose="020B0604020202020204" pitchFamily="34" charset="0"/>
              <a:buChar char="•"/>
            </a:pPr>
            <a:r>
              <a:rPr lang="en-NZ" dirty="0"/>
              <a:t>Optimisation is complex – there are numerous steps, with differing options available in each and which can alter the optimisation outputs (e.g., can alter the selection of which interventions offer the most cost-effective means of managing a critical load).</a:t>
            </a:r>
          </a:p>
          <a:p>
            <a:pPr marL="171450" indent="-171450">
              <a:buFont typeface="Arial" panose="020B0604020202020204" pitchFamily="34" charset="0"/>
              <a:buChar char="•"/>
            </a:pPr>
            <a:r>
              <a:rPr lang="en-NZ" dirty="0"/>
              <a:t>Won’t have time to delve into all steps – key is simply that there are alternative ways to implement each step and in our instance we have always regionalised our steps (made consistent regionwide) as well as focussed our initial outputs (on operationally relevant water quality measures and on well proven mitigation choices). </a:t>
            </a:r>
          </a:p>
          <a:p>
            <a:pPr marL="171450" indent="-171450">
              <a:buFont typeface="Arial" panose="020B0604020202020204" pitchFamily="34" charset="0"/>
              <a:buChar char="•"/>
            </a:pPr>
            <a:r>
              <a:rPr lang="en-NZ" dirty="0"/>
              <a:t>Defensible simplicity guides our approach</a:t>
            </a:r>
          </a:p>
          <a:p>
            <a:pPr marL="171450" indent="-171450">
              <a:buFont typeface="Arial" panose="020B0604020202020204" pitchFamily="34" charset="0"/>
              <a:buChar char="•"/>
            </a:pPr>
            <a:r>
              <a:rPr lang="en-NZ" dirty="0"/>
              <a:t>Previous conference presentations have highlighted the development of various inputs to the FWMT including (1) lifecycle costs for x111 interventions; (2) opportunity mapping for all devices in each of 5,465 sub-catchments (footprints and treated areas for 100,000’s devices); and (3) mitigation cards determining how interventions must be represented by the process-modelling (e.g., whether to alter build-up and/or wash-off)</a:t>
            </a:r>
          </a:p>
          <a:p>
            <a:pPr marL="171450" indent="-171450">
              <a:buFont typeface="Arial" panose="020B0604020202020204" pitchFamily="34" charset="0"/>
              <a:buChar char="•"/>
            </a:pPr>
            <a:r>
              <a:rPr lang="en-NZ" dirty="0"/>
              <a:t>Will dive into the updated opportunity mapping – to remind how FWMT optimises on numerous discrete footprints and corresponding contaminant sources in upstream drainage areas (within sub-catchments)</a:t>
            </a:r>
          </a:p>
          <a:p>
            <a:pPr marL="171450" indent="-171450">
              <a:buFont typeface="Arial" panose="020B0604020202020204" pitchFamily="34" charset="0"/>
              <a:buChar char="•"/>
            </a:pPr>
            <a:r>
              <a:rPr lang="en-NZ" dirty="0"/>
              <a:t>Will dive then into the numerous steps involved in producing an optimisation curve – noting key here is that the steps involve 2-tier (key concept that optimisation happens both within and between sub-catchments) and various key steps from limiting design contaminant to best solutions to production runs to WAI at assessment point</a:t>
            </a:r>
          </a:p>
        </p:txBody>
      </p:sp>
      <p:sp>
        <p:nvSpPr>
          <p:cNvPr id="4" name="Slide Number Placeholder 3"/>
          <p:cNvSpPr>
            <a:spLocks noGrp="1"/>
          </p:cNvSpPr>
          <p:nvPr>
            <p:ph type="sldNum" sz="quarter" idx="5"/>
          </p:nvPr>
        </p:nvSpPr>
        <p:spPr/>
        <p:txBody>
          <a:bodyPr/>
          <a:lstStyle/>
          <a:p>
            <a:fld id="{05932515-18B2-AB42-8194-5F3EA15B5ECB}" type="slidenum">
              <a:rPr lang="en-US" smtClean="0"/>
              <a:t>9</a:t>
            </a:fld>
            <a:endParaRPr lang="en-US"/>
          </a:p>
        </p:txBody>
      </p:sp>
    </p:spTree>
    <p:extLst>
      <p:ext uri="{BB962C8B-B14F-4D97-AF65-F5344CB8AC3E}">
        <p14:creationId xmlns:p14="http://schemas.microsoft.com/office/powerpoint/2010/main" val="1308915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Ocea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769255" y="1186998"/>
            <a:ext cx="10718447" cy="1470025"/>
          </a:xfrm>
        </p:spPr>
        <p:txBody>
          <a:bodyPr anchor="b" anchorCtr="0"/>
          <a:lstStyle>
            <a:lvl1pPr algn="l">
              <a:defRPr baseline="0">
                <a:solidFill>
                  <a:schemeClr val="bg1"/>
                </a:solidFill>
              </a:defRPr>
            </a:lvl1pPr>
          </a:lstStyle>
          <a:p>
            <a:r>
              <a:rPr lang="en-US" dirty="0"/>
              <a:t>Insert presentation/section title</a:t>
            </a:r>
          </a:p>
        </p:txBody>
      </p:sp>
      <p:sp>
        <p:nvSpPr>
          <p:cNvPr id="3" name="Subtitle 2"/>
          <p:cNvSpPr>
            <a:spLocks noGrp="1"/>
          </p:cNvSpPr>
          <p:nvPr>
            <p:ph type="subTitle" idx="1" hasCustomPrompt="1"/>
          </p:nvPr>
        </p:nvSpPr>
        <p:spPr>
          <a:xfrm>
            <a:off x="769255" y="2762552"/>
            <a:ext cx="10718447" cy="1752600"/>
          </a:xfrm>
        </p:spPr>
        <p:txBody>
          <a:bodyPr lIns="0">
            <a:normAutofit/>
          </a:bodyPr>
          <a:lstStyle>
            <a:lvl1pPr marL="0" indent="0" algn="l">
              <a:buNone/>
              <a:defRPr sz="3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subheading/speaker name</a:t>
            </a:r>
          </a:p>
        </p:txBody>
      </p:sp>
      <p:sp>
        <p:nvSpPr>
          <p:cNvPr id="9" name="Text Placeholder 4"/>
          <p:cNvSpPr>
            <a:spLocks noGrp="1"/>
          </p:cNvSpPr>
          <p:nvPr>
            <p:ph type="body" sz="quarter" idx="10" hasCustomPrompt="1"/>
          </p:nvPr>
        </p:nvSpPr>
        <p:spPr>
          <a:xfrm>
            <a:off x="769255" y="6271377"/>
            <a:ext cx="6218767" cy="357187"/>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131834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3749" y="1388822"/>
            <a:ext cx="11572892" cy="4200418"/>
          </a:xfrm>
          <a:prstGeom prst="rect">
            <a:avLst/>
          </a:prstGeom>
        </p:spPr>
        <p:txBody>
          <a:bodyPr vert="horz" lIns="216000" tIns="216000" rIns="432000" bIns="432000"/>
          <a:lstStyle>
            <a:lvl1pPr marL="432000" indent="-360000">
              <a:buSzPct val="80000"/>
              <a:buFontTx/>
              <a:buBlip>
                <a:blip r:embed="rId2"/>
              </a:buBlip>
              <a:defRPr sz="1800"/>
            </a:lvl1pPr>
            <a:lvl2pPr marL="742950" indent="-285750">
              <a:buSzPct val="90000"/>
              <a:buFontTx/>
              <a:buBlip>
                <a:blip r:embed="rId2"/>
              </a:buBlip>
              <a:defRPr sz="1400"/>
            </a:lvl2pPr>
            <a:lvl3pPr marL="1200150" indent="-285750">
              <a:buClr>
                <a:srgbClr val="007CBA"/>
              </a:buClr>
              <a:buFont typeface="Arial"/>
              <a:buChar char="•"/>
              <a:defRPr sz="1400"/>
            </a:lvl3pPr>
            <a:lvl4pPr marL="1657350" indent="-285750">
              <a:buClr>
                <a:srgbClr val="007CBA"/>
              </a:buClr>
              <a:buFont typeface="Arial"/>
              <a:buChar char="•"/>
              <a:defRPr sz="1400"/>
            </a:lvl4pPr>
            <a:lvl5pPr marL="2221200" indent="-285750">
              <a:buClr>
                <a:srgbClr val="007CBA"/>
              </a:buClr>
              <a:buFont typeface="Arial"/>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4"/>
          <p:cNvSpPr>
            <a:spLocks noGrp="1"/>
          </p:cNvSpPr>
          <p:nvPr>
            <p:ph type="title"/>
          </p:nvPr>
        </p:nvSpPr>
        <p:spPr>
          <a:xfrm>
            <a:off x="286979" y="224363"/>
            <a:ext cx="11614736" cy="1152405"/>
          </a:xfrm>
          <a:prstGeom prst="rect">
            <a:avLst/>
          </a:prstGeom>
        </p:spPr>
        <p:txBody>
          <a:bodyPr vert="horz"/>
          <a:lstStyle/>
          <a:p>
            <a:r>
              <a:rPr lang="en-US" dirty="0"/>
              <a:t>Click to edit Master title style</a:t>
            </a:r>
          </a:p>
        </p:txBody>
      </p:sp>
      <p:pic>
        <p:nvPicPr>
          <p:cNvPr id="4" name="Picture 3" descr="BeTheHow.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43642" b="1344"/>
          <a:stretch/>
        </p:blipFill>
        <p:spPr>
          <a:xfrm>
            <a:off x="9648396" y="5610448"/>
            <a:ext cx="2396105" cy="914896"/>
          </a:xfrm>
          <a:prstGeom prst="rect">
            <a:avLst/>
          </a:prstGeom>
        </p:spPr>
      </p:pic>
    </p:spTree>
    <p:extLst>
      <p:ext uri="{BB962C8B-B14F-4D97-AF65-F5344CB8AC3E}">
        <p14:creationId xmlns:p14="http://schemas.microsoft.com/office/powerpoint/2010/main" val="1689289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8">
    <p:bg>
      <p:bgPr>
        <a:solidFill>
          <a:schemeClr val="bg1"/>
        </a:solidFill>
        <a:effectLst/>
      </p:bgPr>
    </p:bg>
    <p:spTree>
      <p:nvGrpSpPr>
        <p:cNvPr id="1" name=""/>
        <p:cNvGrpSpPr/>
        <p:nvPr/>
      </p:nvGrpSpPr>
      <p:grpSpPr>
        <a:xfrm>
          <a:off x="0" y="0"/>
          <a:ext cx="0" cy="0"/>
          <a:chOff x="0" y="0"/>
          <a:chExt cx="0" cy="0"/>
        </a:xfrm>
      </p:grpSpPr>
      <p:pic>
        <p:nvPicPr>
          <p:cNvPr id="1026" name="Picture 2" descr="U:\COO\IES\STW\SW Customer Service &amp; Innovation\Projects\Communications\External Comms\Image stock examples\1606 Banner_ArtBoard v1 0.jpe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8789" y="-2043608"/>
            <a:ext cx="16256000" cy="10210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eTheHow-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2961" y="5615215"/>
            <a:ext cx="4257048" cy="928551"/>
          </a:xfrm>
          <a:prstGeom prst="rect">
            <a:avLst/>
          </a:prstGeom>
        </p:spPr>
      </p:pic>
      <p:sp>
        <p:nvSpPr>
          <p:cNvPr id="5" name="bk object 18"/>
          <p:cNvSpPr/>
          <p:nvPr userDrawn="1"/>
        </p:nvSpPr>
        <p:spPr>
          <a:xfrm>
            <a:off x="-6197" y="404665"/>
            <a:ext cx="7542357" cy="2346771"/>
          </a:xfrm>
          <a:custGeom>
            <a:avLst/>
            <a:gdLst/>
            <a:ahLst/>
            <a:cxnLst/>
            <a:rect l="l" t="t" r="r" b="b"/>
            <a:pathLst>
              <a:path w="5664200" h="2225040">
                <a:moveTo>
                  <a:pt x="5663831" y="0"/>
                </a:moveTo>
                <a:lnTo>
                  <a:pt x="0" y="0"/>
                </a:lnTo>
                <a:lnTo>
                  <a:pt x="0" y="2224582"/>
                </a:lnTo>
                <a:lnTo>
                  <a:pt x="5228831" y="2224582"/>
                </a:lnTo>
                <a:lnTo>
                  <a:pt x="5663831" y="0"/>
                </a:lnTo>
                <a:close/>
              </a:path>
            </a:pathLst>
          </a:custGeom>
          <a:solidFill>
            <a:srgbClr val="007CBA">
              <a:alpha val="90000"/>
            </a:srgbClr>
          </a:solidFill>
          <a:ln>
            <a:noFill/>
          </a:ln>
        </p:spPr>
        <p:txBody>
          <a:bodyPr wrap="square" lIns="720000" tIns="180000" rIns="720000" bIns="180000" rtlCol="0" anchor="ctr" anchorCtr="0">
            <a:normAutofit/>
          </a:bodyPr>
          <a:lstStyle/>
          <a:p>
            <a:pPr>
              <a:lnSpc>
                <a:spcPct val="100000"/>
              </a:lnSpc>
            </a:pPr>
            <a:endParaRPr sz="1500" dirty="0">
              <a:solidFill>
                <a:schemeClr val="bg1"/>
              </a:solidFill>
              <a:latin typeface="Arial"/>
              <a:cs typeface="Arial"/>
            </a:endParaRPr>
          </a:p>
        </p:txBody>
      </p:sp>
      <p:sp>
        <p:nvSpPr>
          <p:cNvPr id="6" name="Title 24"/>
          <p:cNvSpPr>
            <a:spLocks noGrp="1"/>
          </p:cNvSpPr>
          <p:nvPr>
            <p:ph type="title" hasCustomPrompt="1"/>
          </p:nvPr>
        </p:nvSpPr>
        <p:spPr>
          <a:xfrm>
            <a:off x="0" y="404665"/>
            <a:ext cx="7536160" cy="2328375"/>
          </a:xfrm>
          <a:prstGeom prst="rect">
            <a:avLst/>
          </a:prstGeom>
          <a:noFill/>
        </p:spPr>
        <p:txBody>
          <a:bodyPr vert="horz" lIns="432000" tIns="216000" rIns="648000" bIns="216000" anchor="ctr" anchorCtr="0">
            <a:normAutofit/>
          </a:bodyPr>
          <a:lstStyle>
            <a:lvl1pPr marL="0" marR="0" indent="0" defTabSz="914400" eaLnBrk="1" fontAlgn="auto" latinLnBrk="0" hangingPunct="1">
              <a:lnSpc>
                <a:spcPct val="100000"/>
              </a:lnSpc>
              <a:spcBef>
                <a:spcPts val="0"/>
              </a:spcBef>
              <a:spcAft>
                <a:spcPts val="0"/>
              </a:spcAft>
              <a:buClrTx/>
              <a:buSzTx/>
              <a:buFontTx/>
              <a:buNone/>
              <a:tabLst/>
              <a:defRPr sz="4000" b="0" baseline="0">
                <a:solidFill>
                  <a:schemeClr val="bg1"/>
                </a:solidFill>
              </a:defRPr>
            </a:lvl1pPr>
          </a:lstStyle>
          <a:p>
            <a:pPr>
              <a:lnSpc>
                <a:spcPct val="100000"/>
              </a:lnSpc>
            </a:pPr>
            <a:r>
              <a:rPr lang="en-US" dirty="0"/>
              <a:t>Title = max 40pt Subtitle =½ title size </a:t>
            </a:r>
          </a:p>
        </p:txBody>
      </p:sp>
    </p:spTree>
    <p:extLst>
      <p:ext uri="{BB962C8B-B14F-4D97-AF65-F5344CB8AC3E}">
        <p14:creationId xmlns:p14="http://schemas.microsoft.com/office/powerpoint/2010/main" val="4064160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3749" y="1388822"/>
            <a:ext cx="11572892" cy="4200418"/>
          </a:xfrm>
          <a:prstGeom prst="rect">
            <a:avLst/>
          </a:prstGeom>
        </p:spPr>
        <p:txBody>
          <a:bodyPr vert="horz" lIns="216000" tIns="216000" rIns="432000" bIns="432000"/>
          <a:lstStyle>
            <a:lvl1pPr marL="432000" indent="-360000">
              <a:buSzPct val="80000"/>
              <a:buFontTx/>
              <a:buBlip>
                <a:blip r:embed="rId2"/>
              </a:buBlip>
              <a:defRPr sz="1800"/>
            </a:lvl1pPr>
            <a:lvl2pPr marL="742950" indent="-285750">
              <a:buSzPct val="90000"/>
              <a:buFontTx/>
              <a:buBlip>
                <a:blip r:embed="rId2"/>
              </a:buBlip>
              <a:defRPr sz="1400"/>
            </a:lvl2pPr>
            <a:lvl3pPr marL="1200150" indent="-285750">
              <a:buClr>
                <a:srgbClr val="007CBA"/>
              </a:buClr>
              <a:buFont typeface="Arial"/>
              <a:buChar char="•"/>
              <a:defRPr sz="1400"/>
            </a:lvl3pPr>
            <a:lvl4pPr marL="1657350" indent="-285750">
              <a:buClr>
                <a:srgbClr val="007CBA"/>
              </a:buClr>
              <a:buFont typeface="Arial"/>
              <a:buChar char="•"/>
              <a:defRPr sz="1400"/>
            </a:lvl4pPr>
            <a:lvl5pPr marL="2221200" indent="-285750">
              <a:buClr>
                <a:srgbClr val="007CBA"/>
              </a:buClr>
              <a:buFont typeface="Arial"/>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4"/>
          <p:cNvSpPr>
            <a:spLocks noGrp="1"/>
          </p:cNvSpPr>
          <p:nvPr>
            <p:ph type="title"/>
          </p:nvPr>
        </p:nvSpPr>
        <p:spPr>
          <a:xfrm>
            <a:off x="286979" y="224363"/>
            <a:ext cx="11614736" cy="1152405"/>
          </a:xfrm>
          <a:prstGeom prst="rect">
            <a:avLst/>
          </a:prstGeom>
        </p:spPr>
        <p:txBody>
          <a:bodyPr vert="horz"/>
          <a:lstStyle/>
          <a:p>
            <a:r>
              <a:rPr lang="en-US" dirty="0"/>
              <a:t>Click to edit Master title style</a:t>
            </a:r>
          </a:p>
        </p:txBody>
      </p:sp>
      <p:pic>
        <p:nvPicPr>
          <p:cNvPr id="4" name="Picture 3" descr="BeTheHow.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2932" y="5610448"/>
            <a:ext cx="4251569" cy="927356"/>
          </a:xfrm>
          <a:prstGeom prst="rect">
            <a:avLst/>
          </a:prstGeom>
        </p:spPr>
      </p:pic>
    </p:spTree>
    <p:extLst>
      <p:ext uri="{BB962C8B-B14F-4D97-AF65-F5344CB8AC3E}">
        <p14:creationId xmlns:p14="http://schemas.microsoft.com/office/powerpoint/2010/main" val="2093077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8">
    <p:bg>
      <p:bgPr>
        <a:solidFill>
          <a:schemeClr val="bg1"/>
        </a:solidFill>
        <a:effectLst/>
      </p:bgPr>
    </p:bg>
    <p:spTree>
      <p:nvGrpSpPr>
        <p:cNvPr id="1" name=""/>
        <p:cNvGrpSpPr/>
        <p:nvPr/>
      </p:nvGrpSpPr>
      <p:grpSpPr>
        <a:xfrm>
          <a:off x="0" y="0"/>
          <a:ext cx="0" cy="0"/>
          <a:chOff x="0" y="0"/>
          <a:chExt cx="0" cy="0"/>
        </a:xfrm>
      </p:grpSpPr>
      <p:pic>
        <p:nvPicPr>
          <p:cNvPr id="1026" name="Picture 2" descr="U:\COO\IES\STW\SW Customer Service &amp; Innovation\Projects\Communications\External Comms\Image stock examples\1606 Banner_ArtBoard v1 0.jpe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8789" y="-2043608"/>
            <a:ext cx="16256000" cy="10210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eTheHow-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2961" y="5615215"/>
            <a:ext cx="4257048" cy="928551"/>
          </a:xfrm>
          <a:prstGeom prst="rect">
            <a:avLst/>
          </a:prstGeom>
        </p:spPr>
      </p:pic>
      <p:sp>
        <p:nvSpPr>
          <p:cNvPr id="5" name="bk object 18"/>
          <p:cNvSpPr/>
          <p:nvPr userDrawn="1"/>
        </p:nvSpPr>
        <p:spPr>
          <a:xfrm>
            <a:off x="-6197" y="404665"/>
            <a:ext cx="7542357" cy="2346771"/>
          </a:xfrm>
          <a:custGeom>
            <a:avLst/>
            <a:gdLst/>
            <a:ahLst/>
            <a:cxnLst/>
            <a:rect l="l" t="t" r="r" b="b"/>
            <a:pathLst>
              <a:path w="5664200" h="2225040">
                <a:moveTo>
                  <a:pt x="5663831" y="0"/>
                </a:moveTo>
                <a:lnTo>
                  <a:pt x="0" y="0"/>
                </a:lnTo>
                <a:lnTo>
                  <a:pt x="0" y="2224582"/>
                </a:lnTo>
                <a:lnTo>
                  <a:pt x="5228831" y="2224582"/>
                </a:lnTo>
                <a:lnTo>
                  <a:pt x="5663831" y="0"/>
                </a:lnTo>
                <a:close/>
              </a:path>
            </a:pathLst>
          </a:custGeom>
          <a:solidFill>
            <a:srgbClr val="007CBA">
              <a:alpha val="90000"/>
            </a:srgbClr>
          </a:solidFill>
          <a:ln>
            <a:noFill/>
          </a:ln>
        </p:spPr>
        <p:txBody>
          <a:bodyPr wrap="square" lIns="720000" tIns="180000" rIns="720000" bIns="180000" rtlCol="0" anchor="ctr" anchorCtr="0">
            <a:normAutofit/>
          </a:bodyPr>
          <a:lstStyle/>
          <a:p>
            <a:pPr>
              <a:lnSpc>
                <a:spcPct val="100000"/>
              </a:lnSpc>
            </a:pPr>
            <a:endParaRPr sz="1500" dirty="0">
              <a:solidFill>
                <a:schemeClr val="bg1"/>
              </a:solidFill>
              <a:latin typeface="Arial"/>
              <a:cs typeface="Arial"/>
            </a:endParaRPr>
          </a:p>
        </p:txBody>
      </p:sp>
      <p:sp>
        <p:nvSpPr>
          <p:cNvPr id="6" name="Title 24"/>
          <p:cNvSpPr>
            <a:spLocks noGrp="1"/>
          </p:cNvSpPr>
          <p:nvPr>
            <p:ph type="title" hasCustomPrompt="1"/>
          </p:nvPr>
        </p:nvSpPr>
        <p:spPr>
          <a:xfrm>
            <a:off x="0" y="404665"/>
            <a:ext cx="7536160" cy="2328375"/>
          </a:xfrm>
          <a:prstGeom prst="rect">
            <a:avLst/>
          </a:prstGeom>
          <a:noFill/>
        </p:spPr>
        <p:txBody>
          <a:bodyPr vert="horz" lIns="432000" tIns="216000" rIns="648000" bIns="216000" anchor="ctr" anchorCtr="0">
            <a:normAutofit/>
          </a:bodyPr>
          <a:lstStyle>
            <a:lvl1pPr marL="0" marR="0" indent="0" defTabSz="914400" eaLnBrk="1" fontAlgn="auto" latinLnBrk="0" hangingPunct="1">
              <a:lnSpc>
                <a:spcPct val="100000"/>
              </a:lnSpc>
              <a:spcBef>
                <a:spcPts val="0"/>
              </a:spcBef>
              <a:spcAft>
                <a:spcPts val="0"/>
              </a:spcAft>
              <a:buClrTx/>
              <a:buSzTx/>
              <a:buFontTx/>
              <a:buNone/>
              <a:tabLst/>
              <a:defRPr sz="4000" b="0" baseline="0">
                <a:solidFill>
                  <a:schemeClr val="bg1"/>
                </a:solidFill>
              </a:defRPr>
            </a:lvl1pPr>
          </a:lstStyle>
          <a:p>
            <a:pPr>
              <a:lnSpc>
                <a:spcPct val="100000"/>
              </a:lnSpc>
            </a:pPr>
            <a:r>
              <a:rPr lang="en-US" dirty="0"/>
              <a:t>Title = max 40pt Subtitle =½ title size </a:t>
            </a:r>
          </a:p>
        </p:txBody>
      </p:sp>
    </p:spTree>
    <p:extLst>
      <p:ext uri="{BB962C8B-B14F-4D97-AF65-F5344CB8AC3E}">
        <p14:creationId xmlns:p14="http://schemas.microsoft.com/office/powerpoint/2010/main" val="2814642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3749" y="1388822"/>
            <a:ext cx="11572892" cy="4200418"/>
          </a:xfrm>
          <a:prstGeom prst="rect">
            <a:avLst/>
          </a:prstGeom>
        </p:spPr>
        <p:txBody>
          <a:bodyPr vert="horz" lIns="216000" tIns="216000" rIns="432000" bIns="432000"/>
          <a:lstStyle>
            <a:lvl1pPr marL="432000" indent="-360000">
              <a:buSzPct val="80000"/>
              <a:buFontTx/>
              <a:buBlip>
                <a:blip r:embed="rId2"/>
              </a:buBlip>
              <a:defRPr sz="1800"/>
            </a:lvl1pPr>
            <a:lvl2pPr marL="742950" indent="-285750">
              <a:buSzPct val="90000"/>
              <a:buFontTx/>
              <a:buBlip>
                <a:blip r:embed="rId2"/>
              </a:buBlip>
              <a:defRPr sz="1400"/>
            </a:lvl2pPr>
            <a:lvl3pPr marL="1200150" indent="-285750">
              <a:buClr>
                <a:srgbClr val="007CBA"/>
              </a:buClr>
              <a:buFont typeface="Arial"/>
              <a:buChar char="•"/>
              <a:defRPr sz="1400"/>
            </a:lvl3pPr>
            <a:lvl4pPr marL="1657350" indent="-285750">
              <a:buClr>
                <a:srgbClr val="007CBA"/>
              </a:buClr>
              <a:buFont typeface="Arial"/>
              <a:buChar char="•"/>
              <a:defRPr sz="1400"/>
            </a:lvl4pPr>
            <a:lvl5pPr marL="2221200" indent="-285750">
              <a:buClr>
                <a:srgbClr val="007CBA"/>
              </a:buClr>
              <a:buFont typeface="Arial"/>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4"/>
          <p:cNvSpPr>
            <a:spLocks noGrp="1"/>
          </p:cNvSpPr>
          <p:nvPr>
            <p:ph type="title"/>
          </p:nvPr>
        </p:nvSpPr>
        <p:spPr>
          <a:xfrm>
            <a:off x="286979" y="224363"/>
            <a:ext cx="11614736" cy="1152405"/>
          </a:xfrm>
          <a:prstGeom prst="rect">
            <a:avLst/>
          </a:prstGeom>
        </p:spPr>
        <p:txBody>
          <a:bodyPr vert="horz"/>
          <a:lstStyle/>
          <a:p>
            <a:r>
              <a:rPr lang="en-US" dirty="0"/>
              <a:t>Click to edit Master title style</a:t>
            </a:r>
          </a:p>
        </p:txBody>
      </p:sp>
      <p:pic>
        <p:nvPicPr>
          <p:cNvPr id="4" name="Picture 3" descr="BeTheHow.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2932" y="5610448"/>
            <a:ext cx="4251569" cy="927356"/>
          </a:xfrm>
          <a:prstGeom prst="rect">
            <a:avLst/>
          </a:prstGeom>
        </p:spPr>
      </p:pic>
    </p:spTree>
    <p:extLst>
      <p:ext uri="{BB962C8B-B14F-4D97-AF65-F5344CB8AC3E}">
        <p14:creationId xmlns:p14="http://schemas.microsoft.com/office/powerpoint/2010/main" val="1549629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292902" y="1412776"/>
            <a:ext cx="11615351" cy="5184874"/>
          </a:xfrm>
        </p:spPr>
        <p:txBody>
          <a:bodyPr/>
          <a:lstStyle>
            <a:lvl1pPr>
              <a:spcAft>
                <a:spcPts val="1200"/>
              </a:spcAft>
              <a:defRPr>
                <a:solidFill>
                  <a:srgbClr val="007CBA"/>
                </a:solidFill>
              </a:defRPr>
            </a:lvl1pPr>
          </a:lstStyle>
          <a:p>
            <a:r>
              <a:rPr lang="en-US" dirty="0"/>
              <a:t>This slide layout is only for videos and large images, tables or graphs that will cover the logo. Keep all content inside the border. If you have too much text to fit on a slide without covering the logo, split the content over two or more slides.</a:t>
            </a:r>
          </a:p>
        </p:txBody>
      </p:sp>
      <p:sp>
        <p:nvSpPr>
          <p:cNvPr id="8" name="Title 7"/>
          <p:cNvSpPr>
            <a:spLocks noGrp="1"/>
          </p:cNvSpPr>
          <p:nvPr>
            <p:ph type="title" hasCustomPrompt="1"/>
          </p:nvPr>
        </p:nvSpPr>
        <p:spPr>
          <a:xfrm>
            <a:off x="298392" y="234170"/>
            <a:ext cx="11576553" cy="1152000"/>
          </a:xfrm>
        </p:spPr>
        <p:txBody>
          <a:bodyPr/>
          <a:lstStyle/>
          <a:p>
            <a:r>
              <a:rPr lang="en-US" dirty="0"/>
              <a:t>Click to edit title</a:t>
            </a:r>
          </a:p>
        </p:txBody>
      </p:sp>
    </p:spTree>
    <p:extLst>
      <p:ext uri="{BB962C8B-B14F-4D97-AF65-F5344CB8AC3E}">
        <p14:creationId xmlns:p14="http://schemas.microsoft.com/office/powerpoint/2010/main" val="200326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cean Tohu">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p:cNvSpPr>
            <a:spLocks noGrp="1"/>
          </p:cNvSpPr>
          <p:nvPr>
            <p:ph type="body" sz="quarter" idx="11" hasCustomPrompt="1"/>
          </p:nvPr>
        </p:nvSpPr>
        <p:spPr>
          <a:xfrm>
            <a:off x="769255" y="449264"/>
            <a:ext cx="10193867" cy="552977"/>
          </a:xfrm>
        </p:spPr>
        <p:txBody>
          <a:bodyPr/>
          <a:lstStyle>
            <a:lvl1pPr marL="0" indent="0">
              <a:buNone/>
              <a:defRPr baseline="0">
                <a:solidFill>
                  <a:srgbClr val="043A5F"/>
                </a:solidFill>
              </a:defRPr>
            </a:lvl1pPr>
            <a:lvl2pPr marL="349200" indent="0">
              <a:buNone/>
              <a:defRPr/>
            </a:lvl2pPr>
            <a:lvl3pPr marL="662400" indent="0">
              <a:buNone/>
              <a:defRPr/>
            </a:lvl3pPr>
            <a:lvl4pPr marL="903600" indent="0">
              <a:buNone/>
              <a:defRPr/>
            </a:lvl4pPr>
            <a:lvl5pPr marL="1108800" indent="0">
              <a:buNone/>
              <a:defRPr/>
            </a:lvl5pPr>
          </a:lstStyle>
          <a:p>
            <a:pPr lvl="0"/>
            <a:r>
              <a:rPr lang="en-US" dirty="0"/>
              <a:t>Alternative </a:t>
            </a:r>
            <a:r>
              <a:rPr lang="en-US" dirty="0" err="1"/>
              <a:t>tohu</a:t>
            </a:r>
            <a:r>
              <a:rPr lang="en-US" dirty="0"/>
              <a:t> section divider for use without text</a:t>
            </a:r>
          </a:p>
        </p:txBody>
      </p:sp>
      <p:sp>
        <p:nvSpPr>
          <p:cNvPr id="6" name="Text Placeholder 4"/>
          <p:cNvSpPr>
            <a:spLocks noGrp="1"/>
          </p:cNvSpPr>
          <p:nvPr>
            <p:ph type="body" sz="quarter" idx="10" hasCustomPrompt="1"/>
          </p:nvPr>
        </p:nvSpPr>
        <p:spPr>
          <a:xfrm>
            <a:off x="769255" y="6271377"/>
            <a:ext cx="6218767" cy="357187"/>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38621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Shor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769256" y="1186998"/>
            <a:ext cx="10718445" cy="1470025"/>
          </a:xfrm>
        </p:spPr>
        <p:txBody>
          <a:bodyPr anchor="b" anchorCtr="0"/>
          <a:lstStyle>
            <a:lvl1pPr algn="l">
              <a:defRPr>
                <a:solidFill>
                  <a:schemeClr val="bg1"/>
                </a:solidFill>
              </a:defRPr>
            </a:lvl1pPr>
          </a:lstStyle>
          <a:p>
            <a:r>
              <a:rPr lang="en-US" dirty="0"/>
              <a:t>Insert presentation/section title</a:t>
            </a:r>
          </a:p>
        </p:txBody>
      </p:sp>
      <p:sp>
        <p:nvSpPr>
          <p:cNvPr id="3" name="Subtitle 2"/>
          <p:cNvSpPr>
            <a:spLocks noGrp="1"/>
          </p:cNvSpPr>
          <p:nvPr>
            <p:ph type="subTitle" idx="1" hasCustomPrompt="1"/>
          </p:nvPr>
        </p:nvSpPr>
        <p:spPr>
          <a:xfrm>
            <a:off x="769255" y="2762552"/>
            <a:ext cx="10718447" cy="1752600"/>
          </a:xfrm>
        </p:spPr>
        <p:txBody>
          <a:bodyPr lIns="0">
            <a:normAutofit/>
          </a:bodyPr>
          <a:lstStyle>
            <a:lvl1pPr marL="0" indent="0" algn="l">
              <a:buNone/>
              <a:defRPr sz="3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subheading/speaker name</a:t>
            </a:r>
          </a:p>
        </p:txBody>
      </p:sp>
      <p:sp>
        <p:nvSpPr>
          <p:cNvPr id="7" name="Text Placeholder 4"/>
          <p:cNvSpPr>
            <a:spLocks noGrp="1"/>
          </p:cNvSpPr>
          <p:nvPr>
            <p:ph type="body" sz="quarter" idx="10" hasCustomPrompt="1"/>
          </p:nvPr>
        </p:nvSpPr>
        <p:spPr>
          <a:xfrm>
            <a:off x="769255" y="6271377"/>
            <a:ext cx="6218767" cy="357187"/>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1190386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normAutofit/>
          </a:bodyPr>
          <a:lstStyle>
            <a:lvl1pPr algn="l">
              <a:defRPr sz="3200" b="1">
                <a:solidFill>
                  <a:srgbClr val="007CBA"/>
                </a:solidFill>
              </a:defRPr>
            </a:lvl1pPr>
          </a:lstStyle>
          <a:p>
            <a:r>
              <a:rPr lang="mi-NZ" dirty="0"/>
              <a:t>Insert section or slide heading</a:t>
            </a:r>
            <a:endParaRPr lang="en-US" dirty="0"/>
          </a:p>
        </p:txBody>
      </p:sp>
      <p:sp>
        <p:nvSpPr>
          <p:cNvPr id="3" name="Content Placeholder 2"/>
          <p:cNvSpPr>
            <a:spLocks noGrp="1"/>
          </p:cNvSpPr>
          <p:nvPr>
            <p:ph idx="1" hasCustomPrompt="1"/>
          </p:nvPr>
        </p:nvSpPr>
        <p:spPr>
          <a:xfrm>
            <a:off x="609600" y="1426733"/>
            <a:ext cx="10972800" cy="3570871"/>
          </a:xfrm>
        </p:spPr>
        <p:txBody>
          <a:bodyPr/>
          <a:lstStyle>
            <a:lvl1pPr>
              <a:lnSpc>
                <a:spcPct val="130000"/>
              </a:lnSpc>
              <a:defRPr/>
            </a:lvl1pPr>
          </a:lstStyle>
          <a:p>
            <a:pPr lvl="0"/>
            <a:r>
              <a:rPr lang="en-US" dirty="0"/>
              <a:t>Ki ta Maui e </a:t>
            </a:r>
            <a:r>
              <a:rPr lang="en-US" dirty="0" err="1"/>
              <a:t>kii</a:t>
            </a:r>
            <a:r>
              <a:rPr lang="en-US" dirty="0"/>
              <a:t> </a:t>
            </a:r>
            <a:r>
              <a:rPr lang="en-US" dirty="0" err="1"/>
              <a:t>ai</a:t>
            </a:r>
            <a:r>
              <a:rPr lang="en-US" dirty="0"/>
              <a:t>, “</a:t>
            </a:r>
            <a:r>
              <a:rPr lang="en-US" dirty="0" err="1"/>
              <a:t>Kaore</a:t>
            </a:r>
            <a:r>
              <a:rPr lang="en-US" dirty="0"/>
              <a:t> au e </a:t>
            </a:r>
            <a:r>
              <a:rPr lang="en-US" dirty="0" err="1"/>
              <a:t>whakahoha</a:t>
            </a:r>
            <a:r>
              <a:rPr lang="en-US" dirty="0"/>
              <a:t> </a:t>
            </a:r>
            <a:r>
              <a:rPr lang="en-US" dirty="0" err="1"/>
              <a:t>i</a:t>
            </a:r>
            <a:r>
              <a:rPr lang="en-US" dirty="0"/>
              <a:t> a </a:t>
            </a:r>
            <a:r>
              <a:rPr lang="en-US" dirty="0" err="1"/>
              <a:t>koutou</a:t>
            </a:r>
            <a:r>
              <a:rPr lang="en-US" dirty="0"/>
              <a:t>, </a:t>
            </a:r>
            <a:r>
              <a:rPr lang="en-US" dirty="0" err="1"/>
              <a:t>ka</a:t>
            </a:r>
            <a:r>
              <a:rPr lang="en-US" dirty="0"/>
              <a:t> </a:t>
            </a:r>
            <a:r>
              <a:rPr lang="en-US" dirty="0" err="1"/>
              <a:t>noho</a:t>
            </a:r>
            <a:r>
              <a:rPr lang="en-US" dirty="0"/>
              <a:t> </a:t>
            </a:r>
            <a:r>
              <a:rPr lang="en-US" dirty="0" err="1"/>
              <a:t>hei</a:t>
            </a:r>
            <a:r>
              <a:rPr lang="en-US" dirty="0"/>
              <a:t> </a:t>
            </a:r>
            <a:r>
              <a:rPr lang="en-US" dirty="0" err="1"/>
              <a:t>karetao</a:t>
            </a:r>
            <a:r>
              <a:rPr lang="en-US" dirty="0"/>
              <a:t> </a:t>
            </a:r>
            <a:r>
              <a:rPr lang="en-US" dirty="0" err="1"/>
              <a:t>noa</a:t>
            </a:r>
            <a:r>
              <a:rPr lang="en-US" dirty="0"/>
              <a:t> </a:t>
            </a:r>
            <a:r>
              <a:rPr lang="en-US" dirty="0" err="1"/>
              <a:t>iho</a:t>
            </a:r>
            <a:r>
              <a:rPr lang="en-US" dirty="0"/>
              <a:t>, </a:t>
            </a:r>
            <a:r>
              <a:rPr lang="en-US" dirty="0" err="1"/>
              <a:t>koinei</a:t>
            </a:r>
            <a:r>
              <a:rPr lang="en-US" dirty="0"/>
              <a:t> </a:t>
            </a:r>
            <a:r>
              <a:rPr lang="en-US" dirty="0" err="1"/>
              <a:t>taku</a:t>
            </a:r>
            <a:r>
              <a:rPr lang="en-US" dirty="0"/>
              <a:t> </a:t>
            </a:r>
            <a:r>
              <a:rPr lang="en-US" dirty="0" err="1"/>
              <a:t>whakapono</a:t>
            </a:r>
            <a:r>
              <a:rPr lang="en-US" dirty="0"/>
              <a:t> </a:t>
            </a:r>
            <a:r>
              <a:rPr lang="en-US" dirty="0" err="1"/>
              <a:t>ki</a:t>
            </a:r>
            <a:r>
              <a:rPr lang="en-US" dirty="0"/>
              <a:t> a </a:t>
            </a:r>
            <a:r>
              <a:rPr lang="en-US" dirty="0" err="1"/>
              <a:t>koutou</a:t>
            </a:r>
            <a:r>
              <a:rPr lang="en-US" dirty="0"/>
              <a:t>.”</a:t>
            </a:r>
          </a:p>
        </p:txBody>
      </p:sp>
      <p:sp>
        <p:nvSpPr>
          <p:cNvPr id="7" name="Text Placeholder 4"/>
          <p:cNvSpPr>
            <a:spLocks noGrp="1"/>
          </p:cNvSpPr>
          <p:nvPr>
            <p:ph type="body" sz="quarter" idx="10" hasCustomPrompt="1"/>
          </p:nvPr>
        </p:nvSpPr>
        <p:spPr>
          <a:xfrm>
            <a:off x="769255" y="6271377"/>
            <a:ext cx="6218767" cy="357187"/>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3317333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and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normAutofit/>
          </a:bodyPr>
          <a:lstStyle>
            <a:lvl1pPr algn="l">
              <a:defRPr sz="3200" b="1">
                <a:solidFill>
                  <a:srgbClr val="007CBA"/>
                </a:solidFill>
              </a:defRPr>
            </a:lvl1pPr>
          </a:lstStyle>
          <a:p>
            <a:r>
              <a:rPr lang="mi-NZ" dirty="0"/>
              <a:t>Insert section or slide heading</a:t>
            </a:r>
            <a:endParaRPr lang="en-US" dirty="0"/>
          </a:p>
        </p:txBody>
      </p:sp>
      <p:sp>
        <p:nvSpPr>
          <p:cNvPr id="7" name="Table Placeholder 6"/>
          <p:cNvSpPr>
            <a:spLocks noGrp="1"/>
          </p:cNvSpPr>
          <p:nvPr>
            <p:ph type="tbl" sz="quarter" idx="11"/>
          </p:nvPr>
        </p:nvSpPr>
        <p:spPr>
          <a:xfrm>
            <a:off x="609600" y="1545456"/>
            <a:ext cx="10972800" cy="2383191"/>
          </a:xfrm>
        </p:spPr>
        <p:txBody>
          <a:bodyPr>
            <a:normAutofit/>
          </a:bodyPr>
          <a:lstStyle>
            <a:lvl1pPr>
              <a:defRPr sz="1800"/>
            </a:lvl1pPr>
          </a:lstStyle>
          <a:p>
            <a:endParaRPr lang="en-US" dirty="0"/>
          </a:p>
        </p:txBody>
      </p:sp>
      <p:sp>
        <p:nvSpPr>
          <p:cNvPr id="10" name="Text Placeholder 9"/>
          <p:cNvSpPr>
            <a:spLocks noGrp="1"/>
          </p:cNvSpPr>
          <p:nvPr>
            <p:ph type="body" sz="quarter" idx="12" hasCustomPrompt="1"/>
          </p:nvPr>
        </p:nvSpPr>
        <p:spPr>
          <a:xfrm>
            <a:off x="609600" y="3928646"/>
            <a:ext cx="10972800" cy="1114640"/>
          </a:xfrm>
        </p:spPr>
        <p:txBody>
          <a:bodyPr>
            <a:noAutofit/>
          </a:bodyPr>
          <a:lstStyle>
            <a:lvl1pPr marL="0" indent="0">
              <a:buNone/>
              <a:defRPr sz="1800"/>
            </a:lvl1pPr>
            <a:lvl2pPr>
              <a:defRPr sz="1800"/>
            </a:lvl2pPr>
            <a:lvl3pPr>
              <a:defRPr sz="1600"/>
            </a:lvl3pPr>
            <a:lvl4pPr>
              <a:defRPr sz="1200"/>
            </a:lvl4pPr>
            <a:lvl5pPr>
              <a:defRPr sz="1100"/>
            </a:lvl5pPr>
          </a:lstStyle>
          <a:p>
            <a:pPr lvl="0"/>
            <a:r>
              <a:rPr lang="en-US" dirty="0"/>
              <a:t>Ki ta Maui e </a:t>
            </a:r>
            <a:r>
              <a:rPr lang="en-US" dirty="0" err="1"/>
              <a:t>kii</a:t>
            </a:r>
            <a:r>
              <a:rPr lang="en-US" dirty="0"/>
              <a:t> </a:t>
            </a:r>
            <a:r>
              <a:rPr lang="en-US" dirty="0" err="1"/>
              <a:t>ai</a:t>
            </a:r>
            <a:r>
              <a:rPr lang="en-US" dirty="0"/>
              <a:t>, “</a:t>
            </a:r>
            <a:r>
              <a:rPr lang="en-US" dirty="0" err="1"/>
              <a:t>Kaore</a:t>
            </a:r>
            <a:r>
              <a:rPr lang="en-US" dirty="0"/>
              <a:t> au e </a:t>
            </a:r>
            <a:r>
              <a:rPr lang="en-US" dirty="0" err="1"/>
              <a:t>whakahoha</a:t>
            </a:r>
            <a:r>
              <a:rPr lang="en-US" dirty="0"/>
              <a:t> </a:t>
            </a:r>
            <a:r>
              <a:rPr lang="en-US" dirty="0" err="1"/>
              <a:t>i</a:t>
            </a:r>
            <a:r>
              <a:rPr lang="en-US" dirty="0"/>
              <a:t> a </a:t>
            </a:r>
            <a:r>
              <a:rPr lang="en-US" dirty="0" err="1"/>
              <a:t>koutou</a:t>
            </a:r>
            <a:r>
              <a:rPr lang="en-US" dirty="0"/>
              <a:t>, </a:t>
            </a:r>
            <a:r>
              <a:rPr lang="en-US" dirty="0" err="1"/>
              <a:t>ka</a:t>
            </a:r>
            <a:r>
              <a:rPr lang="en-US" dirty="0"/>
              <a:t> </a:t>
            </a:r>
            <a:r>
              <a:rPr lang="en-US" dirty="0" err="1"/>
              <a:t>noho</a:t>
            </a:r>
            <a:r>
              <a:rPr lang="en-US" dirty="0"/>
              <a:t> </a:t>
            </a:r>
            <a:r>
              <a:rPr lang="en-US" dirty="0" err="1"/>
              <a:t>hei</a:t>
            </a:r>
            <a:r>
              <a:rPr lang="en-US" dirty="0"/>
              <a:t> </a:t>
            </a:r>
            <a:r>
              <a:rPr lang="en-US" dirty="0" err="1"/>
              <a:t>karetao</a:t>
            </a:r>
            <a:r>
              <a:rPr lang="en-US" dirty="0"/>
              <a:t> </a:t>
            </a:r>
            <a:r>
              <a:rPr lang="en-US" dirty="0" err="1"/>
              <a:t>noa</a:t>
            </a:r>
            <a:r>
              <a:rPr lang="en-US" dirty="0"/>
              <a:t> </a:t>
            </a:r>
            <a:r>
              <a:rPr lang="en-US" dirty="0" err="1"/>
              <a:t>iho</a:t>
            </a:r>
            <a:r>
              <a:rPr lang="en-US" dirty="0"/>
              <a:t>, </a:t>
            </a:r>
            <a:r>
              <a:rPr lang="en-US" dirty="0" err="1"/>
              <a:t>koinei</a:t>
            </a:r>
            <a:r>
              <a:rPr lang="en-US" dirty="0"/>
              <a:t> </a:t>
            </a:r>
            <a:r>
              <a:rPr lang="en-US" dirty="0" err="1"/>
              <a:t>taku</a:t>
            </a:r>
            <a:r>
              <a:rPr lang="en-US" dirty="0"/>
              <a:t> </a:t>
            </a:r>
            <a:r>
              <a:rPr lang="en-US" dirty="0" err="1"/>
              <a:t>whakapono</a:t>
            </a:r>
            <a:r>
              <a:rPr lang="en-US" dirty="0"/>
              <a:t> </a:t>
            </a:r>
            <a:r>
              <a:rPr lang="en-US" dirty="0" err="1"/>
              <a:t>ki</a:t>
            </a:r>
            <a:r>
              <a:rPr lang="en-US" dirty="0"/>
              <a:t> a </a:t>
            </a:r>
            <a:r>
              <a:rPr lang="en-US" dirty="0" err="1"/>
              <a:t>koutou</a:t>
            </a:r>
            <a:r>
              <a:rPr lang="en-US" dirty="0"/>
              <a:t>.”</a:t>
            </a:r>
            <a:endParaRPr lang="mi-NZ" dirty="0"/>
          </a:p>
        </p:txBody>
      </p:sp>
      <p:sp>
        <p:nvSpPr>
          <p:cNvPr id="9" name="Text Placeholder 4"/>
          <p:cNvSpPr>
            <a:spLocks noGrp="1"/>
          </p:cNvSpPr>
          <p:nvPr>
            <p:ph type="body" sz="quarter" idx="10" hasCustomPrompt="1"/>
          </p:nvPr>
        </p:nvSpPr>
        <p:spPr>
          <a:xfrm>
            <a:off x="769255" y="6271377"/>
            <a:ext cx="6218767" cy="357187"/>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2428809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hasCustomPrompt="1"/>
          </p:nvPr>
        </p:nvSpPr>
        <p:spPr>
          <a:xfrm>
            <a:off x="609600" y="274639"/>
            <a:ext cx="10972800" cy="1143000"/>
          </a:xfrm>
        </p:spPr>
        <p:txBody>
          <a:bodyPr>
            <a:normAutofit/>
          </a:bodyPr>
          <a:lstStyle>
            <a:lvl1pPr algn="l">
              <a:defRPr sz="3200" b="1">
                <a:solidFill>
                  <a:srgbClr val="007CBA"/>
                </a:solidFill>
              </a:defRPr>
            </a:lvl1pPr>
          </a:lstStyle>
          <a:p>
            <a:r>
              <a:rPr lang="mi-NZ" dirty="0"/>
              <a:t>Insert image slide heading</a:t>
            </a:r>
            <a:endParaRPr lang="en-US" dirty="0"/>
          </a:p>
        </p:txBody>
      </p:sp>
      <p:sp>
        <p:nvSpPr>
          <p:cNvPr id="10" name="Picture Placeholder 4"/>
          <p:cNvSpPr>
            <a:spLocks noGrp="1"/>
          </p:cNvSpPr>
          <p:nvPr>
            <p:ph type="pic" sz="quarter" idx="12" hasCustomPrompt="1"/>
          </p:nvPr>
        </p:nvSpPr>
        <p:spPr>
          <a:xfrm>
            <a:off x="609600" y="1500190"/>
            <a:ext cx="7222379" cy="3518501"/>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a:solidFill>
                  <a:schemeClr val="bg1">
                    <a:lumMod val="50000"/>
                  </a:schemeClr>
                </a:solidFill>
              </a:defRPr>
            </a:lvl1pPr>
          </a:lstStyle>
          <a:p>
            <a:r>
              <a:rPr lang="en-US" dirty="0"/>
              <a:t>Click icon to insert an image. Use the crop tool to adjust size and position.</a:t>
            </a:r>
          </a:p>
        </p:txBody>
      </p:sp>
      <p:sp>
        <p:nvSpPr>
          <p:cNvPr id="11" name="Text Placeholder 3"/>
          <p:cNvSpPr>
            <a:spLocks noGrp="1"/>
          </p:cNvSpPr>
          <p:nvPr>
            <p:ph type="body" sz="quarter" idx="13" hasCustomPrompt="1"/>
          </p:nvPr>
        </p:nvSpPr>
        <p:spPr>
          <a:xfrm>
            <a:off x="7982155" y="1500189"/>
            <a:ext cx="3600245" cy="3518502"/>
          </a:xfrm>
        </p:spPr>
        <p:txBody>
          <a:bodyPr>
            <a:normAutofit/>
          </a:bodyPr>
          <a:lstStyle>
            <a:lvl1pPr marL="234000" indent="-234000">
              <a:defRPr sz="1800"/>
            </a:lvl1pPr>
            <a:lvl2pPr>
              <a:defRPr sz="1800"/>
            </a:lvl2pPr>
            <a:lvl3pPr>
              <a:defRPr sz="1600"/>
            </a:lvl3pPr>
            <a:lvl4pPr>
              <a:defRPr sz="1200"/>
            </a:lvl4pPr>
            <a:lvl5pPr>
              <a:defRPr sz="1100"/>
            </a:lvl5pPr>
          </a:lstStyle>
          <a:p>
            <a:r>
              <a:rPr lang="en-US" dirty="0" err="1"/>
              <a:t>Ko</a:t>
            </a:r>
            <a:r>
              <a:rPr lang="en-US" dirty="0"/>
              <a:t> </a:t>
            </a:r>
            <a:r>
              <a:rPr lang="en-US" dirty="0" err="1"/>
              <a:t>te</a:t>
            </a:r>
            <a:r>
              <a:rPr lang="en-US" dirty="0"/>
              <a:t> </a:t>
            </a:r>
            <a:r>
              <a:rPr lang="en-US" dirty="0" err="1"/>
              <a:t>moemoea</a:t>
            </a:r>
            <a:r>
              <a:rPr lang="en-US" dirty="0"/>
              <a:t> a Maui </a:t>
            </a:r>
            <a:r>
              <a:rPr lang="en-US" dirty="0" err="1"/>
              <a:t>kia</a:t>
            </a:r>
            <a:r>
              <a:rPr lang="en-US" dirty="0"/>
              <a:t> </a:t>
            </a:r>
            <a:r>
              <a:rPr lang="en-US" dirty="0" err="1"/>
              <a:t>haere</a:t>
            </a:r>
            <a:r>
              <a:rPr lang="en-US" dirty="0"/>
              <a:t> </a:t>
            </a:r>
            <a:r>
              <a:rPr lang="en-US" dirty="0" err="1"/>
              <a:t>ngatahi</a:t>
            </a:r>
            <a:r>
              <a:rPr lang="en-US" dirty="0"/>
              <a:t> </a:t>
            </a:r>
            <a:r>
              <a:rPr lang="en-US" dirty="0" err="1"/>
              <a:t>ai</a:t>
            </a:r>
            <a:r>
              <a:rPr lang="en-US" dirty="0"/>
              <a:t> </a:t>
            </a:r>
            <a:r>
              <a:rPr lang="en-US" dirty="0" err="1"/>
              <a:t>ratou</a:t>
            </a:r>
            <a:r>
              <a:rPr lang="en-US" dirty="0"/>
              <a:t> </a:t>
            </a:r>
            <a:r>
              <a:rPr lang="en-US" dirty="0" err="1"/>
              <a:t>ko</a:t>
            </a:r>
            <a:r>
              <a:rPr lang="en-US" dirty="0"/>
              <a:t> </a:t>
            </a:r>
            <a:r>
              <a:rPr lang="en-US" dirty="0" err="1"/>
              <a:t>ona</a:t>
            </a:r>
            <a:r>
              <a:rPr lang="en-US" dirty="0"/>
              <a:t> </a:t>
            </a:r>
            <a:r>
              <a:rPr lang="en-US" dirty="0" err="1"/>
              <a:t>tuakana</a:t>
            </a:r>
            <a:r>
              <a:rPr lang="en-US" dirty="0"/>
              <a:t> </a:t>
            </a:r>
            <a:r>
              <a:rPr lang="en-US" dirty="0" err="1"/>
              <a:t>ki</a:t>
            </a:r>
            <a:r>
              <a:rPr lang="en-US" dirty="0"/>
              <a:t> </a:t>
            </a:r>
            <a:r>
              <a:rPr lang="en-US" dirty="0" err="1"/>
              <a:t>te</a:t>
            </a:r>
            <a:r>
              <a:rPr lang="en-US" dirty="0"/>
              <a:t> </a:t>
            </a:r>
            <a:r>
              <a:rPr lang="en-US" dirty="0" err="1"/>
              <a:t>hii</a:t>
            </a:r>
            <a:r>
              <a:rPr lang="en-US" dirty="0"/>
              <a:t> </a:t>
            </a:r>
            <a:r>
              <a:rPr lang="en-US" dirty="0" err="1"/>
              <a:t>ika</a:t>
            </a:r>
            <a:r>
              <a:rPr lang="en-US" dirty="0"/>
              <a:t>. I </a:t>
            </a:r>
            <a:r>
              <a:rPr lang="en-US" dirty="0" err="1"/>
              <a:t>te</a:t>
            </a:r>
            <a:r>
              <a:rPr lang="en-US" dirty="0"/>
              <a:t> </a:t>
            </a:r>
            <a:r>
              <a:rPr lang="en-US" dirty="0" err="1"/>
              <a:t>hokinga</a:t>
            </a:r>
            <a:r>
              <a:rPr lang="en-US" dirty="0"/>
              <a:t> </a:t>
            </a:r>
            <a:r>
              <a:rPr lang="en-US" dirty="0" err="1"/>
              <a:t>mai</a:t>
            </a:r>
            <a:r>
              <a:rPr lang="en-US" dirty="0"/>
              <a:t> o </a:t>
            </a:r>
            <a:r>
              <a:rPr lang="en-US" dirty="0" err="1"/>
              <a:t>ona</a:t>
            </a:r>
            <a:r>
              <a:rPr lang="en-US" dirty="0"/>
              <a:t> </a:t>
            </a:r>
            <a:r>
              <a:rPr lang="en-US" dirty="0" err="1"/>
              <a:t>tuakana</a:t>
            </a:r>
            <a:r>
              <a:rPr lang="en-US" dirty="0"/>
              <a:t> </a:t>
            </a:r>
            <a:r>
              <a:rPr lang="en-US" dirty="0" err="1"/>
              <a:t>ki</a:t>
            </a:r>
            <a:r>
              <a:rPr lang="en-US" dirty="0"/>
              <a:t> </a:t>
            </a:r>
            <a:r>
              <a:rPr lang="en-US" dirty="0" err="1"/>
              <a:t>tatahi</a:t>
            </a:r>
            <a:r>
              <a:rPr lang="en-US" dirty="0"/>
              <a:t>, </a:t>
            </a:r>
            <a:r>
              <a:rPr lang="en-US" dirty="0" err="1"/>
              <a:t>ka</a:t>
            </a:r>
            <a:r>
              <a:rPr lang="en-US" dirty="0"/>
              <a:t> </a:t>
            </a:r>
            <a:r>
              <a:rPr lang="en-US" dirty="0" err="1"/>
              <a:t>kii</a:t>
            </a:r>
            <a:r>
              <a:rPr lang="en-US" dirty="0"/>
              <a:t> </a:t>
            </a:r>
            <a:r>
              <a:rPr lang="en-US" dirty="0" err="1"/>
              <a:t>atu</a:t>
            </a:r>
            <a:r>
              <a:rPr lang="en-US" dirty="0"/>
              <a:t> a Maui, “</a:t>
            </a:r>
            <a:r>
              <a:rPr lang="en-US" dirty="0" err="1"/>
              <a:t>ka</a:t>
            </a:r>
            <a:r>
              <a:rPr lang="en-US" dirty="0"/>
              <a:t> </a:t>
            </a:r>
            <a:r>
              <a:rPr lang="en-US" dirty="0" err="1"/>
              <a:t>taea</a:t>
            </a:r>
            <a:r>
              <a:rPr lang="en-US" dirty="0"/>
              <a:t> e au </a:t>
            </a:r>
            <a:r>
              <a:rPr lang="en-US" dirty="0" err="1"/>
              <a:t>te</a:t>
            </a:r>
            <a:r>
              <a:rPr lang="en-US" dirty="0"/>
              <a:t> </a:t>
            </a:r>
            <a:r>
              <a:rPr lang="en-US" dirty="0" err="1"/>
              <a:t>haramai</a:t>
            </a:r>
            <a:r>
              <a:rPr lang="en-US" dirty="0"/>
              <a:t> </a:t>
            </a:r>
            <a:r>
              <a:rPr lang="en-US" dirty="0" err="1"/>
              <a:t>i</a:t>
            </a:r>
            <a:r>
              <a:rPr lang="en-US" dirty="0"/>
              <a:t> to </a:t>
            </a:r>
            <a:r>
              <a:rPr lang="en-US" dirty="0" err="1"/>
              <a:t>koutou</a:t>
            </a:r>
            <a:r>
              <a:rPr lang="en-US" dirty="0"/>
              <a:t> </a:t>
            </a:r>
            <a:r>
              <a:rPr lang="en-US" dirty="0" err="1"/>
              <a:t>na</a:t>
            </a:r>
            <a:r>
              <a:rPr lang="en-US" dirty="0"/>
              <a:t> </a:t>
            </a:r>
            <a:r>
              <a:rPr lang="en-US" dirty="0" err="1"/>
              <a:t>taha</a:t>
            </a:r>
            <a:r>
              <a:rPr lang="en-US" dirty="0"/>
              <a:t> </a:t>
            </a:r>
            <a:r>
              <a:rPr lang="en-US" dirty="0" err="1"/>
              <a:t>ki</a:t>
            </a:r>
            <a:r>
              <a:rPr lang="en-US" dirty="0"/>
              <a:t> </a:t>
            </a:r>
            <a:r>
              <a:rPr lang="en-US" dirty="0" err="1"/>
              <a:t>te</a:t>
            </a:r>
            <a:r>
              <a:rPr lang="en-US" dirty="0"/>
              <a:t> </a:t>
            </a:r>
            <a:r>
              <a:rPr lang="en-US" dirty="0" err="1"/>
              <a:t>hii</a:t>
            </a:r>
            <a:r>
              <a:rPr lang="en-US" dirty="0"/>
              <a:t> </a:t>
            </a:r>
            <a:r>
              <a:rPr lang="en-US" dirty="0" err="1"/>
              <a:t>ika</a:t>
            </a:r>
            <a:r>
              <a:rPr lang="en-US" dirty="0"/>
              <a:t>?” </a:t>
            </a:r>
          </a:p>
        </p:txBody>
      </p:sp>
      <p:sp>
        <p:nvSpPr>
          <p:cNvPr id="12" name="Text Placeholder 4"/>
          <p:cNvSpPr>
            <a:spLocks noGrp="1"/>
          </p:cNvSpPr>
          <p:nvPr>
            <p:ph type="body" sz="quarter" idx="10" hasCustomPrompt="1"/>
          </p:nvPr>
        </p:nvSpPr>
        <p:spPr>
          <a:xfrm>
            <a:off x="769255" y="6271377"/>
            <a:ext cx="6218767" cy="357187"/>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
        <p:nvSpPr>
          <p:cNvPr id="13" name="Text Placeholder 4"/>
          <p:cNvSpPr>
            <a:spLocks noGrp="1"/>
          </p:cNvSpPr>
          <p:nvPr>
            <p:ph type="body" sz="quarter" idx="14" hasCustomPrompt="1"/>
          </p:nvPr>
        </p:nvSpPr>
        <p:spPr>
          <a:xfrm>
            <a:off x="609601" y="5162536"/>
            <a:ext cx="6218767" cy="357187"/>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Image caption</a:t>
            </a:r>
          </a:p>
        </p:txBody>
      </p:sp>
    </p:spTree>
    <p:extLst>
      <p:ext uri="{BB962C8B-B14F-4D97-AF65-F5344CB8AC3E}">
        <p14:creationId xmlns:p14="http://schemas.microsoft.com/office/powerpoint/2010/main" val="3711380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headin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274640"/>
            <a:ext cx="10972800" cy="590309"/>
          </a:xfrm>
        </p:spPr>
        <p:txBody>
          <a:bodyPr>
            <a:normAutofit/>
          </a:bodyPr>
          <a:lstStyle>
            <a:lvl1pPr algn="l">
              <a:defRPr sz="3200" b="1">
                <a:solidFill>
                  <a:srgbClr val="007CBA"/>
                </a:solidFill>
              </a:defRPr>
            </a:lvl1pPr>
          </a:lstStyle>
          <a:p>
            <a:r>
              <a:rPr lang="mi-NZ" dirty="0"/>
              <a:t>Insert image slide heading</a:t>
            </a:r>
            <a:endParaRPr lang="en-US" dirty="0"/>
          </a:p>
        </p:txBody>
      </p:sp>
      <p:sp>
        <p:nvSpPr>
          <p:cNvPr id="5" name="Picture Placeholder 4"/>
          <p:cNvSpPr>
            <a:spLocks noGrp="1"/>
          </p:cNvSpPr>
          <p:nvPr>
            <p:ph type="pic" sz="quarter" idx="12" hasCustomPrompt="1"/>
          </p:nvPr>
        </p:nvSpPr>
        <p:spPr>
          <a:xfrm>
            <a:off x="609600" y="974436"/>
            <a:ext cx="10972800" cy="3986623"/>
          </a:xfrm>
        </p:spPr>
        <p:txBody>
          <a:bodyPr/>
          <a:lstStyle>
            <a:lvl1pPr>
              <a:defRPr>
                <a:solidFill>
                  <a:schemeClr val="bg1">
                    <a:lumMod val="50000"/>
                  </a:schemeClr>
                </a:solidFill>
              </a:defRPr>
            </a:lvl1pPr>
          </a:lstStyle>
          <a:p>
            <a:r>
              <a:rPr lang="en-US" dirty="0"/>
              <a:t>Click icon to insert an image. Use the crop tool to adjust size and position.</a:t>
            </a:r>
          </a:p>
        </p:txBody>
      </p:sp>
      <p:sp>
        <p:nvSpPr>
          <p:cNvPr id="8" name="Text Placeholder 4"/>
          <p:cNvSpPr>
            <a:spLocks noGrp="1"/>
          </p:cNvSpPr>
          <p:nvPr>
            <p:ph type="body" sz="quarter" idx="10" hasCustomPrompt="1"/>
          </p:nvPr>
        </p:nvSpPr>
        <p:spPr>
          <a:xfrm>
            <a:off x="769255" y="6271377"/>
            <a:ext cx="6218767" cy="357187"/>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326130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ull screen image with 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icture Placeholder 3"/>
          <p:cNvSpPr>
            <a:spLocks noGrp="1"/>
          </p:cNvSpPr>
          <p:nvPr>
            <p:ph type="pic" sz="quarter" idx="10" hasCustomPrompt="1"/>
          </p:nvPr>
        </p:nvSpPr>
        <p:spPr>
          <a:xfrm>
            <a:off x="0" y="0"/>
            <a:ext cx="12192000" cy="6858000"/>
          </a:xfrm>
        </p:spPr>
        <p:txBody>
          <a:bodyPr lIns="396000" tIns="561600" rIns="396000" anchor="t" anchorCtr="0">
            <a:normAutofit/>
          </a:bodyPr>
          <a:lstStyle>
            <a:lvl1pPr marL="0" indent="0">
              <a:buNone/>
              <a:defRPr sz="2400" baseline="0">
                <a:solidFill>
                  <a:schemeClr val="tx1">
                    <a:lumMod val="50000"/>
                    <a:lumOff val="50000"/>
                  </a:schemeClr>
                </a:solidFill>
              </a:defRPr>
            </a:lvl1pPr>
          </a:lstStyle>
          <a:p>
            <a:r>
              <a:rPr lang="en-US" dirty="0"/>
              <a:t>To fill the screen with an image, click the icon below.                                To place a full screen image behind the logo, right click the grey area beside the slide, select ‘format background’ and chose ‘picture or texture fill’ then ‘insert from file’. Size your picture to 25.4cm x19.1cm before inserting.</a:t>
            </a:r>
          </a:p>
        </p:txBody>
      </p:sp>
      <p:sp>
        <p:nvSpPr>
          <p:cNvPr id="6" name="Text Placeholder 4"/>
          <p:cNvSpPr>
            <a:spLocks noGrp="1"/>
          </p:cNvSpPr>
          <p:nvPr>
            <p:ph type="body" sz="quarter" idx="11" hasCustomPrompt="1"/>
          </p:nvPr>
        </p:nvSpPr>
        <p:spPr>
          <a:xfrm>
            <a:off x="769255" y="6271377"/>
            <a:ext cx="6218767" cy="357187"/>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1664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0" name="Media Placeholder 2"/>
          <p:cNvSpPr>
            <a:spLocks noGrp="1"/>
          </p:cNvSpPr>
          <p:nvPr>
            <p:ph type="media" sz="quarter" idx="11" hasCustomPrompt="1"/>
          </p:nvPr>
        </p:nvSpPr>
        <p:spPr>
          <a:xfrm>
            <a:off x="0" y="-10948"/>
            <a:ext cx="12192000" cy="6858000"/>
          </a:xfrm>
        </p:spPr>
        <p:txBody>
          <a:bodyPr lIns="324000" tIns="468000"/>
          <a:lstStyle>
            <a:lvl1pPr>
              <a:defRPr>
                <a:solidFill>
                  <a:srgbClr val="7F7F7F"/>
                </a:solidFill>
              </a:defRPr>
            </a:lvl1pPr>
          </a:lstStyle>
          <a:p>
            <a:r>
              <a:rPr lang="en-US" dirty="0"/>
              <a:t>Click icon to insert a video</a:t>
            </a:r>
          </a:p>
        </p:txBody>
      </p:sp>
    </p:spTree>
    <p:extLst>
      <p:ext uri="{BB962C8B-B14F-4D97-AF65-F5344CB8AC3E}">
        <p14:creationId xmlns:p14="http://schemas.microsoft.com/office/powerpoint/2010/main" val="3577472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609600" y="1441330"/>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0768027"/>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5" r:id="rId3"/>
    <p:sldLayoutId id="2147483656" r:id="rId4"/>
    <p:sldLayoutId id="2147483659" r:id="rId5"/>
    <p:sldLayoutId id="2147483660" r:id="rId6"/>
    <p:sldLayoutId id="2147483658" r:id="rId7"/>
    <p:sldLayoutId id="2147483664" r:id="rId8"/>
    <p:sldLayoutId id="2147483654" r:id="rId9"/>
    <p:sldLayoutId id="2147483666" r:id="rId10"/>
    <p:sldLayoutId id="2147483669" r:id="rId11"/>
    <p:sldLayoutId id="2147483682" r:id="rId12"/>
  </p:sldLayoutIdLst>
  <p:txStyles>
    <p:titleStyle>
      <a:lvl1pPr algn="l" defTabSz="457200" rtl="0" eaLnBrk="1" latinLnBrk="0" hangingPunct="1">
        <a:spcBef>
          <a:spcPct val="0"/>
        </a:spcBef>
        <a:buNone/>
        <a:defRPr sz="4000" kern="1200">
          <a:solidFill>
            <a:schemeClr val="tx1"/>
          </a:solidFill>
          <a:latin typeface="Arial"/>
          <a:ea typeface="+mj-ea"/>
          <a:cs typeface="Arial"/>
        </a:defRPr>
      </a:lvl1pPr>
    </p:titleStyle>
    <p:bodyStyle>
      <a:lvl1pPr marL="270000" indent="-2700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object 4"/>
          <p:cNvSpPr/>
          <p:nvPr/>
        </p:nvSpPr>
        <p:spPr>
          <a:xfrm>
            <a:off x="288000" y="224644"/>
            <a:ext cx="11616000" cy="6408712"/>
          </a:xfrm>
          <a:custGeom>
            <a:avLst/>
            <a:gdLst/>
            <a:ahLst/>
            <a:cxnLst/>
            <a:rect l="l" t="t" r="r" b="b"/>
            <a:pathLst>
              <a:path w="8738235" h="5398770">
                <a:moveTo>
                  <a:pt x="0" y="0"/>
                </a:moveTo>
                <a:lnTo>
                  <a:pt x="8737625" y="0"/>
                </a:lnTo>
                <a:lnTo>
                  <a:pt x="8737625" y="5398630"/>
                </a:lnTo>
                <a:lnTo>
                  <a:pt x="0" y="5398630"/>
                </a:lnTo>
                <a:lnTo>
                  <a:pt x="0" y="0"/>
                </a:lnTo>
                <a:close/>
              </a:path>
            </a:pathLst>
          </a:custGeom>
          <a:ln w="3175">
            <a:solidFill>
              <a:srgbClr val="1592CB"/>
            </a:solidFill>
          </a:ln>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800" dirty="0"/>
          </a:p>
        </p:txBody>
      </p:sp>
      <p:sp>
        <p:nvSpPr>
          <p:cNvPr id="15" name="Title Placeholder 14"/>
          <p:cNvSpPr>
            <a:spLocks noGrp="1"/>
          </p:cNvSpPr>
          <p:nvPr>
            <p:ph type="title"/>
          </p:nvPr>
        </p:nvSpPr>
        <p:spPr>
          <a:xfrm>
            <a:off x="289240" y="236217"/>
            <a:ext cx="11576553" cy="1146771"/>
          </a:xfrm>
          <a:prstGeom prst="rect">
            <a:avLst/>
          </a:prstGeom>
        </p:spPr>
        <p:txBody>
          <a:bodyPr vert="horz" wrap="square" lIns="216000" tIns="432000" rIns="216000" bIns="216000" rtlCol="0" anchor="ctr">
            <a:spAutoFit/>
          </a:bodyPr>
          <a:lstStyle/>
          <a:p>
            <a:r>
              <a:rPr lang="en-US" dirty="0"/>
              <a:t>Click to edit Master title style</a:t>
            </a:r>
          </a:p>
        </p:txBody>
      </p:sp>
      <p:sp>
        <p:nvSpPr>
          <p:cNvPr id="17" name="Text Placeholder 16"/>
          <p:cNvSpPr>
            <a:spLocks noGrp="1"/>
          </p:cNvSpPr>
          <p:nvPr>
            <p:ph type="body" idx="1"/>
          </p:nvPr>
        </p:nvSpPr>
        <p:spPr>
          <a:xfrm>
            <a:off x="280085" y="1387390"/>
            <a:ext cx="11576555" cy="3975311"/>
          </a:xfrm>
          <a:prstGeom prst="rect">
            <a:avLst/>
          </a:prstGeom>
        </p:spPr>
        <p:txBody>
          <a:bodyPr vert="horz" lIns="324000" tIns="216000" rIns="360000" bIns="216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29410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hf sldNum="0" hdr="0" dt="0"/>
  <p:txStyles>
    <p:titleStyle>
      <a:lvl1pPr eaLnBrk="1" hangingPunct="1">
        <a:defRPr sz="3200" b="0" i="0" cap="none" baseline="0">
          <a:solidFill>
            <a:srgbClr val="007CBA"/>
          </a:solidFill>
          <a:latin typeface="+mj-lt"/>
          <a:ea typeface="+mj-ea"/>
          <a:cs typeface="+mj-cs"/>
        </a:defRPr>
      </a:lvl1pPr>
    </p:titleStyle>
    <p:bodyStyle>
      <a:lvl1pPr marL="285750" indent="-285750" eaLnBrk="1" hangingPunct="1">
        <a:lnSpc>
          <a:spcPct val="107000"/>
        </a:lnSpc>
        <a:buSzPct val="90000"/>
        <a:buFontTx/>
        <a:buBlip>
          <a:blip r:embed="rId5"/>
        </a:buBlip>
        <a:defRPr sz="1800">
          <a:latin typeface="+mn-lt"/>
          <a:ea typeface="+mn-ea"/>
          <a:cs typeface="+mn-cs"/>
        </a:defRPr>
      </a:lvl1pPr>
      <a:lvl2pPr marL="742950" indent="-285750" eaLnBrk="1" hangingPunct="1">
        <a:buSzPct val="70000"/>
        <a:buFontTx/>
        <a:buBlip>
          <a:blip r:embed="rId5"/>
        </a:buBlip>
        <a:defRPr sz="1400">
          <a:latin typeface="+mn-lt"/>
          <a:ea typeface="+mn-ea"/>
          <a:cs typeface="+mn-cs"/>
        </a:defRPr>
      </a:lvl2pPr>
      <a:lvl3pPr marL="1200150" indent="-285750" eaLnBrk="1" hangingPunct="1">
        <a:buClr>
          <a:srgbClr val="007CBA"/>
        </a:buClr>
        <a:buFont typeface="Arial"/>
        <a:buChar char="•"/>
        <a:defRPr sz="1400">
          <a:latin typeface="+mn-lt"/>
          <a:ea typeface="+mn-ea"/>
          <a:cs typeface="+mn-cs"/>
        </a:defRPr>
      </a:lvl3pPr>
      <a:lvl4pPr marL="1657350" indent="-285750" eaLnBrk="1" hangingPunct="1">
        <a:buClr>
          <a:srgbClr val="007CBA"/>
        </a:buClr>
        <a:buFont typeface="Arial"/>
        <a:buChar char="•"/>
        <a:defRPr sz="1400">
          <a:latin typeface="+mn-lt"/>
          <a:ea typeface="+mn-ea"/>
          <a:cs typeface="+mn-cs"/>
        </a:defRPr>
      </a:lvl4pPr>
      <a:lvl5pPr marL="2114550" indent="-285750" eaLnBrk="1" hangingPunct="1">
        <a:buClr>
          <a:srgbClr val="007CBA"/>
        </a:buClr>
        <a:buFont typeface="Arial"/>
        <a:buChar char="•"/>
        <a:defRPr sz="140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2.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46.png"/><Relationship Id="rId4" Type="http://schemas.openxmlformats.org/officeDocument/2006/relationships/image" Target="../media/image58.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62.png"/><Relationship Id="rId7"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31.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31.png"/><Relationship Id="rId4" Type="http://schemas.openxmlformats.org/officeDocument/2006/relationships/image" Target="../media/image53.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eg"/><Relationship Id="rId22"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31.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30.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eg"/><Relationship Id="rId22"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3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31.png"/><Relationship Id="rId4" Type="http://schemas.openxmlformats.org/officeDocument/2006/relationships/image" Target="../media/image53.pn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65" y="692696"/>
            <a:ext cx="6685230" cy="1872208"/>
          </a:xfrm>
        </p:spPr>
        <p:txBody>
          <a:bodyPr>
            <a:normAutofit fontScale="90000"/>
          </a:bodyPr>
          <a:lstStyle/>
          <a:p>
            <a:r>
              <a:rPr lang="en-US" dirty="0"/>
              <a:t>Outcomes and lessons: Trading cost for complexity</a:t>
            </a:r>
            <a:br>
              <a:rPr lang="en-US" dirty="0"/>
            </a:br>
            <a:r>
              <a:rPr lang="en-US" sz="3200" dirty="0"/>
              <a:t>Freshwater Management Tool</a:t>
            </a:r>
            <a:endParaRPr lang="en-US" sz="3100" dirty="0"/>
          </a:p>
        </p:txBody>
      </p:sp>
      <p:grpSp>
        <p:nvGrpSpPr>
          <p:cNvPr id="4" name="Group 3">
            <a:extLst>
              <a:ext uri="{FF2B5EF4-FFF2-40B4-BE49-F238E27FC236}">
                <a16:creationId xmlns:a16="http://schemas.microsoft.com/office/drawing/2014/main" id="{93DCEE4E-9DEB-4AA8-B686-048B040CA15E}"/>
              </a:ext>
            </a:extLst>
          </p:cNvPr>
          <p:cNvGrpSpPr/>
          <p:nvPr/>
        </p:nvGrpSpPr>
        <p:grpSpPr>
          <a:xfrm>
            <a:off x="0" y="4878026"/>
            <a:ext cx="9715500" cy="720080"/>
            <a:chOff x="742970" y="5696381"/>
            <a:chExt cx="9025144" cy="720080"/>
          </a:xfrm>
        </p:grpSpPr>
        <p:sp>
          <p:nvSpPr>
            <p:cNvPr id="6" name="Rectangle: Diagonal Corners Rounded 5">
              <a:extLst>
                <a:ext uri="{FF2B5EF4-FFF2-40B4-BE49-F238E27FC236}">
                  <a16:creationId xmlns:a16="http://schemas.microsoft.com/office/drawing/2014/main" id="{85B66926-B030-4CD0-AB46-7E2052AD2AFA}"/>
                </a:ext>
              </a:extLst>
            </p:cNvPr>
            <p:cNvSpPr/>
            <p:nvPr/>
          </p:nvSpPr>
          <p:spPr>
            <a:xfrm>
              <a:off x="742970" y="5696381"/>
              <a:ext cx="9025144" cy="720080"/>
            </a:xfrm>
            <a:prstGeom prst="round2DiagRect">
              <a:avLst/>
            </a:prstGeom>
            <a:solidFill>
              <a:schemeClr val="bg1">
                <a:alpha val="75000"/>
              </a:schemeClr>
            </a:solidFill>
            <a:ln>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b="1" dirty="0"/>
            </a:p>
          </p:txBody>
        </p:sp>
        <p:sp>
          <p:nvSpPr>
            <p:cNvPr id="7" name="TextBox 6">
              <a:extLst>
                <a:ext uri="{FF2B5EF4-FFF2-40B4-BE49-F238E27FC236}">
                  <a16:creationId xmlns:a16="http://schemas.microsoft.com/office/drawing/2014/main" id="{F1C0F284-675D-4FFF-91D2-F7F2E2B7361A}"/>
                </a:ext>
              </a:extLst>
            </p:cNvPr>
            <p:cNvSpPr txBox="1"/>
            <p:nvPr/>
          </p:nvSpPr>
          <p:spPr>
            <a:xfrm>
              <a:off x="742970" y="5733256"/>
              <a:ext cx="2363087" cy="646331"/>
            </a:xfrm>
            <a:prstGeom prst="rect">
              <a:avLst/>
            </a:prstGeom>
            <a:noFill/>
          </p:spPr>
          <p:txBody>
            <a:bodyPr wrap="square" rtlCol="0">
              <a:spAutoFit/>
            </a:bodyPr>
            <a:lstStyle/>
            <a:p>
              <a:r>
                <a:rPr lang="en-US" b="1" dirty="0">
                  <a:solidFill>
                    <a:srgbClr val="145D95"/>
                  </a:solidFill>
                </a:rPr>
                <a:t>Healthy Waters</a:t>
              </a:r>
            </a:p>
            <a:p>
              <a:r>
                <a:rPr lang="en-US" b="1" dirty="0">
                  <a:solidFill>
                    <a:schemeClr val="tx1">
                      <a:lumMod val="65000"/>
                      <a:lumOff val="35000"/>
                    </a:schemeClr>
                  </a:solidFill>
                </a:rPr>
                <a:t>Paradigm</a:t>
              </a:r>
              <a:r>
                <a:rPr lang="en-US" b="1" dirty="0">
                  <a:solidFill>
                    <a:srgbClr val="0778B2"/>
                  </a:solidFill>
                </a:rPr>
                <a:t> </a:t>
              </a:r>
              <a:r>
                <a:rPr lang="en-US" b="1" dirty="0">
                  <a:solidFill>
                    <a:srgbClr val="8EA754"/>
                  </a:solidFill>
                </a:rPr>
                <a:t>Morphum</a:t>
              </a:r>
              <a:endParaRPr lang="en-NZ" b="1" dirty="0">
                <a:solidFill>
                  <a:srgbClr val="8EA754"/>
                </a:solidFill>
              </a:endParaRPr>
            </a:p>
          </p:txBody>
        </p:sp>
        <p:sp>
          <p:nvSpPr>
            <p:cNvPr id="5" name="TextBox 4">
              <a:extLst>
                <a:ext uri="{FF2B5EF4-FFF2-40B4-BE49-F238E27FC236}">
                  <a16:creationId xmlns:a16="http://schemas.microsoft.com/office/drawing/2014/main" id="{86C8178B-1D05-40EB-9517-FFA0921AD93C}"/>
                </a:ext>
              </a:extLst>
            </p:cNvPr>
            <p:cNvSpPr txBox="1"/>
            <p:nvPr/>
          </p:nvSpPr>
          <p:spPr>
            <a:xfrm>
              <a:off x="2757715" y="5770130"/>
              <a:ext cx="6778172" cy="646331"/>
            </a:xfrm>
            <a:prstGeom prst="rect">
              <a:avLst/>
            </a:prstGeom>
            <a:noFill/>
          </p:spPr>
          <p:txBody>
            <a:bodyPr wrap="square" rtlCol="0">
              <a:spAutoFit/>
            </a:bodyPr>
            <a:lstStyle/>
            <a:p>
              <a:pPr algn="r"/>
              <a:r>
                <a:rPr lang="en-NZ" b="1" dirty="0">
                  <a:solidFill>
                    <a:srgbClr val="145D95"/>
                  </a:solidFill>
                </a:rPr>
                <a:t>Tom Stephens, </a:t>
              </a:r>
              <a:r>
                <a:rPr lang="en-NZ" dirty="0">
                  <a:solidFill>
                    <a:srgbClr val="145D95"/>
                  </a:solidFill>
                </a:rPr>
                <a:t>Theo Kpodonu, Mahesh Patel, Peter Nowell, Nick Brown</a:t>
              </a:r>
            </a:p>
            <a:p>
              <a:pPr algn="r"/>
              <a:r>
                <a:rPr lang="en-US" b="1" dirty="0">
                  <a:solidFill>
                    <a:schemeClr val="tx1">
                      <a:lumMod val="65000"/>
                      <a:lumOff val="35000"/>
                    </a:schemeClr>
                  </a:solidFill>
                </a:rPr>
                <a:t>Dustin Bambic</a:t>
              </a:r>
              <a:r>
                <a:rPr lang="en-US" dirty="0">
                  <a:solidFill>
                    <a:schemeClr val="tx1">
                      <a:lumMod val="65000"/>
                      <a:lumOff val="35000"/>
                    </a:schemeClr>
                  </a:solidFill>
                </a:rPr>
                <a:t>, </a:t>
              </a:r>
              <a:r>
                <a:rPr lang="en-US" dirty="0">
                  <a:solidFill>
                    <a:srgbClr val="8EA754"/>
                  </a:solidFill>
                </a:rPr>
                <a:t>Hana Judd, Caleb Clarke</a:t>
              </a:r>
            </a:p>
          </p:txBody>
        </p:sp>
      </p:grpSp>
    </p:spTree>
    <p:extLst>
      <p:ext uri="{BB962C8B-B14F-4D97-AF65-F5344CB8AC3E}">
        <p14:creationId xmlns:p14="http://schemas.microsoft.com/office/powerpoint/2010/main" val="2146936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7F9F680-EEED-23B9-6334-31EC09F28A3B}"/>
              </a:ext>
            </a:extLst>
          </p:cNvPr>
          <p:cNvPicPr>
            <a:picLocks noChangeAspect="1"/>
          </p:cNvPicPr>
          <p:nvPr/>
        </p:nvPicPr>
        <p:blipFill>
          <a:blip r:embed="rId3"/>
          <a:stretch>
            <a:fillRect/>
          </a:stretch>
        </p:blipFill>
        <p:spPr>
          <a:xfrm>
            <a:off x="2642237" y="1558617"/>
            <a:ext cx="6916115" cy="4324954"/>
          </a:xfrm>
          <a:prstGeom prst="rect">
            <a:avLst/>
          </a:prstGeom>
        </p:spPr>
      </p:pic>
      <p:sp>
        <p:nvSpPr>
          <p:cNvPr id="3" name="Title 2">
            <a:extLst>
              <a:ext uri="{FF2B5EF4-FFF2-40B4-BE49-F238E27FC236}">
                <a16:creationId xmlns:a16="http://schemas.microsoft.com/office/drawing/2014/main" id="{015A6CB2-13DC-540E-0AB8-3E8041EDAB34}"/>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Input complexity – lifecycle costing &amp; size</a:t>
            </a:r>
          </a:p>
        </p:txBody>
      </p:sp>
      <p:grpSp>
        <p:nvGrpSpPr>
          <p:cNvPr id="27" name="Group 26">
            <a:extLst>
              <a:ext uri="{FF2B5EF4-FFF2-40B4-BE49-F238E27FC236}">
                <a16:creationId xmlns:a16="http://schemas.microsoft.com/office/drawing/2014/main" id="{3DFE7ABD-4554-D28E-9107-70D41EAFD8C9}"/>
              </a:ext>
            </a:extLst>
          </p:cNvPr>
          <p:cNvGrpSpPr/>
          <p:nvPr/>
        </p:nvGrpSpPr>
        <p:grpSpPr>
          <a:xfrm>
            <a:off x="426460" y="1558617"/>
            <a:ext cx="10111896" cy="3458058"/>
            <a:chOff x="426460" y="1558617"/>
            <a:chExt cx="10111896" cy="3458058"/>
          </a:xfrm>
        </p:grpSpPr>
        <p:pic>
          <p:nvPicPr>
            <p:cNvPr id="21" name="Picture 20">
              <a:extLst>
                <a:ext uri="{FF2B5EF4-FFF2-40B4-BE49-F238E27FC236}">
                  <a16:creationId xmlns:a16="http://schemas.microsoft.com/office/drawing/2014/main" id="{8BFBDF10-C36A-EA40-6992-4F4F3BA1731A}"/>
                </a:ext>
              </a:extLst>
            </p:cNvPr>
            <p:cNvPicPr>
              <a:picLocks noChangeAspect="1"/>
            </p:cNvPicPr>
            <p:nvPr/>
          </p:nvPicPr>
          <p:blipFill>
            <a:blip r:embed="rId4"/>
            <a:stretch>
              <a:fillRect/>
            </a:stretch>
          </p:blipFill>
          <p:spPr>
            <a:xfrm>
              <a:off x="426460" y="1558617"/>
              <a:ext cx="4658375" cy="3458058"/>
            </a:xfrm>
            <a:prstGeom prst="rect">
              <a:avLst/>
            </a:prstGeom>
          </p:spPr>
        </p:pic>
        <p:pic>
          <p:nvPicPr>
            <p:cNvPr id="26" name="Picture 25">
              <a:extLst>
                <a:ext uri="{FF2B5EF4-FFF2-40B4-BE49-F238E27FC236}">
                  <a16:creationId xmlns:a16="http://schemas.microsoft.com/office/drawing/2014/main" id="{A89DA4E7-868D-C1D7-24AC-09B196FBAA89}"/>
                </a:ext>
              </a:extLst>
            </p:cNvPr>
            <p:cNvPicPr>
              <a:picLocks noChangeAspect="1"/>
            </p:cNvPicPr>
            <p:nvPr/>
          </p:nvPicPr>
          <p:blipFill>
            <a:blip r:embed="rId5"/>
            <a:stretch>
              <a:fillRect/>
            </a:stretch>
          </p:blipFill>
          <p:spPr>
            <a:xfrm>
              <a:off x="4957176" y="1635640"/>
              <a:ext cx="5581180" cy="3320646"/>
            </a:xfrm>
            <a:prstGeom prst="rect">
              <a:avLst/>
            </a:prstGeom>
          </p:spPr>
        </p:pic>
      </p:grpSp>
      <p:pic>
        <p:nvPicPr>
          <p:cNvPr id="22" name="Picture 21">
            <a:extLst>
              <a:ext uri="{FF2B5EF4-FFF2-40B4-BE49-F238E27FC236}">
                <a16:creationId xmlns:a16="http://schemas.microsoft.com/office/drawing/2014/main" id="{A1443867-0D32-1D1E-8C31-07B384188600}"/>
              </a:ext>
            </a:extLst>
          </p:cNvPr>
          <p:cNvPicPr>
            <a:picLocks noChangeAspect="1"/>
          </p:cNvPicPr>
          <p:nvPr/>
        </p:nvPicPr>
        <p:blipFill>
          <a:blip r:embed="rId6"/>
          <a:stretch>
            <a:fillRect/>
          </a:stretch>
        </p:blipFill>
        <p:spPr>
          <a:xfrm>
            <a:off x="1829120" y="2137297"/>
            <a:ext cx="6434910" cy="5584554"/>
          </a:xfrm>
          <a:prstGeom prst="rect">
            <a:avLst/>
          </a:prstGeom>
        </p:spPr>
      </p:pic>
      <p:pic>
        <p:nvPicPr>
          <p:cNvPr id="23" name="Picture 22">
            <a:extLst>
              <a:ext uri="{FF2B5EF4-FFF2-40B4-BE49-F238E27FC236}">
                <a16:creationId xmlns:a16="http://schemas.microsoft.com/office/drawing/2014/main" id="{830F9B93-A049-D63C-A8E5-E7DBC3DD6FD9}"/>
              </a:ext>
            </a:extLst>
          </p:cNvPr>
          <p:cNvPicPr>
            <a:picLocks noChangeAspect="1"/>
          </p:cNvPicPr>
          <p:nvPr/>
        </p:nvPicPr>
        <p:blipFill>
          <a:blip r:embed="rId7"/>
          <a:stretch>
            <a:fillRect/>
          </a:stretch>
        </p:blipFill>
        <p:spPr>
          <a:xfrm>
            <a:off x="3862558" y="3162844"/>
            <a:ext cx="6500322" cy="4865021"/>
          </a:xfrm>
          <a:prstGeom prst="rect">
            <a:avLst/>
          </a:prstGeom>
        </p:spPr>
      </p:pic>
      <p:pic>
        <p:nvPicPr>
          <p:cNvPr id="4" name="Picture 3">
            <a:extLst>
              <a:ext uri="{FF2B5EF4-FFF2-40B4-BE49-F238E27FC236}">
                <a16:creationId xmlns:a16="http://schemas.microsoft.com/office/drawing/2014/main" id="{7AA8D280-9B5C-C587-9759-572E45DB9E3E}"/>
              </a:ext>
            </a:extLst>
          </p:cNvPr>
          <p:cNvPicPr>
            <a:picLocks noChangeAspect="1"/>
          </p:cNvPicPr>
          <p:nvPr/>
        </p:nvPicPr>
        <p:blipFill>
          <a:blip r:embed="rId8"/>
          <a:stretch>
            <a:fillRect/>
          </a:stretch>
        </p:blipFill>
        <p:spPr>
          <a:xfrm rot="20816249">
            <a:off x="8727659" y="-598050"/>
            <a:ext cx="1911235" cy="2627436"/>
          </a:xfrm>
          <a:prstGeom prst="rect">
            <a:avLst/>
          </a:prstGeom>
        </p:spPr>
      </p:pic>
      <p:pic>
        <p:nvPicPr>
          <p:cNvPr id="5" name="Picture 4">
            <a:extLst>
              <a:ext uri="{FF2B5EF4-FFF2-40B4-BE49-F238E27FC236}">
                <a16:creationId xmlns:a16="http://schemas.microsoft.com/office/drawing/2014/main" id="{E33599A0-FD96-7748-AB4B-58EE359DF11E}"/>
              </a:ext>
            </a:extLst>
          </p:cNvPr>
          <p:cNvPicPr>
            <a:picLocks noChangeAspect="1"/>
          </p:cNvPicPr>
          <p:nvPr/>
        </p:nvPicPr>
        <p:blipFill>
          <a:blip r:embed="rId9"/>
          <a:stretch>
            <a:fillRect/>
          </a:stretch>
        </p:blipFill>
        <p:spPr>
          <a:xfrm rot="599365">
            <a:off x="10741907" y="-536330"/>
            <a:ext cx="1798053" cy="2503999"/>
          </a:xfrm>
          <a:prstGeom prst="rect">
            <a:avLst/>
          </a:prstGeom>
        </p:spPr>
      </p:pic>
      <p:pic>
        <p:nvPicPr>
          <p:cNvPr id="6" name="Picture 5">
            <a:extLst>
              <a:ext uri="{FF2B5EF4-FFF2-40B4-BE49-F238E27FC236}">
                <a16:creationId xmlns:a16="http://schemas.microsoft.com/office/drawing/2014/main" id="{F70B4478-B09D-E69D-6916-DD7526A50AEA}"/>
              </a:ext>
            </a:extLst>
          </p:cNvPr>
          <p:cNvPicPr>
            <a:picLocks noChangeAspect="1"/>
          </p:cNvPicPr>
          <p:nvPr/>
        </p:nvPicPr>
        <p:blipFill>
          <a:blip r:embed="rId10"/>
          <a:stretch>
            <a:fillRect/>
          </a:stretch>
        </p:blipFill>
        <p:spPr>
          <a:xfrm rot="21107080">
            <a:off x="9630978" y="-371274"/>
            <a:ext cx="1937023" cy="2747777"/>
          </a:xfrm>
          <a:prstGeom prst="rect">
            <a:avLst/>
          </a:prstGeom>
        </p:spPr>
      </p:pic>
    </p:spTree>
    <p:extLst>
      <p:ext uri="{BB962C8B-B14F-4D97-AF65-F5344CB8AC3E}">
        <p14:creationId xmlns:p14="http://schemas.microsoft.com/office/powerpoint/2010/main" val="319893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8D20C1-4B08-ECA1-5CC6-DBD9EF2DEA2E}"/>
              </a:ext>
            </a:extLst>
          </p:cNvPr>
          <p:cNvPicPr>
            <a:picLocks noChangeAspect="1"/>
          </p:cNvPicPr>
          <p:nvPr/>
        </p:nvPicPr>
        <p:blipFill>
          <a:blip r:embed="rId3"/>
          <a:stretch>
            <a:fillRect/>
          </a:stretch>
        </p:blipFill>
        <p:spPr>
          <a:xfrm>
            <a:off x="437617" y="1460998"/>
            <a:ext cx="7459116" cy="3096057"/>
          </a:xfrm>
          <a:prstGeom prst="rect">
            <a:avLst/>
          </a:prstGeom>
        </p:spPr>
      </p:pic>
      <p:sp>
        <p:nvSpPr>
          <p:cNvPr id="3" name="Title 2">
            <a:extLst>
              <a:ext uri="{FF2B5EF4-FFF2-40B4-BE49-F238E27FC236}">
                <a16:creationId xmlns:a16="http://schemas.microsoft.com/office/drawing/2014/main" id="{015A6CB2-13DC-540E-0AB8-3E8041EDAB34}"/>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Input complexity – lifecycle costing &amp; standardised size</a:t>
            </a:r>
          </a:p>
        </p:txBody>
      </p:sp>
      <p:pic>
        <p:nvPicPr>
          <p:cNvPr id="4" name="Picture 3">
            <a:extLst>
              <a:ext uri="{FF2B5EF4-FFF2-40B4-BE49-F238E27FC236}">
                <a16:creationId xmlns:a16="http://schemas.microsoft.com/office/drawing/2014/main" id="{7AA8D280-9B5C-C587-9759-572E45DB9E3E}"/>
              </a:ext>
            </a:extLst>
          </p:cNvPr>
          <p:cNvPicPr>
            <a:picLocks noChangeAspect="1"/>
          </p:cNvPicPr>
          <p:nvPr/>
        </p:nvPicPr>
        <p:blipFill>
          <a:blip r:embed="rId4"/>
          <a:stretch>
            <a:fillRect/>
          </a:stretch>
        </p:blipFill>
        <p:spPr>
          <a:xfrm rot="20816249">
            <a:off x="8727659" y="-598050"/>
            <a:ext cx="1911235" cy="2627436"/>
          </a:xfrm>
          <a:prstGeom prst="rect">
            <a:avLst/>
          </a:prstGeom>
        </p:spPr>
      </p:pic>
      <p:pic>
        <p:nvPicPr>
          <p:cNvPr id="5" name="Picture 4">
            <a:extLst>
              <a:ext uri="{FF2B5EF4-FFF2-40B4-BE49-F238E27FC236}">
                <a16:creationId xmlns:a16="http://schemas.microsoft.com/office/drawing/2014/main" id="{E33599A0-FD96-7748-AB4B-58EE359DF11E}"/>
              </a:ext>
            </a:extLst>
          </p:cNvPr>
          <p:cNvPicPr>
            <a:picLocks noChangeAspect="1"/>
          </p:cNvPicPr>
          <p:nvPr/>
        </p:nvPicPr>
        <p:blipFill>
          <a:blip r:embed="rId5"/>
          <a:stretch>
            <a:fillRect/>
          </a:stretch>
        </p:blipFill>
        <p:spPr>
          <a:xfrm rot="599365">
            <a:off x="10741907" y="-536330"/>
            <a:ext cx="1798053" cy="2503999"/>
          </a:xfrm>
          <a:prstGeom prst="rect">
            <a:avLst/>
          </a:prstGeom>
        </p:spPr>
      </p:pic>
      <p:pic>
        <p:nvPicPr>
          <p:cNvPr id="6" name="Picture 5">
            <a:extLst>
              <a:ext uri="{FF2B5EF4-FFF2-40B4-BE49-F238E27FC236}">
                <a16:creationId xmlns:a16="http://schemas.microsoft.com/office/drawing/2014/main" id="{F70B4478-B09D-E69D-6916-DD7526A50AEA}"/>
              </a:ext>
            </a:extLst>
          </p:cNvPr>
          <p:cNvPicPr>
            <a:picLocks noChangeAspect="1"/>
          </p:cNvPicPr>
          <p:nvPr/>
        </p:nvPicPr>
        <p:blipFill>
          <a:blip r:embed="rId6"/>
          <a:stretch>
            <a:fillRect/>
          </a:stretch>
        </p:blipFill>
        <p:spPr>
          <a:xfrm rot="21107080">
            <a:off x="9630978" y="-371274"/>
            <a:ext cx="1937023" cy="2747777"/>
          </a:xfrm>
          <a:prstGeom prst="rect">
            <a:avLst/>
          </a:prstGeom>
        </p:spPr>
      </p:pic>
      <p:graphicFrame>
        <p:nvGraphicFramePr>
          <p:cNvPr id="8" name="Chart 7">
            <a:extLst>
              <a:ext uri="{FF2B5EF4-FFF2-40B4-BE49-F238E27FC236}">
                <a16:creationId xmlns:a16="http://schemas.microsoft.com/office/drawing/2014/main" id="{5DC49FB9-42C2-C2B3-7D80-C147B3675BF1}"/>
              </a:ext>
            </a:extLst>
          </p:cNvPr>
          <p:cNvGraphicFramePr>
            <a:graphicFrameLocks noChangeAspect="1"/>
          </p:cNvGraphicFramePr>
          <p:nvPr/>
        </p:nvGraphicFramePr>
        <p:xfrm>
          <a:off x="2552159" y="1967668"/>
          <a:ext cx="5147505" cy="383877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a:extLst>
              <a:ext uri="{FF2B5EF4-FFF2-40B4-BE49-F238E27FC236}">
                <a16:creationId xmlns:a16="http://schemas.microsoft.com/office/drawing/2014/main" id="{BB2352E4-B95E-F882-416A-7EEC248D23F5}"/>
              </a:ext>
            </a:extLst>
          </p:cNvPr>
          <p:cNvGraphicFramePr>
            <a:graphicFrameLocks noChangeAspect="1"/>
          </p:cNvGraphicFramePr>
          <p:nvPr/>
        </p:nvGraphicFramePr>
        <p:xfrm>
          <a:off x="5564615" y="2590304"/>
          <a:ext cx="5137447" cy="381342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5376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DEA293-31D3-6E56-9DC7-F338074E0BA0}"/>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Complex inputs &amp; approach – purpose governs design, design governs use</a:t>
            </a:r>
          </a:p>
        </p:txBody>
      </p:sp>
      <p:pic>
        <p:nvPicPr>
          <p:cNvPr id="5" name="Picture 4">
            <a:extLst>
              <a:ext uri="{FF2B5EF4-FFF2-40B4-BE49-F238E27FC236}">
                <a16:creationId xmlns:a16="http://schemas.microsoft.com/office/drawing/2014/main" id="{674228E0-0BA0-D183-AF15-F79417B9A7EF}"/>
              </a:ext>
            </a:extLst>
          </p:cNvPr>
          <p:cNvPicPr>
            <a:picLocks noChangeAspect="1"/>
          </p:cNvPicPr>
          <p:nvPr/>
        </p:nvPicPr>
        <p:blipFill>
          <a:blip r:embed="rId3"/>
          <a:stretch>
            <a:fillRect/>
          </a:stretch>
        </p:blipFill>
        <p:spPr>
          <a:xfrm>
            <a:off x="486925" y="1558616"/>
            <a:ext cx="3238009" cy="2024871"/>
          </a:xfrm>
          <a:prstGeom prst="rect">
            <a:avLst/>
          </a:prstGeom>
        </p:spPr>
      </p:pic>
      <p:pic>
        <p:nvPicPr>
          <p:cNvPr id="8" name="Picture 7">
            <a:extLst>
              <a:ext uri="{FF2B5EF4-FFF2-40B4-BE49-F238E27FC236}">
                <a16:creationId xmlns:a16="http://schemas.microsoft.com/office/drawing/2014/main" id="{0895918F-4865-BD62-9098-5DE43B26ADE7}"/>
              </a:ext>
            </a:extLst>
          </p:cNvPr>
          <p:cNvPicPr>
            <a:picLocks noChangeAspect="1"/>
          </p:cNvPicPr>
          <p:nvPr/>
        </p:nvPicPr>
        <p:blipFill rotWithShape="1">
          <a:blip r:embed="rId4"/>
          <a:srcRect b="9096"/>
          <a:stretch/>
        </p:blipFill>
        <p:spPr>
          <a:xfrm>
            <a:off x="1261988" y="3064393"/>
            <a:ext cx="3121266" cy="2024871"/>
          </a:xfrm>
          <a:prstGeom prst="rect">
            <a:avLst/>
          </a:prstGeom>
        </p:spPr>
      </p:pic>
      <p:pic>
        <p:nvPicPr>
          <p:cNvPr id="10" name="Picture 9">
            <a:extLst>
              <a:ext uri="{FF2B5EF4-FFF2-40B4-BE49-F238E27FC236}">
                <a16:creationId xmlns:a16="http://schemas.microsoft.com/office/drawing/2014/main" id="{0D5730B5-E51D-7DD0-42E7-E6EEC494D09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7798" y="1757597"/>
            <a:ext cx="2024871" cy="2024871"/>
          </a:xfrm>
          <a:prstGeom prst="rect">
            <a:avLst/>
          </a:prstGeom>
          <a:noFill/>
          <a:ln>
            <a:noFill/>
          </a:ln>
        </p:spPr>
      </p:pic>
      <p:pic>
        <p:nvPicPr>
          <p:cNvPr id="13" name="Picture 12" descr="WettestMonth_500K_01_scatter_plot">
            <a:extLst>
              <a:ext uri="{FF2B5EF4-FFF2-40B4-BE49-F238E27FC236}">
                <a16:creationId xmlns:a16="http://schemas.microsoft.com/office/drawing/2014/main" id="{16C989A0-B20E-E6B3-1B21-51B924AEB10E}"/>
              </a:ext>
            </a:extLst>
          </p:cNvPr>
          <p:cNvPicPr>
            <a:picLocks noChangeAspect="1"/>
          </p:cNvPicPr>
          <p:nvPr/>
        </p:nvPicPr>
        <p:blipFill>
          <a:blip r:embed="rId6" cstate="print">
            <a:lum/>
            <a:extLst>
              <a:ext uri="{28A0092B-C50C-407E-A947-70E740481C1C}">
                <a14:useLocalDpi xmlns:a14="http://schemas.microsoft.com/office/drawing/2010/main" val="0"/>
              </a:ext>
            </a:extLst>
          </a:blip>
          <a:stretch>
            <a:fillRect/>
          </a:stretch>
        </p:blipFill>
        <p:spPr>
          <a:xfrm>
            <a:off x="5765391" y="3064393"/>
            <a:ext cx="2699828" cy="2024871"/>
          </a:xfrm>
          <a:prstGeom prst="rect">
            <a:avLst/>
          </a:prstGeom>
        </p:spPr>
      </p:pic>
      <p:grpSp>
        <p:nvGrpSpPr>
          <p:cNvPr id="20" name="Group 19">
            <a:extLst>
              <a:ext uri="{FF2B5EF4-FFF2-40B4-BE49-F238E27FC236}">
                <a16:creationId xmlns:a16="http://schemas.microsoft.com/office/drawing/2014/main" id="{14D8918E-5335-0786-699C-7A99B7EDBDC0}"/>
              </a:ext>
            </a:extLst>
          </p:cNvPr>
          <p:cNvGrpSpPr/>
          <p:nvPr/>
        </p:nvGrpSpPr>
        <p:grpSpPr>
          <a:xfrm>
            <a:off x="6180624" y="4563545"/>
            <a:ext cx="3614517" cy="1884213"/>
            <a:chOff x="6180624" y="4563545"/>
            <a:chExt cx="3614517" cy="1884213"/>
          </a:xfrm>
        </p:grpSpPr>
        <p:pic>
          <p:nvPicPr>
            <p:cNvPr id="14" name="Picture 13">
              <a:extLst>
                <a:ext uri="{FF2B5EF4-FFF2-40B4-BE49-F238E27FC236}">
                  <a16:creationId xmlns:a16="http://schemas.microsoft.com/office/drawing/2014/main" id="{D4A8357B-1689-F854-8001-96B188E2605A}"/>
                </a:ext>
              </a:extLst>
            </p:cNvPr>
            <p:cNvPicPr>
              <a:picLocks noChangeAspect="1"/>
            </p:cNvPicPr>
            <p:nvPr/>
          </p:nvPicPr>
          <p:blipFill>
            <a:blip r:embed="rId7"/>
            <a:stretch>
              <a:fillRect/>
            </a:stretch>
          </p:blipFill>
          <p:spPr>
            <a:xfrm>
              <a:off x="6180624" y="4563545"/>
              <a:ext cx="3614517" cy="1884213"/>
            </a:xfrm>
            <a:prstGeom prst="rect">
              <a:avLst/>
            </a:prstGeom>
          </p:spPr>
        </p:pic>
        <p:cxnSp>
          <p:nvCxnSpPr>
            <p:cNvPr id="11" name="Straight Connector 10">
              <a:extLst>
                <a:ext uri="{FF2B5EF4-FFF2-40B4-BE49-F238E27FC236}">
                  <a16:creationId xmlns:a16="http://schemas.microsoft.com/office/drawing/2014/main" id="{385E2F92-D6FE-29E8-504F-B9D573BED501}"/>
                </a:ext>
              </a:extLst>
            </p:cNvPr>
            <p:cNvCxnSpPr>
              <a:cxnSpLocks/>
            </p:cNvCxnSpPr>
            <p:nvPr/>
          </p:nvCxnSpPr>
          <p:spPr>
            <a:xfrm>
              <a:off x="6467628" y="5893097"/>
              <a:ext cx="3271685"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36E6C65D-1BB6-3B10-4D31-B7CCED2BDB6A}"/>
                </a:ext>
              </a:extLst>
            </p:cNvPr>
            <p:cNvCxnSpPr>
              <a:cxnSpLocks/>
            </p:cNvCxnSpPr>
            <p:nvPr/>
          </p:nvCxnSpPr>
          <p:spPr>
            <a:xfrm>
              <a:off x="6467628" y="5827448"/>
              <a:ext cx="3327513"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9" name="Picture 8">
            <a:extLst>
              <a:ext uri="{FF2B5EF4-FFF2-40B4-BE49-F238E27FC236}">
                <a16:creationId xmlns:a16="http://schemas.microsoft.com/office/drawing/2014/main" id="{36143A22-0AEB-9D2C-5BB2-9BC6AD11522C}"/>
              </a:ext>
            </a:extLst>
          </p:cNvPr>
          <p:cNvPicPr>
            <a:picLocks noChangeAspect="1"/>
          </p:cNvPicPr>
          <p:nvPr/>
        </p:nvPicPr>
        <p:blipFill>
          <a:blip r:embed="rId8"/>
          <a:stretch>
            <a:fillRect/>
          </a:stretch>
        </p:blipFill>
        <p:spPr>
          <a:xfrm>
            <a:off x="2105929" y="4456742"/>
            <a:ext cx="3576363" cy="2024871"/>
          </a:xfrm>
          <a:prstGeom prst="rect">
            <a:avLst/>
          </a:prstGeom>
        </p:spPr>
      </p:pic>
    </p:spTree>
    <p:extLst>
      <p:ext uri="{BB962C8B-B14F-4D97-AF65-F5344CB8AC3E}">
        <p14:creationId xmlns:p14="http://schemas.microsoft.com/office/powerpoint/2010/main" val="3880170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4A6A6DF-AE8A-E0E0-D720-1BB512E0537F}"/>
              </a:ext>
            </a:extLst>
          </p:cNvPr>
          <p:cNvGraphicFramePr/>
          <p:nvPr>
            <p:extLst>
              <p:ext uri="{D42A27DB-BD31-4B8C-83A1-F6EECF244321}">
                <p14:modId xmlns:p14="http://schemas.microsoft.com/office/powerpoint/2010/main" val="1755778165"/>
              </p:ext>
            </p:extLst>
          </p:nvPr>
        </p:nvGraphicFramePr>
        <p:xfrm>
          <a:off x="-183451" y="1667321"/>
          <a:ext cx="12192001" cy="3523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itle 2">
            <a:extLst>
              <a:ext uri="{FF2B5EF4-FFF2-40B4-BE49-F238E27FC236}">
                <a16:creationId xmlns:a16="http://schemas.microsoft.com/office/drawing/2014/main" id="{175A6737-8F59-9F7D-00BF-644E17B07519}"/>
              </a:ext>
            </a:extLst>
          </p:cNvPr>
          <p:cNvSpPr txBox="1">
            <a:spLocks/>
          </p:cNvSpPr>
          <p:nvPr/>
        </p:nvSpPr>
        <p:spPr>
          <a:xfrm>
            <a:off x="439379" y="194914"/>
            <a:ext cx="11614736" cy="1516103"/>
          </a:xfrm>
          <a:prstGeom prst="rect">
            <a:avLst/>
          </a:prstGeom>
        </p:spPr>
        <p:txBody>
          <a:bodyPr vert="horz" wrap="square" lIns="216000" tIns="432000" rIns="216000" bIns="216000" rtlCol="0" anchor="ctr">
            <a:spAutoFit/>
          </a:bodyPr>
          <a:lstStyle>
            <a:lvl1pPr eaLnBrk="1" hangingPunct="1">
              <a:defRPr sz="3200" b="0" i="0" cap="none" baseline="0">
                <a:solidFill>
                  <a:srgbClr val="007CBA"/>
                </a:solidFill>
                <a:latin typeface="+mj-lt"/>
                <a:ea typeface="+mj-ea"/>
                <a:cs typeface="+mj-cs"/>
              </a:defRPr>
            </a:lvl1pPr>
          </a:lstStyle>
          <a:p>
            <a:pPr defTabSz="914400"/>
            <a:r>
              <a:rPr lang="en-NZ" kern="0" dirty="0"/>
              <a:t>Optimisation</a:t>
            </a:r>
            <a:br>
              <a:rPr lang="en-NZ" kern="0" dirty="0"/>
            </a:br>
            <a:r>
              <a:rPr lang="en-NZ" sz="2400" kern="0" dirty="0"/>
              <a:t>Input complexity – opportunity mapping</a:t>
            </a:r>
          </a:p>
        </p:txBody>
      </p:sp>
      <p:grpSp>
        <p:nvGrpSpPr>
          <p:cNvPr id="14" name="Group 13">
            <a:extLst>
              <a:ext uri="{FF2B5EF4-FFF2-40B4-BE49-F238E27FC236}">
                <a16:creationId xmlns:a16="http://schemas.microsoft.com/office/drawing/2014/main" id="{374152CC-099F-8F40-D1D4-A65E56497F70}"/>
              </a:ext>
            </a:extLst>
          </p:cNvPr>
          <p:cNvGrpSpPr/>
          <p:nvPr/>
        </p:nvGrpSpPr>
        <p:grpSpPr>
          <a:xfrm>
            <a:off x="326446" y="1526808"/>
            <a:ext cx="11583967" cy="4296751"/>
            <a:chOff x="312913" y="1558617"/>
            <a:chExt cx="11583967" cy="4296751"/>
          </a:xfrm>
        </p:grpSpPr>
        <p:pic>
          <p:nvPicPr>
            <p:cNvPr id="15" name="Picture 14">
              <a:extLst>
                <a:ext uri="{FF2B5EF4-FFF2-40B4-BE49-F238E27FC236}">
                  <a16:creationId xmlns:a16="http://schemas.microsoft.com/office/drawing/2014/main" id="{43359D16-DD8D-A086-B2A0-329BD8ECE9A4}"/>
                </a:ext>
              </a:extLst>
            </p:cNvPr>
            <p:cNvPicPr>
              <a:picLocks noChangeAspect="1"/>
            </p:cNvPicPr>
            <p:nvPr/>
          </p:nvPicPr>
          <p:blipFill>
            <a:blip r:embed="rId8"/>
            <a:stretch>
              <a:fillRect/>
            </a:stretch>
          </p:blipFill>
          <p:spPr>
            <a:xfrm>
              <a:off x="312913" y="1558618"/>
              <a:ext cx="5766257" cy="4115103"/>
            </a:xfrm>
            <a:prstGeom prst="rect">
              <a:avLst/>
            </a:prstGeom>
          </p:spPr>
        </p:pic>
        <p:pic>
          <p:nvPicPr>
            <p:cNvPr id="16" name="Picture 15">
              <a:extLst>
                <a:ext uri="{FF2B5EF4-FFF2-40B4-BE49-F238E27FC236}">
                  <a16:creationId xmlns:a16="http://schemas.microsoft.com/office/drawing/2014/main" id="{F4953674-F8A0-9838-F24C-D324D7ED47CA}"/>
                </a:ext>
              </a:extLst>
            </p:cNvPr>
            <p:cNvPicPr>
              <a:picLocks noChangeAspect="1"/>
            </p:cNvPicPr>
            <p:nvPr/>
          </p:nvPicPr>
          <p:blipFill>
            <a:blip r:embed="rId9"/>
            <a:stretch>
              <a:fillRect/>
            </a:stretch>
          </p:blipFill>
          <p:spPr>
            <a:xfrm>
              <a:off x="6040940" y="1558617"/>
              <a:ext cx="5855940" cy="4296751"/>
            </a:xfrm>
            <a:prstGeom prst="rect">
              <a:avLst/>
            </a:prstGeom>
          </p:spPr>
        </p:pic>
        <p:sp>
          <p:nvSpPr>
            <p:cNvPr id="17" name="Arrow: Down 16">
              <a:extLst>
                <a:ext uri="{FF2B5EF4-FFF2-40B4-BE49-F238E27FC236}">
                  <a16:creationId xmlns:a16="http://schemas.microsoft.com/office/drawing/2014/main" id="{50122287-7F1C-0E3C-BCE0-809C700CB9F9}"/>
                </a:ext>
              </a:extLst>
            </p:cNvPr>
            <p:cNvSpPr/>
            <p:nvPr/>
          </p:nvSpPr>
          <p:spPr>
            <a:xfrm rot="16200000">
              <a:off x="5827837" y="3015689"/>
              <a:ext cx="647700" cy="791053"/>
            </a:xfrm>
            <a:prstGeom prst="downArrow">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graphicFrame>
        <p:nvGraphicFramePr>
          <p:cNvPr id="19" name="Table 18">
            <a:extLst>
              <a:ext uri="{FF2B5EF4-FFF2-40B4-BE49-F238E27FC236}">
                <a16:creationId xmlns:a16="http://schemas.microsoft.com/office/drawing/2014/main" id="{1FCD7015-B66F-7E25-8A4A-A9E59E91C35F}"/>
              </a:ext>
            </a:extLst>
          </p:cNvPr>
          <p:cNvGraphicFramePr>
            <a:graphicFrameLocks noGrp="1"/>
          </p:cNvGraphicFramePr>
          <p:nvPr>
            <p:extLst>
              <p:ext uri="{D42A27DB-BD31-4B8C-83A1-F6EECF244321}">
                <p14:modId xmlns:p14="http://schemas.microsoft.com/office/powerpoint/2010/main" val="3600314316"/>
              </p:ext>
            </p:extLst>
          </p:nvPr>
        </p:nvGraphicFramePr>
        <p:xfrm>
          <a:off x="323148" y="1642545"/>
          <a:ext cx="11539109" cy="4684617"/>
        </p:xfrm>
        <a:graphic>
          <a:graphicData uri="http://schemas.openxmlformats.org/drawingml/2006/table">
            <a:tbl>
              <a:tblPr firstRow="1" firstCol="1" bandRow="1">
                <a:tableStyleId>{793D81CF-94F2-401A-BA57-92F5A7B2D0C5}</a:tableStyleId>
              </a:tblPr>
              <a:tblGrid>
                <a:gridCol w="2463522">
                  <a:extLst>
                    <a:ext uri="{9D8B030D-6E8A-4147-A177-3AD203B41FA5}">
                      <a16:colId xmlns:a16="http://schemas.microsoft.com/office/drawing/2014/main" val="2323384062"/>
                    </a:ext>
                  </a:extLst>
                </a:gridCol>
                <a:gridCol w="6807044">
                  <a:extLst>
                    <a:ext uri="{9D8B030D-6E8A-4147-A177-3AD203B41FA5}">
                      <a16:colId xmlns:a16="http://schemas.microsoft.com/office/drawing/2014/main" val="1831019578"/>
                    </a:ext>
                  </a:extLst>
                </a:gridCol>
                <a:gridCol w="2268543">
                  <a:extLst>
                    <a:ext uri="{9D8B030D-6E8A-4147-A177-3AD203B41FA5}">
                      <a16:colId xmlns:a16="http://schemas.microsoft.com/office/drawing/2014/main" val="3808120880"/>
                    </a:ext>
                  </a:extLst>
                </a:gridCol>
              </a:tblGrid>
              <a:tr h="230801">
                <a:tc>
                  <a:txBody>
                    <a:bodyPr/>
                    <a:lstStyle/>
                    <a:p>
                      <a:pPr algn="l">
                        <a:lnSpc>
                          <a:spcPct val="130000"/>
                        </a:lnSpc>
                        <a:spcBef>
                          <a:spcPts val="600"/>
                        </a:spcBef>
                        <a:spcAft>
                          <a:spcPts val="600"/>
                        </a:spcAft>
                      </a:pPr>
                      <a:r>
                        <a:rPr lang="en-NZ" sz="1200" dirty="0">
                          <a:effectLst/>
                        </a:rPr>
                        <a:t>Device siting exclusions</a:t>
                      </a:r>
                      <a:endParaRPr lang="en-NZ"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200" dirty="0">
                          <a:effectLst/>
                        </a:rPr>
                        <a:t>Justification </a:t>
                      </a:r>
                      <a:endParaRPr lang="en-NZ"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200">
                          <a:effectLst/>
                        </a:rPr>
                        <a:t>Data Source</a:t>
                      </a:r>
                      <a:endParaRPr lang="en-NZ"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extLst>
                  <a:ext uri="{0D108BD9-81ED-4DB2-BD59-A6C34878D82A}">
                    <a16:rowId xmlns:a16="http://schemas.microsoft.com/office/drawing/2014/main" val="3682916152"/>
                  </a:ext>
                </a:extLst>
              </a:tr>
              <a:tr h="316432">
                <a:tc>
                  <a:txBody>
                    <a:bodyPr/>
                    <a:lstStyle/>
                    <a:p>
                      <a:pPr algn="l">
                        <a:lnSpc>
                          <a:spcPct val="130000"/>
                        </a:lnSpc>
                        <a:spcBef>
                          <a:spcPts val="600"/>
                        </a:spcBef>
                        <a:spcAft>
                          <a:spcPts val="600"/>
                        </a:spcAft>
                      </a:pPr>
                      <a:r>
                        <a:rPr lang="en-NZ" sz="1100" dirty="0">
                          <a:effectLst/>
                        </a:rPr>
                        <a:t>Slope &gt; 4%</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dirty="0">
                          <a:effectLst/>
                        </a:rPr>
                        <a:t>4% selected as compromise between device viability and not requiring excessive earthworks to create level site.</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a:effectLst/>
                        </a:rPr>
                        <a:t>Auckland Digital Elevation Model (DEM) created as a 2m grid from various LiDAR data (AC, 2006)</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extLst>
                  <a:ext uri="{0D108BD9-81ED-4DB2-BD59-A6C34878D82A}">
                    <a16:rowId xmlns:a16="http://schemas.microsoft.com/office/drawing/2014/main" val="2978569722"/>
                  </a:ext>
                </a:extLst>
              </a:tr>
              <a:tr h="644246">
                <a:tc>
                  <a:txBody>
                    <a:bodyPr/>
                    <a:lstStyle/>
                    <a:p>
                      <a:pPr algn="l">
                        <a:lnSpc>
                          <a:spcPct val="130000"/>
                        </a:lnSpc>
                        <a:spcBef>
                          <a:spcPts val="600"/>
                        </a:spcBef>
                        <a:spcAft>
                          <a:spcPts val="600"/>
                        </a:spcAft>
                      </a:pPr>
                      <a:r>
                        <a:rPr lang="en-NZ" sz="1100">
                          <a:effectLst/>
                        </a:rPr>
                        <a:t>Slope &gt;50% (5 m buffer applied)</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dirty="0">
                          <a:effectLst/>
                        </a:rPr>
                        <a:t>Recognises potential for creating unstable perimeter if excavation is too close to steep slopes (1V:2H). This criterion is a way of avoiding areas that would still qualify under the 8% condition near to steep slopes and retaining walls.</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a:effectLst/>
                        </a:rPr>
                        <a:t>Auckland Digital Elevation Model (DEM) created as a 2m grid from various LiDAR data (AC, 2006)</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extLst>
                  <a:ext uri="{0D108BD9-81ED-4DB2-BD59-A6C34878D82A}">
                    <a16:rowId xmlns:a16="http://schemas.microsoft.com/office/drawing/2014/main" val="1093313248"/>
                  </a:ext>
                </a:extLst>
              </a:tr>
              <a:tr h="316432">
                <a:tc>
                  <a:txBody>
                    <a:bodyPr/>
                    <a:lstStyle/>
                    <a:p>
                      <a:pPr algn="l">
                        <a:lnSpc>
                          <a:spcPct val="130000"/>
                        </a:lnSpc>
                        <a:spcBef>
                          <a:spcPts val="600"/>
                        </a:spcBef>
                        <a:spcAft>
                          <a:spcPts val="600"/>
                        </a:spcAft>
                      </a:pPr>
                      <a:r>
                        <a:rPr lang="en-NZ" sz="1100">
                          <a:effectLst/>
                        </a:rPr>
                        <a:t>Building outlines (5 m buffer applied)</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dirty="0">
                          <a:effectLst/>
                        </a:rPr>
                        <a:t>It was assumed that public wetlands and raingardens will not be built within 5m of existing buildings.</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a:effectLst/>
                        </a:rPr>
                        <a:t>Building Outlines (LINZ, 2019)</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extLst>
                  <a:ext uri="{0D108BD9-81ED-4DB2-BD59-A6C34878D82A}">
                    <a16:rowId xmlns:a16="http://schemas.microsoft.com/office/drawing/2014/main" val="3083966646"/>
                  </a:ext>
                </a:extLst>
              </a:tr>
              <a:tr h="400487">
                <a:tc>
                  <a:txBody>
                    <a:bodyPr/>
                    <a:lstStyle/>
                    <a:p>
                      <a:pPr algn="l">
                        <a:lnSpc>
                          <a:spcPct val="130000"/>
                        </a:lnSpc>
                        <a:spcBef>
                          <a:spcPts val="600"/>
                        </a:spcBef>
                        <a:spcAft>
                          <a:spcPts val="600"/>
                        </a:spcAft>
                      </a:pPr>
                      <a:r>
                        <a:rPr lang="en-NZ" sz="1100">
                          <a:effectLst/>
                        </a:rPr>
                        <a:t>Waterbodies</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dirty="0">
                          <a:effectLst/>
                        </a:rPr>
                        <a:t>It was assumed that reclamation of existing waterbodies would not occur to create new devices.</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a:effectLst/>
                        </a:rPr>
                        <a:t>FWMT LULC v1.1 (Morphum Environmental, 2018)</a:t>
                      </a:r>
                    </a:p>
                    <a:p>
                      <a:pPr algn="just">
                        <a:lnSpc>
                          <a:spcPct val="130000"/>
                        </a:lnSpc>
                        <a:spcBef>
                          <a:spcPts val="600"/>
                        </a:spcBef>
                        <a:spcAft>
                          <a:spcPts val="600"/>
                        </a:spcAft>
                      </a:pPr>
                      <a:r>
                        <a:rPr lang="en-NZ" sz="1100">
                          <a:effectLst/>
                        </a:rPr>
                        <a:t> </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extLst>
                  <a:ext uri="{0D108BD9-81ED-4DB2-BD59-A6C34878D82A}">
                    <a16:rowId xmlns:a16="http://schemas.microsoft.com/office/drawing/2014/main" val="4135087779"/>
                  </a:ext>
                </a:extLst>
              </a:tr>
              <a:tr h="534975">
                <a:tc>
                  <a:txBody>
                    <a:bodyPr/>
                    <a:lstStyle/>
                    <a:p>
                      <a:pPr algn="l">
                        <a:lnSpc>
                          <a:spcPct val="130000"/>
                        </a:lnSpc>
                        <a:spcBef>
                          <a:spcPts val="600"/>
                        </a:spcBef>
                        <a:spcAft>
                          <a:spcPts val="600"/>
                        </a:spcAft>
                      </a:pPr>
                      <a:r>
                        <a:rPr lang="en-NZ" sz="1100">
                          <a:effectLst/>
                        </a:rPr>
                        <a:t>Residential properties</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dirty="0">
                          <a:effectLst/>
                        </a:rPr>
                        <a:t>It is assumed that construction of a wetland or raingarden would not occur across multiple residential properties. Commercial and industrial parcels are included as potential opportunity areas.</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dirty="0">
                          <a:effectLst/>
                        </a:rPr>
                        <a:t>FWMT LULC v1.1 (Morphum Environmental, 2018)</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extLst>
                  <a:ext uri="{0D108BD9-81ED-4DB2-BD59-A6C34878D82A}">
                    <a16:rowId xmlns:a16="http://schemas.microsoft.com/office/drawing/2014/main" val="857810956"/>
                  </a:ext>
                </a:extLst>
              </a:tr>
              <a:tr h="207161">
                <a:tc>
                  <a:txBody>
                    <a:bodyPr/>
                    <a:lstStyle/>
                    <a:p>
                      <a:pPr algn="l">
                        <a:lnSpc>
                          <a:spcPct val="130000"/>
                        </a:lnSpc>
                        <a:spcBef>
                          <a:spcPts val="600"/>
                        </a:spcBef>
                        <a:spcAft>
                          <a:spcPts val="600"/>
                        </a:spcAft>
                      </a:pPr>
                      <a:r>
                        <a:rPr lang="en-NZ" sz="1100">
                          <a:effectLst/>
                        </a:rPr>
                        <a:t>Coastal inundation</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a:effectLst/>
                        </a:rPr>
                        <a:t>Devices likely not be implemented where sea level rise predicted to occur</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dirty="0" err="1">
                          <a:effectLst/>
                        </a:rPr>
                        <a:t>CoastalInundationControl</a:t>
                      </a:r>
                      <a:r>
                        <a:rPr lang="en-NZ" sz="1100" dirty="0">
                          <a:effectLst/>
                        </a:rPr>
                        <a:t> (Auckland Council, 2019)</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extLst>
                  <a:ext uri="{0D108BD9-81ED-4DB2-BD59-A6C34878D82A}">
                    <a16:rowId xmlns:a16="http://schemas.microsoft.com/office/drawing/2014/main" val="732865122"/>
                  </a:ext>
                </a:extLst>
              </a:tr>
              <a:tr h="207161">
                <a:tc>
                  <a:txBody>
                    <a:bodyPr/>
                    <a:lstStyle/>
                    <a:p>
                      <a:pPr algn="l">
                        <a:lnSpc>
                          <a:spcPct val="130000"/>
                        </a:lnSpc>
                        <a:spcBef>
                          <a:spcPts val="600"/>
                        </a:spcBef>
                        <a:spcAft>
                          <a:spcPts val="600"/>
                        </a:spcAft>
                      </a:pPr>
                      <a:r>
                        <a:rPr lang="en-NZ" sz="1100">
                          <a:effectLst/>
                        </a:rPr>
                        <a:t>Significant Ecological Areas</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a:effectLst/>
                        </a:rPr>
                        <a:t>Land disturbance is restricted within SEAs as per the Auckland Unitary Plan</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dirty="0">
                          <a:effectLst/>
                        </a:rPr>
                        <a:t>SEA (Auckland Council, 2019)</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extLst>
                  <a:ext uri="{0D108BD9-81ED-4DB2-BD59-A6C34878D82A}">
                    <a16:rowId xmlns:a16="http://schemas.microsoft.com/office/drawing/2014/main" val="4148378707"/>
                  </a:ext>
                </a:extLst>
              </a:tr>
              <a:tr h="316432">
                <a:tc>
                  <a:txBody>
                    <a:bodyPr/>
                    <a:lstStyle/>
                    <a:p>
                      <a:pPr algn="l">
                        <a:lnSpc>
                          <a:spcPct val="130000"/>
                        </a:lnSpc>
                        <a:spcBef>
                          <a:spcPts val="600"/>
                        </a:spcBef>
                        <a:spcAft>
                          <a:spcPts val="600"/>
                        </a:spcAft>
                      </a:pPr>
                      <a:r>
                        <a:rPr lang="en-NZ" sz="1100">
                          <a:effectLst/>
                        </a:rPr>
                        <a:t>Existing treatment facilities</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a:effectLst/>
                        </a:rPr>
                        <a:t>It is assumed that future construction of wetlands or raingardens would not occur where flows are already treated.</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dirty="0" err="1">
                          <a:effectLst/>
                        </a:rPr>
                        <a:t>swWaterTreatmentFacility</a:t>
                      </a:r>
                      <a:r>
                        <a:rPr lang="en-NZ" sz="1100" dirty="0">
                          <a:effectLst/>
                        </a:rPr>
                        <a:t> (Auckland Council, 2019)</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extLst>
                  <a:ext uri="{0D108BD9-81ED-4DB2-BD59-A6C34878D82A}">
                    <a16:rowId xmlns:a16="http://schemas.microsoft.com/office/drawing/2014/main" val="1235729493"/>
                  </a:ext>
                </a:extLst>
              </a:tr>
              <a:tr h="207161">
                <a:tc>
                  <a:txBody>
                    <a:bodyPr/>
                    <a:lstStyle/>
                    <a:p>
                      <a:pPr algn="just">
                        <a:lnSpc>
                          <a:spcPct val="130000"/>
                        </a:lnSpc>
                        <a:spcBef>
                          <a:spcPts val="600"/>
                        </a:spcBef>
                        <a:spcAft>
                          <a:spcPts val="600"/>
                        </a:spcAft>
                      </a:pPr>
                      <a:r>
                        <a:rPr lang="en-NZ" sz="1100">
                          <a:effectLst/>
                        </a:rPr>
                        <a:t>Road HRU </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a:effectLst/>
                        </a:rPr>
                        <a:t>It is assumed that construction of a wetland or raingarden would not occur within live lane</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tc>
                  <a:txBody>
                    <a:bodyPr/>
                    <a:lstStyle/>
                    <a:p>
                      <a:pPr algn="just">
                        <a:lnSpc>
                          <a:spcPct val="130000"/>
                        </a:lnSpc>
                        <a:spcBef>
                          <a:spcPts val="600"/>
                        </a:spcBef>
                        <a:spcAft>
                          <a:spcPts val="600"/>
                        </a:spcAft>
                      </a:pPr>
                      <a:r>
                        <a:rPr lang="en-NZ" sz="1100" dirty="0">
                          <a:effectLst/>
                        </a:rPr>
                        <a:t>FWMT LULC v1.1 Morphum Environmental 2018</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825" marR="37825" marT="0" marB="0"/>
                </a:tc>
                <a:extLst>
                  <a:ext uri="{0D108BD9-81ED-4DB2-BD59-A6C34878D82A}">
                    <a16:rowId xmlns:a16="http://schemas.microsoft.com/office/drawing/2014/main" val="3333675199"/>
                  </a:ext>
                </a:extLst>
              </a:tr>
            </a:tbl>
          </a:graphicData>
        </a:graphic>
      </p:graphicFrame>
      <p:graphicFrame>
        <p:nvGraphicFramePr>
          <p:cNvPr id="20" name="Table 19">
            <a:extLst>
              <a:ext uri="{FF2B5EF4-FFF2-40B4-BE49-F238E27FC236}">
                <a16:creationId xmlns:a16="http://schemas.microsoft.com/office/drawing/2014/main" id="{6AF7A3BE-9005-C025-CBB0-9B766E754B62}"/>
              </a:ext>
            </a:extLst>
          </p:cNvPr>
          <p:cNvGraphicFramePr>
            <a:graphicFrameLocks noGrp="1"/>
          </p:cNvGraphicFramePr>
          <p:nvPr>
            <p:extLst>
              <p:ext uri="{D42A27DB-BD31-4B8C-83A1-F6EECF244321}">
                <p14:modId xmlns:p14="http://schemas.microsoft.com/office/powerpoint/2010/main" val="2093916543"/>
              </p:ext>
            </p:extLst>
          </p:nvPr>
        </p:nvGraphicFramePr>
        <p:xfrm>
          <a:off x="323147" y="1654469"/>
          <a:ext cx="11539109" cy="5610864"/>
        </p:xfrm>
        <a:graphic>
          <a:graphicData uri="http://schemas.openxmlformats.org/drawingml/2006/table">
            <a:tbl>
              <a:tblPr firstRow="1" firstCol="1" bandRow="1">
                <a:tableStyleId>{793D81CF-94F2-401A-BA57-92F5A7B2D0C5}</a:tableStyleId>
              </a:tblPr>
              <a:tblGrid>
                <a:gridCol w="2651698">
                  <a:extLst>
                    <a:ext uri="{9D8B030D-6E8A-4147-A177-3AD203B41FA5}">
                      <a16:colId xmlns:a16="http://schemas.microsoft.com/office/drawing/2014/main" val="3089669695"/>
                    </a:ext>
                  </a:extLst>
                </a:gridCol>
                <a:gridCol w="5999602">
                  <a:extLst>
                    <a:ext uri="{9D8B030D-6E8A-4147-A177-3AD203B41FA5}">
                      <a16:colId xmlns:a16="http://schemas.microsoft.com/office/drawing/2014/main" val="1794746516"/>
                    </a:ext>
                  </a:extLst>
                </a:gridCol>
                <a:gridCol w="2887809">
                  <a:extLst>
                    <a:ext uri="{9D8B030D-6E8A-4147-A177-3AD203B41FA5}">
                      <a16:colId xmlns:a16="http://schemas.microsoft.com/office/drawing/2014/main" val="2159891499"/>
                    </a:ext>
                  </a:extLst>
                </a:gridCol>
              </a:tblGrid>
              <a:tr h="78977">
                <a:tc>
                  <a:txBody>
                    <a:bodyPr/>
                    <a:lstStyle/>
                    <a:p>
                      <a:pPr algn="just">
                        <a:lnSpc>
                          <a:spcPct val="130000"/>
                        </a:lnSpc>
                        <a:spcBef>
                          <a:spcPts val="600"/>
                        </a:spcBef>
                        <a:spcAft>
                          <a:spcPts val="600"/>
                        </a:spcAft>
                      </a:pPr>
                      <a:r>
                        <a:rPr lang="en-US" sz="1200" dirty="0">
                          <a:effectLst/>
                        </a:rPr>
                        <a:t>Offtake Criteria</a:t>
                      </a:r>
                      <a:endParaRPr lang="en-NZ"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just">
                        <a:lnSpc>
                          <a:spcPct val="130000"/>
                        </a:lnSpc>
                        <a:spcBef>
                          <a:spcPts val="600"/>
                        </a:spcBef>
                        <a:spcAft>
                          <a:spcPts val="600"/>
                        </a:spcAft>
                      </a:pPr>
                      <a:r>
                        <a:rPr lang="en-US" sz="1200" dirty="0">
                          <a:effectLst/>
                        </a:rPr>
                        <a:t>Justification </a:t>
                      </a:r>
                      <a:endParaRPr lang="en-NZ"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just">
                        <a:lnSpc>
                          <a:spcPct val="130000"/>
                        </a:lnSpc>
                        <a:spcBef>
                          <a:spcPts val="600"/>
                        </a:spcBef>
                        <a:spcAft>
                          <a:spcPts val="600"/>
                        </a:spcAft>
                      </a:pPr>
                      <a:r>
                        <a:rPr lang="en-US" sz="1200" dirty="0">
                          <a:effectLst/>
                        </a:rPr>
                        <a:t>Data Source(s)</a:t>
                      </a:r>
                      <a:endParaRPr lang="en-NZ"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extLst>
                  <a:ext uri="{0D108BD9-81ED-4DB2-BD59-A6C34878D82A}">
                    <a16:rowId xmlns:a16="http://schemas.microsoft.com/office/drawing/2014/main" val="4117992216"/>
                  </a:ext>
                </a:extLst>
              </a:tr>
              <a:tr h="255296">
                <a:tc>
                  <a:txBody>
                    <a:bodyPr/>
                    <a:lstStyle/>
                    <a:p>
                      <a:pPr algn="l">
                        <a:lnSpc>
                          <a:spcPct val="130000"/>
                        </a:lnSpc>
                        <a:spcBef>
                          <a:spcPts val="600"/>
                        </a:spcBef>
                        <a:spcAft>
                          <a:spcPts val="600"/>
                        </a:spcAft>
                      </a:pPr>
                      <a:r>
                        <a:rPr lang="en-US" sz="1100">
                          <a:effectLst/>
                        </a:rPr>
                        <a:t>Pipe &lt;100m from edge of potential device </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l">
                        <a:lnSpc>
                          <a:spcPct val="130000"/>
                        </a:lnSpc>
                        <a:spcBef>
                          <a:spcPts val="600"/>
                        </a:spcBef>
                        <a:spcAft>
                          <a:spcPts val="600"/>
                        </a:spcAft>
                      </a:pPr>
                      <a:r>
                        <a:rPr lang="en-US" sz="1100" dirty="0">
                          <a:effectLst/>
                        </a:rPr>
                        <a:t>Diversion pipelines greater than this length require multiple manholes and unlikely to be installed by directional drilling, therefore deemed too disruptive and expensive to construct.</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l">
                        <a:lnSpc>
                          <a:spcPct val="130000"/>
                        </a:lnSpc>
                        <a:spcBef>
                          <a:spcPts val="600"/>
                        </a:spcBef>
                        <a:spcAft>
                          <a:spcPts val="600"/>
                        </a:spcAft>
                      </a:pPr>
                      <a:r>
                        <a:rPr lang="en-US" sz="1100" dirty="0">
                          <a:effectLst/>
                        </a:rPr>
                        <a:t>SW Pipe Network (Auckland Council, 2019)</a:t>
                      </a:r>
                      <a:endParaRPr lang="en-NZ" sz="1100" dirty="0">
                        <a:effectLst/>
                      </a:endParaRPr>
                    </a:p>
                    <a:p>
                      <a:pPr algn="l">
                        <a:lnSpc>
                          <a:spcPct val="130000"/>
                        </a:lnSpc>
                        <a:spcBef>
                          <a:spcPts val="600"/>
                        </a:spcBef>
                        <a:spcAft>
                          <a:spcPts val="600"/>
                        </a:spcAft>
                      </a:pPr>
                      <a:r>
                        <a:rPr lang="en-US" sz="1100" dirty="0">
                          <a:effectLst/>
                        </a:rPr>
                        <a:t> </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extLst>
                  <a:ext uri="{0D108BD9-81ED-4DB2-BD59-A6C34878D82A}">
                    <a16:rowId xmlns:a16="http://schemas.microsoft.com/office/drawing/2014/main" val="1674544256"/>
                  </a:ext>
                </a:extLst>
              </a:tr>
              <a:tr h="411271">
                <a:tc>
                  <a:txBody>
                    <a:bodyPr/>
                    <a:lstStyle/>
                    <a:p>
                      <a:pPr algn="l">
                        <a:lnSpc>
                          <a:spcPct val="130000"/>
                        </a:lnSpc>
                        <a:spcBef>
                          <a:spcPts val="600"/>
                        </a:spcBef>
                        <a:spcAft>
                          <a:spcPts val="600"/>
                        </a:spcAft>
                      </a:pPr>
                      <a:r>
                        <a:rPr lang="en-US" sz="1100" dirty="0">
                          <a:effectLst/>
                        </a:rPr>
                        <a:t>If network offtake within 2m of permanent stream or intersects an existing treatment facility, then remove opportunity</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l">
                        <a:lnSpc>
                          <a:spcPct val="130000"/>
                        </a:lnSpc>
                        <a:spcBef>
                          <a:spcPts val="600"/>
                        </a:spcBef>
                        <a:spcAft>
                          <a:spcPts val="600"/>
                        </a:spcAft>
                      </a:pPr>
                      <a:r>
                        <a:rPr lang="en-US" sz="1100" dirty="0">
                          <a:effectLst/>
                        </a:rPr>
                        <a:t>Treatment device opportunities unlikely to </a:t>
                      </a:r>
                      <a:r>
                        <a:rPr lang="en-US" sz="1100" dirty="0" err="1">
                          <a:effectLst/>
                        </a:rPr>
                        <a:t>utilise</a:t>
                      </a:r>
                      <a:r>
                        <a:rPr lang="en-US" sz="1100" dirty="0">
                          <a:effectLst/>
                        </a:rPr>
                        <a:t> offtakes crossing permanent streams or from existing treatment devices. </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l">
                        <a:lnSpc>
                          <a:spcPct val="130000"/>
                        </a:lnSpc>
                        <a:spcBef>
                          <a:spcPts val="600"/>
                        </a:spcBef>
                        <a:spcAft>
                          <a:spcPts val="600"/>
                        </a:spcAft>
                      </a:pPr>
                      <a:r>
                        <a:rPr lang="en-US" sz="1100" dirty="0">
                          <a:effectLst/>
                        </a:rPr>
                        <a:t>Permanent Streams Layer (Auckland Council, 2018)</a:t>
                      </a:r>
                      <a:endParaRPr lang="en-NZ" sz="1100" dirty="0">
                        <a:effectLst/>
                      </a:endParaRPr>
                    </a:p>
                    <a:p>
                      <a:pPr algn="l">
                        <a:lnSpc>
                          <a:spcPct val="130000"/>
                        </a:lnSpc>
                        <a:spcBef>
                          <a:spcPts val="600"/>
                        </a:spcBef>
                        <a:spcAft>
                          <a:spcPts val="600"/>
                        </a:spcAft>
                      </a:pPr>
                      <a:r>
                        <a:rPr lang="en-US" sz="1100" dirty="0" err="1">
                          <a:effectLst/>
                        </a:rPr>
                        <a:t>swWaterTreatmentFacility</a:t>
                      </a:r>
                      <a:r>
                        <a:rPr lang="en-US" sz="1100" dirty="0">
                          <a:effectLst/>
                        </a:rPr>
                        <a:t> (Auckland Council, 2019)</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extLst>
                  <a:ext uri="{0D108BD9-81ED-4DB2-BD59-A6C34878D82A}">
                    <a16:rowId xmlns:a16="http://schemas.microsoft.com/office/drawing/2014/main" val="1290962350"/>
                  </a:ext>
                </a:extLst>
              </a:tr>
              <a:tr h="479086">
                <a:tc>
                  <a:txBody>
                    <a:bodyPr/>
                    <a:lstStyle/>
                    <a:p>
                      <a:pPr algn="l">
                        <a:lnSpc>
                          <a:spcPct val="130000"/>
                        </a:lnSpc>
                        <a:spcBef>
                          <a:spcPts val="600"/>
                        </a:spcBef>
                        <a:spcAft>
                          <a:spcPts val="600"/>
                        </a:spcAft>
                      </a:pPr>
                      <a:r>
                        <a:rPr lang="en-US" sz="1100">
                          <a:effectLst/>
                        </a:rPr>
                        <a:t>Grade between pipe and device location &gt;1.0%</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l">
                        <a:lnSpc>
                          <a:spcPct val="130000"/>
                        </a:lnSpc>
                        <a:spcBef>
                          <a:spcPts val="600"/>
                        </a:spcBef>
                        <a:spcAft>
                          <a:spcPts val="600"/>
                        </a:spcAft>
                      </a:pPr>
                      <a:r>
                        <a:rPr lang="en-US" sz="1100" dirty="0">
                          <a:effectLst/>
                        </a:rPr>
                        <a:t>Selected as minimum grade to allow adequate conveyance of stormwater to device. 1.0% recognizes that pipe invert is often inferred using pipe ground level as a proxy, incorporating error margin.</a:t>
                      </a:r>
                      <a:endParaRPr lang="en-NZ" sz="1100" dirty="0">
                        <a:effectLst/>
                      </a:endParaRPr>
                    </a:p>
                    <a:p>
                      <a:pPr algn="l">
                        <a:lnSpc>
                          <a:spcPct val="130000"/>
                        </a:lnSpc>
                        <a:spcBef>
                          <a:spcPts val="600"/>
                        </a:spcBef>
                        <a:spcAft>
                          <a:spcPts val="600"/>
                        </a:spcAft>
                      </a:pPr>
                      <a:r>
                        <a:rPr lang="en-US" sz="1100" dirty="0">
                          <a:effectLst/>
                        </a:rPr>
                        <a:t>Auckland design manual states 0.1% minimum grade for stormwater pipes</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l">
                        <a:lnSpc>
                          <a:spcPct val="130000"/>
                        </a:lnSpc>
                        <a:spcBef>
                          <a:spcPts val="600"/>
                        </a:spcBef>
                        <a:spcAft>
                          <a:spcPts val="600"/>
                        </a:spcAft>
                      </a:pPr>
                      <a:r>
                        <a:rPr lang="en-US" sz="1100" dirty="0">
                          <a:effectLst/>
                        </a:rPr>
                        <a:t>AC SW Pipe Network </a:t>
                      </a:r>
                      <a:r>
                        <a:rPr lang="en-US" sz="1100" dirty="0" err="1">
                          <a:effectLst/>
                        </a:rPr>
                        <a:t>swPipe</a:t>
                      </a:r>
                      <a:r>
                        <a:rPr lang="en-US" sz="1100" dirty="0">
                          <a:effectLst/>
                        </a:rPr>
                        <a:t> (Auckland Council, 2019)</a:t>
                      </a:r>
                      <a:endParaRPr lang="en-NZ" sz="1100" dirty="0">
                        <a:effectLst/>
                      </a:endParaRPr>
                    </a:p>
                    <a:p>
                      <a:pPr algn="l">
                        <a:lnSpc>
                          <a:spcPct val="130000"/>
                        </a:lnSpc>
                        <a:spcBef>
                          <a:spcPts val="600"/>
                        </a:spcBef>
                        <a:spcAft>
                          <a:spcPts val="600"/>
                        </a:spcAft>
                      </a:pPr>
                      <a:r>
                        <a:rPr lang="en-US" sz="1100" dirty="0">
                          <a:effectLst/>
                        </a:rPr>
                        <a:t>DEM (AC, 2016)</a:t>
                      </a:r>
                      <a:endParaRPr lang="en-NZ" sz="1100" dirty="0">
                        <a:effectLst/>
                      </a:endParaRPr>
                    </a:p>
                    <a:p>
                      <a:pPr algn="l">
                        <a:lnSpc>
                          <a:spcPct val="130000"/>
                        </a:lnSpc>
                        <a:spcBef>
                          <a:spcPts val="600"/>
                        </a:spcBef>
                        <a:spcAft>
                          <a:spcPts val="600"/>
                        </a:spcAft>
                      </a:pPr>
                      <a:r>
                        <a:rPr lang="en-US" sz="1100" dirty="0">
                          <a:effectLst/>
                        </a:rPr>
                        <a:t> </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extLst>
                  <a:ext uri="{0D108BD9-81ED-4DB2-BD59-A6C34878D82A}">
                    <a16:rowId xmlns:a16="http://schemas.microsoft.com/office/drawing/2014/main" val="3424578156"/>
                  </a:ext>
                </a:extLst>
              </a:tr>
              <a:tr h="255296">
                <a:tc>
                  <a:txBody>
                    <a:bodyPr/>
                    <a:lstStyle/>
                    <a:p>
                      <a:pPr algn="l">
                        <a:lnSpc>
                          <a:spcPct val="130000"/>
                        </a:lnSpc>
                        <a:spcBef>
                          <a:spcPts val="600"/>
                        </a:spcBef>
                        <a:spcAft>
                          <a:spcPts val="600"/>
                        </a:spcAft>
                      </a:pPr>
                      <a:r>
                        <a:rPr lang="en-US" sz="1100">
                          <a:effectLst/>
                        </a:rPr>
                        <a:t>Assumed excavation depth of device footprint 1.5m</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l">
                        <a:lnSpc>
                          <a:spcPct val="130000"/>
                        </a:lnSpc>
                        <a:spcBef>
                          <a:spcPts val="600"/>
                        </a:spcBef>
                        <a:spcAft>
                          <a:spcPts val="600"/>
                        </a:spcAft>
                      </a:pPr>
                      <a:r>
                        <a:rPr lang="en-US" sz="1100">
                          <a:effectLst/>
                        </a:rPr>
                        <a:t>Assumed earthworks required to prepare device site location for constructed treatment opportunity. Earthworks that require excavation depth &gt; 1.5m likely prohibited by costs/disruption and less likely to drain back into the network.</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l">
                        <a:lnSpc>
                          <a:spcPct val="130000"/>
                        </a:lnSpc>
                        <a:spcBef>
                          <a:spcPts val="600"/>
                        </a:spcBef>
                        <a:spcAft>
                          <a:spcPts val="600"/>
                        </a:spcAft>
                      </a:pPr>
                      <a:r>
                        <a:rPr lang="en-US" sz="1100">
                          <a:effectLst/>
                        </a:rPr>
                        <a:t>NA</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extLst>
                  <a:ext uri="{0D108BD9-81ED-4DB2-BD59-A6C34878D82A}">
                    <a16:rowId xmlns:a16="http://schemas.microsoft.com/office/drawing/2014/main" val="4077794877"/>
                  </a:ext>
                </a:extLst>
              </a:tr>
              <a:tr h="499431">
                <a:tc>
                  <a:txBody>
                    <a:bodyPr/>
                    <a:lstStyle/>
                    <a:p>
                      <a:pPr algn="l">
                        <a:lnSpc>
                          <a:spcPct val="130000"/>
                        </a:lnSpc>
                        <a:spcBef>
                          <a:spcPts val="600"/>
                        </a:spcBef>
                        <a:spcAft>
                          <a:spcPts val="600"/>
                        </a:spcAft>
                      </a:pPr>
                      <a:r>
                        <a:rPr lang="en-US" sz="1100">
                          <a:effectLst/>
                        </a:rPr>
                        <a:t>Assumed pipe invert depth of 1.5m if no attribution exists</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l">
                        <a:lnSpc>
                          <a:spcPct val="130000"/>
                        </a:lnSpc>
                        <a:spcBef>
                          <a:spcPts val="600"/>
                        </a:spcBef>
                        <a:spcAft>
                          <a:spcPts val="600"/>
                        </a:spcAft>
                      </a:pPr>
                      <a:r>
                        <a:rPr lang="en-US" sz="1100">
                          <a:effectLst/>
                        </a:rPr>
                        <a:t>Pipe invert level was calculated using stormwater network invert levels where available (either from the pipe itself or any adjoining infrastructure such as manholes).</a:t>
                      </a:r>
                      <a:endParaRPr lang="en-NZ" sz="1100">
                        <a:effectLst/>
                      </a:endParaRPr>
                    </a:p>
                    <a:p>
                      <a:pPr algn="l">
                        <a:lnSpc>
                          <a:spcPct val="130000"/>
                        </a:lnSpc>
                        <a:spcBef>
                          <a:spcPts val="600"/>
                        </a:spcBef>
                        <a:spcAft>
                          <a:spcPts val="600"/>
                        </a:spcAft>
                      </a:pPr>
                      <a:r>
                        <a:rPr lang="en-US" sz="1100">
                          <a:effectLst/>
                        </a:rPr>
                        <a:t> 1.5m represents the typical balance between minimized earthworks/ safe trenching depth and minimum network covers.</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l">
                        <a:lnSpc>
                          <a:spcPct val="130000"/>
                        </a:lnSpc>
                        <a:spcBef>
                          <a:spcPts val="600"/>
                        </a:spcBef>
                        <a:spcAft>
                          <a:spcPts val="600"/>
                        </a:spcAft>
                      </a:pPr>
                      <a:r>
                        <a:rPr lang="en-US" sz="1100" dirty="0">
                          <a:effectLst/>
                        </a:rPr>
                        <a:t>NA</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extLst>
                  <a:ext uri="{0D108BD9-81ED-4DB2-BD59-A6C34878D82A}">
                    <a16:rowId xmlns:a16="http://schemas.microsoft.com/office/drawing/2014/main" val="3467149114"/>
                  </a:ext>
                </a:extLst>
              </a:tr>
              <a:tr h="167136">
                <a:tc>
                  <a:txBody>
                    <a:bodyPr/>
                    <a:lstStyle/>
                    <a:p>
                      <a:pPr algn="l">
                        <a:lnSpc>
                          <a:spcPct val="130000"/>
                        </a:lnSpc>
                        <a:spcBef>
                          <a:spcPts val="600"/>
                        </a:spcBef>
                        <a:spcAft>
                          <a:spcPts val="600"/>
                        </a:spcAft>
                      </a:pPr>
                      <a:r>
                        <a:rPr lang="en-US" sz="1100" dirty="0">
                          <a:effectLst/>
                        </a:rPr>
                        <a:t>Treatment area exceeds 2500 m</a:t>
                      </a:r>
                      <a:r>
                        <a:rPr lang="en-US" sz="1100" baseline="30000" dirty="0">
                          <a:effectLst/>
                        </a:rPr>
                        <a:t>2</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nchor="ctr"/>
                </a:tc>
                <a:tc>
                  <a:txBody>
                    <a:bodyPr/>
                    <a:lstStyle/>
                    <a:p>
                      <a:pPr algn="l">
                        <a:lnSpc>
                          <a:spcPct val="130000"/>
                        </a:lnSpc>
                        <a:spcBef>
                          <a:spcPts val="600"/>
                        </a:spcBef>
                        <a:spcAft>
                          <a:spcPts val="600"/>
                        </a:spcAft>
                      </a:pPr>
                      <a:r>
                        <a:rPr lang="en-US" sz="1100">
                          <a:effectLst/>
                        </a:rPr>
                        <a:t>Based on min device area / treatment area ratios including viability of public device treating multiple private properties.</a:t>
                      </a:r>
                      <a:endParaRPr lang="en-NZ" sz="110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l">
                        <a:lnSpc>
                          <a:spcPct val="130000"/>
                        </a:lnSpc>
                        <a:spcBef>
                          <a:spcPts val="600"/>
                        </a:spcBef>
                        <a:spcAft>
                          <a:spcPts val="600"/>
                        </a:spcAft>
                      </a:pPr>
                      <a:r>
                        <a:rPr lang="en-US" sz="1100" dirty="0">
                          <a:effectLst/>
                        </a:rPr>
                        <a:t>NA</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extLst>
                  <a:ext uri="{0D108BD9-81ED-4DB2-BD59-A6C34878D82A}">
                    <a16:rowId xmlns:a16="http://schemas.microsoft.com/office/drawing/2014/main" val="1671311750"/>
                  </a:ext>
                </a:extLst>
              </a:tr>
              <a:tr h="499431">
                <a:tc>
                  <a:txBody>
                    <a:bodyPr/>
                    <a:lstStyle/>
                    <a:p>
                      <a:pPr algn="l">
                        <a:lnSpc>
                          <a:spcPct val="130000"/>
                        </a:lnSpc>
                        <a:spcBef>
                          <a:spcPts val="600"/>
                        </a:spcBef>
                        <a:spcAft>
                          <a:spcPts val="600"/>
                        </a:spcAft>
                      </a:pPr>
                      <a:r>
                        <a:rPr lang="en-US" sz="1100" dirty="0">
                          <a:effectLst/>
                        </a:rPr>
                        <a:t>Preferential network offtake opportunity – green and larger </a:t>
                      </a:r>
                      <a:r>
                        <a:rPr lang="en-US" sz="1100" dirty="0" err="1">
                          <a:effectLst/>
                        </a:rPr>
                        <a:t>prioritised</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pPr algn="l">
                        <a:lnSpc>
                          <a:spcPct val="130000"/>
                        </a:lnSpc>
                        <a:spcBef>
                          <a:spcPts val="600"/>
                        </a:spcBef>
                        <a:spcAft>
                          <a:spcPts val="600"/>
                        </a:spcAft>
                      </a:pPr>
                      <a:r>
                        <a:rPr lang="en-US" sz="1100" dirty="0">
                          <a:effectLst/>
                        </a:rPr>
                        <a:t>Estimated device type is assigned based on device footprint to device catchment ratio. Device footprint / Network offtake pairs are </a:t>
                      </a:r>
                      <a:r>
                        <a:rPr lang="en-US" sz="1100" dirty="0" err="1">
                          <a:effectLst/>
                        </a:rPr>
                        <a:t>prioritised</a:t>
                      </a:r>
                      <a:r>
                        <a:rPr lang="en-US" sz="1100" dirty="0">
                          <a:effectLst/>
                        </a:rPr>
                        <a:t> by (i) device type and (ii) maximizing treatment area</a:t>
                      </a:r>
                      <a:r>
                        <a:rPr lang="en-NZ" sz="1100" dirty="0">
                          <a:effectLst/>
                        </a:rPr>
                        <a:t>. </a:t>
                      </a:r>
                      <a:r>
                        <a:rPr lang="en-US" sz="1100" dirty="0">
                          <a:effectLst/>
                        </a:rPr>
                        <a:t>Green infrastructure is </a:t>
                      </a:r>
                      <a:r>
                        <a:rPr lang="en-US" sz="1100" dirty="0" err="1">
                          <a:effectLst/>
                        </a:rPr>
                        <a:t>prioritised</a:t>
                      </a:r>
                      <a:r>
                        <a:rPr lang="en-US" sz="1100" dirty="0">
                          <a:effectLst/>
                        </a:rPr>
                        <a:t> over grey infrastructure.</a:t>
                      </a:r>
                      <a:endParaRPr lang="en-NZ"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0517" marR="30517" marT="0" marB="0"/>
                </a:tc>
                <a:tc>
                  <a:txBody>
                    <a:bodyPr/>
                    <a:lstStyle/>
                    <a:p>
                      <a:r>
                        <a:rPr lang="en-US" sz="1100" dirty="0">
                          <a:effectLst/>
                        </a:rPr>
                        <a:t>NA</a:t>
                      </a:r>
                      <a:endParaRPr lang="en-NZ" sz="1100" dirty="0"/>
                    </a:p>
                  </a:txBody>
                  <a:tcPr marL="40689" marR="40689" marT="20345" marB="20345"/>
                </a:tc>
                <a:extLst>
                  <a:ext uri="{0D108BD9-81ED-4DB2-BD59-A6C34878D82A}">
                    <a16:rowId xmlns:a16="http://schemas.microsoft.com/office/drawing/2014/main" val="2366801059"/>
                  </a:ext>
                </a:extLst>
              </a:tr>
            </a:tbl>
          </a:graphicData>
        </a:graphic>
      </p:graphicFrame>
    </p:spTree>
    <p:extLst>
      <p:ext uri="{BB962C8B-B14F-4D97-AF65-F5344CB8AC3E}">
        <p14:creationId xmlns:p14="http://schemas.microsoft.com/office/powerpoint/2010/main" val="4047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le 2">
            <a:extLst>
              <a:ext uri="{FF2B5EF4-FFF2-40B4-BE49-F238E27FC236}">
                <a16:creationId xmlns:a16="http://schemas.microsoft.com/office/drawing/2014/main" id="{175A6737-8F59-9F7D-00BF-644E17B07519}"/>
              </a:ext>
            </a:extLst>
          </p:cNvPr>
          <p:cNvSpPr txBox="1">
            <a:spLocks/>
          </p:cNvSpPr>
          <p:nvPr/>
        </p:nvSpPr>
        <p:spPr>
          <a:xfrm>
            <a:off x="439379" y="194914"/>
            <a:ext cx="11614736" cy="1516103"/>
          </a:xfrm>
          <a:prstGeom prst="rect">
            <a:avLst/>
          </a:prstGeom>
        </p:spPr>
        <p:txBody>
          <a:bodyPr vert="horz" wrap="square" lIns="216000" tIns="432000" rIns="216000" bIns="216000" rtlCol="0" anchor="ctr">
            <a:spAutoFit/>
          </a:bodyPr>
          <a:lstStyle>
            <a:lvl1pPr eaLnBrk="1" hangingPunct="1">
              <a:defRPr sz="3200" b="0" i="0" cap="none" baseline="0">
                <a:solidFill>
                  <a:srgbClr val="007CBA"/>
                </a:solidFill>
                <a:latin typeface="+mj-lt"/>
                <a:ea typeface="+mj-ea"/>
                <a:cs typeface="+mj-cs"/>
              </a:defRPr>
            </a:lvl1pPr>
          </a:lstStyle>
          <a:p>
            <a:pPr defTabSz="914400"/>
            <a:r>
              <a:rPr lang="en-NZ" kern="0" dirty="0"/>
              <a:t>Optimisation</a:t>
            </a:r>
            <a:br>
              <a:rPr lang="en-NZ" kern="0" dirty="0"/>
            </a:br>
            <a:r>
              <a:rPr lang="en-NZ" sz="2400" kern="0" dirty="0"/>
              <a:t>Input complexity – opportunity mapping</a:t>
            </a:r>
          </a:p>
        </p:txBody>
      </p:sp>
      <p:pic>
        <p:nvPicPr>
          <p:cNvPr id="4" name="2023-05-21_20-08-09">
            <a:hlinkClick r:id="" action="ppaction://media"/>
            <a:extLst>
              <a:ext uri="{FF2B5EF4-FFF2-40B4-BE49-F238E27FC236}">
                <a16:creationId xmlns:a16="http://schemas.microsoft.com/office/drawing/2014/main" id="{F1855B7C-9AFD-26FB-30B6-FB29CB93CE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4725" y="1494617"/>
            <a:ext cx="7702550" cy="5113023"/>
          </a:xfrm>
          <a:prstGeom prst="rect">
            <a:avLst/>
          </a:prstGeom>
        </p:spPr>
      </p:pic>
    </p:spTree>
    <p:extLst>
      <p:ext uri="{BB962C8B-B14F-4D97-AF65-F5344CB8AC3E}">
        <p14:creationId xmlns:p14="http://schemas.microsoft.com/office/powerpoint/2010/main" val="383053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3D902A-FC71-5542-89C4-7D63628A2E70}"/>
              </a:ext>
            </a:extLst>
          </p:cNvPr>
          <p:cNvPicPr>
            <a:picLocks noChangeAspect="1"/>
          </p:cNvPicPr>
          <p:nvPr/>
        </p:nvPicPr>
        <p:blipFill>
          <a:blip r:embed="rId3"/>
          <a:stretch>
            <a:fillRect/>
          </a:stretch>
        </p:blipFill>
        <p:spPr>
          <a:xfrm>
            <a:off x="1750422" y="1252352"/>
            <a:ext cx="9470121" cy="5361808"/>
          </a:xfrm>
          <a:prstGeom prst="rect">
            <a:avLst/>
          </a:prstGeom>
        </p:spPr>
      </p:pic>
      <p:sp>
        <p:nvSpPr>
          <p:cNvPr id="3" name="Title 2">
            <a:extLst>
              <a:ext uri="{FF2B5EF4-FFF2-40B4-BE49-F238E27FC236}">
                <a16:creationId xmlns:a16="http://schemas.microsoft.com/office/drawing/2014/main" id="{B49C41A8-6CAD-3AAC-53C8-6372FA2B6E64}"/>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Approach complexity – design &amp; parameterisation of interventions</a:t>
            </a:r>
          </a:p>
        </p:txBody>
      </p:sp>
      <p:grpSp>
        <p:nvGrpSpPr>
          <p:cNvPr id="9" name="Group 8">
            <a:extLst>
              <a:ext uri="{FF2B5EF4-FFF2-40B4-BE49-F238E27FC236}">
                <a16:creationId xmlns:a16="http://schemas.microsoft.com/office/drawing/2014/main" id="{F960C083-EAF5-84FB-1FD8-AA1B37D78669}"/>
              </a:ext>
            </a:extLst>
          </p:cNvPr>
          <p:cNvGrpSpPr/>
          <p:nvPr/>
        </p:nvGrpSpPr>
        <p:grpSpPr>
          <a:xfrm>
            <a:off x="3352799" y="2198915"/>
            <a:ext cx="300446" cy="552994"/>
            <a:chOff x="3352799" y="2198915"/>
            <a:chExt cx="300446" cy="552994"/>
          </a:xfrm>
        </p:grpSpPr>
        <p:sp>
          <p:nvSpPr>
            <p:cNvPr id="7" name="Oval 6">
              <a:extLst>
                <a:ext uri="{FF2B5EF4-FFF2-40B4-BE49-F238E27FC236}">
                  <a16:creationId xmlns:a16="http://schemas.microsoft.com/office/drawing/2014/main" id="{18E6B617-946E-730B-DEB3-46D201B82639}"/>
                </a:ext>
              </a:extLst>
            </p:cNvPr>
            <p:cNvSpPr/>
            <p:nvPr/>
          </p:nvSpPr>
          <p:spPr>
            <a:xfrm>
              <a:off x="3352799" y="2198915"/>
              <a:ext cx="296092" cy="200297"/>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NZ"/>
            </a:p>
          </p:txBody>
        </p:sp>
        <p:sp>
          <p:nvSpPr>
            <p:cNvPr id="8" name="Oval 7">
              <a:extLst>
                <a:ext uri="{FF2B5EF4-FFF2-40B4-BE49-F238E27FC236}">
                  <a16:creationId xmlns:a16="http://schemas.microsoft.com/office/drawing/2014/main" id="{28B9CA79-2CF9-0BC5-5193-532BD176D93C}"/>
                </a:ext>
              </a:extLst>
            </p:cNvPr>
            <p:cNvSpPr/>
            <p:nvPr/>
          </p:nvSpPr>
          <p:spPr>
            <a:xfrm>
              <a:off x="3357153" y="2551612"/>
              <a:ext cx="296092" cy="200297"/>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NZ"/>
            </a:p>
          </p:txBody>
        </p:sp>
      </p:grpSp>
      <p:pic>
        <p:nvPicPr>
          <p:cNvPr id="12" name="Picture 11" descr="Table&#10;&#10;Description automatically generated">
            <a:extLst>
              <a:ext uri="{FF2B5EF4-FFF2-40B4-BE49-F238E27FC236}">
                <a16:creationId xmlns:a16="http://schemas.microsoft.com/office/drawing/2014/main" id="{6DA316BE-4CEC-8A25-E355-63315098B5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31"/>
          <a:stretch/>
        </p:blipFill>
        <p:spPr bwMode="auto">
          <a:xfrm>
            <a:off x="191183" y="1411932"/>
            <a:ext cx="11570709" cy="4034136"/>
          </a:xfrm>
          <a:prstGeom prst="rect">
            <a:avLst/>
          </a:prstGeom>
          <a:noFill/>
        </p:spPr>
      </p:pic>
    </p:spTree>
    <p:extLst>
      <p:ext uri="{BB962C8B-B14F-4D97-AF65-F5344CB8AC3E}">
        <p14:creationId xmlns:p14="http://schemas.microsoft.com/office/powerpoint/2010/main" val="359962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9C41A8-6CAD-3AAC-53C8-6372FA2B6E64}"/>
              </a:ext>
            </a:extLst>
          </p:cNvPr>
          <p:cNvSpPr>
            <a:spLocks noGrp="1"/>
          </p:cNvSpPr>
          <p:nvPr>
            <p:ph type="title"/>
          </p:nvPr>
        </p:nvSpPr>
        <p:spPr>
          <a:xfrm>
            <a:off x="286979" y="-142151"/>
            <a:ext cx="6053860" cy="1885434"/>
          </a:xfrm>
        </p:spPr>
        <p:txBody>
          <a:bodyPr/>
          <a:lstStyle/>
          <a:p>
            <a:r>
              <a:rPr lang="en-NZ" dirty="0"/>
              <a:t>Optimisation</a:t>
            </a:r>
            <a:br>
              <a:rPr lang="en-NZ" dirty="0"/>
            </a:br>
            <a:r>
              <a:rPr lang="en-NZ" sz="2400" dirty="0"/>
              <a:t>Approach complexity – treatment train</a:t>
            </a:r>
            <a:br>
              <a:rPr lang="en-NZ" sz="2400" dirty="0"/>
            </a:br>
            <a:r>
              <a:rPr lang="en-NZ" sz="2400" dirty="0"/>
              <a:t>&amp; stream erosion</a:t>
            </a:r>
          </a:p>
        </p:txBody>
      </p:sp>
      <p:pic>
        <p:nvPicPr>
          <p:cNvPr id="13" name="Picture 12">
            <a:extLst>
              <a:ext uri="{FF2B5EF4-FFF2-40B4-BE49-F238E27FC236}">
                <a16:creationId xmlns:a16="http://schemas.microsoft.com/office/drawing/2014/main" id="{F865DD20-685A-FE7F-4D8B-D2AEE558E13A}"/>
              </a:ext>
            </a:extLst>
          </p:cNvPr>
          <p:cNvPicPr>
            <a:picLocks noChangeAspect="1"/>
          </p:cNvPicPr>
          <p:nvPr/>
        </p:nvPicPr>
        <p:blipFill>
          <a:blip r:embed="rId3"/>
          <a:stretch>
            <a:fillRect/>
          </a:stretch>
        </p:blipFill>
        <p:spPr>
          <a:xfrm>
            <a:off x="6020958" y="0"/>
            <a:ext cx="5880757" cy="6858000"/>
          </a:xfrm>
          <a:prstGeom prst="rect">
            <a:avLst/>
          </a:prstGeom>
        </p:spPr>
      </p:pic>
      <p:sp>
        <p:nvSpPr>
          <p:cNvPr id="14" name="Text Placeholder 1">
            <a:extLst>
              <a:ext uri="{FF2B5EF4-FFF2-40B4-BE49-F238E27FC236}">
                <a16:creationId xmlns:a16="http://schemas.microsoft.com/office/drawing/2014/main" id="{A3BCC7B2-F27F-DA68-B2A8-FEE8E99FD2D5}"/>
              </a:ext>
            </a:extLst>
          </p:cNvPr>
          <p:cNvSpPr>
            <a:spLocks noGrp="1"/>
          </p:cNvSpPr>
          <p:nvPr>
            <p:ph type="body" sz="quarter" idx="10"/>
          </p:nvPr>
        </p:nvSpPr>
        <p:spPr>
          <a:xfrm>
            <a:off x="283749" y="1743282"/>
            <a:ext cx="6407572" cy="4448511"/>
          </a:xfrm>
        </p:spPr>
        <p:txBody>
          <a:bodyPr>
            <a:normAutofit fontScale="77500" lnSpcReduction="20000"/>
          </a:bodyPr>
          <a:lstStyle/>
          <a:p>
            <a:pPr marL="72000" indent="0">
              <a:buNone/>
            </a:pPr>
            <a:r>
              <a:rPr lang="en-NZ" sz="2800" dirty="0"/>
              <a:t>Treatment trains - logical, diversify optimisation</a:t>
            </a:r>
          </a:p>
          <a:p>
            <a:pPr marL="529200" indent="-457200">
              <a:buAutoNum type="arabicPeriod"/>
            </a:pPr>
            <a:r>
              <a:rPr lang="en-NZ" sz="2400" dirty="0"/>
              <a:t>Upstream interventions always first carriage; wetlands always last carriage</a:t>
            </a:r>
          </a:p>
          <a:p>
            <a:pPr marL="529200" indent="-457200">
              <a:buAutoNum type="arabicPeriod"/>
            </a:pPr>
            <a:r>
              <a:rPr lang="en-NZ" sz="2400" dirty="0"/>
              <a:t>Bypass/untreated loads possible</a:t>
            </a:r>
          </a:p>
          <a:p>
            <a:pPr marL="529200" indent="-457200">
              <a:buAutoNum type="arabicPeriod"/>
            </a:pPr>
            <a:r>
              <a:rPr lang="en-NZ" sz="2400" dirty="0"/>
              <a:t>Any combination of number of carriages (just order fixed)*</a:t>
            </a:r>
          </a:p>
          <a:p>
            <a:pPr marL="72000" indent="0">
              <a:buNone/>
            </a:pPr>
            <a:r>
              <a:rPr lang="en-NZ" sz="2400" dirty="0"/>
              <a:t>*(Exponentially increases optimisation difficulty)</a:t>
            </a:r>
          </a:p>
          <a:p>
            <a:pPr marL="72000" indent="0">
              <a:buNone/>
            </a:pPr>
            <a:endParaRPr lang="en-NZ" sz="2400" dirty="0"/>
          </a:p>
          <a:p>
            <a:pPr marL="72000" indent="0">
              <a:buNone/>
            </a:pPr>
            <a:r>
              <a:rPr lang="en-NZ" sz="2800" dirty="0"/>
              <a:t>Erosional benefits complex:</a:t>
            </a:r>
          </a:p>
          <a:p>
            <a:r>
              <a:rPr lang="en-NZ" sz="2400" dirty="0"/>
              <a:t>Unmodelled streams – directly attributed back to intervention (85% network) </a:t>
            </a:r>
          </a:p>
          <a:p>
            <a:r>
              <a:rPr lang="en-NZ" sz="2400" dirty="0"/>
              <a:t>Modelled streams – represented but unattributed (cumulative rather than local effect)</a:t>
            </a:r>
          </a:p>
        </p:txBody>
      </p:sp>
    </p:spTree>
    <p:extLst>
      <p:ext uri="{BB962C8B-B14F-4D97-AF65-F5344CB8AC3E}">
        <p14:creationId xmlns:p14="http://schemas.microsoft.com/office/powerpoint/2010/main" val="2493869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DEA293-31D3-6E56-9DC7-F338074E0BA0}"/>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Complex inputs &amp; approach – purpose governs design, design governs use</a:t>
            </a:r>
          </a:p>
        </p:txBody>
      </p:sp>
      <p:pic>
        <p:nvPicPr>
          <p:cNvPr id="5" name="Picture 4">
            <a:extLst>
              <a:ext uri="{FF2B5EF4-FFF2-40B4-BE49-F238E27FC236}">
                <a16:creationId xmlns:a16="http://schemas.microsoft.com/office/drawing/2014/main" id="{674228E0-0BA0-D183-AF15-F79417B9A7EF}"/>
              </a:ext>
            </a:extLst>
          </p:cNvPr>
          <p:cNvPicPr>
            <a:picLocks noChangeAspect="1"/>
          </p:cNvPicPr>
          <p:nvPr/>
        </p:nvPicPr>
        <p:blipFill>
          <a:blip r:embed="rId3"/>
          <a:stretch>
            <a:fillRect/>
          </a:stretch>
        </p:blipFill>
        <p:spPr>
          <a:xfrm>
            <a:off x="486925" y="1558616"/>
            <a:ext cx="3238009" cy="2024871"/>
          </a:xfrm>
          <a:prstGeom prst="rect">
            <a:avLst/>
          </a:prstGeom>
        </p:spPr>
      </p:pic>
      <p:pic>
        <p:nvPicPr>
          <p:cNvPr id="8" name="Picture 7">
            <a:extLst>
              <a:ext uri="{FF2B5EF4-FFF2-40B4-BE49-F238E27FC236}">
                <a16:creationId xmlns:a16="http://schemas.microsoft.com/office/drawing/2014/main" id="{0895918F-4865-BD62-9098-5DE43B26ADE7}"/>
              </a:ext>
            </a:extLst>
          </p:cNvPr>
          <p:cNvPicPr>
            <a:picLocks noChangeAspect="1"/>
          </p:cNvPicPr>
          <p:nvPr/>
        </p:nvPicPr>
        <p:blipFill rotWithShape="1">
          <a:blip r:embed="rId4"/>
          <a:srcRect b="9096"/>
          <a:stretch/>
        </p:blipFill>
        <p:spPr>
          <a:xfrm>
            <a:off x="1261988" y="3064393"/>
            <a:ext cx="3121266" cy="2024871"/>
          </a:xfrm>
          <a:prstGeom prst="rect">
            <a:avLst/>
          </a:prstGeom>
        </p:spPr>
      </p:pic>
      <p:pic>
        <p:nvPicPr>
          <p:cNvPr id="10" name="Picture 9">
            <a:extLst>
              <a:ext uri="{FF2B5EF4-FFF2-40B4-BE49-F238E27FC236}">
                <a16:creationId xmlns:a16="http://schemas.microsoft.com/office/drawing/2014/main" id="{0D5730B5-E51D-7DD0-42E7-E6EEC494D09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7798" y="1757597"/>
            <a:ext cx="2024871" cy="2024871"/>
          </a:xfrm>
          <a:prstGeom prst="rect">
            <a:avLst/>
          </a:prstGeom>
          <a:noFill/>
          <a:ln>
            <a:noFill/>
          </a:ln>
        </p:spPr>
      </p:pic>
      <p:pic>
        <p:nvPicPr>
          <p:cNvPr id="17" name="Picture 16">
            <a:extLst>
              <a:ext uri="{FF2B5EF4-FFF2-40B4-BE49-F238E27FC236}">
                <a16:creationId xmlns:a16="http://schemas.microsoft.com/office/drawing/2014/main" id="{8E0E96CE-7DA6-4729-1175-9A01C6EAAB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95414" y="1705899"/>
            <a:ext cx="3614517" cy="2076569"/>
          </a:xfrm>
          <a:prstGeom prst="rect">
            <a:avLst/>
          </a:prstGeom>
          <a:noFill/>
        </p:spPr>
      </p:pic>
      <p:sp>
        <p:nvSpPr>
          <p:cNvPr id="4" name="Rectangle 3">
            <a:extLst>
              <a:ext uri="{FF2B5EF4-FFF2-40B4-BE49-F238E27FC236}">
                <a16:creationId xmlns:a16="http://schemas.microsoft.com/office/drawing/2014/main" id="{046581C2-B59B-9DD1-08B0-7BE206A5639C}"/>
              </a:ext>
            </a:extLst>
          </p:cNvPr>
          <p:cNvSpPr/>
          <p:nvPr/>
        </p:nvSpPr>
        <p:spPr>
          <a:xfrm>
            <a:off x="5070847" y="1757597"/>
            <a:ext cx="2031822" cy="2024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a:extLst>
              <a:ext uri="{FF2B5EF4-FFF2-40B4-BE49-F238E27FC236}">
                <a16:creationId xmlns:a16="http://schemas.microsoft.com/office/drawing/2014/main" id="{36143A22-0AEB-9D2C-5BB2-9BC6AD11522C}"/>
              </a:ext>
            </a:extLst>
          </p:cNvPr>
          <p:cNvPicPr>
            <a:picLocks noChangeAspect="1"/>
          </p:cNvPicPr>
          <p:nvPr/>
        </p:nvPicPr>
        <p:blipFill>
          <a:blip r:embed="rId7"/>
          <a:stretch>
            <a:fillRect/>
          </a:stretch>
        </p:blipFill>
        <p:spPr>
          <a:xfrm>
            <a:off x="2105929" y="4456742"/>
            <a:ext cx="3576363" cy="2024871"/>
          </a:xfrm>
          <a:prstGeom prst="rect">
            <a:avLst/>
          </a:prstGeom>
        </p:spPr>
      </p:pic>
      <p:pic>
        <p:nvPicPr>
          <p:cNvPr id="13" name="Picture 12" descr="WettestMonth_500K_01_scatter_plot">
            <a:extLst>
              <a:ext uri="{FF2B5EF4-FFF2-40B4-BE49-F238E27FC236}">
                <a16:creationId xmlns:a16="http://schemas.microsoft.com/office/drawing/2014/main" id="{16C989A0-B20E-E6B3-1B21-51B924AEB10E}"/>
              </a:ext>
            </a:extLst>
          </p:cNvPr>
          <p:cNvPicPr>
            <a:picLocks noChangeAspect="1"/>
          </p:cNvPicPr>
          <p:nvPr/>
        </p:nvPicPr>
        <p:blipFill>
          <a:blip r:embed="rId8" cstate="print">
            <a:lum/>
            <a:extLst>
              <a:ext uri="{28A0092B-C50C-407E-A947-70E740481C1C}">
                <a14:useLocalDpi xmlns:a14="http://schemas.microsoft.com/office/drawing/2010/main" val="0"/>
              </a:ext>
            </a:extLst>
          </a:blip>
          <a:stretch>
            <a:fillRect/>
          </a:stretch>
        </p:blipFill>
        <p:spPr>
          <a:xfrm>
            <a:off x="5765391" y="3064393"/>
            <a:ext cx="2699828" cy="2024871"/>
          </a:xfrm>
          <a:prstGeom prst="rect">
            <a:avLst/>
          </a:prstGeom>
        </p:spPr>
      </p:pic>
      <p:pic>
        <p:nvPicPr>
          <p:cNvPr id="14" name="Picture 13">
            <a:extLst>
              <a:ext uri="{FF2B5EF4-FFF2-40B4-BE49-F238E27FC236}">
                <a16:creationId xmlns:a16="http://schemas.microsoft.com/office/drawing/2014/main" id="{D4A8357B-1689-F854-8001-96B188E2605A}"/>
              </a:ext>
            </a:extLst>
          </p:cNvPr>
          <p:cNvPicPr>
            <a:picLocks noChangeAspect="1"/>
          </p:cNvPicPr>
          <p:nvPr/>
        </p:nvPicPr>
        <p:blipFill>
          <a:blip r:embed="rId9"/>
          <a:stretch>
            <a:fillRect/>
          </a:stretch>
        </p:blipFill>
        <p:spPr>
          <a:xfrm>
            <a:off x="6180624" y="4563545"/>
            <a:ext cx="3614517" cy="1884213"/>
          </a:xfrm>
          <a:prstGeom prst="rect">
            <a:avLst/>
          </a:prstGeom>
        </p:spPr>
      </p:pic>
    </p:spTree>
    <p:extLst>
      <p:ext uri="{BB962C8B-B14F-4D97-AF65-F5344CB8AC3E}">
        <p14:creationId xmlns:p14="http://schemas.microsoft.com/office/powerpoint/2010/main" val="2054933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EF35437-E220-20A6-652D-026AC900D5E5}"/>
              </a:ext>
            </a:extLst>
          </p:cNvPr>
          <p:cNvGraphicFramePr>
            <a:graphicFrameLocks noGrp="1"/>
          </p:cNvGraphicFramePr>
          <p:nvPr>
            <p:extLst>
              <p:ext uri="{D42A27DB-BD31-4B8C-83A1-F6EECF244321}">
                <p14:modId xmlns:p14="http://schemas.microsoft.com/office/powerpoint/2010/main" val="1508728853"/>
              </p:ext>
            </p:extLst>
          </p:nvPr>
        </p:nvGraphicFramePr>
        <p:xfrm>
          <a:off x="6567072" y="417655"/>
          <a:ext cx="5213972" cy="5175202"/>
        </p:xfrm>
        <a:graphic>
          <a:graphicData uri="http://schemas.openxmlformats.org/drawingml/2006/table">
            <a:tbl>
              <a:tblPr firstRow="1" firstCol="1" bandRow="1">
                <a:tableStyleId>{793D81CF-94F2-401A-BA57-92F5A7B2D0C5}</a:tableStyleId>
              </a:tblPr>
              <a:tblGrid>
                <a:gridCol w="1549607">
                  <a:extLst>
                    <a:ext uri="{9D8B030D-6E8A-4147-A177-3AD203B41FA5}">
                      <a16:colId xmlns:a16="http://schemas.microsoft.com/office/drawing/2014/main" val="2324161178"/>
                    </a:ext>
                  </a:extLst>
                </a:gridCol>
                <a:gridCol w="878717">
                  <a:extLst>
                    <a:ext uri="{9D8B030D-6E8A-4147-A177-3AD203B41FA5}">
                      <a16:colId xmlns:a16="http://schemas.microsoft.com/office/drawing/2014/main" val="3505946522"/>
                    </a:ext>
                  </a:extLst>
                </a:gridCol>
                <a:gridCol w="966225">
                  <a:extLst>
                    <a:ext uri="{9D8B030D-6E8A-4147-A177-3AD203B41FA5}">
                      <a16:colId xmlns:a16="http://schemas.microsoft.com/office/drawing/2014/main" val="3427464670"/>
                    </a:ext>
                  </a:extLst>
                </a:gridCol>
                <a:gridCol w="977772">
                  <a:extLst>
                    <a:ext uri="{9D8B030D-6E8A-4147-A177-3AD203B41FA5}">
                      <a16:colId xmlns:a16="http://schemas.microsoft.com/office/drawing/2014/main" val="3151935462"/>
                    </a:ext>
                  </a:extLst>
                </a:gridCol>
                <a:gridCol w="841651">
                  <a:extLst>
                    <a:ext uri="{9D8B030D-6E8A-4147-A177-3AD203B41FA5}">
                      <a16:colId xmlns:a16="http://schemas.microsoft.com/office/drawing/2014/main" val="556161279"/>
                    </a:ext>
                  </a:extLst>
                </a:gridCol>
              </a:tblGrid>
              <a:tr h="524027">
                <a:tc>
                  <a:txBody>
                    <a:bodyPr/>
                    <a:lstStyle/>
                    <a:p>
                      <a:r>
                        <a:rPr lang="en-AU" sz="1400" dirty="0">
                          <a:effectLst/>
                        </a:rPr>
                        <a:t>CREs</a:t>
                      </a:r>
                      <a:endParaRPr lang="en-NZ" sz="1400" dirty="0">
                        <a:effectLst/>
                        <a:latin typeface="Calibri" panose="020F0502020204030204" pitchFamily="34" charset="0"/>
                        <a:ea typeface="Calibri" panose="020F0502020204030204" pitchFamily="34" charset="0"/>
                      </a:endParaRPr>
                    </a:p>
                  </a:txBody>
                  <a:tcPr marL="68580" marR="68580" marT="0" marB="0"/>
                </a:tc>
                <a:tc>
                  <a:txBody>
                    <a:bodyPr/>
                    <a:lstStyle/>
                    <a:p>
                      <a:r>
                        <a:rPr lang="en-AU" sz="1400" dirty="0">
                          <a:effectLst/>
                        </a:rPr>
                        <a:t>100% Rural</a:t>
                      </a:r>
                      <a:endParaRPr lang="en-NZ" sz="1400" dirty="0">
                        <a:effectLst/>
                        <a:latin typeface="Calibri" panose="020F0502020204030204" pitchFamily="34" charset="0"/>
                        <a:ea typeface="Calibri" panose="020F0502020204030204" pitchFamily="34" charset="0"/>
                      </a:endParaRPr>
                    </a:p>
                  </a:txBody>
                  <a:tcPr marL="68580" marR="68580" marT="0" marB="0"/>
                </a:tc>
                <a:tc>
                  <a:txBody>
                    <a:bodyPr/>
                    <a:lstStyle/>
                    <a:p>
                      <a:r>
                        <a:rPr lang="en-AU" sz="1400">
                          <a:effectLst/>
                        </a:rPr>
                        <a:t>100% Urban</a:t>
                      </a:r>
                      <a:endParaRPr lang="en-NZ" sz="1400">
                        <a:effectLst/>
                        <a:latin typeface="Calibri" panose="020F0502020204030204" pitchFamily="34" charset="0"/>
                        <a:ea typeface="Calibri" panose="020F0502020204030204" pitchFamily="34" charset="0"/>
                      </a:endParaRPr>
                    </a:p>
                  </a:txBody>
                  <a:tcPr marL="68580" marR="68580" marT="0" marB="0"/>
                </a:tc>
                <a:tc>
                  <a:txBody>
                    <a:bodyPr/>
                    <a:lstStyle/>
                    <a:p>
                      <a:r>
                        <a:rPr lang="en-AU" sz="1400">
                          <a:effectLst/>
                        </a:rPr>
                        <a:t>Mixed</a:t>
                      </a:r>
                      <a:endParaRPr lang="en-NZ" sz="1400">
                        <a:effectLst/>
                        <a:latin typeface="Calibri" panose="020F0502020204030204" pitchFamily="34" charset="0"/>
                        <a:ea typeface="Calibri" panose="020F0502020204030204" pitchFamily="34" charset="0"/>
                      </a:endParaRPr>
                    </a:p>
                  </a:txBody>
                  <a:tcPr marL="68580" marR="68580" marT="0" marB="0"/>
                </a:tc>
                <a:tc>
                  <a:txBody>
                    <a:bodyPr/>
                    <a:lstStyle/>
                    <a:p>
                      <a:r>
                        <a:rPr lang="en-AU" sz="1400" dirty="0">
                          <a:effectLst/>
                        </a:rPr>
                        <a:t>Total</a:t>
                      </a:r>
                      <a:endParaRPr lang="en-NZ" sz="1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800131585"/>
                  </a:ext>
                </a:extLst>
              </a:tr>
              <a:tr h="524027">
                <a:tc>
                  <a:txBody>
                    <a:bodyPr/>
                    <a:lstStyle/>
                    <a:p>
                      <a:r>
                        <a:rPr lang="en-AU" sz="1400" b="0" dirty="0">
                          <a:effectLst/>
                        </a:rPr>
                        <a:t>Hibiscus Coast</a:t>
                      </a:r>
                      <a:endParaRPr lang="en-NZ" sz="1400" b="0" dirty="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13</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15</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9</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37</a:t>
                      </a:r>
                      <a:endParaRPr lang="en-NZ" sz="1400" b="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781921067"/>
                  </a:ext>
                </a:extLst>
              </a:tr>
              <a:tr h="405757">
                <a:tc>
                  <a:txBody>
                    <a:bodyPr/>
                    <a:lstStyle/>
                    <a:p>
                      <a:r>
                        <a:rPr lang="en-AU" sz="1400" b="0">
                          <a:effectLst/>
                        </a:rPr>
                        <a:t>Islands</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54</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4</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5</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63</a:t>
                      </a:r>
                      <a:endParaRPr lang="en-NZ" sz="1400" b="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249613097"/>
                  </a:ext>
                </a:extLst>
              </a:tr>
              <a:tr h="405757">
                <a:tc>
                  <a:txBody>
                    <a:bodyPr/>
                    <a:lstStyle/>
                    <a:p>
                      <a:r>
                        <a:rPr lang="en-AU" sz="1400" b="0">
                          <a:effectLst/>
                        </a:rPr>
                        <a:t>Kaipara</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62</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endParaRPr lang="en-NZ" sz="1100" b="0" dirty="0">
                        <a:effectLst/>
                        <a:latin typeface="Times New Roman" panose="02020603050405020304" pitchFamily="18" charset="0"/>
                      </a:endParaRPr>
                    </a:p>
                  </a:txBody>
                  <a:tcPr marL="68580" marR="68580" marT="0" marB="0"/>
                </a:tc>
                <a:tc>
                  <a:txBody>
                    <a:bodyPr/>
                    <a:lstStyle/>
                    <a:p>
                      <a:pPr algn="r"/>
                      <a:r>
                        <a:rPr lang="en-AU" sz="1400" b="0" dirty="0">
                          <a:effectLst/>
                        </a:rPr>
                        <a:t>1</a:t>
                      </a:r>
                      <a:endParaRPr lang="en-NZ" sz="1400" b="0" dirty="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63</a:t>
                      </a:r>
                      <a:endParaRPr lang="en-NZ" sz="1400" b="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321458791"/>
                  </a:ext>
                </a:extLst>
              </a:tr>
              <a:tr h="405757">
                <a:tc>
                  <a:txBody>
                    <a:bodyPr/>
                    <a:lstStyle/>
                    <a:p>
                      <a:r>
                        <a:rPr lang="en-AU" sz="1400" b="0">
                          <a:effectLst/>
                        </a:rPr>
                        <a:t>Mahurangi</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7</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endParaRPr lang="en-NZ" sz="1100" b="0">
                        <a:effectLst/>
                        <a:latin typeface="Times New Roman" panose="02020603050405020304" pitchFamily="18" charset="0"/>
                      </a:endParaRPr>
                    </a:p>
                  </a:txBody>
                  <a:tcPr marL="68580" marR="68580" marT="0" marB="0"/>
                </a:tc>
                <a:tc>
                  <a:txBody>
                    <a:bodyPr/>
                    <a:lstStyle/>
                    <a:p>
                      <a:pPr algn="r"/>
                      <a:r>
                        <a:rPr lang="en-AU" sz="1400" b="0" dirty="0">
                          <a:effectLst/>
                        </a:rPr>
                        <a:t>3</a:t>
                      </a:r>
                      <a:endParaRPr lang="en-NZ" sz="1400" b="0" dirty="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10</a:t>
                      </a:r>
                      <a:endParaRPr lang="en-NZ" sz="1400" b="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989248267"/>
                  </a:ext>
                </a:extLst>
              </a:tr>
              <a:tr h="524027">
                <a:tc>
                  <a:txBody>
                    <a:bodyPr/>
                    <a:lstStyle/>
                    <a:p>
                      <a:r>
                        <a:rPr lang="en-AU" sz="1400" b="0" dirty="0">
                          <a:effectLst/>
                        </a:rPr>
                        <a:t>Manukau Harbour</a:t>
                      </a:r>
                      <a:endParaRPr lang="en-NZ" sz="1400" b="0" dirty="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52</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23</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dirty="0">
                          <a:effectLst/>
                        </a:rPr>
                        <a:t>13</a:t>
                      </a:r>
                      <a:endParaRPr lang="en-NZ" sz="1400" b="0" dirty="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88</a:t>
                      </a:r>
                      <a:endParaRPr lang="en-NZ" sz="1400" b="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81811995"/>
                  </a:ext>
                </a:extLst>
              </a:tr>
              <a:tr h="405757">
                <a:tc>
                  <a:txBody>
                    <a:bodyPr/>
                    <a:lstStyle/>
                    <a:p>
                      <a:r>
                        <a:rPr lang="en-AU" sz="1400" b="0">
                          <a:effectLst/>
                        </a:rPr>
                        <a:t>North East</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27</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endParaRPr lang="en-NZ" sz="1100" b="0">
                        <a:effectLst/>
                        <a:latin typeface="Times New Roman" panose="02020603050405020304" pitchFamily="18" charset="0"/>
                      </a:endParaRPr>
                    </a:p>
                  </a:txBody>
                  <a:tcPr marL="68580" marR="68580" marT="0" marB="0"/>
                </a:tc>
                <a:tc>
                  <a:txBody>
                    <a:bodyPr/>
                    <a:lstStyle/>
                    <a:p>
                      <a:pPr algn="r"/>
                      <a:r>
                        <a:rPr lang="en-AU" sz="1400" b="0" dirty="0">
                          <a:effectLst/>
                        </a:rPr>
                        <a:t>1</a:t>
                      </a:r>
                      <a:endParaRPr lang="en-NZ" sz="1400" b="0" dirty="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28</a:t>
                      </a:r>
                      <a:endParaRPr lang="en-NZ" sz="1400" b="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835630235"/>
                  </a:ext>
                </a:extLst>
              </a:tr>
              <a:tr h="405757">
                <a:tc>
                  <a:txBody>
                    <a:bodyPr/>
                    <a:lstStyle/>
                    <a:p>
                      <a:r>
                        <a:rPr lang="en-AU" sz="1400" b="0">
                          <a:effectLst/>
                        </a:rPr>
                        <a:t>Tamaki</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8</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12</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dirty="0">
                          <a:effectLst/>
                        </a:rPr>
                        <a:t>5</a:t>
                      </a:r>
                      <a:endParaRPr lang="en-NZ" sz="1400" b="0" dirty="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25</a:t>
                      </a:r>
                      <a:endParaRPr lang="en-NZ" sz="1400" b="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223773790"/>
                  </a:ext>
                </a:extLst>
              </a:tr>
              <a:tr h="405757">
                <a:tc>
                  <a:txBody>
                    <a:bodyPr/>
                    <a:lstStyle/>
                    <a:p>
                      <a:r>
                        <a:rPr lang="en-AU" sz="1400" b="0">
                          <a:effectLst/>
                        </a:rPr>
                        <a:t>Wairoa</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20</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endParaRPr lang="en-NZ" sz="1100" b="0">
                        <a:effectLst/>
                        <a:latin typeface="Times New Roman" panose="02020603050405020304" pitchFamily="18" charset="0"/>
                      </a:endParaRPr>
                    </a:p>
                  </a:txBody>
                  <a:tcPr marL="68580" marR="68580" marT="0" marB="0"/>
                </a:tc>
                <a:tc>
                  <a:txBody>
                    <a:bodyPr/>
                    <a:lstStyle/>
                    <a:p>
                      <a:endParaRPr lang="en-NZ" sz="1100" b="0" dirty="0">
                        <a:effectLst/>
                        <a:latin typeface="Times New Roman" panose="02020603050405020304" pitchFamily="18" charset="0"/>
                      </a:endParaRPr>
                    </a:p>
                  </a:txBody>
                  <a:tcPr marL="68580" marR="68580" marT="0" marB="0"/>
                </a:tc>
                <a:tc>
                  <a:txBody>
                    <a:bodyPr/>
                    <a:lstStyle/>
                    <a:p>
                      <a:pPr algn="r"/>
                      <a:r>
                        <a:rPr lang="en-AU" sz="1400" b="0">
                          <a:effectLst/>
                        </a:rPr>
                        <a:t>20</a:t>
                      </a:r>
                      <a:endParaRPr lang="en-NZ" sz="1400" b="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711931129"/>
                  </a:ext>
                </a:extLst>
              </a:tr>
              <a:tr h="405757">
                <a:tc>
                  <a:txBody>
                    <a:bodyPr/>
                    <a:lstStyle/>
                    <a:p>
                      <a:r>
                        <a:rPr lang="en-AU" sz="1400" b="0">
                          <a:effectLst/>
                        </a:rPr>
                        <a:t>Waitemata</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4</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45</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dirty="0">
                          <a:effectLst/>
                        </a:rPr>
                        <a:t>9</a:t>
                      </a:r>
                      <a:endParaRPr lang="en-NZ" sz="1400" b="0" dirty="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58</a:t>
                      </a:r>
                      <a:endParaRPr lang="en-NZ" sz="1400" b="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60551655"/>
                  </a:ext>
                </a:extLst>
              </a:tr>
              <a:tr h="405757">
                <a:tc>
                  <a:txBody>
                    <a:bodyPr/>
                    <a:lstStyle/>
                    <a:p>
                      <a:r>
                        <a:rPr lang="en-AU" sz="1400" b="0">
                          <a:effectLst/>
                        </a:rPr>
                        <a:t>West Coast</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0">
                          <a:effectLst/>
                        </a:rPr>
                        <a:t>28</a:t>
                      </a:r>
                      <a:endParaRPr lang="en-NZ" sz="1400" b="0">
                        <a:effectLst/>
                        <a:latin typeface="Calibri" panose="020F0502020204030204" pitchFamily="34" charset="0"/>
                        <a:ea typeface="Calibri" panose="020F0502020204030204" pitchFamily="34" charset="0"/>
                      </a:endParaRPr>
                    </a:p>
                  </a:txBody>
                  <a:tcPr marL="68580" marR="68580" marT="0" marB="0"/>
                </a:tc>
                <a:tc>
                  <a:txBody>
                    <a:bodyPr/>
                    <a:lstStyle/>
                    <a:p>
                      <a:endParaRPr lang="en-NZ" sz="1100" b="0">
                        <a:effectLst/>
                        <a:latin typeface="Times New Roman" panose="02020603050405020304" pitchFamily="18" charset="0"/>
                      </a:endParaRPr>
                    </a:p>
                  </a:txBody>
                  <a:tcPr marL="68580" marR="68580" marT="0" marB="0"/>
                </a:tc>
                <a:tc>
                  <a:txBody>
                    <a:bodyPr/>
                    <a:lstStyle/>
                    <a:p>
                      <a:endParaRPr lang="en-NZ" sz="1100" b="0" dirty="0">
                        <a:effectLst/>
                        <a:latin typeface="Times New Roman" panose="02020603050405020304" pitchFamily="18" charset="0"/>
                      </a:endParaRPr>
                    </a:p>
                  </a:txBody>
                  <a:tcPr marL="68580" marR="68580" marT="0" marB="0"/>
                </a:tc>
                <a:tc>
                  <a:txBody>
                    <a:bodyPr/>
                    <a:lstStyle/>
                    <a:p>
                      <a:pPr algn="r"/>
                      <a:r>
                        <a:rPr lang="en-AU" sz="1400" b="0" dirty="0">
                          <a:effectLst/>
                        </a:rPr>
                        <a:t>28</a:t>
                      </a:r>
                      <a:endParaRPr lang="en-NZ" sz="1400" b="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78064090"/>
                  </a:ext>
                </a:extLst>
              </a:tr>
              <a:tr h="357065">
                <a:tc>
                  <a:txBody>
                    <a:bodyPr/>
                    <a:lstStyle/>
                    <a:p>
                      <a:r>
                        <a:rPr lang="en-AU" sz="1400">
                          <a:effectLst/>
                        </a:rPr>
                        <a:t>Total</a:t>
                      </a:r>
                      <a:endParaRPr lang="en-NZ" sz="140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1" dirty="0">
                          <a:effectLst/>
                        </a:rPr>
                        <a:t>275</a:t>
                      </a:r>
                      <a:endParaRPr lang="en-NZ" sz="1400" b="1" dirty="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1" dirty="0">
                          <a:effectLst/>
                        </a:rPr>
                        <a:t>99</a:t>
                      </a:r>
                      <a:endParaRPr lang="en-NZ" sz="1400" b="1" dirty="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1" dirty="0">
                          <a:effectLst/>
                        </a:rPr>
                        <a:t>46</a:t>
                      </a:r>
                      <a:endParaRPr lang="en-NZ" sz="1400" b="1" dirty="0">
                        <a:effectLst/>
                        <a:latin typeface="Calibri" panose="020F0502020204030204" pitchFamily="34" charset="0"/>
                        <a:ea typeface="Calibri" panose="020F0502020204030204" pitchFamily="34" charset="0"/>
                      </a:endParaRPr>
                    </a:p>
                  </a:txBody>
                  <a:tcPr marL="68580" marR="68580" marT="0" marB="0"/>
                </a:tc>
                <a:tc>
                  <a:txBody>
                    <a:bodyPr/>
                    <a:lstStyle/>
                    <a:p>
                      <a:pPr algn="r"/>
                      <a:r>
                        <a:rPr lang="en-AU" sz="1400" b="1" dirty="0">
                          <a:effectLst/>
                        </a:rPr>
                        <a:t>420</a:t>
                      </a:r>
                      <a:endParaRPr lang="en-NZ" sz="1400" b="1"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610819957"/>
                  </a:ext>
                </a:extLst>
              </a:tr>
            </a:tbl>
          </a:graphicData>
        </a:graphic>
      </p:graphicFrame>
      <p:sp>
        <p:nvSpPr>
          <p:cNvPr id="2" name="Text Placeholder 1">
            <a:extLst>
              <a:ext uri="{FF2B5EF4-FFF2-40B4-BE49-F238E27FC236}">
                <a16:creationId xmlns:a16="http://schemas.microsoft.com/office/drawing/2014/main" id="{3D5BF16B-B098-9907-278F-174AD5C9761F}"/>
              </a:ext>
            </a:extLst>
          </p:cNvPr>
          <p:cNvSpPr>
            <a:spLocks noGrp="1"/>
          </p:cNvSpPr>
          <p:nvPr>
            <p:ph type="body" sz="quarter" idx="10"/>
          </p:nvPr>
        </p:nvSpPr>
        <p:spPr>
          <a:xfrm>
            <a:off x="283749" y="1388822"/>
            <a:ext cx="6407572" cy="4802972"/>
          </a:xfrm>
        </p:spPr>
        <p:txBody>
          <a:bodyPr>
            <a:normAutofit fontScale="85000" lnSpcReduction="10000"/>
          </a:bodyPr>
          <a:lstStyle/>
          <a:p>
            <a:pPr marL="72000" indent="0">
              <a:buNone/>
            </a:pPr>
            <a:r>
              <a:rPr lang="en-NZ" sz="2800" dirty="0"/>
              <a:t>Reminder “our” needs</a:t>
            </a:r>
          </a:p>
          <a:p>
            <a:pPr marL="529200" indent="-457200">
              <a:buAutoNum type="arabicPeriod"/>
            </a:pPr>
            <a:r>
              <a:rPr lang="en-NZ" sz="2400" dirty="0"/>
              <a:t>Cumulative effects (integrated)</a:t>
            </a:r>
          </a:p>
          <a:p>
            <a:pPr marL="529200" indent="-457200">
              <a:buAutoNum type="arabicPeriod"/>
            </a:pPr>
            <a:r>
              <a:rPr lang="en-NZ" sz="2400" dirty="0"/>
              <a:t>Critical effects (meet grade)</a:t>
            </a:r>
          </a:p>
          <a:p>
            <a:pPr marL="529200" indent="-457200">
              <a:buAutoNum type="arabicPeriod"/>
            </a:pPr>
            <a:r>
              <a:rPr lang="en-NZ" sz="2400" dirty="0"/>
              <a:t>Optimisation (reduce cost)</a:t>
            </a:r>
          </a:p>
          <a:p>
            <a:pPr marL="72000" indent="0">
              <a:buNone/>
            </a:pPr>
            <a:endParaRPr lang="en-NZ" sz="2400" dirty="0"/>
          </a:p>
          <a:p>
            <a:pPr marL="72000" indent="0">
              <a:buNone/>
            </a:pPr>
            <a:r>
              <a:rPr lang="en-NZ" sz="2800" dirty="0"/>
              <a:t>Assessment points enable all three</a:t>
            </a:r>
          </a:p>
          <a:p>
            <a:pPr marL="72000" indent="0">
              <a:buNone/>
            </a:pPr>
            <a:endParaRPr lang="en-NZ" sz="2400" dirty="0"/>
          </a:p>
          <a:p>
            <a:pPr marL="72000" indent="0">
              <a:buNone/>
            </a:pPr>
            <a:r>
              <a:rPr lang="en-NZ" sz="2800" dirty="0"/>
              <a:t>Waterway Action &amp; Investments are to “assessment point”</a:t>
            </a:r>
          </a:p>
          <a:p>
            <a:r>
              <a:rPr lang="en-NZ" sz="2400" dirty="0"/>
              <a:t>Larger streams (x3 sub-catchment min)</a:t>
            </a:r>
          </a:p>
          <a:p>
            <a:r>
              <a:rPr lang="en-NZ" sz="2400" dirty="0"/>
              <a:t>All or part of stormwater catchment</a:t>
            </a:r>
          </a:p>
          <a:p>
            <a:r>
              <a:rPr lang="en-NZ" sz="2400" dirty="0"/>
              <a:t>Coastal strips aggregated</a:t>
            </a:r>
          </a:p>
          <a:p>
            <a:r>
              <a:rPr lang="en-NZ" sz="2400" dirty="0"/>
              <a:t>Optimised for single contaminant (co-benefit)</a:t>
            </a:r>
          </a:p>
        </p:txBody>
      </p:sp>
      <p:sp>
        <p:nvSpPr>
          <p:cNvPr id="3" name="Title 2">
            <a:extLst>
              <a:ext uri="{FF2B5EF4-FFF2-40B4-BE49-F238E27FC236}">
                <a16:creationId xmlns:a16="http://schemas.microsoft.com/office/drawing/2014/main" id="{67A4970C-90CB-F866-CEAD-593F492B1A32}"/>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Approach complexity – assessment points</a:t>
            </a:r>
          </a:p>
        </p:txBody>
      </p:sp>
      <p:pic>
        <p:nvPicPr>
          <p:cNvPr id="5" name="Picture 4">
            <a:extLst>
              <a:ext uri="{FF2B5EF4-FFF2-40B4-BE49-F238E27FC236}">
                <a16:creationId xmlns:a16="http://schemas.microsoft.com/office/drawing/2014/main" id="{B384AD2F-8B11-929B-B07F-CABD8F21E1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915" y="379455"/>
            <a:ext cx="5265130" cy="5265130"/>
          </a:xfrm>
          <a:prstGeom prst="rect">
            <a:avLst/>
          </a:prstGeom>
          <a:noFill/>
          <a:ln>
            <a:noFill/>
          </a:ln>
        </p:spPr>
      </p:pic>
      <p:grpSp>
        <p:nvGrpSpPr>
          <p:cNvPr id="9" name="Group 8">
            <a:extLst>
              <a:ext uri="{FF2B5EF4-FFF2-40B4-BE49-F238E27FC236}">
                <a16:creationId xmlns:a16="http://schemas.microsoft.com/office/drawing/2014/main" id="{880730D4-1A75-D37F-9BDE-CC3B9A92BD1A}"/>
              </a:ext>
            </a:extLst>
          </p:cNvPr>
          <p:cNvGrpSpPr/>
          <p:nvPr/>
        </p:nvGrpSpPr>
        <p:grpSpPr>
          <a:xfrm>
            <a:off x="6324600" y="327727"/>
            <a:ext cx="5516779" cy="5380358"/>
            <a:chOff x="6324600" y="327727"/>
            <a:chExt cx="5516779" cy="5380358"/>
          </a:xfrm>
        </p:grpSpPr>
        <p:pic>
          <p:nvPicPr>
            <p:cNvPr id="6" name="Picture 5">
              <a:extLst>
                <a:ext uri="{FF2B5EF4-FFF2-40B4-BE49-F238E27FC236}">
                  <a16:creationId xmlns:a16="http://schemas.microsoft.com/office/drawing/2014/main" id="{39D93CF6-3C1F-A3D4-DBC2-D1151A3738B5}"/>
                </a:ext>
              </a:extLst>
            </p:cNvPr>
            <p:cNvPicPr>
              <a:picLocks noChangeAspect="1"/>
            </p:cNvPicPr>
            <p:nvPr/>
          </p:nvPicPr>
          <p:blipFill rotWithShape="1">
            <a:blip r:embed="rId4"/>
            <a:srcRect l="23262" t="335" r="575" b="335"/>
            <a:stretch/>
          </p:blipFill>
          <p:spPr>
            <a:xfrm>
              <a:off x="6455581" y="666370"/>
              <a:ext cx="5385798" cy="5041715"/>
            </a:xfrm>
            <a:prstGeom prst="rect">
              <a:avLst/>
            </a:prstGeom>
          </p:spPr>
        </p:pic>
        <p:sp>
          <p:nvSpPr>
            <p:cNvPr id="8" name="Rectangle 7">
              <a:extLst>
                <a:ext uri="{FF2B5EF4-FFF2-40B4-BE49-F238E27FC236}">
                  <a16:creationId xmlns:a16="http://schemas.microsoft.com/office/drawing/2014/main" id="{180A666D-7375-90B1-8A2B-DD472550C2E3}"/>
                </a:ext>
              </a:extLst>
            </p:cNvPr>
            <p:cNvSpPr/>
            <p:nvPr/>
          </p:nvSpPr>
          <p:spPr>
            <a:xfrm>
              <a:off x="6324600" y="327727"/>
              <a:ext cx="5516779" cy="338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extLst>
      <p:ext uri="{BB962C8B-B14F-4D97-AF65-F5344CB8AC3E}">
        <p14:creationId xmlns:p14="http://schemas.microsoft.com/office/powerpoint/2010/main" val="261035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57FE14-1BE8-98C8-0C4F-4E1F955A48EB}"/>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Approach complexity – library choices (rural or urban)</a:t>
            </a:r>
          </a:p>
        </p:txBody>
      </p:sp>
      <p:graphicFrame>
        <p:nvGraphicFramePr>
          <p:cNvPr id="7" name="Table 4">
            <a:extLst>
              <a:ext uri="{FF2B5EF4-FFF2-40B4-BE49-F238E27FC236}">
                <a16:creationId xmlns:a16="http://schemas.microsoft.com/office/drawing/2014/main" id="{DE468863-67D9-2784-B930-9353CD94C72D}"/>
              </a:ext>
            </a:extLst>
          </p:cNvPr>
          <p:cNvGraphicFramePr>
            <a:graphicFrameLocks noGrp="1"/>
          </p:cNvGraphicFramePr>
          <p:nvPr>
            <p:extLst>
              <p:ext uri="{D42A27DB-BD31-4B8C-83A1-F6EECF244321}">
                <p14:modId xmlns:p14="http://schemas.microsoft.com/office/powerpoint/2010/main" val="2821408871"/>
              </p:ext>
            </p:extLst>
          </p:nvPr>
        </p:nvGraphicFramePr>
        <p:xfrm>
          <a:off x="286979" y="1524748"/>
          <a:ext cx="11614737" cy="5257800"/>
        </p:xfrm>
        <a:graphic>
          <a:graphicData uri="http://schemas.openxmlformats.org/drawingml/2006/table">
            <a:tbl>
              <a:tblPr firstRow="1" bandRow="1">
                <a:tableStyleId>{8EC20E35-A176-4012-BC5E-935CFFF8708E}</a:tableStyleId>
              </a:tblPr>
              <a:tblGrid>
                <a:gridCol w="2504347">
                  <a:extLst>
                    <a:ext uri="{9D8B030D-6E8A-4147-A177-3AD203B41FA5}">
                      <a16:colId xmlns:a16="http://schemas.microsoft.com/office/drawing/2014/main" val="2719553151"/>
                    </a:ext>
                  </a:extLst>
                </a:gridCol>
                <a:gridCol w="3545306">
                  <a:extLst>
                    <a:ext uri="{9D8B030D-6E8A-4147-A177-3AD203B41FA5}">
                      <a16:colId xmlns:a16="http://schemas.microsoft.com/office/drawing/2014/main" val="79520512"/>
                    </a:ext>
                  </a:extLst>
                </a:gridCol>
                <a:gridCol w="5565084">
                  <a:extLst>
                    <a:ext uri="{9D8B030D-6E8A-4147-A177-3AD203B41FA5}">
                      <a16:colId xmlns:a16="http://schemas.microsoft.com/office/drawing/2014/main" val="275204389"/>
                    </a:ext>
                  </a:extLst>
                </a:gridCol>
              </a:tblGrid>
              <a:tr h="370840">
                <a:tc>
                  <a:txBody>
                    <a:bodyPr/>
                    <a:lstStyle/>
                    <a:p>
                      <a:r>
                        <a:rPr lang="en-NZ" dirty="0"/>
                        <a:t>Intervention</a:t>
                      </a:r>
                    </a:p>
                  </a:txBody>
                  <a:tcPr/>
                </a:tc>
                <a:tc>
                  <a:txBody>
                    <a:bodyPr/>
                    <a:lstStyle/>
                    <a:p>
                      <a:r>
                        <a:rPr lang="en-NZ" dirty="0"/>
                        <a:t>Stormwater variants (differing cost +/- efficacy)</a:t>
                      </a:r>
                    </a:p>
                  </a:txBody>
                  <a:tcPr/>
                </a:tc>
                <a:tc>
                  <a:txBody>
                    <a:bodyPr/>
                    <a:lstStyle/>
                    <a:p>
                      <a:r>
                        <a:rPr lang="en-NZ" dirty="0"/>
                        <a:t>Design variants (further variation in cost +/- efficacy)</a:t>
                      </a:r>
                    </a:p>
                  </a:txBody>
                  <a:tcPr/>
                </a:tc>
                <a:extLst>
                  <a:ext uri="{0D108BD9-81ED-4DB2-BD59-A6C34878D82A}">
                    <a16:rowId xmlns:a16="http://schemas.microsoft.com/office/drawing/2014/main" val="462907418"/>
                  </a:ext>
                </a:extLst>
              </a:tr>
              <a:tr h="476212">
                <a:tc>
                  <a:txBody>
                    <a:bodyPr/>
                    <a:lstStyle/>
                    <a:p>
                      <a:r>
                        <a:rPr lang="en-NZ" dirty="0"/>
                        <a:t>Stormwater (constructed) wetlands</a:t>
                      </a:r>
                    </a:p>
                  </a:txBody>
                  <a:tcPr/>
                </a:tc>
                <a:tc>
                  <a:txBody>
                    <a:bodyPr/>
                    <a:lstStyle/>
                    <a:p>
                      <a:r>
                        <a:rPr lang="en-NZ" dirty="0"/>
                        <a:t>Greenfield, brownfield</a:t>
                      </a:r>
                    </a:p>
                  </a:txBody>
                  <a:tcPr/>
                </a:tc>
                <a:tc>
                  <a:txBody>
                    <a:bodyPr/>
                    <a:lstStyle/>
                    <a:p>
                      <a:r>
                        <a:rPr lang="en-NZ" dirty="0"/>
                        <a:t>Low, </a:t>
                      </a:r>
                      <a:r>
                        <a:rPr lang="en-NZ" b="1" dirty="0"/>
                        <a:t>Medium</a:t>
                      </a:r>
                      <a:r>
                        <a:rPr lang="en-NZ" dirty="0"/>
                        <a:t>, High cost</a:t>
                      </a:r>
                    </a:p>
                  </a:txBody>
                  <a:tcPr/>
                </a:tc>
                <a:extLst>
                  <a:ext uri="{0D108BD9-81ED-4DB2-BD59-A6C34878D82A}">
                    <a16:rowId xmlns:a16="http://schemas.microsoft.com/office/drawing/2014/main" val="2693934998"/>
                  </a:ext>
                </a:extLst>
              </a:tr>
              <a:tr h="370840">
                <a:tc>
                  <a:txBody>
                    <a:bodyPr/>
                    <a:lstStyle/>
                    <a:p>
                      <a:r>
                        <a:rPr lang="en-NZ" dirty="0"/>
                        <a:t>Raingarden</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Greenfield, brownfield</a:t>
                      </a:r>
                    </a:p>
                  </a:txBody>
                  <a:tcPr/>
                </a:tc>
                <a:tc>
                  <a:txBody>
                    <a:bodyPr/>
                    <a:lstStyle/>
                    <a:p>
                      <a:r>
                        <a:rPr lang="en-NZ" dirty="0"/>
                        <a:t>&gt;20m2 by Low, </a:t>
                      </a:r>
                      <a:r>
                        <a:rPr lang="en-NZ" b="1" dirty="0"/>
                        <a:t>Average</a:t>
                      </a:r>
                      <a:r>
                        <a:rPr lang="en-NZ" dirty="0"/>
                        <a:t>, </a:t>
                      </a:r>
                      <a:r>
                        <a:rPr lang="en-NZ" b="0" dirty="0"/>
                        <a:t>High </a:t>
                      </a:r>
                      <a:r>
                        <a:rPr lang="en-NZ" dirty="0"/>
                        <a:t>cost</a:t>
                      </a:r>
                    </a:p>
                  </a:txBody>
                  <a:tcPr/>
                </a:tc>
                <a:extLst>
                  <a:ext uri="{0D108BD9-81ED-4DB2-BD59-A6C34878D82A}">
                    <a16:rowId xmlns:a16="http://schemas.microsoft.com/office/drawing/2014/main" val="2429061315"/>
                  </a:ext>
                </a:extLst>
              </a:tr>
              <a:tr h="370840">
                <a:tc>
                  <a:txBody>
                    <a:bodyPr/>
                    <a:lstStyle/>
                    <a:p>
                      <a:r>
                        <a:rPr lang="en-NZ" dirty="0" err="1"/>
                        <a:t>Treepit</a:t>
                      </a:r>
                      <a:endParaRPr lang="en-NZ"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Greenfield, brownfield</a:t>
                      </a:r>
                    </a:p>
                  </a:txBody>
                  <a:tcPr/>
                </a:tc>
                <a:tc>
                  <a:txBody>
                    <a:bodyPr/>
                    <a:lstStyle/>
                    <a:p>
                      <a:r>
                        <a:rPr lang="en-NZ" dirty="0"/>
                        <a:t>&lt;10m2 by Low, </a:t>
                      </a:r>
                      <a:r>
                        <a:rPr lang="en-NZ" b="1" dirty="0"/>
                        <a:t>Average</a:t>
                      </a:r>
                      <a:r>
                        <a:rPr lang="en-NZ" dirty="0"/>
                        <a:t>, </a:t>
                      </a:r>
                      <a:r>
                        <a:rPr lang="en-NZ" b="0" dirty="0"/>
                        <a:t>High </a:t>
                      </a:r>
                      <a:r>
                        <a:rPr lang="en-NZ" dirty="0"/>
                        <a:t>cost</a:t>
                      </a:r>
                    </a:p>
                  </a:txBody>
                  <a:tcPr/>
                </a:tc>
                <a:extLst>
                  <a:ext uri="{0D108BD9-81ED-4DB2-BD59-A6C34878D82A}">
                    <a16:rowId xmlns:a16="http://schemas.microsoft.com/office/drawing/2014/main" val="1600465763"/>
                  </a:ext>
                </a:extLst>
              </a:tr>
              <a:tr h="370840">
                <a:tc>
                  <a:txBody>
                    <a:bodyPr/>
                    <a:lstStyle/>
                    <a:p>
                      <a:r>
                        <a:rPr lang="en-NZ" dirty="0"/>
                        <a:t>Swale</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Greenfield, brownfield</a:t>
                      </a:r>
                    </a:p>
                  </a:txBody>
                  <a:tcPr/>
                </a:tc>
                <a:tc>
                  <a:txBody>
                    <a:bodyPr/>
                    <a:lstStyle/>
                    <a:p>
                      <a:r>
                        <a:rPr lang="en-NZ" dirty="0"/>
                        <a:t>Drained (*infiltration excluded) by Low, </a:t>
                      </a:r>
                      <a:r>
                        <a:rPr lang="en-NZ" b="1" dirty="0"/>
                        <a:t>Average</a:t>
                      </a:r>
                      <a:r>
                        <a:rPr lang="en-NZ" dirty="0"/>
                        <a:t>, High cost</a:t>
                      </a:r>
                    </a:p>
                  </a:txBody>
                  <a:tcPr/>
                </a:tc>
                <a:extLst>
                  <a:ext uri="{0D108BD9-81ED-4DB2-BD59-A6C34878D82A}">
                    <a16:rowId xmlns:a16="http://schemas.microsoft.com/office/drawing/2014/main" val="2393793232"/>
                  </a:ext>
                </a:extLst>
              </a:tr>
              <a:tr h="370840">
                <a:tc>
                  <a:txBody>
                    <a:bodyPr/>
                    <a:lstStyle/>
                    <a:p>
                      <a:r>
                        <a:rPr lang="en-NZ" dirty="0"/>
                        <a:t>Green roof</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Greenfield, brownfield</a:t>
                      </a:r>
                    </a:p>
                  </a:txBody>
                  <a:tcPr/>
                </a:tc>
                <a:tc>
                  <a:txBody>
                    <a:bodyPr/>
                    <a:lstStyle/>
                    <a:p>
                      <a:r>
                        <a:rPr lang="en-NZ" dirty="0"/>
                        <a:t>Low, </a:t>
                      </a:r>
                      <a:r>
                        <a:rPr lang="en-NZ" b="1" dirty="0"/>
                        <a:t>Average</a:t>
                      </a:r>
                      <a:r>
                        <a:rPr lang="en-NZ" dirty="0"/>
                        <a:t>, High cost</a:t>
                      </a:r>
                    </a:p>
                  </a:txBody>
                  <a:tcPr/>
                </a:tc>
                <a:extLst>
                  <a:ext uri="{0D108BD9-81ED-4DB2-BD59-A6C34878D82A}">
                    <a16:rowId xmlns:a16="http://schemas.microsoft.com/office/drawing/2014/main" val="3670150707"/>
                  </a:ext>
                </a:extLst>
              </a:tr>
              <a:tr h="370840">
                <a:tc>
                  <a:txBody>
                    <a:bodyPr/>
                    <a:lstStyle/>
                    <a:p>
                      <a:r>
                        <a:rPr lang="en-NZ" dirty="0"/>
                        <a:t>Filtration system</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Greenfield, brownfield</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Low, </a:t>
                      </a:r>
                      <a:r>
                        <a:rPr lang="en-NZ" b="1" dirty="0"/>
                        <a:t>Average</a:t>
                      </a:r>
                      <a:r>
                        <a:rPr lang="en-NZ" dirty="0"/>
                        <a:t>, High cost</a:t>
                      </a:r>
                    </a:p>
                  </a:txBody>
                  <a:tcPr/>
                </a:tc>
                <a:extLst>
                  <a:ext uri="{0D108BD9-81ED-4DB2-BD59-A6C34878D82A}">
                    <a16:rowId xmlns:a16="http://schemas.microsoft.com/office/drawing/2014/main" val="400583245"/>
                  </a:ext>
                </a:extLst>
              </a:tr>
              <a:tr h="370840">
                <a:tc>
                  <a:txBody>
                    <a:bodyPr/>
                    <a:lstStyle/>
                    <a:p>
                      <a:r>
                        <a:rPr lang="en-NZ" dirty="0" err="1"/>
                        <a:t>Raintank</a:t>
                      </a:r>
                      <a:endParaRPr lang="en-NZ"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Greenfield, brownfield</a:t>
                      </a:r>
                    </a:p>
                  </a:txBody>
                  <a:tcPr/>
                </a:tc>
                <a:tc>
                  <a:txBody>
                    <a:bodyPr/>
                    <a:lstStyle/>
                    <a:p>
                      <a:r>
                        <a:rPr lang="en-NZ" b="0" dirty="0"/>
                        <a:t>Low</a:t>
                      </a:r>
                      <a:r>
                        <a:rPr lang="en-NZ" dirty="0"/>
                        <a:t>, </a:t>
                      </a:r>
                      <a:r>
                        <a:rPr lang="en-NZ" b="1" dirty="0"/>
                        <a:t>Average</a:t>
                      </a:r>
                      <a:r>
                        <a:rPr lang="en-NZ" dirty="0"/>
                        <a:t>, High cost</a:t>
                      </a:r>
                    </a:p>
                  </a:txBody>
                  <a:tcPr/>
                </a:tc>
                <a:extLst>
                  <a:ext uri="{0D108BD9-81ED-4DB2-BD59-A6C34878D82A}">
                    <a16:rowId xmlns:a16="http://schemas.microsoft.com/office/drawing/2014/main" val="3059776985"/>
                  </a:ext>
                </a:extLst>
              </a:tr>
              <a:tr h="370840">
                <a:tc>
                  <a:txBody>
                    <a:bodyPr/>
                    <a:lstStyle/>
                    <a:p>
                      <a:r>
                        <a:rPr lang="en-NZ" dirty="0"/>
                        <a:t>Street-sweeping</a:t>
                      </a:r>
                    </a:p>
                  </a:txBody>
                  <a:tcPr/>
                </a:tc>
                <a:tc>
                  <a:txBody>
                    <a:bodyPr/>
                    <a:lstStyle/>
                    <a:p>
                      <a:endParaRPr lang="en-NZ"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Low, </a:t>
                      </a:r>
                      <a:r>
                        <a:rPr lang="en-NZ" b="1" dirty="0"/>
                        <a:t>Average</a:t>
                      </a:r>
                      <a:r>
                        <a:rPr lang="en-NZ" dirty="0"/>
                        <a:t>, High cost</a:t>
                      </a:r>
                    </a:p>
                  </a:txBody>
                  <a:tcPr/>
                </a:tc>
                <a:extLst>
                  <a:ext uri="{0D108BD9-81ED-4DB2-BD59-A6C34878D82A}">
                    <a16:rowId xmlns:a16="http://schemas.microsoft.com/office/drawing/2014/main" val="1739464699"/>
                  </a:ext>
                </a:extLst>
              </a:tr>
              <a:tr h="370840">
                <a:tc>
                  <a:txBody>
                    <a:bodyPr/>
                    <a:lstStyle/>
                    <a:p>
                      <a:r>
                        <a:rPr lang="en-NZ" dirty="0"/>
                        <a:t>Catchpit cleaning</a:t>
                      </a:r>
                    </a:p>
                  </a:txBody>
                  <a:tcPr/>
                </a:tc>
                <a:tc>
                  <a:txBody>
                    <a:bodyPr/>
                    <a:lstStyle/>
                    <a:p>
                      <a:endParaRPr lang="en-NZ"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Low, </a:t>
                      </a:r>
                      <a:r>
                        <a:rPr lang="en-NZ" b="1" dirty="0"/>
                        <a:t>Average</a:t>
                      </a:r>
                      <a:r>
                        <a:rPr lang="en-NZ" dirty="0"/>
                        <a:t>, High cost</a:t>
                      </a:r>
                    </a:p>
                  </a:txBody>
                  <a:tcPr/>
                </a:tc>
                <a:extLst>
                  <a:ext uri="{0D108BD9-81ED-4DB2-BD59-A6C34878D82A}">
                    <a16:rowId xmlns:a16="http://schemas.microsoft.com/office/drawing/2014/main" val="2658803337"/>
                  </a:ext>
                </a:extLst>
              </a:tr>
              <a:tr h="370840">
                <a:tc>
                  <a:txBody>
                    <a:bodyPr/>
                    <a:lstStyle/>
                    <a:p>
                      <a:r>
                        <a:rPr lang="en-NZ" dirty="0"/>
                        <a:t>Roofing</a:t>
                      </a:r>
                    </a:p>
                  </a:txBody>
                  <a:tcPr/>
                </a:tc>
                <a:tc>
                  <a:txBody>
                    <a:bodyPr/>
                    <a:lstStyle/>
                    <a:p>
                      <a:endParaRPr lang="en-NZ"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Inert, Low-Zn alloy by Low, </a:t>
                      </a:r>
                      <a:r>
                        <a:rPr lang="en-NZ" b="1" dirty="0"/>
                        <a:t>Average</a:t>
                      </a:r>
                      <a:r>
                        <a:rPr lang="en-NZ" dirty="0"/>
                        <a:t>, High cost</a:t>
                      </a:r>
                    </a:p>
                  </a:txBody>
                  <a:tcPr/>
                </a:tc>
                <a:extLst>
                  <a:ext uri="{0D108BD9-81ED-4DB2-BD59-A6C34878D82A}">
                    <a16:rowId xmlns:a16="http://schemas.microsoft.com/office/drawing/2014/main" val="2497518300"/>
                  </a:ext>
                </a:extLst>
              </a:tr>
              <a:tr h="370840">
                <a:tc>
                  <a:txBody>
                    <a:bodyPr/>
                    <a:lstStyle/>
                    <a:p>
                      <a:r>
                        <a:rPr lang="en-NZ" dirty="0"/>
                        <a:t>Septic system</a:t>
                      </a:r>
                    </a:p>
                  </a:txBody>
                  <a:tcPr/>
                </a:tc>
                <a:tc>
                  <a:txBody>
                    <a:bodyPr/>
                    <a:lstStyle/>
                    <a:p>
                      <a:endParaRPr lang="en-NZ"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Low, </a:t>
                      </a:r>
                      <a:r>
                        <a:rPr lang="en-NZ" b="1" dirty="0"/>
                        <a:t>Average</a:t>
                      </a:r>
                      <a:r>
                        <a:rPr lang="en-NZ" dirty="0"/>
                        <a:t>, High cost</a:t>
                      </a:r>
                    </a:p>
                  </a:txBody>
                  <a:tcPr/>
                </a:tc>
                <a:extLst>
                  <a:ext uri="{0D108BD9-81ED-4DB2-BD59-A6C34878D82A}">
                    <a16:rowId xmlns:a16="http://schemas.microsoft.com/office/drawing/2014/main" val="2768904889"/>
                  </a:ext>
                </a:extLst>
              </a:tr>
            </a:tbl>
          </a:graphicData>
        </a:graphic>
      </p:graphicFrame>
      <p:graphicFrame>
        <p:nvGraphicFramePr>
          <p:cNvPr id="8" name="Table 4">
            <a:extLst>
              <a:ext uri="{FF2B5EF4-FFF2-40B4-BE49-F238E27FC236}">
                <a16:creationId xmlns:a16="http://schemas.microsoft.com/office/drawing/2014/main" id="{063A3C00-9347-1563-E20B-45F3DBD62B7D}"/>
              </a:ext>
            </a:extLst>
          </p:cNvPr>
          <p:cNvGraphicFramePr>
            <a:graphicFrameLocks noGrp="1"/>
          </p:cNvGraphicFramePr>
          <p:nvPr>
            <p:extLst>
              <p:ext uri="{D42A27DB-BD31-4B8C-83A1-F6EECF244321}">
                <p14:modId xmlns:p14="http://schemas.microsoft.com/office/powerpoint/2010/main" val="3976284281"/>
              </p:ext>
            </p:extLst>
          </p:nvPr>
        </p:nvGraphicFramePr>
        <p:xfrm>
          <a:off x="286978" y="1524748"/>
          <a:ext cx="11614737" cy="5303520"/>
        </p:xfrm>
        <a:graphic>
          <a:graphicData uri="http://schemas.openxmlformats.org/drawingml/2006/table">
            <a:tbl>
              <a:tblPr firstRow="1" bandRow="1">
                <a:tableStyleId>{8EC20E35-A176-4012-BC5E-935CFFF8708E}</a:tableStyleId>
              </a:tblPr>
              <a:tblGrid>
                <a:gridCol w="3049779">
                  <a:extLst>
                    <a:ext uri="{9D8B030D-6E8A-4147-A177-3AD203B41FA5}">
                      <a16:colId xmlns:a16="http://schemas.microsoft.com/office/drawing/2014/main" val="2719553151"/>
                    </a:ext>
                  </a:extLst>
                </a:gridCol>
                <a:gridCol w="4693379">
                  <a:extLst>
                    <a:ext uri="{9D8B030D-6E8A-4147-A177-3AD203B41FA5}">
                      <a16:colId xmlns:a16="http://schemas.microsoft.com/office/drawing/2014/main" val="79520512"/>
                    </a:ext>
                  </a:extLst>
                </a:gridCol>
                <a:gridCol w="3871579">
                  <a:extLst>
                    <a:ext uri="{9D8B030D-6E8A-4147-A177-3AD203B41FA5}">
                      <a16:colId xmlns:a16="http://schemas.microsoft.com/office/drawing/2014/main" val="275204389"/>
                    </a:ext>
                  </a:extLst>
                </a:gridCol>
              </a:tblGrid>
              <a:tr h="370840">
                <a:tc>
                  <a:txBody>
                    <a:bodyPr/>
                    <a:lstStyle/>
                    <a:p>
                      <a:r>
                        <a:rPr lang="en-NZ" dirty="0"/>
                        <a:t>Intervention</a:t>
                      </a:r>
                    </a:p>
                  </a:txBody>
                  <a:tcPr/>
                </a:tc>
                <a:tc>
                  <a:txBody>
                    <a:bodyPr/>
                    <a:lstStyle/>
                    <a:p>
                      <a:r>
                        <a:rPr lang="en-NZ" dirty="0"/>
                        <a:t>HRU variants (differing cost +/- efficacy)</a:t>
                      </a:r>
                    </a:p>
                  </a:txBody>
                  <a:tcPr/>
                </a:tc>
                <a:tc>
                  <a:txBody>
                    <a:bodyPr/>
                    <a:lstStyle/>
                    <a:p>
                      <a:r>
                        <a:rPr lang="en-NZ" dirty="0"/>
                        <a:t>Design variants (further variation in cost +/- efficacy)</a:t>
                      </a:r>
                    </a:p>
                  </a:txBody>
                  <a:tcPr/>
                </a:tc>
                <a:extLst>
                  <a:ext uri="{0D108BD9-81ED-4DB2-BD59-A6C34878D82A}">
                    <a16:rowId xmlns:a16="http://schemas.microsoft.com/office/drawing/2014/main" val="462907418"/>
                  </a:ext>
                </a:extLst>
              </a:tr>
              <a:tr h="370840">
                <a:tc>
                  <a:txBody>
                    <a:bodyPr/>
                    <a:lstStyle/>
                    <a:p>
                      <a:r>
                        <a:rPr lang="en-NZ" dirty="0"/>
                        <a:t>Good farming practices</a:t>
                      </a:r>
                    </a:p>
                  </a:txBody>
                  <a:tcPr/>
                </a:tc>
                <a:tc>
                  <a:txBody>
                    <a:bodyPr/>
                    <a:lstStyle/>
                    <a:p>
                      <a:r>
                        <a:rPr lang="en-NZ" dirty="0"/>
                        <a:t>High Impact Horticulture, Low/Medium Impact Horticulture, Dairy, </a:t>
                      </a:r>
                      <a:r>
                        <a:rPr lang="en-NZ" dirty="0" err="1"/>
                        <a:t>Drystock</a:t>
                      </a:r>
                      <a:endParaRPr lang="en-NZ" dirty="0"/>
                    </a:p>
                  </a:txBody>
                  <a:tcPr/>
                </a:tc>
                <a:tc>
                  <a:txBody>
                    <a:bodyPr/>
                    <a:lstStyle/>
                    <a:p>
                      <a:r>
                        <a:rPr lang="en-NZ" dirty="0"/>
                        <a:t>Low, Medium &amp; High effort variants</a:t>
                      </a:r>
                    </a:p>
                  </a:txBody>
                  <a:tcPr/>
                </a:tc>
                <a:extLst>
                  <a:ext uri="{0D108BD9-81ED-4DB2-BD59-A6C34878D82A}">
                    <a16:rowId xmlns:a16="http://schemas.microsoft.com/office/drawing/2014/main" val="2693934998"/>
                  </a:ext>
                </a:extLst>
              </a:tr>
              <a:tr h="370840">
                <a:tc>
                  <a:txBody>
                    <a:bodyPr/>
                    <a:lstStyle/>
                    <a:p>
                      <a:r>
                        <a:rPr lang="en-NZ" dirty="0"/>
                        <a:t>Naturalised wetland</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High Impact Horticulture, Low/Medium Impact Horticulture, Dairy, </a:t>
                      </a:r>
                      <a:r>
                        <a:rPr lang="en-NZ" dirty="0" err="1"/>
                        <a:t>Drystock</a:t>
                      </a:r>
                      <a:endParaRPr lang="en-NZ" dirty="0"/>
                    </a:p>
                  </a:txBody>
                  <a:tcPr/>
                </a:tc>
                <a:tc>
                  <a:txBody>
                    <a:bodyPr/>
                    <a:lstStyle/>
                    <a:p>
                      <a:r>
                        <a:rPr lang="en-NZ" dirty="0"/>
                        <a:t>&lt;5 Ha footprint (fencing &amp; planting if pasture; planting only if horticulture)</a:t>
                      </a:r>
                    </a:p>
                  </a:txBody>
                  <a:tcPr/>
                </a:tc>
                <a:extLst>
                  <a:ext uri="{0D108BD9-81ED-4DB2-BD59-A6C34878D82A}">
                    <a16:rowId xmlns:a16="http://schemas.microsoft.com/office/drawing/2014/main" val="2429061315"/>
                  </a:ext>
                </a:extLst>
              </a:tr>
              <a:tr h="370840">
                <a:tc>
                  <a:txBody>
                    <a:bodyPr/>
                    <a:lstStyle/>
                    <a:p>
                      <a:r>
                        <a:rPr lang="en-NZ" dirty="0"/>
                        <a:t>Rural constructed wetland</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High Impact Horticulture, Low/Medium Impact Horticulture, Dairy, </a:t>
                      </a:r>
                      <a:r>
                        <a:rPr lang="en-NZ" dirty="0" err="1"/>
                        <a:t>Drystock</a:t>
                      </a:r>
                      <a:endParaRPr lang="en-NZ" dirty="0"/>
                    </a:p>
                  </a:txBody>
                  <a:tcPr/>
                </a:tc>
                <a:tc>
                  <a:txBody>
                    <a:bodyPr/>
                    <a:lstStyle/>
                    <a:p>
                      <a:r>
                        <a:rPr lang="en-NZ" dirty="0"/>
                        <a:t>&gt;=5 Ha footprint</a:t>
                      </a:r>
                    </a:p>
                  </a:txBody>
                  <a:tcPr/>
                </a:tc>
                <a:extLst>
                  <a:ext uri="{0D108BD9-81ED-4DB2-BD59-A6C34878D82A}">
                    <a16:rowId xmlns:a16="http://schemas.microsoft.com/office/drawing/2014/main" val="1600465763"/>
                  </a:ext>
                </a:extLst>
              </a:tr>
              <a:tr h="370840">
                <a:tc>
                  <a:txBody>
                    <a:bodyPr/>
                    <a:lstStyle/>
                    <a:p>
                      <a:r>
                        <a:rPr lang="en-NZ" dirty="0"/>
                        <a:t>Decanting earth bund</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High Impact Horticulture, Low/Medium Impact Horticulture</a:t>
                      </a:r>
                    </a:p>
                  </a:txBody>
                  <a:tcPr/>
                </a:tc>
                <a:tc>
                  <a:txBody>
                    <a:bodyPr/>
                    <a:lstStyle/>
                    <a:p>
                      <a:endParaRPr lang="en-NZ" dirty="0"/>
                    </a:p>
                  </a:txBody>
                  <a:tcPr/>
                </a:tc>
                <a:extLst>
                  <a:ext uri="{0D108BD9-81ED-4DB2-BD59-A6C34878D82A}">
                    <a16:rowId xmlns:a16="http://schemas.microsoft.com/office/drawing/2014/main" val="3865737498"/>
                  </a:ext>
                </a:extLst>
              </a:tr>
              <a:tr h="370840">
                <a:tc>
                  <a:txBody>
                    <a:bodyPr/>
                    <a:lstStyle/>
                    <a:p>
                      <a:r>
                        <a:rPr lang="en-NZ" dirty="0"/>
                        <a:t>Riparian management</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dirty="0"/>
                        <a:t>High Impact Horticulture, Low/Medium Impact Horticulture, Dairy, </a:t>
                      </a:r>
                      <a:r>
                        <a:rPr lang="en-NZ" dirty="0" err="1"/>
                        <a:t>Drystock</a:t>
                      </a:r>
                      <a:endParaRPr lang="en-NZ" dirty="0"/>
                    </a:p>
                  </a:txBody>
                  <a:tcPr/>
                </a:tc>
                <a:tc>
                  <a:txBody>
                    <a:bodyPr/>
                    <a:lstStyle/>
                    <a:p>
                      <a:r>
                        <a:rPr lang="en-NZ" dirty="0"/>
                        <a:t>Dairy &amp; </a:t>
                      </a:r>
                      <a:r>
                        <a:rPr lang="en-NZ" dirty="0" err="1"/>
                        <a:t>Drystock</a:t>
                      </a:r>
                      <a:r>
                        <a:rPr lang="en-NZ" dirty="0"/>
                        <a:t> = &gt;15 and &lt;=15 degree cost variants (fencing)</a:t>
                      </a:r>
                    </a:p>
                    <a:p>
                      <a:r>
                        <a:rPr lang="en-NZ" dirty="0"/>
                        <a:t>All = planted* and grassed variant (cost, efficacy)</a:t>
                      </a:r>
                    </a:p>
                    <a:p>
                      <a:r>
                        <a:rPr lang="en-NZ" dirty="0"/>
                        <a:t>All = 1m, 2.5m 5m and 10m variant</a:t>
                      </a:r>
                    </a:p>
                  </a:txBody>
                  <a:tcPr/>
                </a:tc>
                <a:extLst>
                  <a:ext uri="{0D108BD9-81ED-4DB2-BD59-A6C34878D82A}">
                    <a16:rowId xmlns:a16="http://schemas.microsoft.com/office/drawing/2014/main" val="2393793232"/>
                  </a:ext>
                </a:extLst>
              </a:tr>
              <a:tr h="370840">
                <a:tc>
                  <a:txBody>
                    <a:bodyPr/>
                    <a:lstStyle/>
                    <a:p>
                      <a:r>
                        <a:rPr lang="en-NZ" dirty="0"/>
                        <a:t>Highly erodible land management</a:t>
                      </a:r>
                    </a:p>
                  </a:txBody>
                  <a:tcPr/>
                </a:tc>
                <a:tc>
                  <a:txBody>
                    <a:bodyPr/>
                    <a:lstStyle/>
                    <a:p>
                      <a:r>
                        <a:rPr lang="en-NZ" dirty="0"/>
                        <a:t>Dairy, </a:t>
                      </a:r>
                      <a:r>
                        <a:rPr lang="en-NZ" dirty="0" err="1"/>
                        <a:t>Drystock</a:t>
                      </a:r>
                      <a:endParaRPr lang="en-NZ" dirty="0"/>
                    </a:p>
                  </a:txBody>
                  <a:tcPr/>
                </a:tc>
                <a:tc>
                  <a:txBody>
                    <a:bodyPr/>
                    <a:lstStyle/>
                    <a:p>
                      <a:r>
                        <a:rPr lang="en-NZ" dirty="0"/>
                        <a:t>Space-planting</a:t>
                      </a:r>
                    </a:p>
                    <a:p>
                      <a:r>
                        <a:rPr lang="en-NZ" dirty="0"/>
                        <a:t>Retirement in non-harvested forest</a:t>
                      </a:r>
                    </a:p>
                  </a:txBody>
                  <a:tcPr/>
                </a:tc>
                <a:extLst>
                  <a:ext uri="{0D108BD9-81ED-4DB2-BD59-A6C34878D82A}">
                    <a16:rowId xmlns:a16="http://schemas.microsoft.com/office/drawing/2014/main" val="3670150707"/>
                  </a:ext>
                </a:extLst>
              </a:tr>
            </a:tbl>
          </a:graphicData>
        </a:graphic>
      </p:graphicFrame>
    </p:spTree>
    <p:extLst>
      <p:ext uri="{BB962C8B-B14F-4D97-AF65-F5344CB8AC3E}">
        <p14:creationId xmlns:p14="http://schemas.microsoft.com/office/powerpoint/2010/main" val="104274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F1FBCE-BEEC-4A20-9632-DC1DAF6AE1CB}"/>
              </a:ext>
            </a:extLst>
          </p:cNvPr>
          <p:cNvSpPr>
            <a:spLocks noGrp="1"/>
          </p:cNvSpPr>
          <p:nvPr>
            <p:ph type="title"/>
          </p:nvPr>
        </p:nvSpPr>
        <p:spPr>
          <a:xfrm>
            <a:off x="286979" y="42515"/>
            <a:ext cx="11614736" cy="1516103"/>
          </a:xfrm>
        </p:spPr>
        <p:txBody>
          <a:bodyPr/>
          <a:lstStyle/>
          <a:p>
            <a:r>
              <a:rPr lang="en-US" dirty="0"/>
              <a:t>Outcomes &amp; Lessons</a:t>
            </a:r>
            <a:br>
              <a:rPr lang="en-US" dirty="0"/>
            </a:br>
            <a:r>
              <a:rPr lang="en-US" sz="2400" dirty="0"/>
              <a:t>Freshwater Management Tool</a:t>
            </a:r>
            <a:endParaRPr lang="en-NZ" sz="2800" dirty="0"/>
          </a:p>
        </p:txBody>
      </p:sp>
      <p:grpSp>
        <p:nvGrpSpPr>
          <p:cNvPr id="35" name="Group 34">
            <a:extLst>
              <a:ext uri="{FF2B5EF4-FFF2-40B4-BE49-F238E27FC236}">
                <a16:creationId xmlns:a16="http://schemas.microsoft.com/office/drawing/2014/main" id="{B1C68A16-DDE3-F116-7B58-9BA2A117E88C}"/>
              </a:ext>
            </a:extLst>
          </p:cNvPr>
          <p:cNvGrpSpPr/>
          <p:nvPr/>
        </p:nvGrpSpPr>
        <p:grpSpPr>
          <a:xfrm>
            <a:off x="5587068" y="339882"/>
            <a:ext cx="6260079" cy="6178236"/>
            <a:chOff x="5587068" y="339882"/>
            <a:chExt cx="6260079" cy="6178236"/>
          </a:xfrm>
        </p:grpSpPr>
        <p:grpSp>
          <p:nvGrpSpPr>
            <p:cNvPr id="4" name="Group 3">
              <a:extLst>
                <a:ext uri="{FF2B5EF4-FFF2-40B4-BE49-F238E27FC236}">
                  <a16:creationId xmlns:a16="http://schemas.microsoft.com/office/drawing/2014/main" id="{71BCDE10-C336-DE14-81D5-176B35DC0904}"/>
                </a:ext>
              </a:extLst>
            </p:cNvPr>
            <p:cNvGrpSpPr/>
            <p:nvPr/>
          </p:nvGrpSpPr>
          <p:grpSpPr>
            <a:xfrm>
              <a:off x="5587068" y="339882"/>
              <a:ext cx="6260079" cy="6178236"/>
              <a:chOff x="5863905" y="339882"/>
              <a:chExt cx="6260079" cy="6178236"/>
            </a:xfrm>
          </p:grpSpPr>
          <p:grpSp>
            <p:nvGrpSpPr>
              <p:cNvPr id="5" name="Group 4">
                <a:extLst>
                  <a:ext uri="{FF2B5EF4-FFF2-40B4-BE49-F238E27FC236}">
                    <a16:creationId xmlns:a16="http://schemas.microsoft.com/office/drawing/2014/main" id="{5D5A736C-F3E6-92AF-E4F8-664E68B043B0}"/>
                  </a:ext>
                </a:extLst>
              </p:cNvPr>
              <p:cNvGrpSpPr/>
              <p:nvPr/>
            </p:nvGrpSpPr>
            <p:grpSpPr>
              <a:xfrm>
                <a:off x="5863905" y="2044849"/>
                <a:ext cx="6260079" cy="4473269"/>
                <a:chOff x="5863905" y="2044849"/>
                <a:chExt cx="6484689" cy="4473269"/>
              </a:xfrm>
            </p:grpSpPr>
            <p:sp>
              <p:nvSpPr>
                <p:cNvPr id="29" name="Rectangle 28">
                  <a:extLst>
                    <a:ext uri="{FF2B5EF4-FFF2-40B4-BE49-F238E27FC236}">
                      <a16:creationId xmlns:a16="http://schemas.microsoft.com/office/drawing/2014/main" id="{8A0201BD-57EA-BFA5-DA5F-BFE3EB2D2EE5}"/>
                    </a:ext>
                  </a:extLst>
                </p:cNvPr>
                <p:cNvSpPr/>
                <p:nvPr/>
              </p:nvSpPr>
              <p:spPr>
                <a:xfrm>
                  <a:off x="5863905" y="4075723"/>
                  <a:ext cx="6484689" cy="2442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Rectangle 29">
                  <a:extLst>
                    <a:ext uri="{FF2B5EF4-FFF2-40B4-BE49-F238E27FC236}">
                      <a16:creationId xmlns:a16="http://schemas.microsoft.com/office/drawing/2014/main" id="{186C4DF2-F496-84ED-4A74-9A8CB27CE589}"/>
                    </a:ext>
                  </a:extLst>
                </p:cNvPr>
                <p:cNvSpPr/>
                <p:nvPr/>
              </p:nvSpPr>
              <p:spPr>
                <a:xfrm>
                  <a:off x="6440960" y="3066541"/>
                  <a:ext cx="5907634" cy="1085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Rectangle 30">
                  <a:extLst>
                    <a:ext uri="{FF2B5EF4-FFF2-40B4-BE49-F238E27FC236}">
                      <a16:creationId xmlns:a16="http://schemas.microsoft.com/office/drawing/2014/main" id="{83D62150-C62F-18F4-B596-7C845F21CDBB}"/>
                    </a:ext>
                  </a:extLst>
                </p:cNvPr>
                <p:cNvSpPr/>
                <p:nvPr/>
              </p:nvSpPr>
              <p:spPr>
                <a:xfrm>
                  <a:off x="6663384" y="2044849"/>
                  <a:ext cx="5685209" cy="1085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6" name="Group 5">
                <a:extLst>
                  <a:ext uri="{FF2B5EF4-FFF2-40B4-BE49-F238E27FC236}">
                    <a16:creationId xmlns:a16="http://schemas.microsoft.com/office/drawing/2014/main" id="{3F8DFD00-C544-C1C2-51B9-0A8E7A816066}"/>
                  </a:ext>
                </a:extLst>
              </p:cNvPr>
              <p:cNvGrpSpPr/>
              <p:nvPr/>
            </p:nvGrpSpPr>
            <p:grpSpPr>
              <a:xfrm>
                <a:off x="5949918" y="339882"/>
                <a:ext cx="6174066" cy="6178236"/>
                <a:chOff x="6051349" y="-478852"/>
                <a:chExt cx="6174066" cy="6178236"/>
              </a:xfrm>
            </p:grpSpPr>
            <p:pic>
              <p:nvPicPr>
                <p:cNvPr id="7" name="Picture 6">
                  <a:extLst>
                    <a:ext uri="{FF2B5EF4-FFF2-40B4-BE49-F238E27FC236}">
                      <a16:creationId xmlns:a16="http://schemas.microsoft.com/office/drawing/2014/main" id="{AAC2EF39-E1E3-6A65-7EAA-205984AA74ED}"/>
                    </a:ext>
                  </a:extLst>
                </p:cNvPr>
                <p:cNvPicPr>
                  <a:picLocks noChangeAspect="1"/>
                </p:cNvPicPr>
                <p:nvPr/>
              </p:nvPicPr>
              <p:blipFill>
                <a:blip r:embed="rId3"/>
                <a:stretch>
                  <a:fillRect/>
                </a:stretch>
              </p:blipFill>
              <p:spPr>
                <a:xfrm>
                  <a:off x="8328260" y="4927751"/>
                  <a:ext cx="2000529" cy="771633"/>
                </a:xfrm>
                <a:prstGeom prst="rect">
                  <a:avLst/>
                </a:prstGeom>
              </p:spPr>
            </p:pic>
            <p:pic>
              <p:nvPicPr>
                <p:cNvPr id="8" name="Picture 7">
                  <a:extLst>
                    <a:ext uri="{FF2B5EF4-FFF2-40B4-BE49-F238E27FC236}">
                      <a16:creationId xmlns:a16="http://schemas.microsoft.com/office/drawing/2014/main" id="{0DDD168C-39AE-3444-C997-732A0B89DB37}"/>
                    </a:ext>
                  </a:extLst>
                </p:cNvPr>
                <p:cNvPicPr>
                  <a:picLocks noChangeAspect="1"/>
                </p:cNvPicPr>
                <p:nvPr/>
              </p:nvPicPr>
              <p:blipFill>
                <a:blip r:embed="rId4"/>
                <a:stretch>
                  <a:fillRect/>
                </a:stretch>
              </p:blipFill>
              <p:spPr>
                <a:xfrm>
                  <a:off x="10211343" y="4534346"/>
                  <a:ext cx="1988922" cy="560584"/>
                </a:xfrm>
                <a:prstGeom prst="rect">
                  <a:avLst/>
                </a:prstGeom>
              </p:spPr>
            </p:pic>
            <p:pic>
              <p:nvPicPr>
                <p:cNvPr id="9" name="Picture 3" descr="signature_4246670403">
                  <a:extLst>
                    <a:ext uri="{FF2B5EF4-FFF2-40B4-BE49-F238E27FC236}">
                      <a16:creationId xmlns:a16="http://schemas.microsoft.com/office/drawing/2014/main" id="{56C06964-A987-745E-34B2-C8839C6295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3200" y="2741752"/>
                  <a:ext cx="1139974" cy="51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60CF25B-4DF2-CC9B-DB87-45B62966DE04}"/>
                    </a:ext>
                  </a:extLst>
                </p:cNvPr>
                <p:cNvPicPr>
                  <a:picLocks noChangeAspect="1"/>
                </p:cNvPicPr>
                <p:nvPr/>
              </p:nvPicPr>
              <p:blipFill>
                <a:blip r:embed="rId6"/>
                <a:stretch>
                  <a:fillRect/>
                </a:stretch>
              </p:blipFill>
              <p:spPr>
                <a:xfrm>
                  <a:off x="10072106" y="1673689"/>
                  <a:ext cx="1428891" cy="1005064"/>
                </a:xfrm>
                <a:prstGeom prst="rect">
                  <a:avLst/>
                </a:prstGeom>
              </p:spPr>
            </p:pic>
            <p:pic>
              <p:nvPicPr>
                <p:cNvPr id="11" name="Picture 10">
                  <a:extLst>
                    <a:ext uri="{FF2B5EF4-FFF2-40B4-BE49-F238E27FC236}">
                      <a16:creationId xmlns:a16="http://schemas.microsoft.com/office/drawing/2014/main" id="{86B35BC8-85C7-B2A9-5417-B449AD2B7A51}"/>
                    </a:ext>
                  </a:extLst>
                </p:cNvPr>
                <p:cNvPicPr>
                  <a:picLocks noChangeAspect="1"/>
                </p:cNvPicPr>
                <p:nvPr/>
              </p:nvPicPr>
              <p:blipFill>
                <a:blip r:embed="rId7"/>
                <a:stretch>
                  <a:fillRect/>
                </a:stretch>
              </p:blipFill>
              <p:spPr>
                <a:xfrm>
                  <a:off x="8546033" y="1772512"/>
                  <a:ext cx="1471418" cy="837101"/>
                </a:xfrm>
                <a:prstGeom prst="rect">
                  <a:avLst/>
                </a:prstGeom>
              </p:spPr>
            </p:pic>
            <p:pic>
              <p:nvPicPr>
                <p:cNvPr id="12" name="Picture 11">
                  <a:extLst>
                    <a:ext uri="{FF2B5EF4-FFF2-40B4-BE49-F238E27FC236}">
                      <a16:creationId xmlns:a16="http://schemas.microsoft.com/office/drawing/2014/main" id="{81305396-5618-3356-1D80-B33DF2E2B06D}"/>
                    </a:ext>
                  </a:extLst>
                </p:cNvPr>
                <p:cNvPicPr>
                  <a:picLocks noChangeAspect="1"/>
                </p:cNvPicPr>
                <p:nvPr/>
              </p:nvPicPr>
              <p:blipFill>
                <a:blip r:embed="rId8"/>
                <a:stretch>
                  <a:fillRect/>
                </a:stretch>
              </p:blipFill>
              <p:spPr>
                <a:xfrm>
                  <a:off x="6542391" y="2742315"/>
                  <a:ext cx="2433602" cy="698556"/>
                </a:xfrm>
                <a:prstGeom prst="rect">
                  <a:avLst/>
                </a:prstGeom>
              </p:spPr>
            </p:pic>
            <p:pic>
              <p:nvPicPr>
                <p:cNvPr id="13" name="Picture 12">
                  <a:extLst>
                    <a:ext uri="{FF2B5EF4-FFF2-40B4-BE49-F238E27FC236}">
                      <a16:creationId xmlns:a16="http://schemas.microsoft.com/office/drawing/2014/main" id="{DF4AF717-14C2-38E2-DA08-1242FC071FFE}"/>
                    </a:ext>
                  </a:extLst>
                </p:cNvPr>
                <p:cNvPicPr>
                  <a:picLocks noChangeAspect="1"/>
                </p:cNvPicPr>
                <p:nvPr/>
              </p:nvPicPr>
              <p:blipFill>
                <a:blip r:embed="rId9"/>
                <a:stretch>
                  <a:fillRect/>
                </a:stretch>
              </p:blipFill>
              <p:spPr>
                <a:xfrm>
                  <a:off x="6176349" y="3389028"/>
                  <a:ext cx="1559975" cy="496355"/>
                </a:xfrm>
                <a:prstGeom prst="rect">
                  <a:avLst/>
                </a:prstGeom>
              </p:spPr>
            </p:pic>
            <p:pic>
              <p:nvPicPr>
                <p:cNvPr id="14" name="Picture 13">
                  <a:extLst>
                    <a:ext uri="{FF2B5EF4-FFF2-40B4-BE49-F238E27FC236}">
                      <a16:creationId xmlns:a16="http://schemas.microsoft.com/office/drawing/2014/main" id="{B83D4243-557E-390E-4BDD-1BCF0F85BAAF}"/>
                    </a:ext>
                  </a:extLst>
                </p:cNvPr>
                <p:cNvPicPr>
                  <a:picLocks noChangeAspect="1"/>
                </p:cNvPicPr>
                <p:nvPr/>
              </p:nvPicPr>
              <p:blipFill rotWithShape="1">
                <a:blip r:embed="rId10"/>
                <a:srcRect l="1386" t="7927" b="3543"/>
                <a:stretch/>
              </p:blipFill>
              <p:spPr>
                <a:xfrm>
                  <a:off x="7859012" y="-478852"/>
                  <a:ext cx="2769101" cy="1171997"/>
                </a:xfrm>
                <a:prstGeom prst="rect">
                  <a:avLst/>
                </a:prstGeom>
              </p:spPr>
            </p:pic>
            <p:pic>
              <p:nvPicPr>
                <p:cNvPr id="15" name="Picture 14">
                  <a:extLst>
                    <a:ext uri="{FF2B5EF4-FFF2-40B4-BE49-F238E27FC236}">
                      <a16:creationId xmlns:a16="http://schemas.microsoft.com/office/drawing/2014/main" id="{0DFFBE48-1BC3-9CBF-FD43-8DA68162468D}"/>
                    </a:ext>
                  </a:extLst>
                </p:cNvPr>
                <p:cNvPicPr>
                  <a:picLocks noChangeAspect="1"/>
                </p:cNvPicPr>
                <p:nvPr/>
              </p:nvPicPr>
              <p:blipFill>
                <a:blip r:embed="rId11"/>
                <a:stretch>
                  <a:fillRect/>
                </a:stretch>
              </p:blipFill>
              <p:spPr>
                <a:xfrm>
                  <a:off x="7809798" y="781479"/>
                  <a:ext cx="3016684" cy="838372"/>
                </a:xfrm>
                <a:prstGeom prst="rect">
                  <a:avLst/>
                </a:prstGeom>
              </p:spPr>
            </p:pic>
            <p:pic>
              <p:nvPicPr>
                <p:cNvPr id="16" name="Picture 15">
                  <a:extLst>
                    <a:ext uri="{FF2B5EF4-FFF2-40B4-BE49-F238E27FC236}">
                      <a16:creationId xmlns:a16="http://schemas.microsoft.com/office/drawing/2014/main" id="{D3CC5054-1C9D-4E72-E4F2-A8FA66A76F33}"/>
                    </a:ext>
                  </a:extLst>
                </p:cNvPr>
                <p:cNvPicPr>
                  <a:picLocks noChangeAspect="1"/>
                </p:cNvPicPr>
                <p:nvPr/>
              </p:nvPicPr>
              <p:blipFill>
                <a:blip r:embed="rId12"/>
                <a:stretch>
                  <a:fillRect/>
                </a:stretch>
              </p:blipFill>
              <p:spPr>
                <a:xfrm>
                  <a:off x="7007985" y="1816479"/>
                  <a:ext cx="1469122" cy="821754"/>
                </a:xfrm>
                <a:prstGeom prst="rect">
                  <a:avLst/>
                </a:prstGeom>
              </p:spPr>
            </p:pic>
            <p:pic>
              <p:nvPicPr>
                <p:cNvPr id="17" name="Picture 16">
                  <a:extLst>
                    <a:ext uri="{FF2B5EF4-FFF2-40B4-BE49-F238E27FC236}">
                      <a16:creationId xmlns:a16="http://schemas.microsoft.com/office/drawing/2014/main" id="{063DAAA7-485F-4AE8-CB28-090C820B6FE7}"/>
                    </a:ext>
                  </a:extLst>
                </p:cNvPr>
                <p:cNvPicPr>
                  <a:picLocks noChangeAspect="1"/>
                </p:cNvPicPr>
                <p:nvPr/>
              </p:nvPicPr>
              <p:blipFill>
                <a:blip r:embed="rId13"/>
                <a:stretch>
                  <a:fillRect/>
                </a:stretch>
              </p:blipFill>
              <p:spPr>
                <a:xfrm>
                  <a:off x="7714394" y="3346874"/>
                  <a:ext cx="1139974" cy="604536"/>
                </a:xfrm>
                <a:prstGeom prst="rect">
                  <a:avLst/>
                </a:prstGeom>
              </p:spPr>
            </p:pic>
            <p:pic>
              <p:nvPicPr>
                <p:cNvPr id="18" name="Picture 17">
                  <a:extLst>
                    <a:ext uri="{FF2B5EF4-FFF2-40B4-BE49-F238E27FC236}">
                      <a16:creationId xmlns:a16="http://schemas.microsoft.com/office/drawing/2014/main" id="{40177A9E-4005-F312-A0E3-51DEC6ED6881}"/>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8783544" y="3381414"/>
                  <a:ext cx="1487020" cy="621045"/>
                </a:xfrm>
                <a:prstGeom prst="rect">
                  <a:avLst/>
                </a:prstGeom>
              </p:spPr>
            </p:pic>
            <p:pic>
              <p:nvPicPr>
                <p:cNvPr id="19" name="Picture 18">
                  <a:extLst>
                    <a:ext uri="{FF2B5EF4-FFF2-40B4-BE49-F238E27FC236}">
                      <a16:creationId xmlns:a16="http://schemas.microsoft.com/office/drawing/2014/main" id="{A1183BCE-ADBE-E97C-FEF4-15E976AE9785}"/>
                    </a:ext>
                  </a:extLst>
                </p:cNvPr>
                <p:cNvPicPr>
                  <a:picLocks noChangeAspect="1"/>
                </p:cNvPicPr>
                <p:nvPr/>
              </p:nvPicPr>
              <p:blipFill>
                <a:blip r:embed="rId15"/>
                <a:stretch>
                  <a:fillRect/>
                </a:stretch>
              </p:blipFill>
              <p:spPr>
                <a:xfrm>
                  <a:off x="8949228" y="2660031"/>
                  <a:ext cx="990738" cy="704948"/>
                </a:xfrm>
                <a:prstGeom prst="rect">
                  <a:avLst/>
                </a:prstGeom>
              </p:spPr>
            </p:pic>
            <p:pic>
              <p:nvPicPr>
                <p:cNvPr id="21" name="Picture 20">
                  <a:extLst>
                    <a:ext uri="{FF2B5EF4-FFF2-40B4-BE49-F238E27FC236}">
                      <a16:creationId xmlns:a16="http://schemas.microsoft.com/office/drawing/2014/main" id="{3885DA37-E5B9-1899-6D35-915D180ABB3C}"/>
                    </a:ext>
                  </a:extLst>
                </p:cNvPr>
                <p:cNvPicPr>
                  <a:picLocks noChangeAspect="1"/>
                </p:cNvPicPr>
                <p:nvPr/>
              </p:nvPicPr>
              <p:blipFill>
                <a:blip r:embed="rId16"/>
                <a:stretch>
                  <a:fillRect/>
                </a:stretch>
              </p:blipFill>
              <p:spPr>
                <a:xfrm>
                  <a:off x="10290551" y="4080077"/>
                  <a:ext cx="1607067" cy="496784"/>
                </a:xfrm>
                <a:prstGeom prst="rect">
                  <a:avLst/>
                </a:prstGeom>
              </p:spPr>
            </p:pic>
            <p:pic>
              <p:nvPicPr>
                <p:cNvPr id="22" name="Picture 21">
                  <a:extLst>
                    <a:ext uri="{FF2B5EF4-FFF2-40B4-BE49-F238E27FC236}">
                      <a16:creationId xmlns:a16="http://schemas.microsoft.com/office/drawing/2014/main" id="{57A3CA89-44E8-5E95-B902-901AA643CFE4}"/>
                    </a:ext>
                  </a:extLst>
                </p:cNvPr>
                <p:cNvPicPr>
                  <a:picLocks noChangeAspect="1"/>
                </p:cNvPicPr>
                <p:nvPr/>
              </p:nvPicPr>
              <p:blipFill>
                <a:blip r:embed="rId17"/>
                <a:stretch>
                  <a:fillRect/>
                </a:stretch>
              </p:blipFill>
              <p:spPr>
                <a:xfrm>
                  <a:off x="7736272" y="3984436"/>
                  <a:ext cx="1321500" cy="540613"/>
                </a:xfrm>
                <a:prstGeom prst="rect">
                  <a:avLst/>
                </a:prstGeom>
              </p:spPr>
            </p:pic>
            <p:pic>
              <p:nvPicPr>
                <p:cNvPr id="24" name="Picture 23">
                  <a:extLst>
                    <a:ext uri="{FF2B5EF4-FFF2-40B4-BE49-F238E27FC236}">
                      <a16:creationId xmlns:a16="http://schemas.microsoft.com/office/drawing/2014/main" id="{36AA38FC-C3E2-2CBF-BA2E-13D5B9D7429E}"/>
                    </a:ext>
                  </a:extLst>
                </p:cNvPr>
                <p:cNvPicPr>
                  <a:picLocks noChangeAspect="1"/>
                </p:cNvPicPr>
                <p:nvPr/>
              </p:nvPicPr>
              <p:blipFill>
                <a:blip r:embed="rId18"/>
                <a:stretch>
                  <a:fillRect/>
                </a:stretch>
              </p:blipFill>
              <p:spPr>
                <a:xfrm>
                  <a:off x="9145245" y="3955520"/>
                  <a:ext cx="1057833" cy="979174"/>
                </a:xfrm>
                <a:prstGeom prst="rect">
                  <a:avLst/>
                </a:prstGeom>
              </p:spPr>
            </p:pic>
            <p:pic>
              <p:nvPicPr>
                <p:cNvPr id="25" name="Picture 24">
                  <a:extLst>
                    <a:ext uri="{FF2B5EF4-FFF2-40B4-BE49-F238E27FC236}">
                      <a16:creationId xmlns:a16="http://schemas.microsoft.com/office/drawing/2014/main" id="{14106158-DA24-F3D9-6248-DC6CA1A10241}"/>
                    </a:ext>
                  </a:extLst>
                </p:cNvPr>
                <p:cNvPicPr>
                  <a:picLocks noChangeAspect="1"/>
                </p:cNvPicPr>
                <p:nvPr/>
              </p:nvPicPr>
              <p:blipFill>
                <a:blip r:embed="rId19"/>
                <a:stretch>
                  <a:fillRect/>
                </a:stretch>
              </p:blipFill>
              <p:spPr>
                <a:xfrm>
                  <a:off x="10268359" y="3396015"/>
                  <a:ext cx="1957056" cy="435670"/>
                </a:xfrm>
                <a:prstGeom prst="rect">
                  <a:avLst/>
                </a:prstGeom>
              </p:spPr>
            </p:pic>
            <p:pic>
              <p:nvPicPr>
                <p:cNvPr id="26" name="Picture 25">
                  <a:extLst>
                    <a:ext uri="{FF2B5EF4-FFF2-40B4-BE49-F238E27FC236}">
                      <a16:creationId xmlns:a16="http://schemas.microsoft.com/office/drawing/2014/main" id="{C6869881-23B8-4686-6E41-EA2EF0A7561A}"/>
                    </a:ext>
                  </a:extLst>
                </p:cNvPr>
                <p:cNvPicPr>
                  <a:picLocks noChangeAspect="1"/>
                </p:cNvPicPr>
                <p:nvPr/>
              </p:nvPicPr>
              <p:blipFill>
                <a:blip r:embed="rId20"/>
                <a:stretch>
                  <a:fillRect/>
                </a:stretch>
              </p:blipFill>
              <p:spPr>
                <a:xfrm>
                  <a:off x="6764816" y="3952250"/>
                  <a:ext cx="861179" cy="604536"/>
                </a:xfrm>
                <a:prstGeom prst="rect">
                  <a:avLst/>
                </a:prstGeom>
              </p:spPr>
            </p:pic>
            <p:pic>
              <p:nvPicPr>
                <p:cNvPr id="27" name="Picture 26">
                  <a:extLst>
                    <a:ext uri="{FF2B5EF4-FFF2-40B4-BE49-F238E27FC236}">
                      <a16:creationId xmlns:a16="http://schemas.microsoft.com/office/drawing/2014/main" id="{0214D9B1-8180-91E8-DAD9-AB5CD329F904}"/>
                    </a:ext>
                  </a:extLst>
                </p:cNvPr>
                <p:cNvPicPr>
                  <a:picLocks noChangeAspect="1"/>
                </p:cNvPicPr>
                <p:nvPr/>
              </p:nvPicPr>
              <p:blipFill>
                <a:blip r:embed="rId21"/>
                <a:stretch>
                  <a:fillRect/>
                </a:stretch>
              </p:blipFill>
              <p:spPr>
                <a:xfrm>
                  <a:off x="11036079" y="2611592"/>
                  <a:ext cx="824289" cy="862353"/>
                </a:xfrm>
                <a:prstGeom prst="rect">
                  <a:avLst/>
                </a:prstGeom>
              </p:spPr>
            </p:pic>
            <p:pic>
              <p:nvPicPr>
                <p:cNvPr id="28" name="Picture 27">
                  <a:extLst>
                    <a:ext uri="{FF2B5EF4-FFF2-40B4-BE49-F238E27FC236}">
                      <a16:creationId xmlns:a16="http://schemas.microsoft.com/office/drawing/2014/main" id="{9B67BF0F-EB2F-038E-6371-95F76C1C0874}"/>
                    </a:ext>
                  </a:extLst>
                </p:cNvPr>
                <p:cNvPicPr>
                  <a:picLocks noChangeAspect="1"/>
                </p:cNvPicPr>
                <p:nvPr/>
              </p:nvPicPr>
              <p:blipFill>
                <a:blip r:embed="rId22"/>
                <a:stretch>
                  <a:fillRect/>
                </a:stretch>
              </p:blipFill>
              <p:spPr>
                <a:xfrm>
                  <a:off x="10203078" y="5031130"/>
                  <a:ext cx="1944855" cy="586544"/>
                </a:xfrm>
                <a:prstGeom prst="rect">
                  <a:avLst/>
                </a:prstGeom>
              </p:spPr>
            </p:pic>
            <p:pic>
              <p:nvPicPr>
                <p:cNvPr id="23" name="Picture 22">
                  <a:extLst>
                    <a:ext uri="{FF2B5EF4-FFF2-40B4-BE49-F238E27FC236}">
                      <a16:creationId xmlns:a16="http://schemas.microsoft.com/office/drawing/2014/main" id="{1717EB90-7CE9-6AE9-BEFC-33B3CB3BD460}"/>
                    </a:ext>
                  </a:extLst>
                </p:cNvPr>
                <p:cNvPicPr>
                  <a:picLocks noChangeAspect="1"/>
                </p:cNvPicPr>
                <p:nvPr/>
              </p:nvPicPr>
              <p:blipFill>
                <a:blip r:embed="rId23"/>
                <a:stretch>
                  <a:fillRect/>
                </a:stretch>
              </p:blipFill>
              <p:spPr>
                <a:xfrm>
                  <a:off x="6051349" y="4821673"/>
                  <a:ext cx="2848932" cy="793998"/>
                </a:xfrm>
                <a:prstGeom prst="rect">
                  <a:avLst/>
                </a:prstGeom>
              </p:spPr>
            </p:pic>
          </p:grpSp>
        </p:grpSp>
        <p:pic>
          <p:nvPicPr>
            <p:cNvPr id="34" name="Picture 33">
              <a:extLst>
                <a:ext uri="{FF2B5EF4-FFF2-40B4-BE49-F238E27FC236}">
                  <a16:creationId xmlns:a16="http://schemas.microsoft.com/office/drawing/2014/main" id="{112062FF-3BE4-2C7A-085C-D06FAC9141BB}"/>
                </a:ext>
              </a:extLst>
            </p:cNvPr>
            <p:cNvPicPr>
              <a:picLocks noChangeAspect="1"/>
            </p:cNvPicPr>
            <p:nvPr/>
          </p:nvPicPr>
          <p:blipFill>
            <a:blip r:embed="rId24"/>
            <a:stretch>
              <a:fillRect/>
            </a:stretch>
          </p:blipFill>
          <p:spPr>
            <a:xfrm>
              <a:off x="5669959" y="4691284"/>
              <a:ext cx="726739" cy="993704"/>
            </a:xfrm>
            <a:prstGeom prst="rect">
              <a:avLst/>
            </a:prstGeom>
          </p:spPr>
        </p:pic>
      </p:grpSp>
      <p:sp>
        <p:nvSpPr>
          <p:cNvPr id="2" name="Text Placeholder 1">
            <a:extLst>
              <a:ext uri="{FF2B5EF4-FFF2-40B4-BE49-F238E27FC236}">
                <a16:creationId xmlns:a16="http://schemas.microsoft.com/office/drawing/2014/main" id="{C0AC442C-168F-44A2-BA06-808A33B03D82}"/>
              </a:ext>
            </a:extLst>
          </p:cNvPr>
          <p:cNvSpPr>
            <a:spLocks noGrp="1"/>
          </p:cNvSpPr>
          <p:nvPr>
            <p:ph type="body" sz="quarter" idx="10"/>
          </p:nvPr>
        </p:nvSpPr>
        <p:spPr>
          <a:xfrm>
            <a:off x="369474" y="1577539"/>
            <a:ext cx="6024557" cy="5129856"/>
          </a:xfrm>
        </p:spPr>
        <p:txBody>
          <a:bodyPr>
            <a:normAutofit fontScale="92500" lnSpcReduction="20000"/>
          </a:bodyPr>
          <a:lstStyle/>
          <a:p>
            <a:pPr marL="72000" indent="0">
              <a:buNone/>
            </a:pPr>
            <a:r>
              <a:rPr lang="en-NZ" sz="2800" dirty="0"/>
              <a:t>Stormwater is costly &amp; challenging</a:t>
            </a:r>
          </a:p>
          <a:p>
            <a:pPr marL="72000" indent="0">
              <a:buNone/>
            </a:pPr>
            <a:endParaRPr lang="en-NZ" sz="2800" dirty="0"/>
          </a:p>
          <a:p>
            <a:pPr marL="72000" indent="0">
              <a:buNone/>
            </a:pPr>
            <a:r>
              <a:rPr lang="en-NZ" sz="2800" dirty="0"/>
              <a:t>Management tools</a:t>
            </a:r>
            <a:endParaRPr lang="en-US" sz="2800" dirty="0"/>
          </a:p>
          <a:p>
            <a:pPr lvl="0"/>
            <a:r>
              <a:rPr lang="en-NZ" sz="2400" dirty="0"/>
              <a:t>Simple question – how to improve</a:t>
            </a:r>
          </a:p>
          <a:p>
            <a:pPr lvl="0"/>
            <a:r>
              <a:rPr lang="en-NZ" sz="2400" dirty="0"/>
              <a:t>Challenge – least cost &amp; to target</a:t>
            </a:r>
          </a:p>
          <a:p>
            <a:pPr lvl="0"/>
            <a:r>
              <a:rPr lang="en-NZ" sz="2400" dirty="0"/>
              <a:t>Modelling solution – process-based, continuous &amp; optimisable</a:t>
            </a:r>
          </a:p>
          <a:p>
            <a:pPr lvl="0"/>
            <a:endParaRPr lang="en-NZ" sz="2400" dirty="0"/>
          </a:p>
          <a:p>
            <a:pPr marL="72000" lvl="0" indent="0">
              <a:buNone/>
            </a:pPr>
            <a:r>
              <a:rPr lang="en-NZ" sz="2800" dirty="0"/>
              <a:t>Waterway Action &amp; Investment Strategies needed</a:t>
            </a:r>
          </a:p>
          <a:p>
            <a:pPr marL="529200" lvl="0" indent="-457200">
              <a:buAutoNum type="arabicPeriod"/>
            </a:pPr>
            <a:r>
              <a:rPr lang="en-NZ" sz="2400" dirty="0"/>
              <a:t>Water Reform = affordable</a:t>
            </a:r>
          </a:p>
          <a:p>
            <a:pPr marL="529200" lvl="0" indent="-457200">
              <a:buAutoNum type="arabicPeriod"/>
            </a:pPr>
            <a:r>
              <a:rPr lang="en-NZ" sz="2400" dirty="0"/>
              <a:t>RMA Reform = compliance</a:t>
            </a:r>
          </a:p>
          <a:p>
            <a:pPr marL="529200" indent="-457200">
              <a:buFontTx/>
              <a:buAutoNum type="arabicPeriod"/>
            </a:pPr>
            <a:r>
              <a:rPr lang="en-NZ" sz="2400" dirty="0"/>
              <a:t>Water &amp; RMA Reform = outcomes</a:t>
            </a:r>
          </a:p>
        </p:txBody>
      </p:sp>
    </p:spTree>
    <p:extLst>
      <p:ext uri="{BB962C8B-B14F-4D97-AF65-F5344CB8AC3E}">
        <p14:creationId xmlns:p14="http://schemas.microsoft.com/office/powerpoint/2010/main" val="390039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DEA293-31D3-6E56-9DC7-F338074E0BA0}"/>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Complex inputs &amp; approach – purpose governs design, design governs use</a:t>
            </a:r>
          </a:p>
        </p:txBody>
      </p:sp>
      <p:pic>
        <p:nvPicPr>
          <p:cNvPr id="5" name="Picture 4">
            <a:extLst>
              <a:ext uri="{FF2B5EF4-FFF2-40B4-BE49-F238E27FC236}">
                <a16:creationId xmlns:a16="http://schemas.microsoft.com/office/drawing/2014/main" id="{674228E0-0BA0-D183-AF15-F79417B9A7EF}"/>
              </a:ext>
            </a:extLst>
          </p:cNvPr>
          <p:cNvPicPr>
            <a:picLocks noChangeAspect="1"/>
          </p:cNvPicPr>
          <p:nvPr/>
        </p:nvPicPr>
        <p:blipFill>
          <a:blip r:embed="rId3"/>
          <a:stretch>
            <a:fillRect/>
          </a:stretch>
        </p:blipFill>
        <p:spPr>
          <a:xfrm>
            <a:off x="486925" y="1558616"/>
            <a:ext cx="3238009" cy="2024871"/>
          </a:xfrm>
          <a:prstGeom prst="rect">
            <a:avLst/>
          </a:prstGeom>
        </p:spPr>
      </p:pic>
      <p:pic>
        <p:nvPicPr>
          <p:cNvPr id="8" name="Picture 7">
            <a:extLst>
              <a:ext uri="{FF2B5EF4-FFF2-40B4-BE49-F238E27FC236}">
                <a16:creationId xmlns:a16="http://schemas.microsoft.com/office/drawing/2014/main" id="{0895918F-4865-BD62-9098-5DE43B26ADE7}"/>
              </a:ext>
            </a:extLst>
          </p:cNvPr>
          <p:cNvPicPr>
            <a:picLocks noChangeAspect="1"/>
          </p:cNvPicPr>
          <p:nvPr/>
        </p:nvPicPr>
        <p:blipFill rotWithShape="1">
          <a:blip r:embed="rId4"/>
          <a:srcRect b="9096"/>
          <a:stretch/>
        </p:blipFill>
        <p:spPr>
          <a:xfrm>
            <a:off x="1261988" y="3064393"/>
            <a:ext cx="3121266" cy="2024871"/>
          </a:xfrm>
          <a:prstGeom prst="rect">
            <a:avLst/>
          </a:prstGeom>
        </p:spPr>
      </p:pic>
      <p:pic>
        <p:nvPicPr>
          <p:cNvPr id="10" name="Picture 9">
            <a:extLst>
              <a:ext uri="{FF2B5EF4-FFF2-40B4-BE49-F238E27FC236}">
                <a16:creationId xmlns:a16="http://schemas.microsoft.com/office/drawing/2014/main" id="{0D5730B5-E51D-7DD0-42E7-E6EEC494D09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7798" y="1757597"/>
            <a:ext cx="2024871" cy="2024871"/>
          </a:xfrm>
          <a:prstGeom prst="rect">
            <a:avLst/>
          </a:prstGeom>
          <a:noFill/>
          <a:ln>
            <a:noFill/>
          </a:ln>
        </p:spPr>
      </p:pic>
      <p:pic>
        <p:nvPicPr>
          <p:cNvPr id="9" name="Picture 8">
            <a:extLst>
              <a:ext uri="{FF2B5EF4-FFF2-40B4-BE49-F238E27FC236}">
                <a16:creationId xmlns:a16="http://schemas.microsoft.com/office/drawing/2014/main" id="{36143A22-0AEB-9D2C-5BB2-9BC6AD11522C}"/>
              </a:ext>
            </a:extLst>
          </p:cNvPr>
          <p:cNvPicPr>
            <a:picLocks noChangeAspect="1"/>
          </p:cNvPicPr>
          <p:nvPr/>
        </p:nvPicPr>
        <p:blipFill>
          <a:blip r:embed="rId6"/>
          <a:stretch>
            <a:fillRect/>
          </a:stretch>
        </p:blipFill>
        <p:spPr>
          <a:xfrm>
            <a:off x="2105929" y="4456742"/>
            <a:ext cx="3576363" cy="2024871"/>
          </a:xfrm>
          <a:prstGeom prst="rect">
            <a:avLst/>
          </a:prstGeom>
        </p:spPr>
      </p:pic>
      <p:pic>
        <p:nvPicPr>
          <p:cNvPr id="13" name="Picture 12" descr="WettestMonth_500K_01_scatter_plot">
            <a:extLst>
              <a:ext uri="{FF2B5EF4-FFF2-40B4-BE49-F238E27FC236}">
                <a16:creationId xmlns:a16="http://schemas.microsoft.com/office/drawing/2014/main" id="{16C989A0-B20E-E6B3-1B21-51B924AEB10E}"/>
              </a:ext>
            </a:extLst>
          </p:cNvPr>
          <p:cNvPicPr>
            <a:picLocks noChangeAspect="1"/>
          </p:cNvPicPr>
          <p:nvPr/>
        </p:nvPicPr>
        <p:blipFill>
          <a:blip r:embed="rId7" cstate="print">
            <a:lum/>
            <a:extLst>
              <a:ext uri="{28A0092B-C50C-407E-A947-70E740481C1C}">
                <a14:useLocalDpi xmlns:a14="http://schemas.microsoft.com/office/drawing/2010/main" val="0"/>
              </a:ext>
            </a:extLst>
          </a:blip>
          <a:stretch>
            <a:fillRect/>
          </a:stretch>
        </p:blipFill>
        <p:spPr>
          <a:xfrm>
            <a:off x="5765391" y="3064393"/>
            <a:ext cx="2699828" cy="2024871"/>
          </a:xfrm>
          <a:prstGeom prst="rect">
            <a:avLst/>
          </a:prstGeom>
        </p:spPr>
      </p:pic>
      <p:sp>
        <p:nvSpPr>
          <p:cNvPr id="6" name="Rectangle 5">
            <a:extLst>
              <a:ext uri="{FF2B5EF4-FFF2-40B4-BE49-F238E27FC236}">
                <a16:creationId xmlns:a16="http://schemas.microsoft.com/office/drawing/2014/main" id="{2763D4BD-8792-230D-1AE7-0823FF4B0667}"/>
              </a:ext>
            </a:extLst>
          </p:cNvPr>
          <p:cNvSpPr/>
          <p:nvPr/>
        </p:nvSpPr>
        <p:spPr>
          <a:xfrm>
            <a:off x="5729167" y="3057769"/>
            <a:ext cx="2736052" cy="2094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4" name="Picture 13">
            <a:extLst>
              <a:ext uri="{FF2B5EF4-FFF2-40B4-BE49-F238E27FC236}">
                <a16:creationId xmlns:a16="http://schemas.microsoft.com/office/drawing/2014/main" id="{D4A8357B-1689-F854-8001-96B188E2605A}"/>
              </a:ext>
            </a:extLst>
          </p:cNvPr>
          <p:cNvPicPr>
            <a:picLocks noChangeAspect="1"/>
          </p:cNvPicPr>
          <p:nvPr/>
        </p:nvPicPr>
        <p:blipFill>
          <a:blip r:embed="rId8"/>
          <a:stretch>
            <a:fillRect/>
          </a:stretch>
        </p:blipFill>
        <p:spPr>
          <a:xfrm>
            <a:off x="6180624" y="4563545"/>
            <a:ext cx="3614517" cy="1884213"/>
          </a:xfrm>
          <a:prstGeom prst="rect">
            <a:avLst/>
          </a:prstGeom>
        </p:spPr>
      </p:pic>
    </p:spTree>
    <p:extLst>
      <p:ext uri="{BB962C8B-B14F-4D97-AF65-F5344CB8AC3E}">
        <p14:creationId xmlns:p14="http://schemas.microsoft.com/office/powerpoint/2010/main" val="578957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ttestMonth_500K_01_scatter_plot">
            <a:extLst>
              <a:ext uri="{FF2B5EF4-FFF2-40B4-BE49-F238E27FC236}">
                <a16:creationId xmlns:a16="http://schemas.microsoft.com/office/drawing/2014/main" id="{16C989A0-B20E-E6B3-1B21-51B924AEB10E}"/>
              </a:ext>
            </a:extLst>
          </p:cNvPr>
          <p:cNvPicPr>
            <a:picLocks noChangeAspect="1"/>
          </p:cNvPicPr>
          <p:nvPr/>
        </p:nvPicPr>
        <p:blipFill rotWithShape="1">
          <a:blip r:embed="rId3" cstate="print">
            <a:lum/>
            <a:extLst>
              <a:ext uri="{28A0092B-C50C-407E-A947-70E740481C1C}">
                <a14:useLocalDpi xmlns:a14="http://schemas.microsoft.com/office/drawing/2010/main" val="0"/>
              </a:ext>
            </a:extLst>
          </a:blip>
          <a:srcRect t="4713"/>
          <a:stretch/>
        </p:blipFill>
        <p:spPr>
          <a:xfrm>
            <a:off x="5598891" y="2095499"/>
            <a:ext cx="6309360" cy="4508979"/>
          </a:xfrm>
          <a:prstGeom prst="rect">
            <a:avLst/>
          </a:prstGeom>
        </p:spPr>
      </p:pic>
      <p:sp>
        <p:nvSpPr>
          <p:cNvPr id="3" name="Title 2">
            <a:extLst>
              <a:ext uri="{FF2B5EF4-FFF2-40B4-BE49-F238E27FC236}">
                <a16:creationId xmlns:a16="http://schemas.microsoft.com/office/drawing/2014/main" id="{32AAE61D-C3D4-727D-5FCD-9F7966F5BA94}"/>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Approach complexity (Tier 1) – Best solutions</a:t>
            </a:r>
          </a:p>
        </p:txBody>
      </p:sp>
      <p:sp>
        <p:nvSpPr>
          <p:cNvPr id="2" name="Text Placeholder 1">
            <a:extLst>
              <a:ext uri="{FF2B5EF4-FFF2-40B4-BE49-F238E27FC236}">
                <a16:creationId xmlns:a16="http://schemas.microsoft.com/office/drawing/2014/main" id="{D7FE7CB3-CC3A-C6FE-48F2-FC59BFC63444}"/>
              </a:ext>
            </a:extLst>
          </p:cNvPr>
          <p:cNvSpPr>
            <a:spLocks noGrp="1"/>
          </p:cNvSpPr>
          <p:nvPr>
            <p:ph type="body" sz="quarter" idx="10"/>
          </p:nvPr>
        </p:nvSpPr>
        <p:spPr>
          <a:xfrm>
            <a:off x="283749" y="1388822"/>
            <a:ext cx="5568411" cy="5056948"/>
          </a:xfrm>
        </p:spPr>
        <p:txBody>
          <a:bodyPr>
            <a:normAutofit fontScale="92500" lnSpcReduction="10000"/>
          </a:bodyPr>
          <a:lstStyle/>
          <a:p>
            <a:pPr marL="72000" indent="0">
              <a:buNone/>
            </a:pPr>
            <a:r>
              <a:rPr lang="en-NZ" sz="2400" dirty="0"/>
              <a:t>Optimisation begins in sub-catchment (“Tier 1”) in three steps</a:t>
            </a:r>
          </a:p>
          <a:p>
            <a:pPr marL="529200" indent="-457200">
              <a:buFont typeface="+mj-lt"/>
              <a:buAutoNum type="alphaUcPeriod"/>
            </a:pPr>
            <a:r>
              <a:rPr lang="en-NZ" sz="2000" dirty="0"/>
              <a:t>Design limiting contaminant – N, P, CU, Zn, E.coli…</a:t>
            </a:r>
          </a:p>
          <a:p>
            <a:pPr marL="529200" indent="-457200">
              <a:buFont typeface="+mj-lt"/>
              <a:buAutoNum type="alphaUcPeriod"/>
            </a:pPr>
            <a:r>
              <a:rPr lang="en-NZ" sz="2000" dirty="0"/>
              <a:t>Best solutions (3M </a:t>
            </a:r>
            <a:r>
              <a:rPr lang="en-NZ" sz="2000" dirty="0">
                <a:sym typeface="Wingdings" panose="05000000000000000000" pitchFamily="2" charset="2"/>
              </a:rPr>
              <a:t> 100</a:t>
            </a:r>
            <a:r>
              <a:rPr lang="en-NZ" sz="2000" dirty="0"/>
              <a:t>) – “limiting” load</a:t>
            </a:r>
          </a:p>
          <a:p>
            <a:pPr marL="529200" indent="-457200">
              <a:buFont typeface="+mj-lt"/>
              <a:buAutoNum type="alphaUcPeriod"/>
            </a:pPr>
            <a:r>
              <a:rPr lang="en-NZ" sz="2000" dirty="0"/>
              <a:t>Production run (100) – “critical” load</a:t>
            </a:r>
          </a:p>
          <a:p>
            <a:pPr marL="72000" indent="0">
              <a:buNone/>
            </a:pPr>
            <a:endParaRPr lang="en-NZ" sz="2400" dirty="0"/>
          </a:p>
          <a:p>
            <a:pPr marL="72000" indent="0">
              <a:buNone/>
            </a:pPr>
            <a:r>
              <a:rPr lang="en-NZ" sz="2400" dirty="0"/>
              <a:t>Best solutions choices</a:t>
            </a:r>
          </a:p>
          <a:p>
            <a:r>
              <a:rPr lang="en-NZ" sz="2000" dirty="0"/>
              <a:t>Limiting contaminant</a:t>
            </a:r>
          </a:p>
          <a:p>
            <a:r>
              <a:rPr lang="en-NZ" sz="2000" dirty="0"/>
              <a:t>Boundary climate 3M Short-period (average year*, 25-75mm design storm**, wettest month*)</a:t>
            </a:r>
          </a:p>
          <a:p>
            <a:r>
              <a:rPr lang="en-NZ" sz="2000" dirty="0"/>
              <a:t>Convergence</a:t>
            </a:r>
          </a:p>
          <a:p>
            <a:pPr marL="72000" indent="0">
              <a:buNone/>
            </a:pPr>
            <a:r>
              <a:rPr lang="en-NZ" sz="2000" dirty="0"/>
              <a:t>*Real, **Synthetic</a:t>
            </a:r>
          </a:p>
        </p:txBody>
      </p:sp>
    </p:spTree>
    <p:extLst>
      <p:ext uri="{BB962C8B-B14F-4D97-AF65-F5344CB8AC3E}">
        <p14:creationId xmlns:p14="http://schemas.microsoft.com/office/powerpoint/2010/main" val="338554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58A50F-E4DA-1B19-1292-B75933E251BA}"/>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Approach complexity (Tier 1) – Best solutions</a:t>
            </a:r>
            <a:endParaRPr lang="en-NZ" dirty="0"/>
          </a:p>
        </p:txBody>
      </p:sp>
      <p:grpSp>
        <p:nvGrpSpPr>
          <p:cNvPr id="4" name="Group 3">
            <a:extLst>
              <a:ext uri="{FF2B5EF4-FFF2-40B4-BE49-F238E27FC236}">
                <a16:creationId xmlns:a16="http://schemas.microsoft.com/office/drawing/2014/main" id="{BFD50A0C-C489-6813-12A6-E0C2F0647A2A}"/>
              </a:ext>
            </a:extLst>
          </p:cNvPr>
          <p:cNvGrpSpPr/>
          <p:nvPr/>
        </p:nvGrpSpPr>
        <p:grpSpPr>
          <a:xfrm>
            <a:off x="1624808" y="1582781"/>
            <a:ext cx="9628185" cy="4911886"/>
            <a:chOff x="1316040" y="1298415"/>
            <a:chExt cx="9628185" cy="4911886"/>
          </a:xfrm>
        </p:grpSpPr>
        <p:pic>
          <p:nvPicPr>
            <p:cNvPr id="20" name="Picture 19">
              <a:extLst>
                <a:ext uri="{FF2B5EF4-FFF2-40B4-BE49-F238E27FC236}">
                  <a16:creationId xmlns:a16="http://schemas.microsoft.com/office/drawing/2014/main" id="{0721E5DB-4FDC-73BC-4611-0B43F7ECC9D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16040" y="1298415"/>
              <a:ext cx="9628185" cy="4911886"/>
            </a:xfrm>
            <a:prstGeom prst="rect">
              <a:avLst/>
            </a:prstGeom>
            <a:solidFill>
              <a:schemeClr val="bg1"/>
            </a:solidFill>
          </p:spPr>
        </p:pic>
        <p:sp>
          <p:nvSpPr>
            <p:cNvPr id="21" name="Rectangle 20">
              <a:extLst>
                <a:ext uri="{FF2B5EF4-FFF2-40B4-BE49-F238E27FC236}">
                  <a16:creationId xmlns:a16="http://schemas.microsoft.com/office/drawing/2014/main" id="{3ED7E18E-B2DF-9F6B-8D05-087403597087}"/>
                </a:ext>
              </a:extLst>
            </p:cNvPr>
            <p:cNvSpPr/>
            <p:nvPr/>
          </p:nvSpPr>
          <p:spPr>
            <a:xfrm>
              <a:off x="2324100" y="1551709"/>
              <a:ext cx="7972290" cy="3885026"/>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 name="Group 4">
            <a:extLst>
              <a:ext uri="{FF2B5EF4-FFF2-40B4-BE49-F238E27FC236}">
                <a16:creationId xmlns:a16="http://schemas.microsoft.com/office/drawing/2014/main" id="{BBD80969-7BC0-E3EA-914F-172DC8646FA1}"/>
              </a:ext>
            </a:extLst>
          </p:cNvPr>
          <p:cNvGrpSpPr/>
          <p:nvPr/>
        </p:nvGrpSpPr>
        <p:grpSpPr>
          <a:xfrm>
            <a:off x="2632868" y="2611929"/>
            <a:ext cx="5197210" cy="0"/>
            <a:chOff x="2324100" y="2327563"/>
            <a:chExt cx="5197210" cy="0"/>
          </a:xfrm>
        </p:grpSpPr>
        <p:cxnSp>
          <p:nvCxnSpPr>
            <p:cNvPr id="18" name="Straight Arrow Connector 17">
              <a:extLst>
                <a:ext uri="{FF2B5EF4-FFF2-40B4-BE49-F238E27FC236}">
                  <a16:creationId xmlns:a16="http://schemas.microsoft.com/office/drawing/2014/main" id="{AC15530E-18D7-E312-DD62-1A01909D910D}"/>
                </a:ext>
              </a:extLst>
            </p:cNvPr>
            <p:cNvCxnSpPr>
              <a:cxnSpLocks/>
            </p:cNvCxnSpPr>
            <p:nvPr/>
          </p:nvCxnSpPr>
          <p:spPr>
            <a:xfrm flipH="1">
              <a:off x="2324100" y="2327563"/>
              <a:ext cx="1194955" cy="0"/>
            </a:xfrm>
            <a:prstGeom prst="straightConnector1">
              <a:avLst/>
            </a:prstGeom>
            <a:ln w="63500">
              <a:solidFill>
                <a:schemeClr val="accent5">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59A214-B165-6283-53B7-F993F3FC90F8}"/>
                </a:ext>
              </a:extLst>
            </p:cNvPr>
            <p:cNvCxnSpPr/>
            <p:nvPr/>
          </p:nvCxnSpPr>
          <p:spPr>
            <a:xfrm>
              <a:off x="3520925" y="2327563"/>
              <a:ext cx="4000385" cy="0"/>
            </a:xfrm>
            <a:prstGeom prst="line">
              <a:avLst/>
            </a:prstGeom>
            <a:ln w="63500">
              <a:solidFill>
                <a:schemeClr val="accent2">
                  <a:lumMod val="5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6" name="TextBox 18">
            <a:extLst>
              <a:ext uri="{FF2B5EF4-FFF2-40B4-BE49-F238E27FC236}">
                <a16:creationId xmlns:a16="http://schemas.microsoft.com/office/drawing/2014/main" id="{ECE1E391-59B2-35D4-DD77-8957BA0DD4D5}"/>
              </a:ext>
            </a:extLst>
          </p:cNvPr>
          <p:cNvSpPr txBox="1"/>
          <p:nvPr/>
        </p:nvSpPr>
        <p:spPr>
          <a:xfrm>
            <a:off x="8316695" y="2150264"/>
            <a:ext cx="2096145"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A17D65"/>
                </a:solidFill>
              </a:rPr>
              <a:t>All these solutions achieve the same Percent Reduction</a:t>
            </a:r>
          </a:p>
        </p:txBody>
      </p:sp>
      <p:grpSp>
        <p:nvGrpSpPr>
          <p:cNvPr id="7" name="Group 6">
            <a:extLst>
              <a:ext uri="{FF2B5EF4-FFF2-40B4-BE49-F238E27FC236}">
                <a16:creationId xmlns:a16="http://schemas.microsoft.com/office/drawing/2014/main" id="{12FAE965-1DD9-6D88-A8DB-98BDAAA9F35E}"/>
              </a:ext>
            </a:extLst>
          </p:cNvPr>
          <p:cNvGrpSpPr/>
          <p:nvPr/>
        </p:nvGrpSpPr>
        <p:grpSpPr>
          <a:xfrm>
            <a:off x="2779750" y="1498300"/>
            <a:ext cx="2096145" cy="1296509"/>
            <a:chOff x="2470982" y="1213934"/>
            <a:chExt cx="2096145" cy="1296509"/>
          </a:xfrm>
        </p:grpSpPr>
        <p:sp>
          <p:nvSpPr>
            <p:cNvPr id="16" name="Oval 15">
              <a:extLst>
                <a:ext uri="{FF2B5EF4-FFF2-40B4-BE49-F238E27FC236}">
                  <a16:creationId xmlns:a16="http://schemas.microsoft.com/office/drawing/2014/main" id="{A8F6613D-447D-9202-771B-60304601818D}"/>
                </a:ext>
              </a:extLst>
            </p:cNvPr>
            <p:cNvSpPr/>
            <p:nvPr/>
          </p:nvSpPr>
          <p:spPr>
            <a:xfrm>
              <a:off x="3336176" y="2144683"/>
              <a:ext cx="365760" cy="365760"/>
            </a:xfrm>
            <a:prstGeom prst="ellipse">
              <a:avLst/>
            </a:prstGeom>
            <a:noFill/>
            <a:ln w="25400">
              <a:solidFill>
                <a:schemeClr val="accent2">
                  <a:lumMod val="75000"/>
                </a:schemeClr>
              </a:solidFill>
            </a:ln>
            <a:effectLst>
              <a:glow rad="2286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ffectLst>
                  <a:glow rad="228600">
                    <a:schemeClr val="accent2">
                      <a:satMod val="175000"/>
                      <a:alpha val="40000"/>
                    </a:schemeClr>
                  </a:glow>
                </a:effectLst>
              </a:endParaRPr>
            </a:p>
          </p:txBody>
        </p:sp>
        <p:sp>
          <p:nvSpPr>
            <p:cNvPr id="17" name="TextBox 21">
              <a:extLst>
                <a:ext uri="{FF2B5EF4-FFF2-40B4-BE49-F238E27FC236}">
                  <a16:creationId xmlns:a16="http://schemas.microsoft.com/office/drawing/2014/main" id="{F536A3ED-AF2F-43D1-40D9-780C03DA460D}"/>
                </a:ext>
              </a:extLst>
            </p:cNvPr>
            <p:cNvSpPr txBox="1"/>
            <p:nvPr/>
          </p:nvSpPr>
          <p:spPr>
            <a:xfrm>
              <a:off x="2470982" y="1213934"/>
              <a:ext cx="2096145" cy="923330"/>
            </a:xfrm>
            <a:prstGeom prst="rect">
              <a:avLst/>
            </a:prstGeom>
            <a:noFill/>
            <a:effectLst>
              <a:glow rad="101600">
                <a:schemeClr val="accent2">
                  <a:satMod val="175000"/>
                  <a:alpha val="40000"/>
                </a:schemeClr>
              </a:glo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accent2">
                      <a:lumMod val="75000"/>
                    </a:schemeClr>
                  </a:solidFill>
                  <a:effectLst>
                    <a:glow rad="228600">
                      <a:schemeClr val="accent2">
                        <a:satMod val="175000"/>
                        <a:alpha val="40000"/>
                      </a:schemeClr>
                    </a:glow>
                  </a:effectLst>
                </a:rPr>
                <a:t>This one is the most Cost-effective</a:t>
              </a:r>
            </a:p>
          </p:txBody>
        </p:sp>
      </p:grpSp>
      <p:cxnSp>
        <p:nvCxnSpPr>
          <p:cNvPr id="8" name="Straight Arrow Connector 7">
            <a:extLst>
              <a:ext uri="{FF2B5EF4-FFF2-40B4-BE49-F238E27FC236}">
                <a16:creationId xmlns:a16="http://schemas.microsoft.com/office/drawing/2014/main" id="{E8F2EDB2-CC12-27C1-268F-5AA7D4CF353F}"/>
              </a:ext>
            </a:extLst>
          </p:cNvPr>
          <p:cNvCxnSpPr>
            <a:cxnSpLocks/>
          </p:cNvCxnSpPr>
          <p:nvPr/>
        </p:nvCxnSpPr>
        <p:spPr>
          <a:xfrm flipV="1">
            <a:off x="3827823" y="2602693"/>
            <a:ext cx="0" cy="3118408"/>
          </a:xfrm>
          <a:prstGeom prst="straightConnector1">
            <a:avLst/>
          </a:prstGeom>
          <a:ln w="63500">
            <a:solidFill>
              <a:schemeClr val="accent5">
                <a:alpha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FD21DC2-398C-8390-8196-C7B2B46F4705}"/>
              </a:ext>
            </a:extLst>
          </p:cNvPr>
          <p:cNvGrpSpPr/>
          <p:nvPr/>
        </p:nvGrpSpPr>
        <p:grpSpPr>
          <a:xfrm>
            <a:off x="3827823" y="2538531"/>
            <a:ext cx="4076134" cy="3191806"/>
            <a:chOff x="3574474" y="2623002"/>
            <a:chExt cx="4076134" cy="3191806"/>
          </a:xfrm>
        </p:grpSpPr>
        <p:sp>
          <p:nvSpPr>
            <p:cNvPr id="11" name="Oval 10">
              <a:extLst>
                <a:ext uri="{FF2B5EF4-FFF2-40B4-BE49-F238E27FC236}">
                  <a16:creationId xmlns:a16="http://schemas.microsoft.com/office/drawing/2014/main" id="{6ED37749-DA8D-1CD3-DA13-28984D54A7B2}"/>
                </a:ext>
              </a:extLst>
            </p:cNvPr>
            <p:cNvSpPr/>
            <p:nvPr/>
          </p:nvSpPr>
          <p:spPr>
            <a:xfrm>
              <a:off x="7495160" y="2623002"/>
              <a:ext cx="155448" cy="155448"/>
            </a:xfrm>
            <a:prstGeom prst="ellipse">
              <a:avLst/>
            </a:prstGeom>
            <a:solidFill>
              <a:schemeClr val="bg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2" name="Group 11">
              <a:extLst>
                <a:ext uri="{FF2B5EF4-FFF2-40B4-BE49-F238E27FC236}">
                  <a16:creationId xmlns:a16="http://schemas.microsoft.com/office/drawing/2014/main" id="{33F018A8-8C61-1AD6-03CD-DD8CBDB7A564}"/>
                </a:ext>
              </a:extLst>
            </p:cNvPr>
            <p:cNvGrpSpPr/>
            <p:nvPr/>
          </p:nvGrpSpPr>
          <p:grpSpPr>
            <a:xfrm>
              <a:off x="3574474" y="2696400"/>
              <a:ext cx="4002255" cy="3118408"/>
              <a:chOff x="3574474" y="2696400"/>
              <a:chExt cx="4002255" cy="3118408"/>
            </a:xfrm>
          </p:grpSpPr>
          <p:cxnSp>
            <p:nvCxnSpPr>
              <p:cNvPr id="13" name="Straight Arrow Connector 12">
                <a:extLst>
                  <a:ext uri="{FF2B5EF4-FFF2-40B4-BE49-F238E27FC236}">
                    <a16:creationId xmlns:a16="http://schemas.microsoft.com/office/drawing/2014/main" id="{7E3421E2-440F-1B5A-946E-270F5EDD9876}"/>
                  </a:ext>
                </a:extLst>
              </p:cNvPr>
              <p:cNvCxnSpPr>
                <a:cxnSpLocks/>
              </p:cNvCxnSpPr>
              <p:nvPr/>
            </p:nvCxnSpPr>
            <p:spPr>
              <a:xfrm flipV="1">
                <a:off x="7568190" y="2696400"/>
                <a:ext cx="0" cy="3118408"/>
              </a:xfrm>
              <a:prstGeom prst="straightConnector1">
                <a:avLst/>
              </a:prstGeom>
              <a:ln w="63500">
                <a:solidFill>
                  <a:schemeClr val="tx1">
                    <a:lumMod val="75000"/>
                    <a:lumOff val="25000"/>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787C95D-1A60-7E51-509D-A411539703EA}"/>
                  </a:ext>
                </a:extLst>
              </p:cNvPr>
              <p:cNvCxnSpPr>
                <a:cxnSpLocks/>
              </p:cNvCxnSpPr>
              <p:nvPr/>
            </p:nvCxnSpPr>
            <p:spPr>
              <a:xfrm>
                <a:off x="3574474" y="4262564"/>
                <a:ext cx="4002255" cy="0"/>
              </a:xfrm>
              <a:prstGeom prst="straightConnector1">
                <a:avLst/>
              </a:prstGeom>
              <a:ln w="25400">
                <a:solidFill>
                  <a:schemeClr val="tx1">
                    <a:lumMod val="75000"/>
                    <a:lumOff val="2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9">
                <a:extLst>
                  <a:ext uri="{FF2B5EF4-FFF2-40B4-BE49-F238E27FC236}">
                    <a16:creationId xmlns:a16="http://schemas.microsoft.com/office/drawing/2014/main" id="{B4E7F750-37E5-F34D-D060-291F23A5A753}"/>
                  </a:ext>
                </a:extLst>
              </p:cNvPr>
              <p:cNvSpPr txBox="1"/>
              <p:nvPr/>
            </p:nvSpPr>
            <p:spPr>
              <a:xfrm>
                <a:off x="5118739" y="4103088"/>
                <a:ext cx="97725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65000"/>
                        <a:lumOff val="35000"/>
                      </a:schemeClr>
                    </a:solidFill>
                    <a:effectLst>
                      <a:glow rad="381000">
                        <a:schemeClr val="bg1"/>
                      </a:glow>
                    </a:effectLst>
                  </a:rPr>
                  <a:t>$100 M</a:t>
                </a:r>
              </a:p>
            </p:txBody>
          </p:sp>
        </p:grpSp>
      </p:grpSp>
      <p:sp>
        <p:nvSpPr>
          <p:cNvPr id="10" name="TextBox 30">
            <a:extLst>
              <a:ext uri="{FF2B5EF4-FFF2-40B4-BE49-F238E27FC236}">
                <a16:creationId xmlns:a16="http://schemas.microsoft.com/office/drawing/2014/main" id="{292E2539-318F-A325-C6E2-8B62C559C46D}"/>
              </a:ext>
            </a:extLst>
          </p:cNvPr>
          <p:cNvSpPr txBox="1"/>
          <p:nvPr/>
        </p:nvSpPr>
        <p:spPr>
          <a:xfrm>
            <a:off x="3867195" y="3703957"/>
            <a:ext cx="398704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1" dirty="0">
                <a:solidFill>
                  <a:schemeClr val="tx1">
                    <a:lumMod val="65000"/>
                    <a:lumOff val="35000"/>
                  </a:schemeClr>
                </a:solidFill>
                <a:effectLst>
                  <a:glow rad="381000">
                    <a:schemeClr val="bg1"/>
                  </a:glow>
                </a:effectLst>
              </a:rPr>
              <a:t>Difference in Cost</a:t>
            </a:r>
          </a:p>
        </p:txBody>
      </p:sp>
    </p:spTree>
    <p:extLst>
      <p:ext uri="{BB962C8B-B14F-4D97-AF65-F5344CB8AC3E}">
        <p14:creationId xmlns:p14="http://schemas.microsoft.com/office/powerpoint/2010/main" val="1209856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988A32-D135-8AEA-83C1-9ABEF24D8387}"/>
              </a:ext>
            </a:extLst>
          </p:cNvPr>
          <p:cNvSpPr>
            <a:spLocks noGrp="1"/>
          </p:cNvSpPr>
          <p:nvPr>
            <p:ph type="body" sz="quarter" idx="10"/>
          </p:nvPr>
        </p:nvSpPr>
        <p:spPr/>
        <p:txBody>
          <a:bodyPr/>
          <a:lstStyle/>
          <a:p>
            <a:endParaRPr lang="en-NZ"/>
          </a:p>
        </p:txBody>
      </p:sp>
      <p:sp>
        <p:nvSpPr>
          <p:cNvPr id="3" name="Title 2">
            <a:extLst>
              <a:ext uri="{FF2B5EF4-FFF2-40B4-BE49-F238E27FC236}">
                <a16:creationId xmlns:a16="http://schemas.microsoft.com/office/drawing/2014/main" id="{C257E333-DC7E-F1EA-7363-77077A15BB1C}"/>
              </a:ext>
            </a:extLst>
          </p:cNvPr>
          <p:cNvSpPr>
            <a:spLocks noGrp="1"/>
          </p:cNvSpPr>
          <p:nvPr>
            <p:ph type="title"/>
          </p:nvPr>
        </p:nvSpPr>
        <p:spPr/>
        <p:txBody>
          <a:bodyPr/>
          <a:lstStyle/>
          <a:p>
            <a:endParaRPr lang="en-NZ"/>
          </a:p>
        </p:txBody>
      </p:sp>
      <p:pic>
        <p:nvPicPr>
          <p:cNvPr id="4" name="Picture 3" descr="Table&#10;&#10;Description automatically generated">
            <a:extLst>
              <a:ext uri="{FF2B5EF4-FFF2-40B4-BE49-F238E27FC236}">
                <a16:creationId xmlns:a16="http://schemas.microsoft.com/office/drawing/2014/main" id="{13AEA75E-02A4-A429-4133-3F3C7759AB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397" y="79724"/>
            <a:ext cx="11762853" cy="6778276"/>
          </a:xfrm>
          <a:prstGeom prst="rect">
            <a:avLst/>
          </a:prstGeom>
          <a:noFill/>
        </p:spPr>
      </p:pic>
    </p:spTree>
    <p:extLst>
      <p:ext uri="{BB962C8B-B14F-4D97-AF65-F5344CB8AC3E}">
        <p14:creationId xmlns:p14="http://schemas.microsoft.com/office/powerpoint/2010/main" val="756636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3B01FD-FEE2-ADBA-2C07-09346FB5D20D}"/>
              </a:ext>
            </a:extLst>
          </p:cNvPr>
          <p:cNvSpPr>
            <a:spLocks noGrp="1"/>
          </p:cNvSpPr>
          <p:nvPr>
            <p:ph type="body" sz="quarter" idx="10"/>
          </p:nvPr>
        </p:nvSpPr>
        <p:spPr>
          <a:xfrm>
            <a:off x="283749" y="1388821"/>
            <a:ext cx="10284317" cy="5131899"/>
          </a:xfrm>
        </p:spPr>
        <p:txBody>
          <a:bodyPr>
            <a:normAutofit/>
          </a:bodyPr>
          <a:lstStyle/>
          <a:p>
            <a:pPr marL="72000" indent="0">
              <a:buNone/>
            </a:pPr>
            <a:r>
              <a:rPr lang="en-NZ" sz="2400" dirty="0"/>
              <a:t>“Deliver outcome, save cost &amp; ensure compliance”</a:t>
            </a:r>
          </a:p>
          <a:p>
            <a:pPr marL="72000" indent="0">
              <a:buNone/>
            </a:pPr>
            <a:endParaRPr lang="en-NZ" sz="2400" dirty="0"/>
          </a:p>
          <a:p>
            <a:pPr marL="72000" indent="0">
              <a:buNone/>
            </a:pPr>
            <a:r>
              <a:rPr lang="en-NZ" sz="2400" dirty="0"/>
              <a:t>Challenging &amp; complex – stormwater is costly &amp; diverse</a:t>
            </a:r>
          </a:p>
          <a:p>
            <a:r>
              <a:rPr lang="en-NZ" sz="2000" b="1" dirty="0"/>
              <a:t>Least-cost </a:t>
            </a:r>
            <a:r>
              <a:rPr lang="en-NZ" sz="2000" dirty="0"/>
              <a:t>– 50-year lifecycle (optimised)</a:t>
            </a:r>
          </a:p>
          <a:p>
            <a:r>
              <a:rPr lang="en-NZ" sz="2000" b="1" dirty="0"/>
              <a:t>Action-based </a:t>
            </a:r>
            <a:r>
              <a:rPr lang="en-NZ" sz="2000" dirty="0"/>
              <a:t>– x111 diverse interventions on x106 activities, across x5,465 sub-catchments (for infrastructure and practices)</a:t>
            </a:r>
          </a:p>
          <a:p>
            <a:r>
              <a:rPr lang="en-NZ" sz="2000" b="1" dirty="0"/>
              <a:t>Targeted </a:t>
            </a:r>
            <a:r>
              <a:rPr lang="en-NZ" sz="2000" dirty="0"/>
              <a:t>– designed around critical times, sources and treatment needed</a:t>
            </a:r>
          </a:p>
          <a:p>
            <a:r>
              <a:rPr lang="en-NZ" sz="2000" b="1" dirty="0"/>
              <a:t>Integrated </a:t>
            </a:r>
            <a:r>
              <a:rPr lang="en-NZ" sz="2000" dirty="0"/>
              <a:t>– regionwide mountains to sea</a:t>
            </a:r>
          </a:p>
          <a:p>
            <a:r>
              <a:rPr lang="en-NZ" sz="2000" b="1" dirty="0"/>
              <a:t>Strategic </a:t>
            </a:r>
            <a:r>
              <a:rPr lang="en-NZ" sz="2000" dirty="0"/>
              <a:t>– action, scale, cost &amp; outcome (by sub-catchment)</a:t>
            </a:r>
          </a:p>
          <a:p>
            <a:pPr marL="72000" indent="0">
              <a:buNone/>
            </a:pPr>
            <a:endParaRPr lang="en-NZ" sz="2400" dirty="0"/>
          </a:p>
          <a:p>
            <a:pPr marL="72000" indent="0">
              <a:buNone/>
            </a:pPr>
            <a:r>
              <a:rPr lang="en-NZ" sz="2400" dirty="0"/>
              <a:t>Are management tools essential to Entity services? </a:t>
            </a:r>
          </a:p>
          <a:p>
            <a:pPr marL="72000" indent="0">
              <a:buNone/>
            </a:pPr>
            <a:r>
              <a:rPr lang="en-NZ" sz="2400" dirty="0"/>
              <a:t>(…in Healthy Waters for AMP, LTP, NDC, WQTR)</a:t>
            </a:r>
          </a:p>
        </p:txBody>
      </p:sp>
      <p:sp>
        <p:nvSpPr>
          <p:cNvPr id="3" name="Title 2">
            <a:extLst>
              <a:ext uri="{FF2B5EF4-FFF2-40B4-BE49-F238E27FC236}">
                <a16:creationId xmlns:a16="http://schemas.microsoft.com/office/drawing/2014/main" id="{31FC3E5C-D207-6421-F940-47DC6C1841F0}"/>
              </a:ext>
            </a:extLst>
          </p:cNvPr>
          <p:cNvSpPr>
            <a:spLocks noGrp="1"/>
          </p:cNvSpPr>
          <p:nvPr>
            <p:ph type="title"/>
          </p:nvPr>
        </p:nvSpPr>
        <p:spPr>
          <a:xfrm>
            <a:off x="286979" y="42514"/>
            <a:ext cx="11614736" cy="1516103"/>
          </a:xfrm>
        </p:spPr>
        <p:txBody>
          <a:bodyPr/>
          <a:lstStyle/>
          <a:p>
            <a:r>
              <a:rPr lang="en-NZ" dirty="0"/>
              <a:t>Lessons learned</a:t>
            </a:r>
            <a:br>
              <a:rPr lang="en-NZ" dirty="0"/>
            </a:br>
            <a:r>
              <a:rPr lang="en-NZ" sz="2400" dirty="0"/>
              <a:t>Management tools trade cost for complexity… necessary complexity</a:t>
            </a:r>
            <a:endParaRPr lang="en-NZ" sz="1800" dirty="0"/>
          </a:p>
        </p:txBody>
      </p:sp>
    </p:spTree>
    <p:extLst>
      <p:ext uri="{BB962C8B-B14F-4D97-AF65-F5344CB8AC3E}">
        <p14:creationId xmlns:p14="http://schemas.microsoft.com/office/powerpoint/2010/main" val="868473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AAE61D-C3D4-727D-5FCD-9F7966F5BA94}"/>
              </a:ext>
            </a:extLst>
          </p:cNvPr>
          <p:cNvSpPr>
            <a:spLocks noGrp="1"/>
          </p:cNvSpPr>
          <p:nvPr>
            <p:ph type="title"/>
          </p:nvPr>
        </p:nvSpPr>
        <p:spPr>
          <a:xfrm>
            <a:off x="286979" y="42516"/>
            <a:ext cx="11614736" cy="1516103"/>
          </a:xfrm>
        </p:spPr>
        <p:txBody>
          <a:bodyPr/>
          <a:lstStyle/>
          <a:p>
            <a:r>
              <a:rPr lang="en-NZ" dirty="0"/>
              <a:t>Optimisation</a:t>
            </a:r>
            <a:br>
              <a:rPr lang="en-NZ" dirty="0"/>
            </a:br>
            <a:r>
              <a:rPr lang="en-NZ" sz="2400" dirty="0"/>
              <a:t>Approach complexity (Tier 1) – Best solutions boundary condition choices</a:t>
            </a:r>
          </a:p>
        </p:txBody>
      </p:sp>
      <p:pic>
        <p:nvPicPr>
          <p:cNvPr id="4" name="Picture 3">
            <a:extLst>
              <a:ext uri="{FF2B5EF4-FFF2-40B4-BE49-F238E27FC236}">
                <a16:creationId xmlns:a16="http://schemas.microsoft.com/office/drawing/2014/main" id="{FAD5FF8C-A85F-C019-83C5-70DA03441F29}"/>
              </a:ext>
            </a:extLst>
          </p:cNvPr>
          <p:cNvPicPr>
            <a:picLocks noChangeAspect="1"/>
          </p:cNvPicPr>
          <p:nvPr/>
        </p:nvPicPr>
        <p:blipFill rotWithShape="1">
          <a:blip r:embed="rId3">
            <a:extLst>
              <a:ext uri="{28A0092B-C50C-407E-A947-70E740481C1C}">
                <a14:useLocalDpi xmlns:a14="http://schemas.microsoft.com/office/drawing/2010/main" val="0"/>
              </a:ext>
            </a:extLst>
          </a:blip>
          <a:srcRect b="4340"/>
          <a:stretch/>
        </p:blipFill>
        <p:spPr bwMode="auto">
          <a:xfrm>
            <a:off x="1943082" y="1388822"/>
            <a:ext cx="8302529" cy="5220984"/>
          </a:xfrm>
          <a:prstGeom prst="rect">
            <a:avLst/>
          </a:prstGeom>
          <a:noFill/>
        </p:spPr>
      </p:pic>
    </p:spTree>
    <p:extLst>
      <p:ext uri="{BB962C8B-B14F-4D97-AF65-F5344CB8AC3E}">
        <p14:creationId xmlns:p14="http://schemas.microsoft.com/office/powerpoint/2010/main" val="799809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AAE61D-C3D4-727D-5FCD-9F7966F5BA94}"/>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Approach complexity (Tier 1) – Production run &amp; critical condition</a:t>
            </a:r>
          </a:p>
        </p:txBody>
      </p:sp>
      <p:pic>
        <p:nvPicPr>
          <p:cNvPr id="6" name="Picture 5">
            <a:extLst>
              <a:ext uri="{FF2B5EF4-FFF2-40B4-BE49-F238E27FC236}">
                <a16:creationId xmlns:a16="http://schemas.microsoft.com/office/drawing/2014/main" id="{69EEFCE0-3A26-FF9A-47D5-67B2DF9F6597}"/>
              </a:ext>
            </a:extLst>
          </p:cNvPr>
          <p:cNvPicPr/>
          <p:nvPr/>
        </p:nvPicPr>
        <p:blipFill rotWithShape="1">
          <a:blip r:embed="rId3" cstate="print">
            <a:extLst>
              <a:ext uri="{28A0092B-C50C-407E-A947-70E740481C1C}">
                <a14:useLocalDpi xmlns:a14="http://schemas.microsoft.com/office/drawing/2010/main" val="0"/>
              </a:ext>
            </a:extLst>
          </a:blip>
          <a:srcRect t="10221" r="45649" b="4692"/>
          <a:stretch/>
        </p:blipFill>
        <p:spPr bwMode="auto">
          <a:xfrm>
            <a:off x="280549" y="2339242"/>
            <a:ext cx="3229369" cy="3095703"/>
          </a:xfrm>
          <a:prstGeom prst="rect">
            <a:avLst/>
          </a:prstGeom>
          <a:noFill/>
          <a:ln>
            <a:noFill/>
          </a:ln>
          <a:extLst>
            <a:ext uri="{53640926-AAD7-44D8-BBD7-CCE9431645EC}">
              <a14:shadowObscured xmlns:a14="http://schemas.microsoft.com/office/drawing/2010/main"/>
            </a:ext>
          </a:extLst>
        </p:spPr>
      </p:pic>
      <p:sp>
        <p:nvSpPr>
          <p:cNvPr id="7" name="Arrow: Right 6">
            <a:extLst>
              <a:ext uri="{FF2B5EF4-FFF2-40B4-BE49-F238E27FC236}">
                <a16:creationId xmlns:a16="http://schemas.microsoft.com/office/drawing/2014/main" id="{33A518CD-A9DD-E8F6-1060-17E431F384E1}"/>
              </a:ext>
            </a:extLst>
          </p:cNvPr>
          <p:cNvSpPr/>
          <p:nvPr/>
        </p:nvSpPr>
        <p:spPr>
          <a:xfrm>
            <a:off x="3518944" y="3438996"/>
            <a:ext cx="784531" cy="721894"/>
          </a:xfrm>
          <a:prstGeom prst="rightArrow">
            <a:avLst/>
          </a:prstGeom>
          <a:solidFill>
            <a:srgbClr val="DDDB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a:extLst>
              <a:ext uri="{FF2B5EF4-FFF2-40B4-BE49-F238E27FC236}">
                <a16:creationId xmlns:a16="http://schemas.microsoft.com/office/drawing/2014/main" id="{9C293872-DD4C-ED67-453F-C541C961EA4D}"/>
              </a:ext>
            </a:extLst>
          </p:cNvPr>
          <p:cNvPicPr>
            <a:picLocks noChangeAspect="1"/>
          </p:cNvPicPr>
          <p:nvPr/>
        </p:nvPicPr>
        <p:blipFill>
          <a:blip r:embed="rId4"/>
          <a:stretch>
            <a:fillRect/>
          </a:stretch>
        </p:blipFill>
        <p:spPr>
          <a:xfrm>
            <a:off x="4431691" y="1863736"/>
            <a:ext cx="7382905" cy="3848637"/>
          </a:xfrm>
          <a:prstGeom prst="rect">
            <a:avLst/>
          </a:prstGeom>
        </p:spPr>
      </p:pic>
      <p:grpSp>
        <p:nvGrpSpPr>
          <p:cNvPr id="35" name="Group 34">
            <a:extLst>
              <a:ext uri="{FF2B5EF4-FFF2-40B4-BE49-F238E27FC236}">
                <a16:creationId xmlns:a16="http://schemas.microsoft.com/office/drawing/2014/main" id="{F8499F64-B881-7BB5-D2EA-5D1988B89B19}"/>
              </a:ext>
            </a:extLst>
          </p:cNvPr>
          <p:cNvGrpSpPr/>
          <p:nvPr/>
        </p:nvGrpSpPr>
        <p:grpSpPr>
          <a:xfrm>
            <a:off x="2494545" y="3693749"/>
            <a:ext cx="9240255" cy="1518580"/>
            <a:chOff x="2494545" y="3693749"/>
            <a:chExt cx="9240255" cy="1518580"/>
          </a:xfrm>
        </p:grpSpPr>
        <p:sp>
          <p:nvSpPr>
            <p:cNvPr id="28" name="TextBox 27">
              <a:extLst>
                <a:ext uri="{FF2B5EF4-FFF2-40B4-BE49-F238E27FC236}">
                  <a16:creationId xmlns:a16="http://schemas.microsoft.com/office/drawing/2014/main" id="{112CD262-7E72-0139-4B03-FEBE614E9D65}"/>
                </a:ext>
              </a:extLst>
            </p:cNvPr>
            <p:cNvSpPr txBox="1"/>
            <p:nvPr/>
          </p:nvSpPr>
          <p:spPr>
            <a:xfrm>
              <a:off x="6306709" y="4708665"/>
              <a:ext cx="3832164" cy="369332"/>
            </a:xfrm>
            <a:prstGeom prst="rect">
              <a:avLst/>
            </a:prstGeom>
            <a:noFill/>
          </p:spPr>
          <p:txBody>
            <a:bodyPr wrap="square" rtlCol="0">
              <a:spAutoFit/>
            </a:bodyPr>
            <a:lstStyle/>
            <a:p>
              <a:pPr algn="ctr"/>
              <a:r>
                <a:rPr lang="en-US" sz="1800" b="1" dirty="0">
                  <a:solidFill>
                    <a:schemeClr val="bg1">
                      <a:lumMod val="50000"/>
                    </a:schemeClr>
                  </a:solidFill>
                  <a:latin typeface="Open Sans" panose="020B0606030504020204" pitchFamily="34" charset="0"/>
                </a:rPr>
                <a:t>	Chronic (median)</a:t>
              </a:r>
              <a:endParaRPr lang="en-NZ" b="1" dirty="0">
                <a:solidFill>
                  <a:schemeClr val="bg1">
                    <a:lumMod val="50000"/>
                  </a:schemeClr>
                </a:solidFill>
              </a:endParaRPr>
            </a:p>
          </p:txBody>
        </p:sp>
        <p:cxnSp>
          <p:nvCxnSpPr>
            <p:cNvPr id="29" name="Straight Connector 28">
              <a:extLst>
                <a:ext uri="{FF2B5EF4-FFF2-40B4-BE49-F238E27FC236}">
                  <a16:creationId xmlns:a16="http://schemas.microsoft.com/office/drawing/2014/main" id="{DA9B93DF-9267-8F59-ACDC-ED446056D941}"/>
                </a:ext>
              </a:extLst>
            </p:cNvPr>
            <p:cNvCxnSpPr>
              <a:cxnSpLocks/>
            </p:cNvCxnSpPr>
            <p:nvPr/>
          </p:nvCxnSpPr>
          <p:spPr>
            <a:xfrm>
              <a:off x="5047792" y="4583408"/>
              <a:ext cx="6687008" cy="0"/>
            </a:xfrm>
            <a:prstGeom prst="line">
              <a:avLst/>
            </a:prstGeom>
            <a:ln/>
          </p:spPr>
          <p:style>
            <a:lnRef idx="2">
              <a:schemeClr val="accent2"/>
            </a:lnRef>
            <a:fillRef idx="0">
              <a:schemeClr val="accent2"/>
            </a:fillRef>
            <a:effectRef idx="1">
              <a:schemeClr val="accent2"/>
            </a:effectRef>
            <a:fontRef idx="minor">
              <a:schemeClr val="tx1"/>
            </a:fontRef>
          </p:style>
        </p:cxnSp>
        <p:grpSp>
          <p:nvGrpSpPr>
            <p:cNvPr id="23" name="Group 22">
              <a:extLst>
                <a:ext uri="{FF2B5EF4-FFF2-40B4-BE49-F238E27FC236}">
                  <a16:creationId xmlns:a16="http://schemas.microsoft.com/office/drawing/2014/main" id="{EC312EAC-9381-7D26-0C2A-01C11E6B76B0}"/>
                </a:ext>
              </a:extLst>
            </p:cNvPr>
            <p:cNvGrpSpPr/>
            <p:nvPr/>
          </p:nvGrpSpPr>
          <p:grpSpPr>
            <a:xfrm>
              <a:off x="2494545" y="3693749"/>
              <a:ext cx="9240255" cy="1518580"/>
              <a:chOff x="412079" y="4864778"/>
              <a:chExt cx="9240255" cy="1518580"/>
            </a:xfrm>
          </p:grpSpPr>
          <p:grpSp>
            <p:nvGrpSpPr>
              <p:cNvPr id="24" name="Group 23">
                <a:extLst>
                  <a:ext uri="{FF2B5EF4-FFF2-40B4-BE49-F238E27FC236}">
                    <a16:creationId xmlns:a16="http://schemas.microsoft.com/office/drawing/2014/main" id="{C83642FE-4EDA-439E-2539-B70FEE6CEE67}"/>
                  </a:ext>
                </a:extLst>
              </p:cNvPr>
              <p:cNvGrpSpPr/>
              <p:nvPr/>
            </p:nvGrpSpPr>
            <p:grpSpPr>
              <a:xfrm>
                <a:off x="2965326" y="4864778"/>
                <a:ext cx="6687008" cy="635099"/>
                <a:chOff x="2965326" y="4864778"/>
                <a:chExt cx="6687008" cy="635099"/>
              </a:xfrm>
            </p:grpSpPr>
            <p:cxnSp>
              <p:nvCxnSpPr>
                <p:cNvPr id="26" name="Straight Connector 25">
                  <a:extLst>
                    <a:ext uri="{FF2B5EF4-FFF2-40B4-BE49-F238E27FC236}">
                      <a16:creationId xmlns:a16="http://schemas.microsoft.com/office/drawing/2014/main" id="{59C00C24-F8A6-CB5E-3DEA-B3B4B1AFA4F0}"/>
                    </a:ext>
                  </a:extLst>
                </p:cNvPr>
                <p:cNvCxnSpPr>
                  <a:cxnSpLocks/>
                </p:cNvCxnSpPr>
                <p:nvPr/>
              </p:nvCxnSpPr>
              <p:spPr>
                <a:xfrm>
                  <a:off x="2965326" y="5499877"/>
                  <a:ext cx="6687008"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TextBox 26">
                  <a:extLst>
                    <a:ext uri="{FF2B5EF4-FFF2-40B4-BE49-F238E27FC236}">
                      <a16:creationId xmlns:a16="http://schemas.microsoft.com/office/drawing/2014/main" id="{417F0C0E-54E0-F136-4884-6FD22C4ACD76}"/>
                    </a:ext>
                  </a:extLst>
                </p:cNvPr>
                <p:cNvSpPr txBox="1"/>
                <p:nvPr/>
              </p:nvSpPr>
              <p:spPr>
                <a:xfrm>
                  <a:off x="4454634" y="4864778"/>
                  <a:ext cx="2980466" cy="369332"/>
                </a:xfrm>
                <a:prstGeom prst="rect">
                  <a:avLst/>
                </a:prstGeom>
                <a:noFill/>
              </p:spPr>
              <p:txBody>
                <a:bodyPr wrap="square" rtlCol="0">
                  <a:spAutoFit/>
                </a:bodyPr>
                <a:lstStyle/>
                <a:p>
                  <a:pPr algn="ctr"/>
                  <a:r>
                    <a:rPr lang="en-US" sz="1800" b="1" dirty="0">
                      <a:solidFill>
                        <a:schemeClr val="bg1">
                          <a:lumMod val="50000"/>
                        </a:schemeClr>
                      </a:solidFill>
                      <a:latin typeface="Open Sans" panose="020B0606030504020204" pitchFamily="34" charset="0"/>
                    </a:rPr>
                    <a:t>		Acute (95</a:t>
                  </a:r>
                  <a:r>
                    <a:rPr lang="en-US" sz="1800" b="1" baseline="30000" dirty="0">
                      <a:solidFill>
                        <a:schemeClr val="bg1">
                          <a:lumMod val="50000"/>
                        </a:schemeClr>
                      </a:solidFill>
                      <a:latin typeface="Open Sans" panose="020B0606030504020204" pitchFamily="34" charset="0"/>
                    </a:rPr>
                    <a:t>th</a:t>
                  </a:r>
                  <a:r>
                    <a:rPr lang="en-US" sz="1800" b="1" dirty="0">
                      <a:solidFill>
                        <a:schemeClr val="bg1">
                          <a:lumMod val="50000"/>
                        </a:schemeClr>
                      </a:solidFill>
                      <a:latin typeface="Open Sans" panose="020B0606030504020204" pitchFamily="34" charset="0"/>
                    </a:rPr>
                    <a:t>%)</a:t>
                  </a:r>
                  <a:endParaRPr lang="en-NZ" b="1" dirty="0">
                    <a:solidFill>
                      <a:schemeClr val="bg1">
                        <a:lumMod val="50000"/>
                      </a:schemeClr>
                    </a:solidFill>
                  </a:endParaRPr>
                </a:p>
              </p:txBody>
            </p:sp>
          </p:grpSp>
          <p:sp>
            <p:nvSpPr>
              <p:cNvPr id="25" name="TextBox 24">
                <a:extLst>
                  <a:ext uri="{FF2B5EF4-FFF2-40B4-BE49-F238E27FC236}">
                    <a16:creationId xmlns:a16="http://schemas.microsoft.com/office/drawing/2014/main" id="{D82EE19A-B00D-7CF7-EF8D-D244B5C86AB3}"/>
                  </a:ext>
                </a:extLst>
              </p:cNvPr>
              <p:cNvSpPr txBox="1"/>
              <p:nvPr/>
            </p:nvSpPr>
            <p:spPr>
              <a:xfrm>
                <a:off x="412079" y="5737027"/>
                <a:ext cx="2980466" cy="646331"/>
              </a:xfrm>
              <a:prstGeom prst="rect">
                <a:avLst/>
              </a:prstGeom>
              <a:noFill/>
            </p:spPr>
            <p:txBody>
              <a:bodyPr wrap="square" rtlCol="0">
                <a:spAutoFit/>
              </a:bodyPr>
              <a:lstStyle/>
              <a:p>
                <a:pPr algn="ctr"/>
                <a:r>
                  <a:rPr lang="en-US" b="1" dirty="0">
                    <a:solidFill>
                      <a:schemeClr val="bg1">
                        <a:lumMod val="50000"/>
                      </a:schemeClr>
                    </a:solidFill>
                    <a:latin typeface="Open Sans" panose="020B0606030504020204" pitchFamily="34" charset="0"/>
                  </a:rPr>
                  <a:t>Zinc</a:t>
                </a:r>
              </a:p>
              <a:p>
                <a:pPr algn="ctr"/>
                <a:r>
                  <a:rPr lang="en-US" b="1" dirty="0">
                    <a:solidFill>
                      <a:schemeClr val="bg1">
                        <a:lumMod val="50000"/>
                      </a:schemeClr>
                    </a:solidFill>
                    <a:latin typeface="Open Sans" panose="020B0606030504020204" pitchFamily="34" charset="0"/>
                  </a:rPr>
                  <a:t> </a:t>
                </a:r>
                <a:r>
                  <a:rPr lang="en-US" sz="1800" b="1" dirty="0">
                    <a:solidFill>
                      <a:schemeClr val="bg1">
                        <a:lumMod val="50000"/>
                      </a:schemeClr>
                    </a:solidFill>
                    <a:latin typeface="Open Sans" panose="020B0606030504020204" pitchFamily="34" charset="0"/>
                  </a:rPr>
                  <a:t>A-grade</a:t>
                </a:r>
                <a:endParaRPr lang="en-NZ" b="1" dirty="0">
                  <a:solidFill>
                    <a:schemeClr val="bg1">
                      <a:lumMod val="50000"/>
                    </a:schemeClr>
                  </a:solidFill>
                </a:endParaRPr>
              </a:p>
            </p:txBody>
          </p:sp>
        </p:grpSp>
      </p:grpSp>
    </p:spTree>
    <p:extLst>
      <p:ext uri="{BB962C8B-B14F-4D97-AF65-F5344CB8AC3E}">
        <p14:creationId xmlns:p14="http://schemas.microsoft.com/office/powerpoint/2010/main" val="9587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C51787-8528-CBBA-B46E-A64264CEC8CE}"/>
              </a:ext>
            </a:extLst>
          </p:cNvPr>
          <p:cNvSpPr>
            <a:spLocks noGrp="1"/>
          </p:cNvSpPr>
          <p:nvPr>
            <p:ph type="title"/>
          </p:nvPr>
        </p:nvSpPr>
        <p:spPr>
          <a:xfrm>
            <a:off x="286979" y="42514"/>
            <a:ext cx="11614736" cy="1516103"/>
          </a:xfrm>
        </p:spPr>
        <p:txBody>
          <a:bodyPr/>
          <a:lstStyle/>
          <a:p>
            <a:r>
              <a:rPr lang="en-NZ" dirty="0"/>
              <a:t>Optimisation complexity</a:t>
            </a:r>
            <a:br>
              <a:rPr lang="en-NZ" dirty="0"/>
            </a:br>
            <a:r>
              <a:rPr lang="en-NZ" sz="2400" dirty="0"/>
              <a:t>Integrated optimisation (Tier 2) sub-catchment </a:t>
            </a:r>
            <a:r>
              <a:rPr lang="en-NZ" sz="2400" dirty="0">
                <a:sym typeface="Wingdings" panose="05000000000000000000" pitchFamily="2" charset="2"/>
              </a:rPr>
              <a:t> assessment point</a:t>
            </a:r>
            <a:endParaRPr lang="en-NZ" sz="2400" dirty="0"/>
          </a:p>
        </p:txBody>
      </p:sp>
      <p:grpSp>
        <p:nvGrpSpPr>
          <p:cNvPr id="4" name="Group 3">
            <a:extLst>
              <a:ext uri="{FF2B5EF4-FFF2-40B4-BE49-F238E27FC236}">
                <a16:creationId xmlns:a16="http://schemas.microsoft.com/office/drawing/2014/main" id="{E57D0ACF-F3F2-7802-B156-F84EC8FEC0F9}"/>
              </a:ext>
            </a:extLst>
          </p:cNvPr>
          <p:cNvGrpSpPr/>
          <p:nvPr/>
        </p:nvGrpSpPr>
        <p:grpSpPr>
          <a:xfrm>
            <a:off x="542919" y="2182211"/>
            <a:ext cx="3911621" cy="3859458"/>
            <a:chOff x="742323" y="2023449"/>
            <a:chExt cx="3911621" cy="3859458"/>
          </a:xfrm>
        </p:grpSpPr>
        <p:sp>
          <p:nvSpPr>
            <p:cNvPr id="5" name="TextBox 34">
              <a:extLst>
                <a:ext uri="{FF2B5EF4-FFF2-40B4-BE49-F238E27FC236}">
                  <a16:creationId xmlns:a16="http://schemas.microsoft.com/office/drawing/2014/main" id="{402D5A21-B81F-87F7-9F67-74F53640EE3C}"/>
                </a:ext>
              </a:extLst>
            </p:cNvPr>
            <p:cNvSpPr txBox="1"/>
            <p:nvPr/>
          </p:nvSpPr>
          <p:spPr>
            <a:xfrm>
              <a:off x="3130461" y="5328909"/>
              <a:ext cx="1176273"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effectLst>
                    <a:glow rad="127000">
                      <a:srgbClr val="FC8637">
                        <a:alpha val="50000"/>
                      </a:srgbClr>
                    </a:glow>
                  </a:effectLst>
                  <a:latin typeface="Arial Rounded MT Bold" panose="020F0704030504030204" pitchFamily="34" charset="0"/>
                </a:rPr>
                <a:t>Subcatchment</a:t>
              </a:r>
            </a:p>
            <a:p>
              <a:r>
                <a:rPr lang="en-US" sz="1000" dirty="0">
                  <a:effectLst>
                    <a:glow rad="127000">
                      <a:srgbClr val="FC8637">
                        <a:alpha val="50000"/>
                      </a:srgbClr>
                    </a:glow>
                  </a:effectLst>
                  <a:latin typeface="Arial Rounded MT Bold" panose="020F0704030504030204" pitchFamily="34" charset="0"/>
                </a:rPr>
                <a:t>devices &amp; source controls</a:t>
              </a:r>
              <a:endParaRPr lang="en-US" sz="1000" dirty="0">
                <a:effectLst>
                  <a:glow rad="127000">
                    <a:srgbClr val="FC8637">
                      <a:alpha val="50000"/>
                    </a:srgbClr>
                  </a:glow>
                </a:effectLst>
              </a:endParaRPr>
            </a:p>
          </p:txBody>
        </p:sp>
        <p:sp>
          <p:nvSpPr>
            <p:cNvPr id="6" name="TextBox 35">
              <a:extLst>
                <a:ext uri="{FF2B5EF4-FFF2-40B4-BE49-F238E27FC236}">
                  <a16:creationId xmlns:a16="http://schemas.microsoft.com/office/drawing/2014/main" id="{AFB8229F-B328-C6BF-9791-DF572308399F}"/>
                </a:ext>
              </a:extLst>
            </p:cNvPr>
            <p:cNvSpPr txBox="1"/>
            <p:nvPr/>
          </p:nvSpPr>
          <p:spPr>
            <a:xfrm>
              <a:off x="4306734" y="5294571"/>
              <a:ext cx="333746" cy="4037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glow rad="177800">
                      <a:srgbClr val="E2772D"/>
                    </a:glow>
                  </a:effectLst>
                </a:rPr>
                <a:t>A</a:t>
              </a:r>
            </a:p>
          </p:txBody>
        </p:sp>
        <p:grpSp>
          <p:nvGrpSpPr>
            <p:cNvPr id="7" name="Group 6">
              <a:extLst>
                <a:ext uri="{FF2B5EF4-FFF2-40B4-BE49-F238E27FC236}">
                  <a16:creationId xmlns:a16="http://schemas.microsoft.com/office/drawing/2014/main" id="{AD07F710-6661-FB80-1E9A-4CE00A7009A1}"/>
                </a:ext>
              </a:extLst>
            </p:cNvPr>
            <p:cNvGrpSpPr/>
            <p:nvPr/>
          </p:nvGrpSpPr>
          <p:grpSpPr>
            <a:xfrm>
              <a:off x="742323" y="2023449"/>
              <a:ext cx="3358741" cy="3668068"/>
              <a:chOff x="719832" y="1447577"/>
              <a:chExt cx="3841366" cy="4457104"/>
            </a:xfrm>
          </p:grpSpPr>
          <p:sp>
            <p:nvSpPr>
              <p:cNvPr id="10" name="Freeform: Shape 9">
                <a:extLst>
                  <a:ext uri="{FF2B5EF4-FFF2-40B4-BE49-F238E27FC236}">
                    <a16:creationId xmlns:a16="http://schemas.microsoft.com/office/drawing/2014/main" id="{85D6679B-BF7B-0614-17E1-729E8E33203D}"/>
                  </a:ext>
                </a:extLst>
              </p:cNvPr>
              <p:cNvSpPr/>
              <p:nvPr/>
            </p:nvSpPr>
            <p:spPr>
              <a:xfrm>
                <a:off x="719832" y="1447577"/>
                <a:ext cx="3342067" cy="3591743"/>
              </a:xfrm>
              <a:custGeom>
                <a:avLst/>
                <a:gdLst>
                  <a:gd name="connsiteX0" fmla="*/ 1592580 w 4168140"/>
                  <a:gd name="connsiteY0" fmla="*/ 3817620 h 3817620"/>
                  <a:gd name="connsiteX1" fmla="*/ 2148840 w 4168140"/>
                  <a:gd name="connsiteY1" fmla="*/ 3421380 h 3817620"/>
                  <a:gd name="connsiteX2" fmla="*/ 2141220 w 4168140"/>
                  <a:gd name="connsiteY2" fmla="*/ 2918460 h 3817620"/>
                  <a:gd name="connsiteX3" fmla="*/ 2567940 w 4168140"/>
                  <a:gd name="connsiteY3" fmla="*/ 2628900 h 3817620"/>
                  <a:gd name="connsiteX4" fmla="*/ 2567940 w 4168140"/>
                  <a:gd name="connsiteY4" fmla="*/ 2133600 h 3817620"/>
                  <a:gd name="connsiteX5" fmla="*/ 3086100 w 4168140"/>
                  <a:gd name="connsiteY5" fmla="*/ 1790700 h 3817620"/>
                  <a:gd name="connsiteX6" fmla="*/ 3596640 w 4168140"/>
                  <a:gd name="connsiteY6" fmla="*/ 2133600 h 3817620"/>
                  <a:gd name="connsiteX7" fmla="*/ 4160520 w 4168140"/>
                  <a:gd name="connsiteY7" fmla="*/ 1752600 h 3817620"/>
                  <a:gd name="connsiteX8" fmla="*/ 4168140 w 4168140"/>
                  <a:gd name="connsiteY8" fmla="*/ 1196340 h 3817620"/>
                  <a:gd name="connsiteX9" fmla="*/ 3657600 w 4168140"/>
                  <a:gd name="connsiteY9" fmla="*/ 861060 h 3817620"/>
                  <a:gd name="connsiteX10" fmla="*/ 3657600 w 4168140"/>
                  <a:gd name="connsiteY10" fmla="*/ 388620 h 3817620"/>
                  <a:gd name="connsiteX11" fmla="*/ 3101340 w 4168140"/>
                  <a:gd name="connsiteY11" fmla="*/ 0 h 3817620"/>
                  <a:gd name="connsiteX12" fmla="*/ 2590800 w 4168140"/>
                  <a:gd name="connsiteY12" fmla="*/ 342900 h 3817620"/>
                  <a:gd name="connsiteX13" fmla="*/ 2080260 w 4168140"/>
                  <a:gd name="connsiteY13" fmla="*/ 0 h 3817620"/>
                  <a:gd name="connsiteX14" fmla="*/ 1577340 w 4168140"/>
                  <a:gd name="connsiteY14" fmla="*/ 335280 h 3817620"/>
                  <a:gd name="connsiteX15" fmla="*/ 1089660 w 4168140"/>
                  <a:gd name="connsiteY15" fmla="*/ 15240 h 3817620"/>
                  <a:gd name="connsiteX16" fmla="*/ 502920 w 4168140"/>
                  <a:gd name="connsiteY16" fmla="*/ 381000 h 3817620"/>
                  <a:gd name="connsiteX17" fmla="*/ 510540 w 4168140"/>
                  <a:gd name="connsiteY17" fmla="*/ 868680 h 3817620"/>
                  <a:gd name="connsiteX18" fmla="*/ 0 w 4168140"/>
                  <a:gd name="connsiteY18" fmla="*/ 1196340 h 3817620"/>
                  <a:gd name="connsiteX19" fmla="*/ 7620 w 4168140"/>
                  <a:gd name="connsiteY19" fmla="*/ 1744980 h 3817620"/>
                  <a:gd name="connsiteX20" fmla="*/ 518160 w 4168140"/>
                  <a:gd name="connsiteY20" fmla="*/ 2087880 h 3817620"/>
                  <a:gd name="connsiteX21" fmla="*/ 510540 w 4168140"/>
                  <a:gd name="connsiteY21" fmla="*/ 2621280 h 3817620"/>
                  <a:gd name="connsiteX22" fmla="*/ 1028700 w 4168140"/>
                  <a:gd name="connsiteY22" fmla="*/ 2956560 h 3817620"/>
                  <a:gd name="connsiteX23" fmla="*/ 1036320 w 4168140"/>
                  <a:gd name="connsiteY23" fmla="*/ 3459480 h 3817620"/>
                  <a:gd name="connsiteX24" fmla="*/ 1592580 w 4168140"/>
                  <a:gd name="connsiteY24" fmla="*/ 3817620 h 3817620"/>
                  <a:gd name="connsiteX0" fmla="*/ 1592580 w 4168140"/>
                  <a:gd name="connsiteY0" fmla="*/ 3817620 h 3817620"/>
                  <a:gd name="connsiteX1" fmla="*/ 2148840 w 4168140"/>
                  <a:gd name="connsiteY1" fmla="*/ 3421380 h 3817620"/>
                  <a:gd name="connsiteX2" fmla="*/ 2141220 w 4168140"/>
                  <a:gd name="connsiteY2" fmla="*/ 2918460 h 3817620"/>
                  <a:gd name="connsiteX3" fmla="*/ 2636520 w 4168140"/>
                  <a:gd name="connsiteY3" fmla="*/ 2567940 h 3817620"/>
                  <a:gd name="connsiteX4" fmla="*/ 2567940 w 4168140"/>
                  <a:gd name="connsiteY4" fmla="*/ 2133600 h 3817620"/>
                  <a:gd name="connsiteX5" fmla="*/ 3086100 w 4168140"/>
                  <a:gd name="connsiteY5" fmla="*/ 1790700 h 3817620"/>
                  <a:gd name="connsiteX6" fmla="*/ 3596640 w 4168140"/>
                  <a:gd name="connsiteY6" fmla="*/ 2133600 h 3817620"/>
                  <a:gd name="connsiteX7" fmla="*/ 4160520 w 4168140"/>
                  <a:gd name="connsiteY7" fmla="*/ 1752600 h 3817620"/>
                  <a:gd name="connsiteX8" fmla="*/ 4168140 w 4168140"/>
                  <a:gd name="connsiteY8" fmla="*/ 1196340 h 3817620"/>
                  <a:gd name="connsiteX9" fmla="*/ 3657600 w 4168140"/>
                  <a:gd name="connsiteY9" fmla="*/ 861060 h 3817620"/>
                  <a:gd name="connsiteX10" fmla="*/ 3657600 w 4168140"/>
                  <a:gd name="connsiteY10" fmla="*/ 388620 h 3817620"/>
                  <a:gd name="connsiteX11" fmla="*/ 3101340 w 4168140"/>
                  <a:gd name="connsiteY11" fmla="*/ 0 h 3817620"/>
                  <a:gd name="connsiteX12" fmla="*/ 2590800 w 4168140"/>
                  <a:gd name="connsiteY12" fmla="*/ 342900 h 3817620"/>
                  <a:gd name="connsiteX13" fmla="*/ 2080260 w 4168140"/>
                  <a:gd name="connsiteY13" fmla="*/ 0 h 3817620"/>
                  <a:gd name="connsiteX14" fmla="*/ 1577340 w 4168140"/>
                  <a:gd name="connsiteY14" fmla="*/ 335280 h 3817620"/>
                  <a:gd name="connsiteX15" fmla="*/ 1089660 w 4168140"/>
                  <a:gd name="connsiteY15" fmla="*/ 15240 h 3817620"/>
                  <a:gd name="connsiteX16" fmla="*/ 502920 w 4168140"/>
                  <a:gd name="connsiteY16" fmla="*/ 381000 h 3817620"/>
                  <a:gd name="connsiteX17" fmla="*/ 510540 w 4168140"/>
                  <a:gd name="connsiteY17" fmla="*/ 868680 h 3817620"/>
                  <a:gd name="connsiteX18" fmla="*/ 0 w 4168140"/>
                  <a:gd name="connsiteY18" fmla="*/ 1196340 h 3817620"/>
                  <a:gd name="connsiteX19" fmla="*/ 7620 w 4168140"/>
                  <a:gd name="connsiteY19" fmla="*/ 1744980 h 3817620"/>
                  <a:gd name="connsiteX20" fmla="*/ 518160 w 4168140"/>
                  <a:gd name="connsiteY20" fmla="*/ 2087880 h 3817620"/>
                  <a:gd name="connsiteX21" fmla="*/ 510540 w 4168140"/>
                  <a:gd name="connsiteY21" fmla="*/ 2621280 h 3817620"/>
                  <a:gd name="connsiteX22" fmla="*/ 1028700 w 4168140"/>
                  <a:gd name="connsiteY22" fmla="*/ 2956560 h 3817620"/>
                  <a:gd name="connsiteX23" fmla="*/ 1036320 w 4168140"/>
                  <a:gd name="connsiteY23" fmla="*/ 3459480 h 3817620"/>
                  <a:gd name="connsiteX24" fmla="*/ 1592580 w 4168140"/>
                  <a:gd name="connsiteY24" fmla="*/ 3817620 h 3817620"/>
                  <a:gd name="connsiteX0" fmla="*/ 1592580 w 4168140"/>
                  <a:gd name="connsiteY0" fmla="*/ 3817620 h 3817620"/>
                  <a:gd name="connsiteX1" fmla="*/ 2148840 w 4168140"/>
                  <a:gd name="connsiteY1" fmla="*/ 3421380 h 3817620"/>
                  <a:gd name="connsiteX2" fmla="*/ 2141220 w 4168140"/>
                  <a:gd name="connsiteY2" fmla="*/ 2918460 h 3817620"/>
                  <a:gd name="connsiteX3" fmla="*/ 2636520 w 4168140"/>
                  <a:gd name="connsiteY3" fmla="*/ 2567940 h 3817620"/>
                  <a:gd name="connsiteX4" fmla="*/ 2636520 w 4168140"/>
                  <a:gd name="connsiteY4" fmla="*/ 2125980 h 3817620"/>
                  <a:gd name="connsiteX5" fmla="*/ 3086100 w 4168140"/>
                  <a:gd name="connsiteY5" fmla="*/ 1790700 h 3817620"/>
                  <a:gd name="connsiteX6" fmla="*/ 3596640 w 4168140"/>
                  <a:gd name="connsiteY6" fmla="*/ 2133600 h 3817620"/>
                  <a:gd name="connsiteX7" fmla="*/ 4160520 w 4168140"/>
                  <a:gd name="connsiteY7" fmla="*/ 1752600 h 3817620"/>
                  <a:gd name="connsiteX8" fmla="*/ 4168140 w 4168140"/>
                  <a:gd name="connsiteY8" fmla="*/ 1196340 h 3817620"/>
                  <a:gd name="connsiteX9" fmla="*/ 3657600 w 4168140"/>
                  <a:gd name="connsiteY9" fmla="*/ 861060 h 3817620"/>
                  <a:gd name="connsiteX10" fmla="*/ 3657600 w 4168140"/>
                  <a:gd name="connsiteY10" fmla="*/ 388620 h 3817620"/>
                  <a:gd name="connsiteX11" fmla="*/ 3101340 w 4168140"/>
                  <a:gd name="connsiteY11" fmla="*/ 0 h 3817620"/>
                  <a:gd name="connsiteX12" fmla="*/ 2590800 w 4168140"/>
                  <a:gd name="connsiteY12" fmla="*/ 342900 h 3817620"/>
                  <a:gd name="connsiteX13" fmla="*/ 2080260 w 4168140"/>
                  <a:gd name="connsiteY13" fmla="*/ 0 h 3817620"/>
                  <a:gd name="connsiteX14" fmla="*/ 1577340 w 4168140"/>
                  <a:gd name="connsiteY14" fmla="*/ 335280 h 3817620"/>
                  <a:gd name="connsiteX15" fmla="*/ 1089660 w 4168140"/>
                  <a:gd name="connsiteY15" fmla="*/ 15240 h 3817620"/>
                  <a:gd name="connsiteX16" fmla="*/ 502920 w 4168140"/>
                  <a:gd name="connsiteY16" fmla="*/ 381000 h 3817620"/>
                  <a:gd name="connsiteX17" fmla="*/ 510540 w 4168140"/>
                  <a:gd name="connsiteY17" fmla="*/ 868680 h 3817620"/>
                  <a:gd name="connsiteX18" fmla="*/ 0 w 4168140"/>
                  <a:gd name="connsiteY18" fmla="*/ 1196340 h 3817620"/>
                  <a:gd name="connsiteX19" fmla="*/ 7620 w 4168140"/>
                  <a:gd name="connsiteY19" fmla="*/ 1744980 h 3817620"/>
                  <a:gd name="connsiteX20" fmla="*/ 518160 w 4168140"/>
                  <a:gd name="connsiteY20" fmla="*/ 2087880 h 3817620"/>
                  <a:gd name="connsiteX21" fmla="*/ 510540 w 4168140"/>
                  <a:gd name="connsiteY21" fmla="*/ 2621280 h 3817620"/>
                  <a:gd name="connsiteX22" fmla="*/ 1028700 w 4168140"/>
                  <a:gd name="connsiteY22" fmla="*/ 2956560 h 3817620"/>
                  <a:gd name="connsiteX23" fmla="*/ 1036320 w 4168140"/>
                  <a:gd name="connsiteY23" fmla="*/ 3459480 h 3817620"/>
                  <a:gd name="connsiteX24" fmla="*/ 1592580 w 4168140"/>
                  <a:gd name="connsiteY24" fmla="*/ 3817620 h 3817620"/>
                  <a:gd name="connsiteX0" fmla="*/ 1592580 w 4168140"/>
                  <a:gd name="connsiteY0" fmla="*/ 3817620 h 3817620"/>
                  <a:gd name="connsiteX1" fmla="*/ 2148840 w 4168140"/>
                  <a:gd name="connsiteY1" fmla="*/ 3421380 h 3817620"/>
                  <a:gd name="connsiteX2" fmla="*/ 2141220 w 4168140"/>
                  <a:gd name="connsiteY2" fmla="*/ 2918460 h 3817620"/>
                  <a:gd name="connsiteX3" fmla="*/ 2636520 w 4168140"/>
                  <a:gd name="connsiteY3" fmla="*/ 2567940 h 3817620"/>
                  <a:gd name="connsiteX4" fmla="*/ 2636520 w 4168140"/>
                  <a:gd name="connsiteY4" fmla="*/ 2125980 h 3817620"/>
                  <a:gd name="connsiteX5" fmla="*/ 3086100 w 4168140"/>
                  <a:gd name="connsiteY5" fmla="*/ 1790700 h 3817620"/>
                  <a:gd name="connsiteX6" fmla="*/ 3596640 w 4168140"/>
                  <a:gd name="connsiteY6" fmla="*/ 2133600 h 3817620"/>
                  <a:gd name="connsiteX7" fmla="*/ 4160520 w 4168140"/>
                  <a:gd name="connsiteY7" fmla="*/ 1752600 h 3817620"/>
                  <a:gd name="connsiteX8" fmla="*/ 4168140 w 4168140"/>
                  <a:gd name="connsiteY8" fmla="*/ 1196340 h 3817620"/>
                  <a:gd name="connsiteX9" fmla="*/ 3657600 w 4168140"/>
                  <a:gd name="connsiteY9" fmla="*/ 861060 h 3817620"/>
                  <a:gd name="connsiteX10" fmla="*/ 3657600 w 4168140"/>
                  <a:gd name="connsiteY10" fmla="*/ 388620 h 3817620"/>
                  <a:gd name="connsiteX11" fmla="*/ 3101340 w 4168140"/>
                  <a:gd name="connsiteY11" fmla="*/ 0 h 3817620"/>
                  <a:gd name="connsiteX12" fmla="*/ 2590800 w 4168140"/>
                  <a:gd name="connsiteY12" fmla="*/ 342900 h 3817620"/>
                  <a:gd name="connsiteX13" fmla="*/ 2080260 w 4168140"/>
                  <a:gd name="connsiteY13" fmla="*/ 0 h 3817620"/>
                  <a:gd name="connsiteX14" fmla="*/ 1577340 w 4168140"/>
                  <a:gd name="connsiteY14" fmla="*/ 335280 h 3817620"/>
                  <a:gd name="connsiteX15" fmla="*/ 1089660 w 4168140"/>
                  <a:gd name="connsiteY15" fmla="*/ 15240 h 3817620"/>
                  <a:gd name="connsiteX16" fmla="*/ 502920 w 4168140"/>
                  <a:gd name="connsiteY16" fmla="*/ 381000 h 3817620"/>
                  <a:gd name="connsiteX17" fmla="*/ 510540 w 4168140"/>
                  <a:gd name="connsiteY17" fmla="*/ 868680 h 3817620"/>
                  <a:gd name="connsiteX18" fmla="*/ 0 w 4168140"/>
                  <a:gd name="connsiteY18" fmla="*/ 1196340 h 3817620"/>
                  <a:gd name="connsiteX19" fmla="*/ 7620 w 4168140"/>
                  <a:gd name="connsiteY19" fmla="*/ 1744980 h 3817620"/>
                  <a:gd name="connsiteX20" fmla="*/ 518160 w 4168140"/>
                  <a:gd name="connsiteY20" fmla="*/ 2087880 h 3817620"/>
                  <a:gd name="connsiteX21" fmla="*/ 510540 w 4168140"/>
                  <a:gd name="connsiteY21" fmla="*/ 2621280 h 3817620"/>
                  <a:gd name="connsiteX22" fmla="*/ 1013460 w 4168140"/>
                  <a:gd name="connsiteY22" fmla="*/ 2948940 h 3817620"/>
                  <a:gd name="connsiteX23" fmla="*/ 1036320 w 4168140"/>
                  <a:gd name="connsiteY23" fmla="*/ 3459480 h 3817620"/>
                  <a:gd name="connsiteX24" fmla="*/ 1592580 w 4168140"/>
                  <a:gd name="connsiteY24" fmla="*/ 3817620 h 3817620"/>
                  <a:gd name="connsiteX0" fmla="*/ 1592580 w 4168140"/>
                  <a:gd name="connsiteY0" fmla="*/ 3817620 h 3817620"/>
                  <a:gd name="connsiteX1" fmla="*/ 2148840 w 4168140"/>
                  <a:gd name="connsiteY1" fmla="*/ 3421380 h 3817620"/>
                  <a:gd name="connsiteX2" fmla="*/ 2141220 w 4168140"/>
                  <a:gd name="connsiteY2" fmla="*/ 2918460 h 3817620"/>
                  <a:gd name="connsiteX3" fmla="*/ 2636520 w 4168140"/>
                  <a:gd name="connsiteY3" fmla="*/ 2567940 h 3817620"/>
                  <a:gd name="connsiteX4" fmla="*/ 2636520 w 4168140"/>
                  <a:gd name="connsiteY4" fmla="*/ 2125980 h 3817620"/>
                  <a:gd name="connsiteX5" fmla="*/ 3086100 w 4168140"/>
                  <a:gd name="connsiteY5" fmla="*/ 1790700 h 3817620"/>
                  <a:gd name="connsiteX6" fmla="*/ 3596640 w 4168140"/>
                  <a:gd name="connsiteY6" fmla="*/ 2133600 h 3817620"/>
                  <a:gd name="connsiteX7" fmla="*/ 4160520 w 4168140"/>
                  <a:gd name="connsiteY7" fmla="*/ 1752600 h 3817620"/>
                  <a:gd name="connsiteX8" fmla="*/ 4168140 w 4168140"/>
                  <a:gd name="connsiteY8" fmla="*/ 1196340 h 3817620"/>
                  <a:gd name="connsiteX9" fmla="*/ 3657600 w 4168140"/>
                  <a:gd name="connsiteY9" fmla="*/ 861060 h 3817620"/>
                  <a:gd name="connsiteX10" fmla="*/ 3657600 w 4168140"/>
                  <a:gd name="connsiteY10" fmla="*/ 388620 h 3817620"/>
                  <a:gd name="connsiteX11" fmla="*/ 3101340 w 4168140"/>
                  <a:gd name="connsiteY11" fmla="*/ 0 h 3817620"/>
                  <a:gd name="connsiteX12" fmla="*/ 2590800 w 4168140"/>
                  <a:gd name="connsiteY12" fmla="*/ 342900 h 3817620"/>
                  <a:gd name="connsiteX13" fmla="*/ 2080260 w 4168140"/>
                  <a:gd name="connsiteY13" fmla="*/ 0 h 3817620"/>
                  <a:gd name="connsiteX14" fmla="*/ 1577340 w 4168140"/>
                  <a:gd name="connsiteY14" fmla="*/ 335280 h 3817620"/>
                  <a:gd name="connsiteX15" fmla="*/ 1089660 w 4168140"/>
                  <a:gd name="connsiteY15" fmla="*/ 15240 h 3817620"/>
                  <a:gd name="connsiteX16" fmla="*/ 502920 w 4168140"/>
                  <a:gd name="connsiteY16" fmla="*/ 381000 h 3817620"/>
                  <a:gd name="connsiteX17" fmla="*/ 510540 w 4168140"/>
                  <a:gd name="connsiteY17" fmla="*/ 868680 h 3817620"/>
                  <a:gd name="connsiteX18" fmla="*/ 0 w 4168140"/>
                  <a:gd name="connsiteY18" fmla="*/ 1196340 h 3817620"/>
                  <a:gd name="connsiteX19" fmla="*/ 7620 w 4168140"/>
                  <a:gd name="connsiteY19" fmla="*/ 1744980 h 3817620"/>
                  <a:gd name="connsiteX20" fmla="*/ 518160 w 4168140"/>
                  <a:gd name="connsiteY20" fmla="*/ 2087880 h 3817620"/>
                  <a:gd name="connsiteX21" fmla="*/ 510540 w 4168140"/>
                  <a:gd name="connsiteY21" fmla="*/ 2621280 h 3817620"/>
                  <a:gd name="connsiteX22" fmla="*/ 1013460 w 4168140"/>
                  <a:gd name="connsiteY22" fmla="*/ 2948940 h 3817620"/>
                  <a:gd name="connsiteX23" fmla="*/ 1005840 w 4168140"/>
                  <a:gd name="connsiteY23" fmla="*/ 3413760 h 3817620"/>
                  <a:gd name="connsiteX24" fmla="*/ 1592580 w 4168140"/>
                  <a:gd name="connsiteY24" fmla="*/ 3817620 h 3817620"/>
                  <a:gd name="connsiteX0" fmla="*/ 1592580 w 4168140"/>
                  <a:gd name="connsiteY0" fmla="*/ 3817620 h 3817620"/>
                  <a:gd name="connsiteX1" fmla="*/ 2148840 w 4168140"/>
                  <a:gd name="connsiteY1" fmla="*/ 3421380 h 3817620"/>
                  <a:gd name="connsiteX2" fmla="*/ 2141220 w 4168140"/>
                  <a:gd name="connsiteY2" fmla="*/ 2918460 h 3817620"/>
                  <a:gd name="connsiteX3" fmla="*/ 2636520 w 4168140"/>
                  <a:gd name="connsiteY3" fmla="*/ 2567940 h 3817620"/>
                  <a:gd name="connsiteX4" fmla="*/ 2636520 w 4168140"/>
                  <a:gd name="connsiteY4" fmla="*/ 2125980 h 3817620"/>
                  <a:gd name="connsiteX5" fmla="*/ 3086100 w 4168140"/>
                  <a:gd name="connsiteY5" fmla="*/ 1790700 h 3817620"/>
                  <a:gd name="connsiteX6" fmla="*/ 3596640 w 4168140"/>
                  <a:gd name="connsiteY6" fmla="*/ 2133600 h 3817620"/>
                  <a:gd name="connsiteX7" fmla="*/ 4160520 w 4168140"/>
                  <a:gd name="connsiteY7" fmla="*/ 1752600 h 3817620"/>
                  <a:gd name="connsiteX8" fmla="*/ 4168140 w 4168140"/>
                  <a:gd name="connsiteY8" fmla="*/ 1196340 h 3817620"/>
                  <a:gd name="connsiteX9" fmla="*/ 3657600 w 4168140"/>
                  <a:gd name="connsiteY9" fmla="*/ 861060 h 3817620"/>
                  <a:gd name="connsiteX10" fmla="*/ 3657600 w 4168140"/>
                  <a:gd name="connsiteY10" fmla="*/ 388620 h 3817620"/>
                  <a:gd name="connsiteX11" fmla="*/ 3101340 w 4168140"/>
                  <a:gd name="connsiteY11" fmla="*/ 0 h 3817620"/>
                  <a:gd name="connsiteX12" fmla="*/ 2590800 w 4168140"/>
                  <a:gd name="connsiteY12" fmla="*/ 342900 h 3817620"/>
                  <a:gd name="connsiteX13" fmla="*/ 2080260 w 4168140"/>
                  <a:gd name="connsiteY13" fmla="*/ 0 h 3817620"/>
                  <a:gd name="connsiteX14" fmla="*/ 1577340 w 4168140"/>
                  <a:gd name="connsiteY14" fmla="*/ 335280 h 3817620"/>
                  <a:gd name="connsiteX15" fmla="*/ 1089660 w 4168140"/>
                  <a:gd name="connsiteY15" fmla="*/ 15240 h 3817620"/>
                  <a:gd name="connsiteX16" fmla="*/ 502920 w 4168140"/>
                  <a:gd name="connsiteY16" fmla="*/ 381000 h 3817620"/>
                  <a:gd name="connsiteX17" fmla="*/ 510540 w 4168140"/>
                  <a:gd name="connsiteY17" fmla="*/ 868680 h 3817620"/>
                  <a:gd name="connsiteX18" fmla="*/ 0 w 4168140"/>
                  <a:gd name="connsiteY18" fmla="*/ 1196340 h 3817620"/>
                  <a:gd name="connsiteX19" fmla="*/ 7620 w 4168140"/>
                  <a:gd name="connsiteY19" fmla="*/ 1744980 h 3817620"/>
                  <a:gd name="connsiteX20" fmla="*/ 518160 w 4168140"/>
                  <a:gd name="connsiteY20" fmla="*/ 2087880 h 3817620"/>
                  <a:gd name="connsiteX21" fmla="*/ 510540 w 4168140"/>
                  <a:gd name="connsiteY21" fmla="*/ 2621280 h 3817620"/>
                  <a:gd name="connsiteX22" fmla="*/ 1005840 w 4168140"/>
                  <a:gd name="connsiteY22" fmla="*/ 2941320 h 3817620"/>
                  <a:gd name="connsiteX23" fmla="*/ 1005840 w 4168140"/>
                  <a:gd name="connsiteY23" fmla="*/ 3413760 h 3817620"/>
                  <a:gd name="connsiteX24" fmla="*/ 1592580 w 4168140"/>
                  <a:gd name="connsiteY24" fmla="*/ 3817620 h 3817620"/>
                  <a:gd name="connsiteX0" fmla="*/ 1592580 w 4168140"/>
                  <a:gd name="connsiteY0" fmla="*/ 3817620 h 3817620"/>
                  <a:gd name="connsiteX1" fmla="*/ 2148840 w 4168140"/>
                  <a:gd name="connsiteY1" fmla="*/ 3421380 h 3817620"/>
                  <a:gd name="connsiteX2" fmla="*/ 2141220 w 4168140"/>
                  <a:gd name="connsiteY2" fmla="*/ 2918460 h 3817620"/>
                  <a:gd name="connsiteX3" fmla="*/ 2636520 w 4168140"/>
                  <a:gd name="connsiteY3" fmla="*/ 2567940 h 3817620"/>
                  <a:gd name="connsiteX4" fmla="*/ 2636520 w 4168140"/>
                  <a:gd name="connsiteY4" fmla="*/ 2125980 h 3817620"/>
                  <a:gd name="connsiteX5" fmla="*/ 3086100 w 4168140"/>
                  <a:gd name="connsiteY5" fmla="*/ 1790700 h 3817620"/>
                  <a:gd name="connsiteX6" fmla="*/ 3596640 w 4168140"/>
                  <a:gd name="connsiteY6" fmla="*/ 2133600 h 3817620"/>
                  <a:gd name="connsiteX7" fmla="*/ 4160520 w 4168140"/>
                  <a:gd name="connsiteY7" fmla="*/ 1752600 h 3817620"/>
                  <a:gd name="connsiteX8" fmla="*/ 4168140 w 4168140"/>
                  <a:gd name="connsiteY8" fmla="*/ 1196340 h 3817620"/>
                  <a:gd name="connsiteX9" fmla="*/ 3657600 w 4168140"/>
                  <a:gd name="connsiteY9" fmla="*/ 861060 h 3817620"/>
                  <a:gd name="connsiteX10" fmla="*/ 3657600 w 4168140"/>
                  <a:gd name="connsiteY10" fmla="*/ 388620 h 3817620"/>
                  <a:gd name="connsiteX11" fmla="*/ 3101340 w 4168140"/>
                  <a:gd name="connsiteY11" fmla="*/ 0 h 3817620"/>
                  <a:gd name="connsiteX12" fmla="*/ 2590800 w 4168140"/>
                  <a:gd name="connsiteY12" fmla="*/ 342900 h 3817620"/>
                  <a:gd name="connsiteX13" fmla="*/ 2080260 w 4168140"/>
                  <a:gd name="connsiteY13" fmla="*/ 0 h 3817620"/>
                  <a:gd name="connsiteX14" fmla="*/ 1577340 w 4168140"/>
                  <a:gd name="connsiteY14" fmla="*/ 335280 h 3817620"/>
                  <a:gd name="connsiteX15" fmla="*/ 1089660 w 4168140"/>
                  <a:gd name="connsiteY15" fmla="*/ 15240 h 3817620"/>
                  <a:gd name="connsiteX16" fmla="*/ 502920 w 4168140"/>
                  <a:gd name="connsiteY16" fmla="*/ 381000 h 3817620"/>
                  <a:gd name="connsiteX17" fmla="*/ 510540 w 4168140"/>
                  <a:gd name="connsiteY17" fmla="*/ 868680 h 3817620"/>
                  <a:gd name="connsiteX18" fmla="*/ 0 w 4168140"/>
                  <a:gd name="connsiteY18" fmla="*/ 1196340 h 3817620"/>
                  <a:gd name="connsiteX19" fmla="*/ 7620 w 4168140"/>
                  <a:gd name="connsiteY19" fmla="*/ 1744980 h 3817620"/>
                  <a:gd name="connsiteX20" fmla="*/ 518160 w 4168140"/>
                  <a:gd name="connsiteY20" fmla="*/ 2087880 h 3817620"/>
                  <a:gd name="connsiteX21" fmla="*/ 510540 w 4168140"/>
                  <a:gd name="connsiteY21" fmla="*/ 2621280 h 3817620"/>
                  <a:gd name="connsiteX22" fmla="*/ 1005840 w 4168140"/>
                  <a:gd name="connsiteY22" fmla="*/ 2941320 h 3817620"/>
                  <a:gd name="connsiteX23" fmla="*/ 1612330 w 4168140"/>
                  <a:gd name="connsiteY23" fmla="*/ 2592666 h 3817620"/>
                  <a:gd name="connsiteX24" fmla="*/ 1592580 w 4168140"/>
                  <a:gd name="connsiteY24" fmla="*/ 3817620 h 3817620"/>
                  <a:gd name="connsiteX0" fmla="*/ 1612330 w 4168140"/>
                  <a:gd name="connsiteY0" fmla="*/ 2592666 h 3421380"/>
                  <a:gd name="connsiteX1" fmla="*/ 2148840 w 4168140"/>
                  <a:gd name="connsiteY1" fmla="*/ 3421380 h 3421380"/>
                  <a:gd name="connsiteX2" fmla="*/ 2141220 w 4168140"/>
                  <a:gd name="connsiteY2" fmla="*/ 2918460 h 3421380"/>
                  <a:gd name="connsiteX3" fmla="*/ 2636520 w 4168140"/>
                  <a:gd name="connsiteY3" fmla="*/ 2567940 h 3421380"/>
                  <a:gd name="connsiteX4" fmla="*/ 2636520 w 4168140"/>
                  <a:gd name="connsiteY4" fmla="*/ 2125980 h 3421380"/>
                  <a:gd name="connsiteX5" fmla="*/ 3086100 w 4168140"/>
                  <a:gd name="connsiteY5" fmla="*/ 1790700 h 3421380"/>
                  <a:gd name="connsiteX6" fmla="*/ 3596640 w 4168140"/>
                  <a:gd name="connsiteY6" fmla="*/ 2133600 h 3421380"/>
                  <a:gd name="connsiteX7" fmla="*/ 4160520 w 4168140"/>
                  <a:gd name="connsiteY7" fmla="*/ 1752600 h 3421380"/>
                  <a:gd name="connsiteX8" fmla="*/ 4168140 w 4168140"/>
                  <a:gd name="connsiteY8" fmla="*/ 1196340 h 3421380"/>
                  <a:gd name="connsiteX9" fmla="*/ 3657600 w 4168140"/>
                  <a:gd name="connsiteY9" fmla="*/ 861060 h 3421380"/>
                  <a:gd name="connsiteX10" fmla="*/ 3657600 w 4168140"/>
                  <a:gd name="connsiteY10" fmla="*/ 388620 h 3421380"/>
                  <a:gd name="connsiteX11" fmla="*/ 3101340 w 4168140"/>
                  <a:gd name="connsiteY11" fmla="*/ 0 h 3421380"/>
                  <a:gd name="connsiteX12" fmla="*/ 2590800 w 4168140"/>
                  <a:gd name="connsiteY12" fmla="*/ 342900 h 3421380"/>
                  <a:gd name="connsiteX13" fmla="*/ 2080260 w 4168140"/>
                  <a:gd name="connsiteY13" fmla="*/ 0 h 3421380"/>
                  <a:gd name="connsiteX14" fmla="*/ 1577340 w 4168140"/>
                  <a:gd name="connsiteY14" fmla="*/ 335280 h 3421380"/>
                  <a:gd name="connsiteX15" fmla="*/ 1089660 w 4168140"/>
                  <a:gd name="connsiteY15" fmla="*/ 15240 h 3421380"/>
                  <a:gd name="connsiteX16" fmla="*/ 502920 w 4168140"/>
                  <a:gd name="connsiteY16" fmla="*/ 381000 h 3421380"/>
                  <a:gd name="connsiteX17" fmla="*/ 510540 w 4168140"/>
                  <a:gd name="connsiteY17" fmla="*/ 868680 h 3421380"/>
                  <a:gd name="connsiteX18" fmla="*/ 0 w 4168140"/>
                  <a:gd name="connsiteY18" fmla="*/ 1196340 h 3421380"/>
                  <a:gd name="connsiteX19" fmla="*/ 7620 w 4168140"/>
                  <a:gd name="connsiteY19" fmla="*/ 1744980 h 3421380"/>
                  <a:gd name="connsiteX20" fmla="*/ 518160 w 4168140"/>
                  <a:gd name="connsiteY20" fmla="*/ 2087880 h 3421380"/>
                  <a:gd name="connsiteX21" fmla="*/ 510540 w 4168140"/>
                  <a:gd name="connsiteY21" fmla="*/ 2621280 h 3421380"/>
                  <a:gd name="connsiteX22" fmla="*/ 1005840 w 4168140"/>
                  <a:gd name="connsiteY22" fmla="*/ 2941320 h 3421380"/>
                  <a:gd name="connsiteX23" fmla="*/ 1612330 w 4168140"/>
                  <a:gd name="connsiteY23" fmla="*/ 2592666 h 3421380"/>
                  <a:gd name="connsiteX0" fmla="*/ 1612330 w 4168140"/>
                  <a:gd name="connsiteY0" fmla="*/ 2592666 h 3421380"/>
                  <a:gd name="connsiteX1" fmla="*/ 2148840 w 4168140"/>
                  <a:gd name="connsiteY1" fmla="*/ 3421380 h 3421380"/>
                  <a:gd name="connsiteX2" fmla="*/ 2636520 w 4168140"/>
                  <a:gd name="connsiteY2" fmla="*/ 2567940 h 3421380"/>
                  <a:gd name="connsiteX3" fmla="*/ 2636520 w 4168140"/>
                  <a:gd name="connsiteY3" fmla="*/ 2125980 h 3421380"/>
                  <a:gd name="connsiteX4" fmla="*/ 3086100 w 4168140"/>
                  <a:gd name="connsiteY4" fmla="*/ 1790700 h 3421380"/>
                  <a:gd name="connsiteX5" fmla="*/ 3596640 w 4168140"/>
                  <a:gd name="connsiteY5" fmla="*/ 2133600 h 3421380"/>
                  <a:gd name="connsiteX6" fmla="*/ 4160520 w 4168140"/>
                  <a:gd name="connsiteY6" fmla="*/ 1752600 h 3421380"/>
                  <a:gd name="connsiteX7" fmla="*/ 4168140 w 4168140"/>
                  <a:gd name="connsiteY7" fmla="*/ 1196340 h 3421380"/>
                  <a:gd name="connsiteX8" fmla="*/ 3657600 w 4168140"/>
                  <a:gd name="connsiteY8" fmla="*/ 861060 h 3421380"/>
                  <a:gd name="connsiteX9" fmla="*/ 3657600 w 4168140"/>
                  <a:gd name="connsiteY9" fmla="*/ 388620 h 3421380"/>
                  <a:gd name="connsiteX10" fmla="*/ 3101340 w 4168140"/>
                  <a:gd name="connsiteY10" fmla="*/ 0 h 3421380"/>
                  <a:gd name="connsiteX11" fmla="*/ 2590800 w 4168140"/>
                  <a:gd name="connsiteY11" fmla="*/ 342900 h 3421380"/>
                  <a:gd name="connsiteX12" fmla="*/ 2080260 w 4168140"/>
                  <a:gd name="connsiteY12" fmla="*/ 0 h 3421380"/>
                  <a:gd name="connsiteX13" fmla="*/ 1577340 w 4168140"/>
                  <a:gd name="connsiteY13" fmla="*/ 335280 h 3421380"/>
                  <a:gd name="connsiteX14" fmla="*/ 1089660 w 4168140"/>
                  <a:gd name="connsiteY14" fmla="*/ 15240 h 3421380"/>
                  <a:gd name="connsiteX15" fmla="*/ 502920 w 4168140"/>
                  <a:gd name="connsiteY15" fmla="*/ 381000 h 3421380"/>
                  <a:gd name="connsiteX16" fmla="*/ 510540 w 4168140"/>
                  <a:gd name="connsiteY16" fmla="*/ 868680 h 3421380"/>
                  <a:gd name="connsiteX17" fmla="*/ 0 w 4168140"/>
                  <a:gd name="connsiteY17" fmla="*/ 1196340 h 3421380"/>
                  <a:gd name="connsiteX18" fmla="*/ 7620 w 4168140"/>
                  <a:gd name="connsiteY18" fmla="*/ 1744980 h 3421380"/>
                  <a:gd name="connsiteX19" fmla="*/ 518160 w 4168140"/>
                  <a:gd name="connsiteY19" fmla="*/ 2087880 h 3421380"/>
                  <a:gd name="connsiteX20" fmla="*/ 510540 w 4168140"/>
                  <a:gd name="connsiteY20" fmla="*/ 2621280 h 3421380"/>
                  <a:gd name="connsiteX21" fmla="*/ 1005840 w 4168140"/>
                  <a:gd name="connsiteY21" fmla="*/ 2941320 h 3421380"/>
                  <a:gd name="connsiteX22" fmla="*/ 1612330 w 4168140"/>
                  <a:gd name="connsiteY22" fmla="*/ 2592666 h 3421380"/>
                  <a:gd name="connsiteX0" fmla="*/ 1612330 w 4168140"/>
                  <a:gd name="connsiteY0" fmla="*/ 2592666 h 2941320"/>
                  <a:gd name="connsiteX1" fmla="*/ 1607664 w 4168140"/>
                  <a:gd name="connsiteY1" fmla="*/ 2096433 h 2941320"/>
                  <a:gd name="connsiteX2" fmla="*/ 2636520 w 4168140"/>
                  <a:gd name="connsiteY2" fmla="*/ 2567940 h 2941320"/>
                  <a:gd name="connsiteX3" fmla="*/ 2636520 w 4168140"/>
                  <a:gd name="connsiteY3" fmla="*/ 2125980 h 2941320"/>
                  <a:gd name="connsiteX4" fmla="*/ 3086100 w 4168140"/>
                  <a:gd name="connsiteY4" fmla="*/ 1790700 h 2941320"/>
                  <a:gd name="connsiteX5" fmla="*/ 3596640 w 4168140"/>
                  <a:gd name="connsiteY5" fmla="*/ 2133600 h 2941320"/>
                  <a:gd name="connsiteX6" fmla="*/ 4160520 w 4168140"/>
                  <a:gd name="connsiteY6" fmla="*/ 1752600 h 2941320"/>
                  <a:gd name="connsiteX7" fmla="*/ 4168140 w 4168140"/>
                  <a:gd name="connsiteY7" fmla="*/ 1196340 h 2941320"/>
                  <a:gd name="connsiteX8" fmla="*/ 3657600 w 4168140"/>
                  <a:gd name="connsiteY8" fmla="*/ 861060 h 2941320"/>
                  <a:gd name="connsiteX9" fmla="*/ 3657600 w 4168140"/>
                  <a:gd name="connsiteY9" fmla="*/ 388620 h 2941320"/>
                  <a:gd name="connsiteX10" fmla="*/ 3101340 w 4168140"/>
                  <a:gd name="connsiteY10" fmla="*/ 0 h 2941320"/>
                  <a:gd name="connsiteX11" fmla="*/ 2590800 w 4168140"/>
                  <a:gd name="connsiteY11" fmla="*/ 342900 h 2941320"/>
                  <a:gd name="connsiteX12" fmla="*/ 2080260 w 4168140"/>
                  <a:gd name="connsiteY12" fmla="*/ 0 h 2941320"/>
                  <a:gd name="connsiteX13" fmla="*/ 1577340 w 4168140"/>
                  <a:gd name="connsiteY13" fmla="*/ 335280 h 2941320"/>
                  <a:gd name="connsiteX14" fmla="*/ 1089660 w 4168140"/>
                  <a:gd name="connsiteY14" fmla="*/ 15240 h 2941320"/>
                  <a:gd name="connsiteX15" fmla="*/ 502920 w 4168140"/>
                  <a:gd name="connsiteY15" fmla="*/ 381000 h 2941320"/>
                  <a:gd name="connsiteX16" fmla="*/ 510540 w 4168140"/>
                  <a:gd name="connsiteY16" fmla="*/ 868680 h 2941320"/>
                  <a:gd name="connsiteX17" fmla="*/ 0 w 4168140"/>
                  <a:gd name="connsiteY17" fmla="*/ 1196340 h 2941320"/>
                  <a:gd name="connsiteX18" fmla="*/ 7620 w 4168140"/>
                  <a:gd name="connsiteY18" fmla="*/ 1744980 h 2941320"/>
                  <a:gd name="connsiteX19" fmla="*/ 518160 w 4168140"/>
                  <a:gd name="connsiteY19" fmla="*/ 2087880 h 2941320"/>
                  <a:gd name="connsiteX20" fmla="*/ 510540 w 4168140"/>
                  <a:gd name="connsiteY20" fmla="*/ 2621280 h 2941320"/>
                  <a:gd name="connsiteX21" fmla="*/ 1005840 w 4168140"/>
                  <a:gd name="connsiteY21" fmla="*/ 2941320 h 2941320"/>
                  <a:gd name="connsiteX22" fmla="*/ 1612330 w 4168140"/>
                  <a:gd name="connsiteY22" fmla="*/ 2592666 h 2941320"/>
                  <a:gd name="connsiteX0" fmla="*/ 1649653 w 4168140"/>
                  <a:gd name="connsiteY0" fmla="*/ 2546013 h 2941320"/>
                  <a:gd name="connsiteX1" fmla="*/ 1607664 w 4168140"/>
                  <a:gd name="connsiteY1" fmla="*/ 2096433 h 2941320"/>
                  <a:gd name="connsiteX2" fmla="*/ 2636520 w 4168140"/>
                  <a:gd name="connsiteY2" fmla="*/ 2567940 h 2941320"/>
                  <a:gd name="connsiteX3" fmla="*/ 2636520 w 4168140"/>
                  <a:gd name="connsiteY3" fmla="*/ 2125980 h 2941320"/>
                  <a:gd name="connsiteX4" fmla="*/ 3086100 w 4168140"/>
                  <a:gd name="connsiteY4" fmla="*/ 1790700 h 2941320"/>
                  <a:gd name="connsiteX5" fmla="*/ 3596640 w 4168140"/>
                  <a:gd name="connsiteY5" fmla="*/ 2133600 h 2941320"/>
                  <a:gd name="connsiteX6" fmla="*/ 4160520 w 4168140"/>
                  <a:gd name="connsiteY6" fmla="*/ 1752600 h 2941320"/>
                  <a:gd name="connsiteX7" fmla="*/ 4168140 w 4168140"/>
                  <a:gd name="connsiteY7" fmla="*/ 1196340 h 2941320"/>
                  <a:gd name="connsiteX8" fmla="*/ 3657600 w 4168140"/>
                  <a:gd name="connsiteY8" fmla="*/ 861060 h 2941320"/>
                  <a:gd name="connsiteX9" fmla="*/ 3657600 w 4168140"/>
                  <a:gd name="connsiteY9" fmla="*/ 388620 h 2941320"/>
                  <a:gd name="connsiteX10" fmla="*/ 3101340 w 4168140"/>
                  <a:gd name="connsiteY10" fmla="*/ 0 h 2941320"/>
                  <a:gd name="connsiteX11" fmla="*/ 2590800 w 4168140"/>
                  <a:gd name="connsiteY11" fmla="*/ 342900 h 2941320"/>
                  <a:gd name="connsiteX12" fmla="*/ 2080260 w 4168140"/>
                  <a:gd name="connsiteY12" fmla="*/ 0 h 2941320"/>
                  <a:gd name="connsiteX13" fmla="*/ 1577340 w 4168140"/>
                  <a:gd name="connsiteY13" fmla="*/ 335280 h 2941320"/>
                  <a:gd name="connsiteX14" fmla="*/ 1089660 w 4168140"/>
                  <a:gd name="connsiteY14" fmla="*/ 15240 h 2941320"/>
                  <a:gd name="connsiteX15" fmla="*/ 502920 w 4168140"/>
                  <a:gd name="connsiteY15" fmla="*/ 381000 h 2941320"/>
                  <a:gd name="connsiteX16" fmla="*/ 510540 w 4168140"/>
                  <a:gd name="connsiteY16" fmla="*/ 868680 h 2941320"/>
                  <a:gd name="connsiteX17" fmla="*/ 0 w 4168140"/>
                  <a:gd name="connsiteY17" fmla="*/ 1196340 h 2941320"/>
                  <a:gd name="connsiteX18" fmla="*/ 7620 w 4168140"/>
                  <a:gd name="connsiteY18" fmla="*/ 1744980 h 2941320"/>
                  <a:gd name="connsiteX19" fmla="*/ 518160 w 4168140"/>
                  <a:gd name="connsiteY19" fmla="*/ 2087880 h 2941320"/>
                  <a:gd name="connsiteX20" fmla="*/ 510540 w 4168140"/>
                  <a:gd name="connsiteY20" fmla="*/ 2621280 h 2941320"/>
                  <a:gd name="connsiteX21" fmla="*/ 1005840 w 4168140"/>
                  <a:gd name="connsiteY21" fmla="*/ 2941320 h 2941320"/>
                  <a:gd name="connsiteX22" fmla="*/ 1649653 w 4168140"/>
                  <a:gd name="connsiteY22" fmla="*/ 2546013 h 2941320"/>
                  <a:gd name="connsiteX0" fmla="*/ 1649653 w 4168140"/>
                  <a:gd name="connsiteY0" fmla="*/ 2546013 h 2941320"/>
                  <a:gd name="connsiteX1" fmla="*/ 1607664 w 4168140"/>
                  <a:gd name="connsiteY1" fmla="*/ 2096433 h 2941320"/>
                  <a:gd name="connsiteX2" fmla="*/ 2086014 w 4168140"/>
                  <a:gd name="connsiteY2" fmla="*/ 1812160 h 2941320"/>
                  <a:gd name="connsiteX3" fmla="*/ 2636520 w 4168140"/>
                  <a:gd name="connsiteY3" fmla="*/ 2125980 h 2941320"/>
                  <a:gd name="connsiteX4" fmla="*/ 3086100 w 4168140"/>
                  <a:gd name="connsiteY4" fmla="*/ 1790700 h 2941320"/>
                  <a:gd name="connsiteX5" fmla="*/ 3596640 w 4168140"/>
                  <a:gd name="connsiteY5" fmla="*/ 2133600 h 2941320"/>
                  <a:gd name="connsiteX6" fmla="*/ 4160520 w 4168140"/>
                  <a:gd name="connsiteY6" fmla="*/ 1752600 h 2941320"/>
                  <a:gd name="connsiteX7" fmla="*/ 4168140 w 4168140"/>
                  <a:gd name="connsiteY7" fmla="*/ 1196340 h 2941320"/>
                  <a:gd name="connsiteX8" fmla="*/ 3657600 w 4168140"/>
                  <a:gd name="connsiteY8" fmla="*/ 861060 h 2941320"/>
                  <a:gd name="connsiteX9" fmla="*/ 3657600 w 4168140"/>
                  <a:gd name="connsiteY9" fmla="*/ 388620 h 2941320"/>
                  <a:gd name="connsiteX10" fmla="*/ 3101340 w 4168140"/>
                  <a:gd name="connsiteY10" fmla="*/ 0 h 2941320"/>
                  <a:gd name="connsiteX11" fmla="*/ 2590800 w 4168140"/>
                  <a:gd name="connsiteY11" fmla="*/ 342900 h 2941320"/>
                  <a:gd name="connsiteX12" fmla="*/ 2080260 w 4168140"/>
                  <a:gd name="connsiteY12" fmla="*/ 0 h 2941320"/>
                  <a:gd name="connsiteX13" fmla="*/ 1577340 w 4168140"/>
                  <a:gd name="connsiteY13" fmla="*/ 335280 h 2941320"/>
                  <a:gd name="connsiteX14" fmla="*/ 1089660 w 4168140"/>
                  <a:gd name="connsiteY14" fmla="*/ 15240 h 2941320"/>
                  <a:gd name="connsiteX15" fmla="*/ 502920 w 4168140"/>
                  <a:gd name="connsiteY15" fmla="*/ 381000 h 2941320"/>
                  <a:gd name="connsiteX16" fmla="*/ 510540 w 4168140"/>
                  <a:gd name="connsiteY16" fmla="*/ 868680 h 2941320"/>
                  <a:gd name="connsiteX17" fmla="*/ 0 w 4168140"/>
                  <a:gd name="connsiteY17" fmla="*/ 1196340 h 2941320"/>
                  <a:gd name="connsiteX18" fmla="*/ 7620 w 4168140"/>
                  <a:gd name="connsiteY18" fmla="*/ 1744980 h 2941320"/>
                  <a:gd name="connsiteX19" fmla="*/ 518160 w 4168140"/>
                  <a:gd name="connsiteY19" fmla="*/ 2087880 h 2941320"/>
                  <a:gd name="connsiteX20" fmla="*/ 510540 w 4168140"/>
                  <a:gd name="connsiteY20" fmla="*/ 2621280 h 2941320"/>
                  <a:gd name="connsiteX21" fmla="*/ 1005840 w 4168140"/>
                  <a:gd name="connsiteY21" fmla="*/ 2941320 h 2941320"/>
                  <a:gd name="connsiteX22" fmla="*/ 1649653 w 4168140"/>
                  <a:gd name="connsiteY22" fmla="*/ 2546013 h 2941320"/>
                  <a:gd name="connsiteX0" fmla="*/ 1649653 w 4168140"/>
                  <a:gd name="connsiteY0" fmla="*/ 2546013 h 2941320"/>
                  <a:gd name="connsiteX1" fmla="*/ 1607664 w 4168140"/>
                  <a:gd name="connsiteY1" fmla="*/ 2096433 h 2941320"/>
                  <a:gd name="connsiteX2" fmla="*/ 2086014 w 4168140"/>
                  <a:gd name="connsiteY2" fmla="*/ 1812160 h 2941320"/>
                  <a:gd name="connsiteX3" fmla="*/ 2188651 w 4168140"/>
                  <a:gd name="connsiteY3" fmla="*/ 1258233 h 2941320"/>
                  <a:gd name="connsiteX4" fmla="*/ 3086100 w 4168140"/>
                  <a:gd name="connsiteY4" fmla="*/ 1790700 h 2941320"/>
                  <a:gd name="connsiteX5" fmla="*/ 3596640 w 4168140"/>
                  <a:gd name="connsiteY5" fmla="*/ 2133600 h 2941320"/>
                  <a:gd name="connsiteX6" fmla="*/ 4160520 w 4168140"/>
                  <a:gd name="connsiteY6" fmla="*/ 1752600 h 2941320"/>
                  <a:gd name="connsiteX7" fmla="*/ 4168140 w 4168140"/>
                  <a:gd name="connsiteY7" fmla="*/ 1196340 h 2941320"/>
                  <a:gd name="connsiteX8" fmla="*/ 3657600 w 4168140"/>
                  <a:gd name="connsiteY8" fmla="*/ 861060 h 2941320"/>
                  <a:gd name="connsiteX9" fmla="*/ 3657600 w 4168140"/>
                  <a:gd name="connsiteY9" fmla="*/ 388620 h 2941320"/>
                  <a:gd name="connsiteX10" fmla="*/ 3101340 w 4168140"/>
                  <a:gd name="connsiteY10" fmla="*/ 0 h 2941320"/>
                  <a:gd name="connsiteX11" fmla="*/ 2590800 w 4168140"/>
                  <a:gd name="connsiteY11" fmla="*/ 342900 h 2941320"/>
                  <a:gd name="connsiteX12" fmla="*/ 2080260 w 4168140"/>
                  <a:gd name="connsiteY12" fmla="*/ 0 h 2941320"/>
                  <a:gd name="connsiteX13" fmla="*/ 1577340 w 4168140"/>
                  <a:gd name="connsiteY13" fmla="*/ 335280 h 2941320"/>
                  <a:gd name="connsiteX14" fmla="*/ 1089660 w 4168140"/>
                  <a:gd name="connsiteY14" fmla="*/ 15240 h 2941320"/>
                  <a:gd name="connsiteX15" fmla="*/ 502920 w 4168140"/>
                  <a:gd name="connsiteY15" fmla="*/ 381000 h 2941320"/>
                  <a:gd name="connsiteX16" fmla="*/ 510540 w 4168140"/>
                  <a:gd name="connsiteY16" fmla="*/ 868680 h 2941320"/>
                  <a:gd name="connsiteX17" fmla="*/ 0 w 4168140"/>
                  <a:gd name="connsiteY17" fmla="*/ 1196340 h 2941320"/>
                  <a:gd name="connsiteX18" fmla="*/ 7620 w 4168140"/>
                  <a:gd name="connsiteY18" fmla="*/ 1744980 h 2941320"/>
                  <a:gd name="connsiteX19" fmla="*/ 518160 w 4168140"/>
                  <a:gd name="connsiteY19" fmla="*/ 2087880 h 2941320"/>
                  <a:gd name="connsiteX20" fmla="*/ 510540 w 4168140"/>
                  <a:gd name="connsiteY20" fmla="*/ 2621280 h 2941320"/>
                  <a:gd name="connsiteX21" fmla="*/ 1005840 w 4168140"/>
                  <a:gd name="connsiteY21" fmla="*/ 2941320 h 2941320"/>
                  <a:gd name="connsiteX22" fmla="*/ 1649653 w 4168140"/>
                  <a:gd name="connsiteY22" fmla="*/ 2546013 h 2941320"/>
                  <a:gd name="connsiteX0" fmla="*/ 1649653 w 4168140"/>
                  <a:gd name="connsiteY0" fmla="*/ 2546013 h 2941320"/>
                  <a:gd name="connsiteX1" fmla="*/ 1607664 w 4168140"/>
                  <a:gd name="connsiteY1" fmla="*/ 2096433 h 2941320"/>
                  <a:gd name="connsiteX2" fmla="*/ 2179320 w 4168140"/>
                  <a:gd name="connsiteY2" fmla="*/ 1690862 h 2941320"/>
                  <a:gd name="connsiteX3" fmla="*/ 2188651 w 4168140"/>
                  <a:gd name="connsiteY3" fmla="*/ 1258233 h 2941320"/>
                  <a:gd name="connsiteX4" fmla="*/ 3086100 w 4168140"/>
                  <a:gd name="connsiteY4" fmla="*/ 1790700 h 2941320"/>
                  <a:gd name="connsiteX5" fmla="*/ 3596640 w 4168140"/>
                  <a:gd name="connsiteY5" fmla="*/ 2133600 h 2941320"/>
                  <a:gd name="connsiteX6" fmla="*/ 4160520 w 4168140"/>
                  <a:gd name="connsiteY6" fmla="*/ 1752600 h 2941320"/>
                  <a:gd name="connsiteX7" fmla="*/ 4168140 w 4168140"/>
                  <a:gd name="connsiteY7" fmla="*/ 1196340 h 2941320"/>
                  <a:gd name="connsiteX8" fmla="*/ 3657600 w 4168140"/>
                  <a:gd name="connsiteY8" fmla="*/ 861060 h 2941320"/>
                  <a:gd name="connsiteX9" fmla="*/ 3657600 w 4168140"/>
                  <a:gd name="connsiteY9" fmla="*/ 388620 h 2941320"/>
                  <a:gd name="connsiteX10" fmla="*/ 3101340 w 4168140"/>
                  <a:gd name="connsiteY10" fmla="*/ 0 h 2941320"/>
                  <a:gd name="connsiteX11" fmla="*/ 2590800 w 4168140"/>
                  <a:gd name="connsiteY11" fmla="*/ 342900 h 2941320"/>
                  <a:gd name="connsiteX12" fmla="*/ 2080260 w 4168140"/>
                  <a:gd name="connsiteY12" fmla="*/ 0 h 2941320"/>
                  <a:gd name="connsiteX13" fmla="*/ 1577340 w 4168140"/>
                  <a:gd name="connsiteY13" fmla="*/ 335280 h 2941320"/>
                  <a:gd name="connsiteX14" fmla="*/ 1089660 w 4168140"/>
                  <a:gd name="connsiteY14" fmla="*/ 15240 h 2941320"/>
                  <a:gd name="connsiteX15" fmla="*/ 502920 w 4168140"/>
                  <a:gd name="connsiteY15" fmla="*/ 381000 h 2941320"/>
                  <a:gd name="connsiteX16" fmla="*/ 510540 w 4168140"/>
                  <a:gd name="connsiteY16" fmla="*/ 868680 h 2941320"/>
                  <a:gd name="connsiteX17" fmla="*/ 0 w 4168140"/>
                  <a:gd name="connsiteY17" fmla="*/ 1196340 h 2941320"/>
                  <a:gd name="connsiteX18" fmla="*/ 7620 w 4168140"/>
                  <a:gd name="connsiteY18" fmla="*/ 1744980 h 2941320"/>
                  <a:gd name="connsiteX19" fmla="*/ 518160 w 4168140"/>
                  <a:gd name="connsiteY19" fmla="*/ 2087880 h 2941320"/>
                  <a:gd name="connsiteX20" fmla="*/ 510540 w 4168140"/>
                  <a:gd name="connsiteY20" fmla="*/ 2621280 h 2941320"/>
                  <a:gd name="connsiteX21" fmla="*/ 1005840 w 4168140"/>
                  <a:gd name="connsiteY21" fmla="*/ 2941320 h 2941320"/>
                  <a:gd name="connsiteX22" fmla="*/ 1649653 w 4168140"/>
                  <a:gd name="connsiteY22" fmla="*/ 2546013 h 2941320"/>
                  <a:gd name="connsiteX0" fmla="*/ 1649653 w 4168140"/>
                  <a:gd name="connsiteY0" fmla="*/ 2546013 h 2941320"/>
                  <a:gd name="connsiteX1" fmla="*/ 1607664 w 4168140"/>
                  <a:gd name="connsiteY1" fmla="*/ 2096433 h 2941320"/>
                  <a:gd name="connsiteX2" fmla="*/ 2179320 w 4168140"/>
                  <a:gd name="connsiteY2" fmla="*/ 1690862 h 2941320"/>
                  <a:gd name="connsiteX3" fmla="*/ 2188651 w 4168140"/>
                  <a:gd name="connsiteY3" fmla="*/ 1258233 h 2941320"/>
                  <a:gd name="connsiteX4" fmla="*/ 2619569 w 4168140"/>
                  <a:gd name="connsiteY4" fmla="*/ 960276 h 2941320"/>
                  <a:gd name="connsiteX5" fmla="*/ 3596640 w 4168140"/>
                  <a:gd name="connsiteY5" fmla="*/ 2133600 h 2941320"/>
                  <a:gd name="connsiteX6" fmla="*/ 4160520 w 4168140"/>
                  <a:gd name="connsiteY6" fmla="*/ 1752600 h 2941320"/>
                  <a:gd name="connsiteX7" fmla="*/ 4168140 w 4168140"/>
                  <a:gd name="connsiteY7" fmla="*/ 1196340 h 2941320"/>
                  <a:gd name="connsiteX8" fmla="*/ 3657600 w 4168140"/>
                  <a:gd name="connsiteY8" fmla="*/ 861060 h 2941320"/>
                  <a:gd name="connsiteX9" fmla="*/ 3657600 w 4168140"/>
                  <a:gd name="connsiteY9" fmla="*/ 388620 h 2941320"/>
                  <a:gd name="connsiteX10" fmla="*/ 3101340 w 4168140"/>
                  <a:gd name="connsiteY10" fmla="*/ 0 h 2941320"/>
                  <a:gd name="connsiteX11" fmla="*/ 2590800 w 4168140"/>
                  <a:gd name="connsiteY11" fmla="*/ 342900 h 2941320"/>
                  <a:gd name="connsiteX12" fmla="*/ 2080260 w 4168140"/>
                  <a:gd name="connsiteY12" fmla="*/ 0 h 2941320"/>
                  <a:gd name="connsiteX13" fmla="*/ 1577340 w 4168140"/>
                  <a:gd name="connsiteY13" fmla="*/ 335280 h 2941320"/>
                  <a:gd name="connsiteX14" fmla="*/ 1089660 w 4168140"/>
                  <a:gd name="connsiteY14" fmla="*/ 15240 h 2941320"/>
                  <a:gd name="connsiteX15" fmla="*/ 502920 w 4168140"/>
                  <a:gd name="connsiteY15" fmla="*/ 381000 h 2941320"/>
                  <a:gd name="connsiteX16" fmla="*/ 510540 w 4168140"/>
                  <a:gd name="connsiteY16" fmla="*/ 868680 h 2941320"/>
                  <a:gd name="connsiteX17" fmla="*/ 0 w 4168140"/>
                  <a:gd name="connsiteY17" fmla="*/ 1196340 h 2941320"/>
                  <a:gd name="connsiteX18" fmla="*/ 7620 w 4168140"/>
                  <a:gd name="connsiteY18" fmla="*/ 1744980 h 2941320"/>
                  <a:gd name="connsiteX19" fmla="*/ 518160 w 4168140"/>
                  <a:gd name="connsiteY19" fmla="*/ 2087880 h 2941320"/>
                  <a:gd name="connsiteX20" fmla="*/ 510540 w 4168140"/>
                  <a:gd name="connsiteY20" fmla="*/ 2621280 h 2941320"/>
                  <a:gd name="connsiteX21" fmla="*/ 1005840 w 4168140"/>
                  <a:gd name="connsiteY21" fmla="*/ 2941320 h 2941320"/>
                  <a:gd name="connsiteX22" fmla="*/ 1649653 w 4168140"/>
                  <a:gd name="connsiteY22" fmla="*/ 2546013 h 2941320"/>
                  <a:gd name="connsiteX0" fmla="*/ 1649653 w 4168140"/>
                  <a:gd name="connsiteY0" fmla="*/ 2546013 h 2941320"/>
                  <a:gd name="connsiteX1" fmla="*/ 1607664 w 4168140"/>
                  <a:gd name="connsiteY1" fmla="*/ 2096433 h 2941320"/>
                  <a:gd name="connsiteX2" fmla="*/ 2179320 w 4168140"/>
                  <a:gd name="connsiteY2" fmla="*/ 1690862 h 2941320"/>
                  <a:gd name="connsiteX3" fmla="*/ 2188651 w 4168140"/>
                  <a:gd name="connsiteY3" fmla="*/ 1258233 h 2941320"/>
                  <a:gd name="connsiteX4" fmla="*/ 2619569 w 4168140"/>
                  <a:gd name="connsiteY4" fmla="*/ 960276 h 2941320"/>
                  <a:gd name="connsiteX5" fmla="*/ 4160520 w 4168140"/>
                  <a:gd name="connsiteY5" fmla="*/ 1752600 h 2941320"/>
                  <a:gd name="connsiteX6" fmla="*/ 4168140 w 4168140"/>
                  <a:gd name="connsiteY6" fmla="*/ 1196340 h 2941320"/>
                  <a:gd name="connsiteX7" fmla="*/ 3657600 w 4168140"/>
                  <a:gd name="connsiteY7" fmla="*/ 861060 h 2941320"/>
                  <a:gd name="connsiteX8" fmla="*/ 3657600 w 4168140"/>
                  <a:gd name="connsiteY8" fmla="*/ 388620 h 2941320"/>
                  <a:gd name="connsiteX9" fmla="*/ 3101340 w 4168140"/>
                  <a:gd name="connsiteY9" fmla="*/ 0 h 2941320"/>
                  <a:gd name="connsiteX10" fmla="*/ 2590800 w 4168140"/>
                  <a:gd name="connsiteY10" fmla="*/ 342900 h 2941320"/>
                  <a:gd name="connsiteX11" fmla="*/ 2080260 w 4168140"/>
                  <a:gd name="connsiteY11" fmla="*/ 0 h 2941320"/>
                  <a:gd name="connsiteX12" fmla="*/ 1577340 w 4168140"/>
                  <a:gd name="connsiteY12" fmla="*/ 335280 h 2941320"/>
                  <a:gd name="connsiteX13" fmla="*/ 1089660 w 4168140"/>
                  <a:gd name="connsiteY13" fmla="*/ 15240 h 2941320"/>
                  <a:gd name="connsiteX14" fmla="*/ 502920 w 4168140"/>
                  <a:gd name="connsiteY14" fmla="*/ 381000 h 2941320"/>
                  <a:gd name="connsiteX15" fmla="*/ 510540 w 4168140"/>
                  <a:gd name="connsiteY15" fmla="*/ 868680 h 2941320"/>
                  <a:gd name="connsiteX16" fmla="*/ 0 w 4168140"/>
                  <a:gd name="connsiteY16" fmla="*/ 1196340 h 2941320"/>
                  <a:gd name="connsiteX17" fmla="*/ 7620 w 4168140"/>
                  <a:gd name="connsiteY17" fmla="*/ 1744980 h 2941320"/>
                  <a:gd name="connsiteX18" fmla="*/ 518160 w 4168140"/>
                  <a:gd name="connsiteY18" fmla="*/ 2087880 h 2941320"/>
                  <a:gd name="connsiteX19" fmla="*/ 510540 w 4168140"/>
                  <a:gd name="connsiteY19" fmla="*/ 2621280 h 2941320"/>
                  <a:gd name="connsiteX20" fmla="*/ 1005840 w 4168140"/>
                  <a:gd name="connsiteY20" fmla="*/ 2941320 h 2941320"/>
                  <a:gd name="connsiteX21" fmla="*/ 1649653 w 4168140"/>
                  <a:gd name="connsiteY21" fmla="*/ 2546013 h 2941320"/>
                  <a:gd name="connsiteX0" fmla="*/ 1649653 w 4160520"/>
                  <a:gd name="connsiteY0" fmla="*/ 2546013 h 2941320"/>
                  <a:gd name="connsiteX1" fmla="*/ 1607664 w 4160520"/>
                  <a:gd name="connsiteY1" fmla="*/ 2096433 h 2941320"/>
                  <a:gd name="connsiteX2" fmla="*/ 2179320 w 4160520"/>
                  <a:gd name="connsiteY2" fmla="*/ 1690862 h 2941320"/>
                  <a:gd name="connsiteX3" fmla="*/ 2188651 w 4160520"/>
                  <a:gd name="connsiteY3" fmla="*/ 1258233 h 2941320"/>
                  <a:gd name="connsiteX4" fmla="*/ 2619569 w 4160520"/>
                  <a:gd name="connsiteY4" fmla="*/ 960276 h 2941320"/>
                  <a:gd name="connsiteX5" fmla="*/ 4160520 w 4160520"/>
                  <a:gd name="connsiteY5" fmla="*/ 1752600 h 2941320"/>
                  <a:gd name="connsiteX6" fmla="*/ 3657600 w 4160520"/>
                  <a:gd name="connsiteY6" fmla="*/ 861060 h 2941320"/>
                  <a:gd name="connsiteX7" fmla="*/ 3657600 w 4160520"/>
                  <a:gd name="connsiteY7" fmla="*/ 388620 h 2941320"/>
                  <a:gd name="connsiteX8" fmla="*/ 3101340 w 4160520"/>
                  <a:gd name="connsiteY8" fmla="*/ 0 h 2941320"/>
                  <a:gd name="connsiteX9" fmla="*/ 2590800 w 4160520"/>
                  <a:gd name="connsiteY9" fmla="*/ 342900 h 2941320"/>
                  <a:gd name="connsiteX10" fmla="*/ 2080260 w 4160520"/>
                  <a:gd name="connsiteY10" fmla="*/ 0 h 2941320"/>
                  <a:gd name="connsiteX11" fmla="*/ 1577340 w 4160520"/>
                  <a:gd name="connsiteY11" fmla="*/ 335280 h 2941320"/>
                  <a:gd name="connsiteX12" fmla="*/ 1089660 w 4160520"/>
                  <a:gd name="connsiteY12" fmla="*/ 15240 h 2941320"/>
                  <a:gd name="connsiteX13" fmla="*/ 502920 w 4160520"/>
                  <a:gd name="connsiteY13" fmla="*/ 381000 h 2941320"/>
                  <a:gd name="connsiteX14" fmla="*/ 510540 w 4160520"/>
                  <a:gd name="connsiteY14" fmla="*/ 868680 h 2941320"/>
                  <a:gd name="connsiteX15" fmla="*/ 0 w 4160520"/>
                  <a:gd name="connsiteY15" fmla="*/ 1196340 h 2941320"/>
                  <a:gd name="connsiteX16" fmla="*/ 7620 w 4160520"/>
                  <a:gd name="connsiteY16" fmla="*/ 1744980 h 2941320"/>
                  <a:gd name="connsiteX17" fmla="*/ 518160 w 4160520"/>
                  <a:gd name="connsiteY17" fmla="*/ 2087880 h 2941320"/>
                  <a:gd name="connsiteX18" fmla="*/ 510540 w 4160520"/>
                  <a:gd name="connsiteY18" fmla="*/ 2621280 h 2941320"/>
                  <a:gd name="connsiteX19" fmla="*/ 1005840 w 4160520"/>
                  <a:gd name="connsiteY19" fmla="*/ 2941320 h 2941320"/>
                  <a:gd name="connsiteX20" fmla="*/ 1649653 w 4160520"/>
                  <a:gd name="connsiteY20" fmla="*/ 2546013 h 2941320"/>
                  <a:gd name="connsiteX0" fmla="*/ 1649653 w 3657600"/>
                  <a:gd name="connsiteY0" fmla="*/ 2546013 h 2941320"/>
                  <a:gd name="connsiteX1" fmla="*/ 1607664 w 3657600"/>
                  <a:gd name="connsiteY1" fmla="*/ 2096433 h 2941320"/>
                  <a:gd name="connsiteX2" fmla="*/ 2179320 w 3657600"/>
                  <a:gd name="connsiteY2" fmla="*/ 1690862 h 2941320"/>
                  <a:gd name="connsiteX3" fmla="*/ 2188651 w 3657600"/>
                  <a:gd name="connsiteY3" fmla="*/ 1258233 h 2941320"/>
                  <a:gd name="connsiteX4" fmla="*/ 2619569 w 3657600"/>
                  <a:gd name="connsiteY4" fmla="*/ 960276 h 2941320"/>
                  <a:gd name="connsiteX5" fmla="*/ 3657600 w 3657600"/>
                  <a:gd name="connsiteY5" fmla="*/ 861060 h 2941320"/>
                  <a:gd name="connsiteX6" fmla="*/ 3657600 w 3657600"/>
                  <a:gd name="connsiteY6" fmla="*/ 388620 h 2941320"/>
                  <a:gd name="connsiteX7" fmla="*/ 3101340 w 3657600"/>
                  <a:gd name="connsiteY7" fmla="*/ 0 h 2941320"/>
                  <a:gd name="connsiteX8" fmla="*/ 2590800 w 3657600"/>
                  <a:gd name="connsiteY8" fmla="*/ 342900 h 2941320"/>
                  <a:gd name="connsiteX9" fmla="*/ 2080260 w 3657600"/>
                  <a:gd name="connsiteY9" fmla="*/ 0 h 2941320"/>
                  <a:gd name="connsiteX10" fmla="*/ 1577340 w 3657600"/>
                  <a:gd name="connsiteY10" fmla="*/ 335280 h 2941320"/>
                  <a:gd name="connsiteX11" fmla="*/ 1089660 w 3657600"/>
                  <a:gd name="connsiteY11" fmla="*/ 15240 h 2941320"/>
                  <a:gd name="connsiteX12" fmla="*/ 502920 w 3657600"/>
                  <a:gd name="connsiteY12" fmla="*/ 381000 h 2941320"/>
                  <a:gd name="connsiteX13" fmla="*/ 510540 w 3657600"/>
                  <a:gd name="connsiteY13" fmla="*/ 868680 h 2941320"/>
                  <a:gd name="connsiteX14" fmla="*/ 0 w 3657600"/>
                  <a:gd name="connsiteY14" fmla="*/ 1196340 h 2941320"/>
                  <a:gd name="connsiteX15" fmla="*/ 7620 w 3657600"/>
                  <a:gd name="connsiteY15" fmla="*/ 1744980 h 2941320"/>
                  <a:gd name="connsiteX16" fmla="*/ 518160 w 3657600"/>
                  <a:gd name="connsiteY16" fmla="*/ 2087880 h 2941320"/>
                  <a:gd name="connsiteX17" fmla="*/ 510540 w 3657600"/>
                  <a:gd name="connsiteY17" fmla="*/ 2621280 h 2941320"/>
                  <a:gd name="connsiteX18" fmla="*/ 1005840 w 3657600"/>
                  <a:gd name="connsiteY18" fmla="*/ 2941320 h 2941320"/>
                  <a:gd name="connsiteX19" fmla="*/ 1649653 w 3657600"/>
                  <a:gd name="connsiteY19" fmla="*/ 2546013 h 2941320"/>
                  <a:gd name="connsiteX0" fmla="*/ 1649653 w 3657600"/>
                  <a:gd name="connsiteY0" fmla="*/ 2546013 h 2941320"/>
                  <a:gd name="connsiteX1" fmla="*/ 1607664 w 3657600"/>
                  <a:gd name="connsiteY1" fmla="*/ 2096433 h 2941320"/>
                  <a:gd name="connsiteX2" fmla="*/ 2179320 w 3657600"/>
                  <a:gd name="connsiteY2" fmla="*/ 1690862 h 2941320"/>
                  <a:gd name="connsiteX3" fmla="*/ 2188651 w 3657600"/>
                  <a:gd name="connsiteY3" fmla="*/ 1258233 h 2941320"/>
                  <a:gd name="connsiteX4" fmla="*/ 2619569 w 3657600"/>
                  <a:gd name="connsiteY4" fmla="*/ 960276 h 2941320"/>
                  <a:gd name="connsiteX5" fmla="*/ 3657600 w 3657600"/>
                  <a:gd name="connsiteY5" fmla="*/ 388620 h 2941320"/>
                  <a:gd name="connsiteX6" fmla="*/ 3101340 w 3657600"/>
                  <a:gd name="connsiteY6" fmla="*/ 0 h 2941320"/>
                  <a:gd name="connsiteX7" fmla="*/ 2590800 w 3657600"/>
                  <a:gd name="connsiteY7" fmla="*/ 342900 h 2941320"/>
                  <a:gd name="connsiteX8" fmla="*/ 2080260 w 3657600"/>
                  <a:gd name="connsiteY8" fmla="*/ 0 h 2941320"/>
                  <a:gd name="connsiteX9" fmla="*/ 1577340 w 3657600"/>
                  <a:gd name="connsiteY9" fmla="*/ 335280 h 2941320"/>
                  <a:gd name="connsiteX10" fmla="*/ 1089660 w 3657600"/>
                  <a:gd name="connsiteY10" fmla="*/ 15240 h 2941320"/>
                  <a:gd name="connsiteX11" fmla="*/ 502920 w 3657600"/>
                  <a:gd name="connsiteY11" fmla="*/ 381000 h 2941320"/>
                  <a:gd name="connsiteX12" fmla="*/ 510540 w 3657600"/>
                  <a:gd name="connsiteY12" fmla="*/ 868680 h 2941320"/>
                  <a:gd name="connsiteX13" fmla="*/ 0 w 3657600"/>
                  <a:gd name="connsiteY13" fmla="*/ 1196340 h 2941320"/>
                  <a:gd name="connsiteX14" fmla="*/ 7620 w 3657600"/>
                  <a:gd name="connsiteY14" fmla="*/ 1744980 h 2941320"/>
                  <a:gd name="connsiteX15" fmla="*/ 518160 w 3657600"/>
                  <a:gd name="connsiteY15" fmla="*/ 2087880 h 2941320"/>
                  <a:gd name="connsiteX16" fmla="*/ 510540 w 3657600"/>
                  <a:gd name="connsiteY16" fmla="*/ 2621280 h 2941320"/>
                  <a:gd name="connsiteX17" fmla="*/ 1005840 w 3657600"/>
                  <a:gd name="connsiteY17" fmla="*/ 2941320 h 2941320"/>
                  <a:gd name="connsiteX18" fmla="*/ 1649653 w 3657600"/>
                  <a:gd name="connsiteY18" fmla="*/ 2546013 h 2941320"/>
                  <a:gd name="connsiteX0" fmla="*/ 1649653 w 3101340"/>
                  <a:gd name="connsiteY0" fmla="*/ 2546013 h 2941320"/>
                  <a:gd name="connsiteX1" fmla="*/ 1607664 w 3101340"/>
                  <a:gd name="connsiteY1" fmla="*/ 2096433 h 2941320"/>
                  <a:gd name="connsiteX2" fmla="*/ 2179320 w 3101340"/>
                  <a:gd name="connsiteY2" fmla="*/ 1690862 h 2941320"/>
                  <a:gd name="connsiteX3" fmla="*/ 2188651 w 3101340"/>
                  <a:gd name="connsiteY3" fmla="*/ 1258233 h 2941320"/>
                  <a:gd name="connsiteX4" fmla="*/ 2619569 w 3101340"/>
                  <a:gd name="connsiteY4" fmla="*/ 960276 h 2941320"/>
                  <a:gd name="connsiteX5" fmla="*/ 3101340 w 3101340"/>
                  <a:gd name="connsiteY5" fmla="*/ 0 h 2941320"/>
                  <a:gd name="connsiteX6" fmla="*/ 2590800 w 3101340"/>
                  <a:gd name="connsiteY6" fmla="*/ 342900 h 2941320"/>
                  <a:gd name="connsiteX7" fmla="*/ 2080260 w 3101340"/>
                  <a:gd name="connsiteY7" fmla="*/ 0 h 2941320"/>
                  <a:gd name="connsiteX8" fmla="*/ 1577340 w 3101340"/>
                  <a:gd name="connsiteY8" fmla="*/ 335280 h 2941320"/>
                  <a:gd name="connsiteX9" fmla="*/ 1089660 w 3101340"/>
                  <a:gd name="connsiteY9" fmla="*/ 15240 h 2941320"/>
                  <a:gd name="connsiteX10" fmla="*/ 502920 w 3101340"/>
                  <a:gd name="connsiteY10" fmla="*/ 381000 h 2941320"/>
                  <a:gd name="connsiteX11" fmla="*/ 510540 w 3101340"/>
                  <a:gd name="connsiteY11" fmla="*/ 868680 h 2941320"/>
                  <a:gd name="connsiteX12" fmla="*/ 0 w 3101340"/>
                  <a:gd name="connsiteY12" fmla="*/ 1196340 h 2941320"/>
                  <a:gd name="connsiteX13" fmla="*/ 7620 w 3101340"/>
                  <a:gd name="connsiteY13" fmla="*/ 1744980 h 2941320"/>
                  <a:gd name="connsiteX14" fmla="*/ 518160 w 3101340"/>
                  <a:gd name="connsiteY14" fmla="*/ 2087880 h 2941320"/>
                  <a:gd name="connsiteX15" fmla="*/ 510540 w 3101340"/>
                  <a:gd name="connsiteY15" fmla="*/ 2621280 h 2941320"/>
                  <a:gd name="connsiteX16" fmla="*/ 1005840 w 3101340"/>
                  <a:gd name="connsiteY16" fmla="*/ 2941320 h 2941320"/>
                  <a:gd name="connsiteX17" fmla="*/ 1649653 w 3101340"/>
                  <a:gd name="connsiteY17" fmla="*/ 2546013 h 2941320"/>
                  <a:gd name="connsiteX0" fmla="*/ 1649653 w 2619569"/>
                  <a:gd name="connsiteY0" fmla="*/ 2546013 h 2941320"/>
                  <a:gd name="connsiteX1" fmla="*/ 1607664 w 2619569"/>
                  <a:gd name="connsiteY1" fmla="*/ 2096433 h 2941320"/>
                  <a:gd name="connsiteX2" fmla="*/ 2179320 w 2619569"/>
                  <a:gd name="connsiteY2" fmla="*/ 1690862 h 2941320"/>
                  <a:gd name="connsiteX3" fmla="*/ 2188651 w 2619569"/>
                  <a:gd name="connsiteY3" fmla="*/ 1258233 h 2941320"/>
                  <a:gd name="connsiteX4" fmla="*/ 2619569 w 2619569"/>
                  <a:gd name="connsiteY4" fmla="*/ 960276 h 2941320"/>
                  <a:gd name="connsiteX5" fmla="*/ 2590800 w 2619569"/>
                  <a:gd name="connsiteY5" fmla="*/ 342900 h 2941320"/>
                  <a:gd name="connsiteX6" fmla="*/ 2080260 w 2619569"/>
                  <a:gd name="connsiteY6" fmla="*/ 0 h 2941320"/>
                  <a:gd name="connsiteX7" fmla="*/ 1577340 w 2619569"/>
                  <a:gd name="connsiteY7" fmla="*/ 335280 h 2941320"/>
                  <a:gd name="connsiteX8" fmla="*/ 1089660 w 2619569"/>
                  <a:gd name="connsiteY8" fmla="*/ 15240 h 2941320"/>
                  <a:gd name="connsiteX9" fmla="*/ 502920 w 2619569"/>
                  <a:gd name="connsiteY9" fmla="*/ 381000 h 2941320"/>
                  <a:gd name="connsiteX10" fmla="*/ 510540 w 2619569"/>
                  <a:gd name="connsiteY10" fmla="*/ 868680 h 2941320"/>
                  <a:gd name="connsiteX11" fmla="*/ 0 w 2619569"/>
                  <a:gd name="connsiteY11" fmla="*/ 1196340 h 2941320"/>
                  <a:gd name="connsiteX12" fmla="*/ 7620 w 2619569"/>
                  <a:gd name="connsiteY12" fmla="*/ 1744980 h 2941320"/>
                  <a:gd name="connsiteX13" fmla="*/ 518160 w 2619569"/>
                  <a:gd name="connsiteY13" fmla="*/ 2087880 h 2941320"/>
                  <a:gd name="connsiteX14" fmla="*/ 510540 w 2619569"/>
                  <a:gd name="connsiteY14" fmla="*/ 2621280 h 2941320"/>
                  <a:gd name="connsiteX15" fmla="*/ 1005840 w 2619569"/>
                  <a:gd name="connsiteY15" fmla="*/ 2941320 h 2941320"/>
                  <a:gd name="connsiteX16" fmla="*/ 1649653 w 2619569"/>
                  <a:gd name="connsiteY16" fmla="*/ 2546013 h 2941320"/>
                  <a:gd name="connsiteX0" fmla="*/ 1649653 w 2665445"/>
                  <a:gd name="connsiteY0" fmla="*/ 2546013 h 2941320"/>
                  <a:gd name="connsiteX1" fmla="*/ 1607664 w 2665445"/>
                  <a:gd name="connsiteY1" fmla="*/ 2096433 h 2941320"/>
                  <a:gd name="connsiteX2" fmla="*/ 2179320 w 2665445"/>
                  <a:gd name="connsiteY2" fmla="*/ 1690862 h 2941320"/>
                  <a:gd name="connsiteX3" fmla="*/ 2188651 w 2665445"/>
                  <a:gd name="connsiteY3" fmla="*/ 1258233 h 2941320"/>
                  <a:gd name="connsiteX4" fmla="*/ 2619569 w 2665445"/>
                  <a:gd name="connsiteY4" fmla="*/ 960276 h 2941320"/>
                  <a:gd name="connsiteX5" fmla="*/ 2665445 w 2665445"/>
                  <a:gd name="connsiteY5" fmla="*/ 370892 h 2941320"/>
                  <a:gd name="connsiteX6" fmla="*/ 2080260 w 2665445"/>
                  <a:gd name="connsiteY6" fmla="*/ 0 h 2941320"/>
                  <a:gd name="connsiteX7" fmla="*/ 1577340 w 2665445"/>
                  <a:gd name="connsiteY7" fmla="*/ 335280 h 2941320"/>
                  <a:gd name="connsiteX8" fmla="*/ 1089660 w 2665445"/>
                  <a:gd name="connsiteY8" fmla="*/ 15240 h 2941320"/>
                  <a:gd name="connsiteX9" fmla="*/ 502920 w 2665445"/>
                  <a:gd name="connsiteY9" fmla="*/ 381000 h 2941320"/>
                  <a:gd name="connsiteX10" fmla="*/ 510540 w 2665445"/>
                  <a:gd name="connsiteY10" fmla="*/ 868680 h 2941320"/>
                  <a:gd name="connsiteX11" fmla="*/ 0 w 2665445"/>
                  <a:gd name="connsiteY11" fmla="*/ 1196340 h 2941320"/>
                  <a:gd name="connsiteX12" fmla="*/ 7620 w 2665445"/>
                  <a:gd name="connsiteY12" fmla="*/ 1744980 h 2941320"/>
                  <a:gd name="connsiteX13" fmla="*/ 518160 w 2665445"/>
                  <a:gd name="connsiteY13" fmla="*/ 2087880 h 2941320"/>
                  <a:gd name="connsiteX14" fmla="*/ 510540 w 2665445"/>
                  <a:gd name="connsiteY14" fmla="*/ 2621280 h 2941320"/>
                  <a:gd name="connsiteX15" fmla="*/ 1005840 w 2665445"/>
                  <a:gd name="connsiteY15" fmla="*/ 2941320 h 2941320"/>
                  <a:gd name="connsiteX16" fmla="*/ 1649653 w 2665445"/>
                  <a:gd name="connsiteY16" fmla="*/ 2546013 h 2941320"/>
                  <a:gd name="connsiteX0" fmla="*/ 1649653 w 2666222"/>
                  <a:gd name="connsiteY0" fmla="*/ 2546013 h 2941320"/>
                  <a:gd name="connsiteX1" fmla="*/ 1607664 w 2666222"/>
                  <a:gd name="connsiteY1" fmla="*/ 2096433 h 2941320"/>
                  <a:gd name="connsiteX2" fmla="*/ 2179320 w 2666222"/>
                  <a:gd name="connsiteY2" fmla="*/ 1690862 h 2941320"/>
                  <a:gd name="connsiteX3" fmla="*/ 2188651 w 2666222"/>
                  <a:gd name="connsiteY3" fmla="*/ 1258233 h 2941320"/>
                  <a:gd name="connsiteX4" fmla="*/ 2666222 w 2666222"/>
                  <a:gd name="connsiteY4" fmla="*/ 913622 h 2941320"/>
                  <a:gd name="connsiteX5" fmla="*/ 2665445 w 2666222"/>
                  <a:gd name="connsiteY5" fmla="*/ 370892 h 2941320"/>
                  <a:gd name="connsiteX6" fmla="*/ 2080260 w 2666222"/>
                  <a:gd name="connsiteY6" fmla="*/ 0 h 2941320"/>
                  <a:gd name="connsiteX7" fmla="*/ 1577340 w 2666222"/>
                  <a:gd name="connsiteY7" fmla="*/ 335280 h 2941320"/>
                  <a:gd name="connsiteX8" fmla="*/ 1089660 w 2666222"/>
                  <a:gd name="connsiteY8" fmla="*/ 15240 h 2941320"/>
                  <a:gd name="connsiteX9" fmla="*/ 502920 w 2666222"/>
                  <a:gd name="connsiteY9" fmla="*/ 381000 h 2941320"/>
                  <a:gd name="connsiteX10" fmla="*/ 510540 w 2666222"/>
                  <a:gd name="connsiteY10" fmla="*/ 868680 h 2941320"/>
                  <a:gd name="connsiteX11" fmla="*/ 0 w 2666222"/>
                  <a:gd name="connsiteY11" fmla="*/ 1196340 h 2941320"/>
                  <a:gd name="connsiteX12" fmla="*/ 7620 w 2666222"/>
                  <a:gd name="connsiteY12" fmla="*/ 1744980 h 2941320"/>
                  <a:gd name="connsiteX13" fmla="*/ 518160 w 2666222"/>
                  <a:gd name="connsiteY13" fmla="*/ 2087880 h 2941320"/>
                  <a:gd name="connsiteX14" fmla="*/ 510540 w 2666222"/>
                  <a:gd name="connsiteY14" fmla="*/ 2621280 h 2941320"/>
                  <a:gd name="connsiteX15" fmla="*/ 1005840 w 2666222"/>
                  <a:gd name="connsiteY15" fmla="*/ 2941320 h 2941320"/>
                  <a:gd name="connsiteX16" fmla="*/ 1649653 w 2666222"/>
                  <a:gd name="connsiteY16" fmla="*/ 2546013 h 2941320"/>
                  <a:gd name="connsiteX0" fmla="*/ 1649653 w 2666222"/>
                  <a:gd name="connsiteY0" fmla="*/ 2546013 h 2978643"/>
                  <a:gd name="connsiteX1" fmla="*/ 1607664 w 2666222"/>
                  <a:gd name="connsiteY1" fmla="*/ 2096433 h 2978643"/>
                  <a:gd name="connsiteX2" fmla="*/ 2179320 w 2666222"/>
                  <a:gd name="connsiteY2" fmla="*/ 1690862 h 2978643"/>
                  <a:gd name="connsiteX3" fmla="*/ 2188651 w 2666222"/>
                  <a:gd name="connsiteY3" fmla="*/ 1258233 h 2978643"/>
                  <a:gd name="connsiteX4" fmla="*/ 2666222 w 2666222"/>
                  <a:gd name="connsiteY4" fmla="*/ 913622 h 2978643"/>
                  <a:gd name="connsiteX5" fmla="*/ 2665445 w 2666222"/>
                  <a:gd name="connsiteY5" fmla="*/ 370892 h 2978643"/>
                  <a:gd name="connsiteX6" fmla="*/ 2080260 w 2666222"/>
                  <a:gd name="connsiteY6" fmla="*/ 0 h 2978643"/>
                  <a:gd name="connsiteX7" fmla="*/ 1577340 w 2666222"/>
                  <a:gd name="connsiteY7" fmla="*/ 335280 h 2978643"/>
                  <a:gd name="connsiteX8" fmla="*/ 1089660 w 2666222"/>
                  <a:gd name="connsiteY8" fmla="*/ 15240 h 2978643"/>
                  <a:gd name="connsiteX9" fmla="*/ 502920 w 2666222"/>
                  <a:gd name="connsiteY9" fmla="*/ 381000 h 2978643"/>
                  <a:gd name="connsiteX10" fmla="*/ 510540 w 2666222"/>
                  <a:gd name="connsiteY10" fmla="*/ 868680 h 2978643"/>
                  <a:gd name="connsiteX11" fmla="*/ 0 w 2666222"/>
                  <a:gd name="connsiteY11" fmla="*/ 1196340 h 2978643"/>
                  <a:gd name="connsiteX12" fmla="*/ 7620 w 2666222"/>
                  <a:gd name="connsiteY12" fmla="*/ 1744980 h 2978643"/>
                  <a:gd name="connsiteX13" fmla="*/ 518160 w 2666222"/>
                  <a:gd name="connsiteY13" fmla="*/ 2087880 h 2978643"/>
                  <a:gd name="connsiteX14" fmla="*/ 510540 w 2666222"/>
                  <a:gd name="connsiteY14" fmla="*/ 2621280 h 2978643"/>
                  <a:gd name="connsiteX15" fmla="*/ 1080485 w 2666222"/>
                  <a:gd name="connsiteY15" fmla="*/ 2978643 h 2978643"/>
                  <a:gd name="connsiteX16" fmla="*/ 1649653 w 2666222"/>
                  <a:gd name="connsiteY16" fmla="*/ 2546013 h 2978643"/>
                  <a:gd name="connsiteX0" fmla="*/ 1649653 w 2666222"/>
                  <a:gd name="connsiteY0" fmla="*/ 2546013 h 2987974"/>
                  <a:gd name="connsiteX1" fmla="*/ 1607664 w 2666222"/>
                  <a:gd name="connsiteY1" fmla="*/ 2096433 h 2987974"/>
                  <a:gd name="connsiteX2" fmla="*/ 2179320 w 2666222"/>
                  <a:gd name="connsiteY2" fmla="*/ 1690862 h 2987974"/>
                  <a:gd name="connsiteX3" fmla="*/ 2188651 w 2666222"/>
                  <a:gd name="connsiteY3" fmla="*/ 1258233 h 2987974"/>
                  <a:gd name="connsiteX4" fmla="*/ 2666222 w 2666222"/>
                  <a:gd name="connsiteY4" fmla="*/ 913622 h 2987974"/>
                  <a:gd name="connsiteX5" fmla="*/ 2665445 w 2666222"/>
                  <a:gd name="connsiteY5" fmla="*/ 370892 h 2987974"/>
                  <a:gd name="connsiteX6" fmla="*/ 2080260 w 2666222"/>
                  <a:gd name="connsiteY6" fmla="*/ 0 h 2987974"/>
                  <a:gd name="connsiteX7" fmla="*/ 1577340 w 2666222"/>
                  <a:gd name="connsiteY7" fmla="*/ 335280 h 2987974"/>
                  <a:gd name="connsiteX8" fmla="*/ 1089660 w 2666222"/>
                  <a:gd name="connsiteY8" fmla="*/ 15240 h 2987974"/>
                  <a:gd name="connsiteX9" fmla="*/ 502920 w 2666222"/>
                  <a:gd name="connsiteY9" fmla="*/ 381000 h 2987974"/>
                  <a:gd name="connsiteX10" fmla="*/ 510540 w 2666222"/>
                  <a:gd name="connsiteY10" fmla="*/ 868680 h 2987974"/>
                  <a:gd name="connsiteX11" fmla="*/ 0 w 2666222"/>
                  <a:gd name="connsiteY11" fmla="*/ 1196340 h 2987974"/>
                  <a:gd name="connsiteX12" fmla="*/ 7620 w 2666222"/>
                  <a:gd name="connsiteY12" fmla="*/ 1744980 h 2987974"/>
                  <a:gd name="connsiteX13" fmla="*/ 518160 w 2666222"/>
                  <a:gd name="connsiteY13" fmla="*/ 2087880 h 2987974"/>
                  <a:gd name="connsiteX14" fmla="*/ 510540 w 2666222"/>
                  <a:gd name="connsiteY14" fmla="*/ 2621280 h 2987974"/>
                  <a:gd name="connsiteX15" fmla="*/ 1099147 w 2666222"/>
                  <a:gd name="connsiteY15" fmla="*/ 2987974 h 2987974"/>
                  <a:gd name="connsiteX16" fmla="*/ 1649653 w 2666222"/>
                  <a:gd name="connsiteY16" fmla="*/ 2546013 h 2987974"/>
                  <a:gd name="connsiteX0" fmla="*/ 1696307 w 2666222"/>
                  <a:gd name="connsiteY0" fmla="*/ 2555343 h 2987974"/>
                  <a:gd name="connsiteX1" fmla="*/ 1607664 w 2666222"/>
                  <a:gd name="connsiteY1" fmla="*/ 2096433 h 2987974"/>
                  <a:gd name="connsiteX2" fmla="*/ 2179320 w 2666222"/>
                  <a:gd name="connsiteY2" fmla="*/ 1690862 h 2987974"/>
                  <a:gd name="connsiteX3" fmla="*/ 2188651 w 2666222"/>
                  <a:gd name="connsiteY3" fmla="*/ 1258233 h 2987974"/>
                  <a:gd name="connsiteX4" fmla="*/ 2666222 w 2666222"/>
                  <a:gd name="connsiteY4" fmla="*/ 913622 h 2987974"/>
                  <a:gd name="connsiteX5" fmla="*/ 2665445 w 2666222"/>
                  <a:gd name="connsiteY5" fmla="*/ 370892 h 2987974"/>
                  <a:gd name="connsiteX6" fmla="*/ 2080260 w 2666222"/>
                  <a:gd name="connsiteY6" fmla="*/ 0 h 2987974"/>
                  <a:gd name="connsiteX7" fmla="*/ 1577340 w 2666222"/>
                  <a:gd name="connsiteY7" fmla="*/ 335280 h 2987974"/>
                  <a:gd name="connsiteX8" fmla="*/ 1089660 w 2666222"/>
                  <a:gd name="connsiteY8" fmla="*/ 15240 h 2987974"/>
                  <a:gd name="connsiteX9" fmla="*/ 502920 w 2666222"/>
                  <a:gd name="connsiteY9" fmla="*/ 381000 h 2987974"/>
                  <a:gd name="connsiteX10" fmla="*/ 510540 w 2666222"/>
                  <a:gd name="connsiteY10" fmla="*/ 868680 h 2987974"/>
                  <a:gd name="connsiteX11" fmla="*/ 0 w 2666222"/>
                  <a:gd name="connsiteY11" fmla="*/ 1196340 h 2987974"/>
                  <a:gd name="connsiteX12" fmla="*/ 7620 w 2666222"/>
                  <a:gd name="connsiteY12" fmla="*/ 1744980 h 2987974"/>
                  <a:gd name="connsiteX13" fmla="*/ 518160 w 2666222"/>
                  <a:gd name="connsiteY13" fmla="*/ 2087880 h 2987974"/>
                  <a:gd name="connsiteX14" fmla="*/ 510540 w 2666222"/>
                  <a:gd name="connsiteY14" fmla="*/ 2621280 h 2987974"/>
                  <a:gd name="connsiteX15" fmla="*/ 1099147 w 2666222"/>
                  <a:gd name="connsiteY15" fmla="*/ 2987974 h 2987974"/>
                  <a:gd name="connsiteX16" fmla="*/ 1696307 w 2666222"/>
                  <a:gd name="connsiteY16" fmla="*/ 2555343 h 2987974"/>
                  <a:gd name="connsiteX0" fmla="*/ 1696307 w 2666222"/>
                  <a:gd name="connsiteY0" fmla="*/ 2555343 h 2987974"/>
                  <a:gd name="connsiteX1" fmla="*/ 1682309 w 2666222"/>
                  <a:gd name="connsiteY1" fmla="*/ 2096433 h 2987974"/>
                  <a:gd name="connsiteX2" fmla="*/ 2179320 w 2666222"/>
                  <a:gd name="connsiteY2" fmla="*/ 1690862 h 2987974"/>
                  <a:gd name="connsiteX3" fmla="*/ 2188651 w 2666222"/>
                  <a:gd name="connsiteY3" fmla="*/ 1258233 h 2987974"/>
                  <a:gd name="connsiteX4" fmla="*/ 2666222 w 2666222"/>
                  <a:gd name="connsiteY4" fmla="*/ 913622 h 2987974"/>
                  <a:gd name="connsiteX5" fmla="*/ 2665445 w 2666222"/>
                  <a:gd name="connsiteY5" fmla="*/ 370892 h 2987974"/>
                  <a:gd name="connsiteX6" fmla="*/ 2080260 w 2666222"/>
                  <a:gd name="connsiteY6" fmla="*/ 0 h 2987974"/>
                  <a:gd name="connsiteX7" fmla="*/ 1577340 w 2666222"/>
                  <a:gd name="connsiteY7" fmla="*/ 335280 h 2987974"/>
                  <a:gd name="connsiteX8" fmla="*/ 1089660 w 2666222"/>
                  <a:gd name="connsiteY8" fmla="*/ 15240 h 2987974"/>
                  <a:gd name="connsiteX9" fmla="*/ 502920 w 2666222"/>
                  <a:gd name="connsiteY9" fmla="*/ 381000 h 2987974"/>
                  <a:gd name="connsiteX10" fmla="*/ 510540 w 2666222"/>
                  <a:gd name="connsiteY10" fmla="*/ 868680 h 2987974"/>
                  <a:gd name="connsiteX11" fmla="*/ 0 w 2666222"/>
                  <a:gd name="connsiteY11" fmla="*/ 1196340 h 2987974"/>
                  <a:gd name="connsiteX12" fmla="*/ 7620 w 2666222"/>
                  <a:gd name="connsiteY12" fmla="*/ 1744980 h 2987974"/>
                  <a:gd name="connsiteX13" fmla="*/ 518160 w 2666222"/>
                  <a:gd name="connsiteY13" fmla="*/ 2087880 h 2987974"/>
                  <a:gd name="connsiteX14" fmla="*/ 510540 w 2666222"/>
                  <a:gd name="connsiteY14" fmla="*/ 2621280 h 2987974"/>
                  <a:gd name="connsiteX15" fmla="*/ 1099147 w 2666222"/>
                  <a:gd name="connsiteY15" fmla="*/ 2987974 h 2987974"/>
                  <a:gd name="connsiteX16" fmla="*/ 1696307 w 2666222"/>
                  <a:gd name="connsiteY16" fmla="*/ 2555343 h 2987974"/>
                  <a:gd name="connsiteX0" fmla="*/ 1696307 w 2666222"/>
                  <a:gd name="connsiteY0" fmla="*/ 2555343 h 2987974"/>
                  <a:gd name="connsiteX1" fmla="*/ 1691640 w 2666222"/>
                  <a:gd name="connsiteY1" fmla="*/ 2133755 h 2987974"/>
                  <a:gd name="connsiteX2" fmla="*/ 2179320 w 2666222"/>
                  <a:gd name="connsiteY2" fmla="*/ 1690862 h 2987974"/>
                  <a:gd name="connsiteX3" fmla="*/ 2188651 w 2666222"/>
                  <a:gd name="connsiteY3" fmla="*/ 1258233 h 2987974"/>
                  <a:gd name="connsiteX4" fmla="*/ 2666222 w 2666222"/>
                  <a:gd name="connsiteY4" fmla="*/ 913622 h 2987974"/>
                  <a:gd name="connsiteX5" fmla="*/ 2665445 w 2666222"/>
                  <a:gd name="connsiteY5" fmla="*/ 370892 h 2987974"/>
                  <a:gd name="connsiteX6" fmla="*/ 2080260 w 2666222"/>
                  <a:gd name="connsiteY6" fmla="*/ 0 h 2987974"/>
                  <a:gd name="connsiteX7" fmla="*/ 1577340 w 2666222"/>
                  <a:gd name="connsiteY7" fmla="*/ 335280 h 2987974"/>
                  <a:gd name="connsiteX8" fmla="*/ 1089660 w 2666222"/>
                  <a:gd name="connsiteY8" fmla="*/ 15240 h 2987974"/>
                  <a:gd name="connsiteX9" fmla="*/ 502920 w 2666222"/>
                  <a:gd name="connsiteY9" fmla="*/ 381000 h 2987974"/>
                  <a:gd name="connsiteX10" fmla="*/ 510540 w 2666222"/>
                  <a:gd name="connsiteY10" fmla="*/ 868680 h 2987974"/>
                  <a:gd name="connsiteX11" fmla="*/ 0 w 2666222"/>
                  <a:gd name="connsiteY11" fmla="*/ 1196340 h 2987974"/>
                  <a:gd name="connsiteX12" fmla="*/ 7620 w 2666222"/>
                  <a:gd name="connsiteY12" fmla="*/ 1744980 h 2987974"/>
                  <a:gd name="connsiteX13" fmla="*/ 518160 w 2666222"/>
                  <a:gd name="connsiteY13" fmla="*/ 2087880 h 2987974"/>
                  <a:gd name="connsiteX14" fmla="*/ 510540 w 2666222"/>
                  <a:gd name="connsiteY14" fmla="*/ 2621280 h 2987974"/>
                  <a:gd name="connsiteX15" fmla="*/ 1099147 w 2666222"/>
                  <a:gd name="connsiteY15" fmla="*/ 2987974 h 2987974"/>
                  <a:gd name="connsiteX16" fmla="*/ 1696307 w 2666222"/>
                  <a:gd name="connsiteY16" fmla="*/ 2555343 h 2987974"/>
                  <a:gd name="connsiteX0" fmla="*/ 1696307 w 2666222"/>
                  <a:gd name="connsiteY0" fmla="*/ 2555343 h 2987974"/>
                  <a:gd name="connsiteX1" fmla="*/ 1691640 w 2666222"/>
                  <a:gd name="connsiteY1" fmla="*/ 2133755 h 2987974"/>
                  <a:gd name="connsiteX2" fmla="*/ 2188651 w 2666222"/>
                  <a:gd name="connsiteY2" fmla="*/ 1728185 h 2987974"/>
                  <a:gd name="connsiteX3" fmla="*/ 2188651 w 2666222"/>
                  <a:gd name="connsiteY3" fmla="*/ 1258233 h 2987974"/>
                  <a:gd name="connsiteX4" fmla="*/ 2666222 w 2666222"/>
                  <a:gd name="connsiteY4" fmla="*/ 913622 h 2987974"/>
                  <a:gd name="connsiteX5" fmla="*/ 2665445 w 2666222"/>
                  <a:gd name="connsiteY5" fmla="*/ 370892 h 2987974"/>
                  <a:gd name="connsiteX6" fmla="*/ 2080260 w 2666222"/>
                  <a:gd name="connsiteY6" fmla="*/ 0 h 2987974"/>
                  <a:gd name="connsiteX7" fmla="*/ 1577340 w 2666222"/>
                  <a:gd name="connsiteY7" fmla="*/ 335280 h 2987974"/>
                  <a:gd name="connsiteX8" fmla="*/ 1089660 w 2666222"/>
                  <a:gd name="connsiteY8" fmla="*/ 15240 h 2987974"/>
                  <a:gd name="connsiteX9" fmla="*/ 502920 w 2666222"/>
                  <a:gd name="connsiteY9" fmla="*/ 381000 h 2987974"/>
                  <a:gd name="connsiteX10" fmla="*/ 510540 w 2666222"/>
                  <a:gd name="connsiteY10" fmla="*/ 868680 h 2987974"/>
                  <a:gd name="connsiteX11" fmla="*/ 0 w 2666222"/>
                  <a:gd name="connsiteY11" fmla="*/ 1196340 h 2987974"/>
                  <a:gd name="connsiteX12" fmla="*/ 7620 w 2666222"/>
                  <a:gd name="connsiteY12" fmla="*/ 1744980 h 2987974"/>
                  <a:gd name="connsiteX13" fmla="*/ 518160 w 2666222"/>
                  <a:gd name="connsiteY13" fmla="*/ 2087880 h 2987974"/>
                  <a:gd name="connsiteX14" fmla="*/ 510540 w 2666222"/>
                  <a:gd name="connsiteY14" fmla="*/ 2621280 h 2987974"/>
                  <a:gd name="connsiteX15" fmla="*/ 1099147 w 2666222"/>
                  <a:gd name="connsiteY15" fmla="*/ 2987974 h 2987974"/>
                  <a:gd name="connsiteX16" fmla="*/ 1696307 w 2666222"/>
                  <a:gd name="connsiteY16" fmla="*/ 2555343 h 2987974"/>
                  <a:gd name="connsiteX0" fmla="*/ 1696307 w 2666222"/>
                  <a:gd name="connsiteY0" fmla="*/ 2555343 h 2987974"/>
                  <a:gd name="connsiteX1" fmla="*/ 1710301 w 2666222"/>
                  <a:gd name="connsiteY1" fmla="*/ 2105763 h 2987974"/>
                  <a:gd name="connsiteX2" fmla="*/ 2188651 w 2666222"/>
                  <a:gd name="connsiteY2" fmla="*/ 1728185 h 2987974"/>
                  <a:gd name="connsiteX3" fmla="*/ 2188651 w 2666222"/>
                  <a:gd name="connsiteY3" fmla="*/ 1258233 h 2987974"/>
                  <a:gd name="connsiteX4" fmla="*/ 2666222 w 2666222"/>
                  <a:gd name="connsiteY4" fmla="*/ 913622 h 2987974"/>
                  <a:gd name="connsiteX5" fmla="*/ 2665445 w 2666222"/>
                  <a:gd name="connsiteY5" fmla="*/ 370892 h 2987974"/>
                  <a:gd name="connsiteX6" fmla="*/ 2080260 w 2666222"/>
                  <a:gd name="connsiteY6" fmla="*/ 0 h 2987974"/>
                  <a:gd name="connsiteX7" fmla="*/ 1577340 w 2666222"/>
                  <a:gd name="connsiteY7" fmla="*/ 335280 h 2987974"/>
                  <a:gd name="connsiteX8" fmla="*/ 1089660 w 2666222"/>
                  <a:gd name="connsiteY8" fmla="*/ 15240 h 2987974"/>
                  <a:gd name="connsiteX9" fmla="*/ 502920 w 2666222"/>
                  <a:gd name="connsiteY9" fmla="*/ 381000 h 2987974"/>
                  <a:gd name="connsiteX10" fmla="*/ 510540 w 2666222"/>
                  <a:gd name="connsiteY10" fmla="*/ 868680 h 2987974"/>
                  <a:gd name="connsiteX11" fmla="*/ 0 w 2666222"/>
                  <a:gd name="connsiteY11" fmla="*/ 1196340 h 2987974"/>
                  <a:gd name="connsiteX12" fmla="*/ 7620 w 2666222"/>
                  <a:gd name="connsiteY12" fmla="*/ 1744980 h 2987974"/>
                  <a:gd name="connsiteX13" fmla="*/ 518160 w 2666222"/>
                  <a:gd name="connsiteY13" fmla="*/ 2087880 h 2987974"/>
                  <a:gd name="connsiteX14" fmla="*/ 510540 w 2666222"/>
                  <a:gd name="connsiteY14" fmla="*/ 2621280 h 2987974"/>
                  <a:gd name="connsiteX15" fmla="*/ 1099147 w 2666222"/>
                  <a:gd name="connsiteY15" fmla="*/ 2987974 h 2987974"/>
                  <a:gd name="connsiteX16" fmla="*/ 1696307 w 2666222"/>
                  <a:gd name="connsiteY16" fmla="*/ 2555343 h 2987974"/>
                  <a:gd name="connsiteX0" fmla="*/ 1696307 w 2666222"/>
                  <a:gd name="connsiteY0" fmla="*/ 2555343 h 2987974"/>
                  <a:gd name="connsiteX1" fmla="*/ 1710301 w 2666222"/>
                  <a:gd name="connsiteY1" fmla="*/ 2105763 h 2987974"/>
                  <a:gd name="connsiteX2" fmla="*/ 2188651 w 2666222"/>
                  <a:gd name="connsiteY2" fmla="*/ 1746846 h 2987974"/>
                  <a:gd name="connsiteX3" fmla="*/ 2188651 w 2666222"/>
                  <a:gd name="connsiteY3" fmla="*/ 1258233 h 2987974"/>
                  <a:gd name="connsiteX4" fmla="*/ 2666222 w 2666222"/>
                  <a:gd name="connsiteY4" fmla="*/ 913622 h 2987974"/>
                  <a:gd name="connsiteX5" fmla="*/ 2665445 w 2666222"/>
                  <a:gd name="connsiteY5" fmla="*/ 370892 h 2987974"/>
                  <a:gd name="connsiteX6" fmla="*/ 2080260 w 2666222"/>
                  <a:gd name="connsiteY6" fmla="*/ 0 h 2987974"/>
                  <a:gd name="connsiteX7" fmla="*/ 1577340 w 2666222"/>
                  <a:gd name="connsiteY7" fmla="*/ 335280 h 2987974"/>
                  <a:gd name="connsiteX8" fmla="*/ 1089660 w 2666222"/>
                  <a:gd name="connsiteY8" fmla="*/ 15240 h 2987974"/>
                  <a:gd name="connsiteX9" fmla="*/ 502920 w 2666222"/>
                  <a:gd name="connsiteY9" fmla="*/ 381000 h 2987974"/>
                  <a:gd name="connsiteX10" fmla="*/ 510540 w 2666222"/>
                  <a:gd name="connsiteY10" fmla="*/ 868680 h 2987974"/>
                  <a:gd name="connsiteX11" fmla="*/ 0 w 2666222"/>
                  <a:gd name="connsiteY11" fmla="*/ 1196340 h 2987974"/>
                  <a:gd name="connsiteX12" fmla="*/ 7620 w 2666222"/>
                  <a:gd name="connsiteY12" fmla="*/ 1744980 h 2987974"/>
                  <a:gd name="connsiteX13" fmla="*/ 518160 w 2666222"/>
                  <a:gd name="connsiteY13" fmla="*/ 2087880 h 2987974"/>
                  <a:gd name="connsiteX14" fmla="*/ 510540 w 2666222"/>
                  <a:gd name="connsiteY14" fmla="*/ 2621280 h 2987974"/>
                  <a:gd name="connsiteX15" fmla="*/ 1099147 w 2666222"/>
                  <a:gd name="connsiteY15" fmla="*/ 2987974 h 2987974"/>
                  <a:gd name="connsiteX16" fmla="*/ 1696307 w 2666222"/>
                  <a:gd name="connsiteY16" fmla="*/ 2555343 h 298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6222" h="2987974">
                    <a:moveTo>
                      <a:pt x="1696307" y="2555343"/>
                    </a:moveTo>
                    <a:cubicBezTo>
                      <a:pt x="1694752" y="2389932"/>
                      <a:pt x="1711856" y="2271174"/>
                      <a:pt x="1710301" y="2105763"/>
                    </a:cubicBezTo>
                    <a:lnTo>
                      <a:pt x="2188651" y="1746846"/>
                    </a:lnTo>
                    <a:lnTo>
                      <a:pt x="2188651" y="1258233"/>
                    </a:lnTo>
                    <a:lnTo>
                      <a:pt x="2666222" y="913622"/>
                    </a:lnTo>
                    <a:lnTo>
                      <a:pt x="2665445" y="370892"/>
                    </a:lnTo>
                    <a:lnTo>
                      <a:pt x="2080260" y="0"/>
                    </a:lnTo>
                    <a:lnTo>
                      <a:pt x="1577340" y="335280"/>
                    </a:lnTo>
                    <a:lnTo>
                      <a:pt x="1089660" y="15240"/>
                    </a:lnTo>
                    <a:lnTo>
                      <a:pt x="502920" y="381000"/>
                    </a:lnTo>
                    <a:lnTo>
                      <a:pt x="510540" y="868680"/>
                    </a:lnTo>
                    <a:lnTo>
                      <a:pt x="0" y="1196340"/>
                    </a:lnTo>
                    <a:lnTo>
                      <a:pt x="7620" y="1744980"/>
                    </a:lnTo>
                    <a:lnTo>
                      <a:pt x="518160" y="2087880"/>
                    </a:lnTo>
                    <a:lnTo>
                      <a:pt x="510540" y="2621280"/>
                    </a:lnTo>
                    <a:lnTo>
                      <a:pt x="1099147" y="2987974"/>
                    </a:lnTo>
                    <a:lnTo>
                      <a:pt x="1696307" y="2555343"/>
                    </a:lnTo>
                    <a:close/>
                  </a:path>
                </a:pathLst>
              </a:custGeom>
              <a:solidFill>
                <a:schemeClr val="accent6">
                  <a:lumMod val="60000"/>
                  <a:lumOff val="40000"/>
                </a:schemeClr>
              </a:solidFill>
              <a:ln w="203200">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dirty="0">
                  <a:solidFill>
                    <a:schemeClr val="accent6"/>
                  </a:solidFill>
                  <a:latin typeface="Cambria Math" panose="02040503050406030204" pitchFamily="18" charset="0"/>
                  <a:ea typeface="Cambria Math" panose="02040503050406030204" pitchFamily="18" charset="0"/>
                </a:endParaRPr>
              </a:p>
            </p:txBody>
          </p:sp>
          <p:sp>
            <p:nvSpPr>
              <p:cNvPr id="11" name="Hexagon 10">
                <a:extLst>
                  <a:ext uri="{FF2B5EF4-FFF2-40B4-BE49-F238E27FC236}">
                    <a16:creationId xmlns:a16="http://schemas.microsoft.com/office/drawing/2014/main" id="{1C932518-9E37-4E08-61EE-6AD7AC773C07}"/>
                  </a:ext>
                </a:extLst>
              </p:cNvPr>
              <p:cNvSpPr/>
              <p:nvPr/>
            </p:nvSpPr>
            <p:spPr>
              <a:xfrm rot="5400000">
                <a:off x="3350586" y="2640192"/>
                <a:ext cx="1275037" cy="1146186"/>
              </a:xfrm>
              <a:prstGeom prst="hexagon">
                <a:avLst>
                  <a:gd name="adj" fmla="val 33889"/>
                  <a:gd name="vf" fmla="val 115470"/>
                </a:avLst>
              </a:prstGeom>
              <a:solidFill>
                <a:schemeClr val="accent2">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dirty="0">
                    <a:solidFill>
                      <a:schemeClr val="tx1"/>
                    </a:solidFill>
                    <a:latin typeface="Cambria Math" panose="02040503050406030204" pitchFamily="18" charset="0"/>
                    <a:ea typeface="Cambria Math" panose="02040503050406030204" pitchFamily="18" charset="0"/>
                  </a:rPr>
                  <a:t> 3</a:t>
                </a:r>
              </a:p>
            </p:txBody>
          </p:sp>
          <p:sp>
            <p:nvSpPr>
              <p:cNvPr id="12" name="Hexagon 11">
                <a:extLst>
                  <a:ext uri="{FF2B5EF4-FFF2-40B4-BE49-F238E27FC236}">
                    <a16:creationId xmlns:a16="http://schemas.microsoft.com/office/drawing/2014/main" id="{673D3A17-BB3D-9F82-3B07-4DE92D385206}"/>
                  </a:ext>
                </a:extLst>
              </p:cNvPr>
              <p:cNvSpPr/>
              <p:nvPr/>
            </p:nvSpPr>
            <p:spPr>
              <a:xfrm rot="5400000">
                <a:off x="2723419" y="1648428"/>
                <a:ext cx="1275037" cy="1146186"/>
              </a:xfrm>
              <a:prstGeom prst="hexagon">
                <a:avLst>
                  <a:gd name="adj" fmla="val 33889"/>
                  <a:gd name="vf" fmla="val 115470"/>
                </a:avLst>
              </a:prstGeom>
              <a:solidFill>
                <a:srgbClr val="B5DE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dirty="0">
                    <a:solidFill>
                      <a:schemeClr val="tx1"/>
                    </a:solidFill>
                    <a:latin typeface="Cambria Math" panose="02040503050406030204" pitchFamily="18" charset="0"/>
                    <a:ea typeface="Cambria Math" panose="02040503050406030204" pitchFamily="18" charset="0"/>
                  </a:rPr>
                  <a:t>     6</a:t>
                </a:r>
              </a:p>
            </p:txBody>
          </p:sp>
          <p:sp>
            <p:nvSpPr>
              <p:cNvPr id="13" name="Hexagon 12">
                <a:extLst>
                  <a:ext uri="{FF2B5EF4-FFF2-40B4-BE49-F238E27FC236}">
                    <a16:creationId xmlns:a16="http://schemas.microsoft.com/office/drawing/2014/main" id="{0666907A-E030-A138-753E-76718C233607}"/>
                  </a:ext>
                </a:extLst>
              </p:cNvPr>
              <p:cNvSpPr/>
              <p:nvPr/>
            </p:nvSpPr>
            <p:spPr>
              <a:xfrm rot="5400000">
                <a:off x="1463198" y="1648428"/>
                <a:ext cx="1275037" cy="1146186"/>
              </a:xfrm>
              <a:prstGeom prst="hexagon">
                <a:avLst>
                  <a:gd name="adj" fmla="val 33889"/>
                  <a:gd name="vf" fmla="val 115470"/>
                </a:avLst>
              </a:prstGeom>
              <a:solidFill>
                <a:srgbClr val="B5DE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dirty="0">
                    <a:solidFill>
                      <a:schemeClr val="tx1"/>
                    </a:solidFill>
                    <a:latin typeface="Cambria Math" panose="02040503050406030204" pitchFamily="18" charset="0"/>
                    <a:ea typeface="Cambria Math" panose="02040503050406030204" pitchFamily="18" charset="0"/>
                  </a:rPr>
                  <a:t>n</a:t>
                </a:r>
              </a:p>
            </p:txBody>
          </p:sp>
          <p:sp>
            <p:nvSpPr>
              <p:cNvPr id="14" name="Hexagon 13">
                <a:extLst>
                  <a:ext uri="{FF2B5EF4-FFF2-40B4-BE49-F238E27FC236}">
                    <a16:creationId xmlns:a16="http://schemas.microsoft.com/office/drawing/2014/main" id="{C3781C98-E34E-02F2-667F-D98823B92C09}"/>
                  </a:ext>
                </a:extLst>
              </p:cNvPr>
              <p:cNvSpPr/>
              <p:nvPr/>
            </p:nvSpPr>
            <p:spPr>
              <a:xfrm rot="5400000">
                <a:off x="2085858" y="2640192"/>
                <a:ext cx="1275037" cy="1146186"/>
              </a:xfrm>
              <a:prstGeom prst="hexagon">
                <a:avLst>
                  <a:gd name="adj" fmla="val 33889"/>
                  <a:gd name="vf" fmla="val 115470"/>
                </a:avLst>
              </a:prstGeom>
              <a:solidFill>
                <a:srgbClr val="B5DE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dirty="0">
                    <a:solidFill>
                      <a:schemeClr val="tx1"/>
                    </a:solidFill>
                    <a:latin typeface="Cambria Math" panose="02040503050406030204" pitchFamily="18" charset="0"/>
                    <a:ea typeface="Cambria Math" panose="02040503050406030204" pitchFamily="18" charset="0"/>
                  </a:rPr>
                  <a:t>5</a:t>
                </a:r>
              </a:p>
            </p:txBody>
          </p:sp>
          <p:sp>
            <p:nvSpPr>
              <p:cNvPr id="15" name="Freeform: Shape 14">
                <a:extLst>
                  <a:ext uri="{FF2B5EF4-FFF2-40B4-BE49-F238E27FC236}">
                    <a16:creationId xmlns:a16="http://schemas.microsoft.com/office/drawing/2014/main" id="{AF7CE09C-9F57-F6E7-657E-56C8D4A7C58F}"/>
                  </a:ext>
                </a:extLst>
              </p:cNvPr>
              <p:cNvSpPr/>
              <p:nvPr/>
            </p:nvSpPr>
            <p:spPr>
              <a:xfrm>
                <a:off x="2746050" y="2036948"/>
                <a:ext cx="546273" cy="558760"/>
              </a:xfrm>
              <a:custGeom>
                <a:avLst/>
                <a:gdLst>
                  <a:gd name="connsiteX0" fmla="*/ 0 w 508000"/>
                  <a:gd name="connsiteY0" fmla="*/ 375920 h 375920"/>
                  <a:gd name="connsiteX1" fmla="*/ 81280 w 508000"/>
                  <a:gd name="connsiteY1" fmla="*/ 304800 h 375920"/>
                  <a:gd name="connsiteX2" fmla="*/ 111760 w 508000"/>
                  <a:gd name="connsiteY2" fmla="*/ 274320 h 375920"/>
                  <a:gd name="connsiteX3" fmla="*/ 254000 w 508000"/>
                  <a:gd name="connsiteY3" fmla="*/ 264160 h 375920"/>
                  <a:gd name="connsiteX4" fmla="*/ 314960 w 508000"/>
                  <a:gd name="connsiteY4" fmla="*/ 233680 h 375920"/>
                  <a:gd name="connsiteX5" fmla="*/ 375920 w 508000"/>
                  <a:gd name="connsiteY5" fmla="*/ 203200 h 375920"/>
                  <a:gd name="connsiteX6" fmla="*/ 447040 w 508000"/>
                  <a:gd name="connsiteY6" fmla="*/ 142240 h 375920"/>
                  <a:gd name="connsiteX7" fmla="*/ 467360 w 508000"/>
                  <a:gd name="connsiteY7" fmla="*/ 81280 h 375920"/>
                  <a:gd name="connsiteX8" fmla="*/ 477520 w 508000"/>
                  <a:gd name="connsiteY8" fmla="*/ 50800 h 375920"/>
                  <a:gd name="connsiteX9" fmla="*/ 508000 w 508000"/>
                  <a:gd name="connsiteY9" fmla="*/ 0 h 375920"/>
                  <a:gd name="connsiteX0" fmla="*/ 0 w 508000"/>
                  <a:gd name="connsiteY0" fmla="*/ 375920 h 375920"/>
                  <a:gd name="connsiteX1" fmla="*/ 111760 w 508000"/>
                  <a:gd name="connsiteY1" fmla="*/ 274320 h 375920"/>
                  <a:gd name="connsiteX2" fmla="*/ 254000 w 508000"/>
                  <a:gd name="connsiteY2" fmla="*/ 264160 h 375920"/>
                  <a:gd name="connsiteX3" fmla="*/ 314960 w 508000"/>
                  <a:gd name="connsiteY3" fmla="*/ 233680 h 375920"/>
                  <a:gd name="connsiteX4" fmla="*/ 375920 w 508000"/>
                  <a:gd name="connsiteY4" fmla="*/ 203200 h 375920"/>
                  <a:gd name="connsiteX5" fmla="*/ 447040 w 508000"/>
                  <a:gd name="connsiteY5" fmla="*/ 142240 h 375920"/>
                  <a:gd name="connsiteX6" fmla="*/ 467360 w 508000"/>
                  <a:gd name="connsiteY6" fmla="*/ 81280 h 375920"/>
                  <a:gd name="connsiteX7" fmla="*/ 477520 w 508000"/>
                  <a:gd name="connsiteY7" fmla="*/ 50800 h 375920"/>
                  <a:gd name="connsiteX8" fmla="*/ 508000 w 508000"/>
                  <a:gd name="connsiteY8"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47040 w 508000"/>
                  <a:gd name="connsiteY4" fmla="*/ 142240 h 375920"/>
                  <a:gd name="connsiteX5" fmla="*/ 467360 w 508000"/>
                  <a:gd name="connsiteY5" fmla="*/ 81280 h 375920"/>
                  <a:gd name="connsiteX6" fmla="*/ 477520 w 508000"/>
                  <a:gd name="connsiteY6" fmla="*/ 50800 h 375920"/>
                  <a:gd name="connsiteX7" fmla="*/ 508000 w 508000"/>
                  <a:gd name="connsiteY7"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477520 w 508000"/>
                  <a:gd name="connsiteY5" fmla="*/ 50800 h 375920"/>
                  <a:gd name="connsiteX6" fmla="*/ 508000 w 508000"/>
                  <a:gd name="connsiteY6"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508000 w 508000"/>
                  <a:gd name="connsiteY5" fmla="*/ 0 h 375920"/>
                  <a:gd name="connsiteX0" fmla="*/ 0 w 534193"/>
                  <a:gd name="connsiteY0" fmla="*/ 409258 h 409258"/>
                  <a:gd name="connsiteX1" fmla="*/ 137953 w 534193"/>
                  <a:gd name="connsiteY1" fmla="*/ 274320 h 409258"/>
                  <a:gd name="connsiteX2" fmla="*/ 280193 w 534193"/>
                  <a:gd name="connsiteY2" fmla="*/ 264160 h 409258"/>
                  <a:gd name="connsiteX3" fmla="*/ 402113 w 534193"/>
                  <a:gd name="connsiteY3" fmla="*/ 203200 h 409258"/>
                  <a:gd name="connsiteX4" fmla="*/ 493553 w 534193"/>
                  <a:gd name="connsiteY4" fmla="*/ 81280 h 409258"/>
                  <a:gd name="connsiteX5" fmla="*/ 534193 w 534193"/>
                  <a:gd name="connsiteY5" fmla="*/ 0 h 40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193" h="409258">
                    <a:moveTo>
                      <a:pt x="0" y="409258"/>
                    </a:moveTo>
                    <a:cubicBezTo>
                      <a:pt x="23283" y="388091"/>
                      <a:pt x="91254" y="298503"/>
                      <a:pt x="137953" y="274320"/>
                    </a:cubicBezTo>
                    <a:cubicBezTo>
                      <a:pt x="184652" y="250137"/>
                      <a:pt x="232780" y="267547"/>
                      <a:pt x="280193" y="264160"/>
                    </a:cubicBezTo>
                    <a:cubicBezTo>
                      <a:pt x="324220" y="252307"/>
                      <a:pt x="366553" y="233680"/>
                      <a:pt x="402113" y="203200"/>
                    </a:cubicBezTo>
                    <a:cubicBezTo>
                      <a:pt x="437673" y="172720"/>
                      <a:pt x="471540" y="115147"/>
                      <a:pt x="493553" y="81280"/>
                    </a:cubicBezTo>
                    <a:cubicBezTo>
                      <a:pt x="515566" y="47413"/>
                      <a:pt x="525726" y="16933"/>
                      <a:pt x="534193" y="0"/>
                    </a:cubicBezTo>
                  </a:path>
                </a:pathLst>
              </a:custGeom>
              <a:noFill/>
              <a:ln w="57150">
                <a:solidFill>
                  <a:srgbClr val="145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mbria Math" panose="02040503050406030204" pitchFamily="18" charset="0"/>
                  <a:ea typeface="Cambria Math" panose="02040503050406030204" pitchFamily="18" charset="0"/>
                </a:endParaRPr>
              </a:p>
            </p:txBody>
          </p:sp>
          <p:sp>
            <p:nvSpPr>
              <p:cNvPr id="16" name="Freeform: Shape 15">
                <a:extLst>
                  <a:ext uri="{FF2B5EF4-FFF2-40B4-BE49-F238E27FC236}">
                    <a16:creationId xmlns:a16="http://schemas.microsoft.com/office/drawing/2014/main" id="{2EB2D35B-E78F-C793-43DD-6BDD740088EF}"/>
                  </a:ext>
                </a:extLst>
              </p:cNvPr>
              <p:cNvSpPr/>
              <p:nvPr/>
            </p:nvSpPr>
            <p:spPr>
              <a:xfrm flipH="1">
                <a:off x="2293925" y="2061489"/>
                <a:ext cx="430715" cy="525410"/>
              </a:xfrm>
              <a:custGeom>
                <a:avLst/>
                <a:gdLst>
                  <a:gd name="connsiteX0" fmla="*/ 0 w 508000"/>
                  <a:gd name="connsiteY0" fmla="*/ 375920 h 375920"/>
                  <a:gd name="connsiteX1" fmla="*/ 81280 w 508000"/>
                  <a:gd name="connsiteY1" fmla="*/ 304800 h 375920"/>
                  <a:gd name="connsiteX2" fmla="*/ 111760 w 508000"/>
                  <a:gd name="connsiteY2" fmla="*/ 274320 h 375920"/>
                  <a:gd name="connsiteX3" fmla="*/ 254000 w 508000"/>
                  <a:gd name="connsiteY3" fmla="*/ 264160 h 375920"/>
                  <a:gd name="connsiteX4" fmla="*/ 314960 w 508000"/>
                  <a:gd name="connsiteY4" fmla="*/ 233680 h 375920"/>
                  <a:gd name="connsiteX5" fmla="*/ 375920 w 508000"/>
                  <a:gd name="connsiteY5" fmla="*/ 203200 h 375920"/>
                  <a:gd name="connsiteX6" fmla="*/ 447040 w 508000"/>
                  <a:gd name="connsiteY6" fmla="*/ 142240 h 375920"/>
                  <a:gd name="connsiteX7" fmla="*/ 467360 w 508000"/>
                  <a:gd name="connsiteY7" fmla="*/ 81280 h 375920"/>
                  <a:gd name="connsiteX8" fmla="*/ 477520 w 508000"/>
                  <a:gd name="connsiteY8" fmla="*/ 50800 h 375920"/>
                  <a:gd name="connsiteX9" fmla="*/ 508000 w 508000"/>
                  <a:gd name="connsiteY9" fmla="*/ 0 h 375920"/>
                  <a:gd name="connsiteX0" fmla="*/ 0 w 508000"/>
                  <a:gd name="connsiteY0" fmla="*/ 375920 h 375920"/>
                  <a:gd name="connsiteX1" fmla="*/ 111760 w 508000"/>
                  <a:gd name="connsiteY1" fmla="*/ 274320 h 375920"/>
                  <a:gd name="connsiteX2" fmla="*/ 254000 w 508000"/>
                  <a:gd name="connsiteY2" fmla="*/ 264160 h 375920"/>
                  <a:gd name="connsiteX3" fmla="*/ 314960 w 508000"/>
                  <a:gd name="connsiteY3" fmla="*/ 233680 h 375920"/>
                  <a:gd name="connsiteX4" fmla="*/ 375920 w 508000"/>
                  <a:gd name="connsiteY4" fmla="*/ 203200 h 375920"/>
                  <a:gd name="connsiteX5" fmla="*/ 447040 w 508000"/>
                  <a:gd name="connsiteY5" fmla="*/ 142240 h 375920"/>
                  <a:gd name="connsiteX6" fmla="*/ 467360 w 508000"/>
                  <a:gd name="connsiteY6" fmla="*/ 81280 h 375920"/>
                  <a:gd name="connsiteX7" fmla="*/ 477520 w 508000"/>
                  <a:gd name="connsiteY7" fmla="*/ 50800 h 375920"/>
                  <a:gd name="connsiteX8" fmla="*/ 508000 w 508000"/>
                  <a:gd name="connsiteY8"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47040 w 508000"/>
                  <a:gd name="connsiteY4" fmla="*/ 142240 h 375920"/>
                  <a:gd name="connsiteX5" fmla="*/ 467360 w 508000"/>
                  <a:gd name="connsiteY5" fmla="*/ 81280 h 375920"/>
                  <a:gd name="connsiteX6" fmla="*/ 477520 w 508000"/>
                  <a:gd name="connsiteY6" fmla="*/ 50800 h 375920"/>
                  <a:gd name="connsiteX7" fmla="*/ 508000 w 508000"/>
                  <a:gd name="connsiteY7"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47040 w 508000"/>
                  <a:gd name="connsiteY4" fmla="*/ 142240 h 375920"/>
                  <a:gd name="connsiteX5" fmla="*/ 467360 w 508000"/>
                  <a:gd name="connsiteY5" fmla="*/ 81280 h 375920"/>
                  <a:gd name="connsiteX6" fmla="*/ 477520 w 508000"/>
                  <a:gd name="connsiteY6" fmla="*/ 50800 h 375920"/>
                  <a:gd name="connsiteX7" fmla="*/ 479266 w 508000"/>
                  <a:gd name="connsiteY7" fmla="*/ 39565 h 375920"/>
                  <a:gd name="connsiteX8" fmla="*/ 508000 w 508000"/>
                  <a:gd name="connsiteY8"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477520 w 508000"/>
                  <a:gd name="connsiteY5" fmla="*/ 50800 h 375920"/>
                  <a:gd name="connsiteX6" fmla="*/ 479266 w 508000"/>
                  <a:gd name="connsiteY6" fmla="*/ 39565 h 375920"/>
                  <a:gd name="connsiteX7" fmla="*/ 508000 w 508000"/>
                  <a:gd name="connsiteY7"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477520 w 508000"/>
                  <a:gd name="connsiteY5" fmla="*/ 50800 h 375920"/>
                  <a:gd name="connsiteX6" fmla="*/ 508000 w 508000"/>
                  <a:gd name="connsiteY6"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508000 w 508000"/>
                  <a:gd name="connsiteY5" fmla="*/ 0 h 375920"/>
                  <a:gd name="connsiteX0" fmla="*/ 0 w 517525"/>
                  <a:gd name="connsiteY0" fmla="*/ 387826 h 387826"/>
                  <a:gd name="connsiteX1" fmla="*/ 121285 w 517525"/>
                  <a:gd name="connsiteY1" fmla="*/ 274320 h 387826"/>
                  <a:gd name="connsiteX2" fmla="*/ 263525 w 517525"/>
                  <a:gd name="connsiteY2" fmla="*/ 264160 h 387826"/>
                  <a:gd name="connsiteX3" fmla="*/ 385445 w 517525"/>
                  <a:gd name="connsiteY3" fmla="*/ 203200 h 387826"/>
                  <a:gd name="connsiteX4" fmla="*/ 476885 w 517525"/>
                  <a:gd name="connsiteY4" fmla="*/ 81280 h 387826"/>
                  <a:gd name="connsiteX5" fmla="*/ 517525 w 517525"/>
                  <a:gd name="connsiteY5" fmla="*/ 0 h 3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525" h="387826">
                    <a:moveTo>
                      <a:pt x="0" y="387826"/>
                    </a:moveTo>
                    <a:cubicBezTo>
                      <a:pt x="23283" y="366659"/>
                      <a:pt x="77364" y="294931"/>
                      <a:pt x="121285" y="274320"/>
                    </a:cubicBezTo>
                    <a:cubicBezTo>
                      <a:pt x="165206" y="253709"/>
                      <a:pt x="216112" y="267547"/>
                      <a:pt x="263525" y="264160"/>
                    </a:cubicBezTo>
                    <a:cubicBezTo>
                      <a:pt x="307552" y="252307"/>
                      <a:pt x="349885" y="233680"/>
                      <a:pt x="385445" y="203200"/>
                    </a:cubicBezTo>
                    <a:cubicBezTo>
                      <a:pt x="421005" y="172720"/>
                      <a:pt x="454872" y="115147"/>
                      <a:pt x="476885" y="81280"/>
                    </a:cubicBezTo>
                    <a:cubicBezTo>
                      <a:pt x="498898" y="47413"/>
                      <a:pt x="509058" y="16933"/>
                      <a:pt x="517525" y="0"/>
                    </a:cubicBezTo>
                  </a:path>
                </a:pathLst>
              </a:custGeom>
              <a:noFill/>
              <a:ln w="57150">
                <a:solidFill>
                  <a:srgbClr val="145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mbria Math" panose="02040503050406030204" pitchFamily="18" charset="0"/>
                  <a:ea typeface="Cambria Math" panose="02040503050406030204" pitchFamily="18" charset="0"/>
                </a:endParaRPr>
              </a:p>
            </p:txBody>
          </p:sp>
          <p:sp>
            <p:nvSpPr>
              <p:cNvPr id="17" name="Freeform: Shape 16">
                <a:extLst>
                  <a:ext uri="{FF2B5EF4-FFF2-40B4-BE49-F238E27FC236}">
                    <a16:creationId xmlns:a16="http://schemas.microsoft.com/office/drawing/2014/main" id="{3EDDBBDF-8B25-C9CA-0023-3B56C72429E3}"/>
                  </a:ext>
                </a:extLst>
              </p:cNvPr>
              <p:cNvSpPr/>
              <p:nvPr/>
            </p:nvSpPr>
            <p:spPr>
              <a:xfrm rot="4034293" flipH="1">
                <a:off x="3703460" y="3235832"/>
                <a:ext cx="310211" cy="514459"/>
              </a:xfrm>
              <a:custGeom>
                <a:avLst/>
                <a:gdLst>
                  <a:gd name="connsiteX0" fmla="*/ 0 w 508000"/>
                  <a:gd name="connsiteY0" fmla="*/ 375920 h 375920"/>
                  <a:gd name="connsiteX1" fmla="*/ 81280 w 508000"/>
                  <a:gd name="connsiteY1" fmla="*/ 304800 h 375920"/>
                  <a:gd name="connsiteX2" fmla="*/ 111760 w 508000"/>
                  <a:gd name="connsiteY2" fmla="*/ 274320 h 375920"/>
                  <a:gd name="connsiteX3" fmla="*/ 254000 w 508000"/>
                  <a:gd name="connsiteY3" fmla="*/ 264160 h 375920"/>
                  <a:gd name="connsiteX4" fmla="*/ 314960 w 508000"/>
                  <a:gd name="connsiteY4" fmla="*/ 233680 h 375920"/>
                  <a:gd name="connsiteX5" fmla="*/ 375920 w 508000"/>
                  <a:gd name="connsiteY5" fmla="*/ 203200 h 375920"/>
                  <a:gd name="connsiteX6" fmla="*/ 447040 w 508000"/>
                  <a:gd name="connsiteY6" fmla="*/ 142240 h 375920"/>
                  <a:gd name="connsiteX7" fmla="*/ 467360 w 508000"/>
                  <a:gd name="connsiteY7" fmla="*/ 81280 h 375920"/>
                  <a:gd name="connsiteX8" fmla="*/ 477520 w 508000"/>
                  <a:gd name="connsiteY8" fmla="*/ 50800 h 375920"/>
                  <a:gd name="connsiteX9" fmla="*/ 508000 w 508000"/>
                  <a:gd name="connsiteY9" fmla="*/ 0 h 375920"/>
                  <a:gd name="connsiteX0" fmla="*/ 0 w 508000"/>
                  <a:gd name="connsiteY0" fmla="*/ 375920 h 375920"/>
                  <a:gd name="connsiteX1" fmla="*/ 111760 w 508000"/>
                  <a:gd name="connsiteY1" fmla="*/ 274320 h 375920"/>
                  <a:gd name="connsiteX2" fmla="*/ 254000 w 508000"/>
                  <a:gd name="connsiteY2" fmla="*/ 264160 h 375920"/>
                  <a:gd name="connsiteX3" fmla="*/ 314960 w 508000"/>
                  <a:gd name="connsiteY3" fmla="*/ 233680 h 375920"/>
                  <a:gd name="connsiteX4" fmla="*/ 375920 w 508000"/>
                  <a:gd name="connsiteY4" fmla="*/ 203200 h 375920"/>
                  <a:gd name="connsiteX5" fmla="*/ 447040 w 508000"/>
                  <a:gd name="connsiteY5" fmla="*/ 142240 h 375920"/>
                  <a:gd name="connsiteX6" fmla="*/ 467360 w 508000"/>
                  <a:gd name="connsiteY6" fmla="*/ 81280 h 375920"/>
                  <a:gd name="connsiteX7" fmla="*/ 477520 w 508000"/>
                  <a:gd name="connsiteY7" fmla="*/ 50800 h 375920"/>
                  <a:gd name="connsiteX8" fmla="*/ 508000 w 508000"/>
                  <a:gd name="connsiteY8"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47040 w 508000"/>
                  <a:gd name="connsiteY4" fmla="*/ 142240 h 375920"/>
                  <a:gd name="connsiteX5" fmla="*/ 467360 w 508000"/>
                  <a:gd name="connsiteY5" fmla="*/ 81280 h 375920"/>
                  <a:gd name="connsiteX6" fmla="*/ 477520 w 508000"/>
                  <a:gd name="connsiteY6" fmla="*/ 50800 h 375920"/>
                  <a:gd name="connsiteX7" fmla="*/ 508000 w 508000"/>
                  <a:gd name="connsiteY7"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47040 w 508000"/>
                  <a:gd name="connsiteY4" fmla="*/ 142240 h 375920"/>
                  <a:gd name="connsiteX5" fmla="*/ 467360 w 508000"/>
                  <a:gd name="connsiteY5" fmla="*/ 81280 h 375920"/>
                  <a:gd name="connsiteX6" fmla="*/ 477520 w 508000"/>
                  <a:gd name="connsiteY6" fmla="*/ 50800 h 375920"/>
                  <a:gd name="connsiteX7" fmla="*/ 479266 w 508000"/>
                  <a:gd name="connsiteY7" fmla="*/ 39565 h 375920"/>
                  <a:gd name="connsiteX8" fmla="*/ 508000 w 508000"/>
                  <a:gd name="connsiteY8"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477520 w 508000"/>
                  <a:gd name="connsiteY5" fmla="*/ 50800 h 375920"/>
                  <a:gd name="connsiteX6" fmla="*/ 479266 w 508000"/>
                  <a:gd name="connsiteY6" fmla="*/ 39565 h 375920"/>
                  <a:gd name="connsiteX7" fmla="*/ 508000 w 508000"/>
                  <a:gd name="connsiteY7"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477520 w 508000"/>
                  <a:gd name="connsiteY5" fmla="*/ 50800 h 375920"/>
                  <a:gd name="connsiteX6" fmla="*/ 508000 w 508000"/>
                  <a:gd name="connsiteY6"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508000 w 508000"/>
                  <a:gd name="connsiteY5" fmla="*/ 0 h 375920"/>
                  <a:gd name="connsiteX0" fmla="*/ 0 w 517525"/>
                  <a:gd name="connsiteY0" fmla="*/ 387826 h 387826"/>
                  <a:gd name="connsiteX1" fmla="*/ 121285 w 517525"/>
                  <a:gd name="connsiteY1" fmla="*/ 274320 h 387826"/>
                  <a:gd name="connsiteX2" fmla="*/ 263525 w 517525"/>
                  <a:gd name="connsiteY2" fmla="*/ 264160 h 387826"/>
                  <a:gd name="connsiteX3" fmla="*/ 385445 w 517525"/>
                  <a:gd name="connsiteY3" fmla="*/ 203200 h 387826"/>
                  <a:gd name="connsiteX4" fmla="*/ 476885 w 517525"/>
                  <a:gd name="connsiteY4" fmla="*/ 81280 h 387826"/>
                  <a:gd name="connsiteX5" fmla="*/ 517525 w 517525"/>
                  <a:gd name="connsiteY5" fmla="*/ 0 h 387826"/>
                  <a:gd name="connsiteX0" fmla="*/ 0 w 517525"/>
                  <a:gd name="connsiteY0" fmla="*/ 387826 h 387826"/>
                  <a:gd name="connsiteX1" fmla="*/ 121285 w 517525"/>
                  <a:gd name="connsiteY1" fmla="*/ 274320 h 387826"/>
                  <a:gd name="connsiteX2" fmla="*/ 385445 w 517525"/>
                  <a:gd name="connsiteY2" fmla="*/ 203200 h 387826"/>
                  <a:gd name="connsiteX3" fmla="*/ 476885 w 517525"/>
                  <a:gd name="connsiteY3" fmla="*/ 81280 h 387826"/>
                  <a:gd name="connsiteX4" fmla="*/ 517525 w 517525"/>
                  <a:gd name="connsiteY4" fmla="*/ 0 h 387826"/>
                  <a:gd name="connsiteX0" fmla="*/ 0 w 517525"/>
                  <a:gd name="connsiteY0" fmla="*/ 387826 h 387826"/>
                  <a:gd name="connsiteX1" fmla="*/ 240205 w 517525"/>
                  <a:gd name="connsiteY1" fmla="*/ 297443 h 387826"/>
                  <a:gd name="connsiteX2" fmla="*/ 385445 w 517525"/>
                  <a:gd name="connsiteY2" fmla="*/ 203200 h 387826"/>
                  <a:gd name="connsiteX3" fmla="*/ 476885 w 517525"/>
                  <a:gd name="connsiteY3" fmla="*/ 81280 h 387826"/>
                  <a:gd name="connsiteX4" fmla="*/ 517525 w 517525"/>
                  <a:gd name="connsiteY4" fmla="*/ 0 h 3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25" h="387826">
                    <a:moveTo>
                      <a:pt x="0" y="387826"/>
                    </a:moveTo>
                    <a:cubicBezTo>
                      <a:pt x="23283" y="366659"/>
                      <a:pt x="175964" y="328214"/>
                      <a:pt x="240205" y="297443"/>
                    </a:cubicBezTo>
                    <a:cubicBezTo>
                      <a:pt x="304446" y="266672"/>
                      <a:pt x="345998" y="239227"/>
                      <a:pt x="385445" y="203200"/>
                    </a:cubicBezTo>
                    <a:cubicBezTo>
                      <a:pt x="424892" y="167173"/>
                      <a:pt x="454872" y="115147"/>
                      <a:pt x="476885" y="81280"/>
                    </a:cubicBezTo>
                    <a:cubicBezTo>
                      <a:pt x="498898" y="47413"/>
                      <a:pt x="509058" y="16933"/>
                      <a:pt x="517525" y="0"/>
                    </a:cubicBezTo>
                  </a:path>
                </a:pathLst>
              </a:custGeom>
              <a:noFill/>
              <a:ln w="57150">
                <a:solidFill>
                  <a:srgbClr val="145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mbria Math" panose="02040503050406030204" pitchFamily="18" charset="0"/>
                  <a:ea typeface="Cambria Math" panose="02040503050406030204" pitchFamily="18" charset="0"/>
                </a:endParaRPr>
              </a:p>
            </p:txBody>
          </p:sp>
          <p:sp>
            <p:nvSpPr>
              <p:cNvPr id="18" name="Hexagon 17">
                <a:extLst>
                  <a:ext uri="{FF2B5EF4-FFF2-40B4-BE49-F238E27FC236}">
                    <a16:creationId xmlns:a16="http://schemas.microsoft.com/office/drawing/2014/main" id="{42FFE243-1FD3-0F25-AD58-D9044A86E036}"/>
                  </a:ext>
                </a:extLst>
              </p:cNvPr>
              <p:cNvSpPr/>
              <p:nvPr/>
            </p:nvSpPr>
            <p:spPr>
              <a:xfrm rot="5400000">
                <a:off x="2713714" y="3625495"/>
                <a:ext cx="1275037" cy="1146186"/>
              </a:xfrm>
              <a:prstGeom prst="hexagon">
                <a:avLst>
                  <a:gd name="adj" fmla="val 33889"/>
                  <a:gd name="vf" fmla="val 115470"/>
                </a:avLst>
              </a:prstGeom>
              <a:solidFill>
                <a:srgbClr val="C4C4C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dirty="0">
                    <a:solidFill>
                      <a:schemeClr val="tx1"/>
                    </a:solidFill>
                    <a:latin typeface="Cambria Math" panose="02040503050406030204" pitchFamily="18" charset="0"/>
                    <a:ea typeface="Cambria Math" panose="02040503050406030204" pitchFamily="18" charset="0"/>
                  </a:rPr>
                  <a:t>2</a:t>
                </a:r>
              </a:p>
            </p:txBody>
          </p:sp>
          <p:sp>
            <p:nvSpPr>
              <p:cNvPr id="19" name="Hexagon 18">
                <a:extLst>
                  <a:ext uri="{FF2B5EF4-FFF2-40B4-BE49-F238E27FC236}">
                    <a16:creationId xmlns:a16="http://schemas.microsoft.com/office/drawing/2014/main" id="{DFF9B160-CD99-B3A1-9EEF-3B01DA97CD1F}"/>
                  </a:ext>
                </a:extLst>
              </p:cNvPr>
              <p:cNvSpPr/>
              <p:nvPr/>
            </p:nvSpPr>
            <p:spPr>
              <a:xfrm rot="5400000">
                <a:off x="1433296" y="3659354"/>
                <a:ext cx="1275037" cy="1146186"/>
              </a:xfrm>
              <a:prstGeom prst="hexagon">
                <a:avLst>
                  <a:gd name="adj" fmla="val 33889"/>
                  <a:gd name="vf" fmla="val 115470"/>
                </a:avLst>
              </a:prstGeom>
              <a:solidFill>
                <a:srgbClr val="B5DE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dirty="0">
                    <a:solidFill>
                      <a:schemeClr val="tx1"/>
                    </a:solidFill>
                    <a:latin typeface="Cambria Math" panose="02040503050406030204" pitchFamily="18" charset="0"/>
                    <a:ea typeface="Cambria Math" panose="02040503050406030204" pitchFamily="18" charset="0"/>
                  </a:rPr>
                  <a:t>4  </a:t>
                </a:r>
              </a:p>
            </p:txBody>
          </p:sp>
          <p:sp>
            <p:nvSpPr>
              <p:cNvPr id="20" name="Hexagon 19">
                <a:extLst>
                  <a:ext uri="{FF2B5EF4-FFF2-40B4-BE49-F238E27FC236}">
                    <a16:creationId xmlns:a16="http://schemas.microsoft.com/office/drawing/2014/main" id="{96D976AB-90F6-1C1D-AC49-504A75F31688}"/>
                  </a:ext>
                </a:extLst>
              </p:cNvPr>
              <p:cNvSpPr/>
              <p:nvPr/>
            </p:nvSpPr>
            <p:spPr>
              <a:xfrm rot="5400000">
                <a:off x="2066471" y="4672236"/>
                <a:ext cx="1275037" cy="1146186"/>
              </a:xfrm>
              <a:prstGeom prst="hexagon">
                <a:avLst>
                  <a:gd name="adj" fmla="val 33889"/>
                  <a:gd name="vf" fmla="val 115470"/>
                </a:avLst>
              </a:prstGeom>
              <a:solidFill>
                <a:srgbClr val="C4C4C4"/>
              </a:solidFill>
              <a:ln w="38100">
                <a:noFill/>
                <a:prstDash val="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dirty="0">
                    <a:solidFill>
                      <a:schemeClr val="tx1"/>
                    </a:solidFill>
                    <a:latin typeface="Cambria Math" panose="02040503050406030204" pitchFamily="18" charset="0"/>
                    <a:ea typeface="Cambria Math" panose="02040503050406030204" pitchFamily="18" charset="0"/>
                  </a:rPr>
                  <a:t>1</a:t>
                </a:r>
              </a:p>
            </p:txBody>
          </p:sp>
          <p:sp>
            <p:nvSpPr>
              <p:cNvPr id="21" name="Freeform: Shape 20">
                <a:extLst>
                  <a:ext uri="{FF2B5EF4-FFF2-40B4-BE49-F238E27FC236}">
                    <a16:creationId xmlns:a16="http://schemas.microsoft.com/office/drawing/2014/main" id="{832093FE-10DA-B8AD-F76A-9BB0419FB0DD}"/>
                  </a:ext>
                </a:extLst>
              </p:cNvPr>
              <p:cNvSpPr/>
              <p:nvPr/>
            </p:nvSpPr>
            <p:spPr>
              <a:xfrm>
                <a:off x="2732454" y="3715149"/>
                <a:ext cx="961806" cy="847933"/>
              </a:xfrm>
              <a:custGeom>
                <a:avLst/>
                <a:gdLst>
                  <a:gd name="connsiteX0" fmla="*/ 0 w 508000"/>
                  <a:gd name="connsiteY0" fmla="*/ 375920 h 375920"/>
                  <a:gd name="connsiteX1" fmla="*/ 81280 w 508000"/>
                  <a:gd name="connsiteY1" fmla="*/ 304800 h 375920"/>
                  <a:gd name="connsiteX2" fmla="*/ 111760 w 508000"/>
                  <a:gd name="connsiteY2" fmla="*/ 274320 h 375920"/>
                  <a:gd name="connsiteX3" fmla="*/ 254000 w 508000"/>
                  <a:gd name="connsiteY3" fmla="*/ 264160 h 375920"/>
                  <a:gd name="connsiteX4" fmla="*/ 314960 w 508000"/>
                  <a:gd name="connsiteY4" fmla="*/ 233680 h 375920"/>
                  <a:gd name="connsiteX5" fmla="*/ 375920 w 508000"/>
                  <a:gd name="connsiteY5" fmla="*/ 203200 h 375920"/>
                  <a:gd name="connsiteX6" fmla="*/ 447040 w 508000"/>
                  <a:gd name="connsiteY6" fmla="*/ 142240 h 375920"/>
                  <a:gd name="connsiteX7" fmla="*/ 467360 w 508000"/>
                  <a:gd name="connsiteY7" fmla="*/ 81280 h 375920"/>
                  <a:gd name="connsiteX8" fmla="*/ 477520 w 508000"/>
                  <a:gd name="connsiteY8" fmla="*/ 50800 h 375920"/>
                  <a:gd name="connsiteX9" fmla="*/ 508000 w 508000"/>
                  <a:gd name="connsiteY9" fmla="*/ 0 h 375920"/>
                  <a:gd name="connsiteX0" fmla="*/ 0 w 508000"/>
                  <a:gd name="connsiteY0" fmla="*/ 375920 h 375920"/>
                  <a:gd name="connsiteX1" fmla="*/ 111760 w 508000"/>
                  <a:gd name="connsiteY1" fmla="*/ 274320 h 375920"/>
                  <a:gd name="connsiteX2" fmla="*/ 254000 w 508000"/>
                  <a:gd name="connsiteY2" fmla="*/ 264160 h 375920"/>
                  <a:gd name="connsiteX3" fmla="*/ 314960 w 508000"/>
                  <a:gd name="connsiteY3" fmla="*/ 233680 h 375920"/>
                  <a:gd name="connsiteX4" fmla="*/ 375920 w 508000"/>
                  <a:gd name="connsiteY4" fmla="*/ 203200 h 375920"/>
                  <a:gd name="connsiteX5" fmla="*/ 447040 w 508000"/>
                  <a:gd name="connsiteY5" fmla="*/ 142240 h 375920"/>
                  <a:gd name="connsiteX6" fmla="*/ 467360 w 508000"/>
                  <a:gd name="connsiteY6" fmla="*/ 81280 h 375920"/>
                  <a:gd name="connsiteX7" fmla="*/ 477520 w 508000"/>
                  <a:gd name="connsiteY7" fmla="*/ 50800 h 375920"/>
                  <a:gd name="connsiteX8" fmla="*/ 508000 w 508000"/>
                  <a:gd name="connsiteY8"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47040 w 508000"/>
                  <a:gd name="connsiteY4" fmla="*/ 142240 h 375920"/>
                  <a:gd name="connsiteX5" fmla="*/ 467360 w 508000"/>
                  <a:gd name="connsiteY5" fmla="*/ 81280 h 375920"/>
                  <a:gd name="connsiteX6" fmla="*/ 477520 w 508000"/>
                  <a:gd name="connsiteY6" fmla="*/ 50800 h 375920"/>
                  <a:gd name="connsiteX7" fmla="*/ 508000 w 508000"/>
                  <a:gd name="connsiteY7"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477520 w 508000"/>
                  <a:gd name="connsiteY5" fmla="*/ 50800 h 375920"/>
                  <a:gd name="connsiteX6" fmla="*/ 508000 w 508000"/>
                  <a:gd name="connsiteY6"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508000 w 508000"/>
                  <a:gd name="connsiteY5" fmla="*/ 0 h 375920"/>
                  <a:gd name="connsiteX0" fmla="*/ 0 w 534193"/>
                  <a:gd name="connsiteY0" fmla="*/ 409258 h 409258"/>
                  <a:gd name="connsiteX1" fmla="*/ 137953 w 534193"/>
                  <a:gd name="connsiteY1" fmla="*/ 274320 h 409258"/>
                  <a:gd name="connsiteX2" fmla="*/ 280193 w 534193"/>
                  <a:gd name="connsiteY2" fmla="*/ 264160 h 409258"/>
                  <a:gd name="connsiteX3" fmla="*/ 402113 w 534193"/>
                  <a:gd name="connsiteY3" fmla="*/ 203200 h 409258"/>
                  <a:gd name="connsiteX4" fmla="*/ 493553 w 534193"/>
                  <a:gd name="connsiteY4" fmla="*/ 81280 h 409258"/>
                  <a:gd name="connsiteX5" fmla="*/ 534193 w 534193"/>
                  <a:gd name="connsiteY5" fmla="*/ 0 h 409258"/>
                  <a:gd name="connsiteX0" fmla="*/ 0 w 534193"/>
                  <a:gd name="connsiteY0" fmla="*/ 409258 h 409258"/>
                  <a:gd name="connsiteX1" fmla="*/ 137953 w 534193"/>
                  <a:gd name="connsiteY1" fmla="*/ 274320 h 409258"/>
                  <a:gd name="connsiteX2" fmla="*/ 280193 w 534193"/>
                  <a:gd name="connsiteY2" fmla="*/ 220852 h 409258"/>
                  <a:gd name="connsiteX3" fmla="*/ 402113 w 534193"/>
                  <a:gd name="connsiteY3" fmla="*/ 203200 h 409258"/>
                  <a:gd name="connsiteX4" fmla="*/ 493553 w 534193"/>
                  <a:gd name="connsiteY4" fmla="*/ 81280 h 409258"/>
                  <a:gd name="connsiteX5" fmla="*/ 534193 w 534193"/>
                  <a:gd name="connsiteY5" fmla="*/ 0 h 409258"/>
                  <a:gd name="connsiteX0" fmla="*/ 0 w 534193"/>
                  <a:gd name="connsiteY0" fmla="*/ 409258 h 409258"/>
                  <a:gd name="connsiteX1" fmla="*/ 137953 w 534193"/>
                  <a:gd name="connsiteY1" fmla="*/ 274320 h 409258"/>
                  <a:gd name="connsiteX2" fmla="*/ 280193 w 534193"/>
                  <a:gd name="connsiteY2" fmla="*/ 220852 h 409258"/>
                  <a:gd name="connsiteX3" fmla="*/ 493553 w 534193"/>
                  <a:gd name="connsiteY3" fmla="*/ 81280 h 409258"/>
                  <a:gd name="connsiteX4" fmla="*/ 534193 w 534193"/>
                  <a:gd name="connsiteY4" fmla="*/ 0 h 409258"/>
                  <a:gd name="connsiteX0" fmla="*/ 0 w 534193"/>
                  <a:gd name="connsiteY0" fmla="*/ 409258 h 409258"/>
                  <a:gd name="connsiteX1" fmla="*/ 137953 w 534193"/>
                  <a:gd name="connsiteY1" fmla="*/ 274320 h 409258"/>
                  <a:gd name="connsiteX2" fmla="*/ 306177 w 534193"/>
                  <a:gd name="connsiteY2" fmla="*/ 172131 h 409258"/>
                  <a:gd name="connsiteX3" fmla="*/ 493553 w 534193"/>
                  <a:gd name="connsiteY3" fmla="*/ 81280 h 409258"/>
                  <a:gd name="connsiteX4" fmla="*/ 534193 w 534193"/>
                  <a:gd name="connsiteY4" fmla="*/ 0 h 409258"/>
                  <a:gd name="connsiteX0" fmla="*/ 0 w 534193"/>
                  <a:gd name="connsiteY0" fmla="*/ 409258 h 409258"/>
                  <a:gd name="connsiteX1" fmla="*/ 137953 w 534193"/>
                  <a:gd name="connsiteY1" fmla="*/ 274320 h 409258"/>
                  <a:gd name="connsiteX2" fmla="*/ 306177 w 534193"/>
                  <a:gd name="connsiteY2" fmla="*/ 172131 h 409258"/>
                  <a:gd name="connsiteX3" fmla="*/ 493553 w 534193"/>
                  <a:gd name="connsiteY3" fmla="*/ 81280 h 409258"/>
                  <a:gd name="connsiteX4" fmla="*/ 534193 w 534193"/>
                  <a:gd name="connsiteY4" fmla="*/ 0 h 409258"/>
                  <a:gd name="connsiteX0" fmla="*/ 0 w 534193"/>
                  <a:gd name="connsiteY0" fmla="*/ 409258 h 409258"/>
                  <a:gd name="connsiteX1" fmla="*/ 137953 w 534193"/>
                  <a:gd name="connsiteY1" fmla="*/ 274320 h 409258"/>
                  <a:gd name="connsiteX2" fmla="*/ 306177 w 534193"/>
                  <a:gd name="connsiteY2" fmla="*/ 172131 h 409258"/>
                  <a:gd name="connsiteX3" fmla="*/ 493553 w 534193"/>
                  <a:gd name="connsiteY3" fmla="*/ 81280 h 409258"/>
                  <a:gd name="connsiteX4" fmla="*/ 534193 w 534193"/>
                  <a:gd name="connsiteY4" fmla="*/ 0 h 409258"/>
                  <a:gd name="connsiteX0" fmla="*/ 0 w 534193"/>
                  <a:gd name="connsiteY0" fmla="*/ 409258 h 409258"/>
                  <a:gd name="connsiteX1" fmla="*/ 137953 w 534193"/>
                  <a:gd name="connsiteY1" fmla="*/ 274320 h 409258"/>
                  <a:gd name="connsiteX2" fmla="*/ 306177 w 534193"/>
                  <a:gd name="connsiteY2" fmla="*/ 172131 h 409258"/>
                  <a:gd name="connsiteX3" fmla="*/ 534193 w 534193"/>
                  <a:gd name="connsiteY3" fmla="*/ 0 h 409258"/>
                  <a:gd name="connsiteX0" fmla="*/ 0 w 534193"/>
                  <a:gd name="connsiteY0" fmla="*/ 409258 h 409258"/>
                  <a:gd name="connsiteX1" fmla="*/ 137953 w 534193"/>
                  <a:gd name="connsiteY1" fmla="*/ 274320 h 409258"/>
                  <a:gd name="connsiteX2" fmla="*/ 384128 w 534193"/>
                  <a:gd name="connsiteY2" fmla="*/ 155891 h 409258"/>
                  <a:gd name="connsiteX3" fmla="*/ 534193 w 534193"/>
                  <a:gd name="connsiteY3" fmla="*/ 0 h 409258"/>
                  <a:gd name="connsiteX0" fmla="*/ 0 w 534193"/>
                  <a:gd name="connsiteY0" fmla="*/ 409258 h 409258"/>
                  <a:gd name="connsiteX1" fmla="*/ 137953 w 534193"/>
                  <a:gd name="connsiteY1" fmla="*/ 274320 h 409258"/>
                  <a:gd name="connsiteX2" fmla="*/ 384128 w 534193"/>
                  <a:gd name="connsiteY2" fmla="*/ 155891 h 409258"/>
                  <a:gd name="connsiteX3" fmla="*/ 534193 w 534193"/>
                  <a:gd name="connsiteY3" fmla="*/ 0 h 409258"/>
                  <a:gd name="connsiteX0" fmla="*/ 0 w 534193"/>
                  <a:gd name="connsiteY0" fmla="*/ 409258 h 409258"/>
                  <a:gd name="connsiteX1" fmla="*/ 137953 w 534193"/>
                  <a:gd name="connsiteY1" fmla="*/ 274320 h 409258"/>
                  <a:gd name="connsiteX2" fmla="*/ 377632 w 534193"/>
                  <a:gd name="connsiteY2" fmla="*/ 150477 h 409258"/>
                  <a:gd name="connsiteX3" fmla="*/ 534193 w 534193"/>
                  <a:gd name="connsiteY3" fmla="*/ 0 h 409258"/>
                  <a:gd name="connsiteX0" fmla="*/ 0 w 534193"/>
                  <a:gd name="connsiteY0" fmla="*/ 409258 h 409258"/>
                  <a:gd name="connsiteX1" fmla="*/ 137953 w 534193"/>
                  <a:gd name="connsiteY1" fmla="*/ 274320 h 409258"/>
                  <a:gd name="connsiteX2" fmla="*/ 377632 w 534193"/>
                  <a:gd name="connsiteY2" fmla="*/ 150477 h 409258"/>
                  <a:gd name="connsiteX3" fmla="*/ 534193 w 534193"/>
                  <a:gd name="connsiteY3" fmla="*/ 0 h 409258"/>
                  <a:gd name="connsiteX0" fmla="*/ 0 w 534193"/>
                  <a:gd name="connsiteY0" fmla="*/ 409258 h 409258"/>
                  <a:gd name="connsiteX1" fmla="*/ 137953 w 534193"/>
                  <a:gd name="connsiteY1" fmla="*/ 274320 h 409258"/>
                  <a:gd name="connsiteX2" fmla="*/ 377632 w 534193"/>
                  <a:gd name="connsiteY2" fmla="*/ 150477 h 409258"/>
                  <a:gd name="connsiteX3" fmla="*/ 534193 w 534193"/>
                  <a:gd name="connsiteY3" fmla="*/ 0 h 409258"/>
                  <a:gd name="connsiteX0" fmla="*/ 0 w 534193"/>
                  <a:gd name="connsiteY0" fmla="*/ 409258 h 409258"/>
                  <a:gd name="connsiteX1" fmla="*/ 124961 w 534193"/>
                  <a:gd name="connsiteY1" fmla="*/ 252666 h 409258"/>
                  <a:gd name="connsiteX2" fmla="*/ 377632 w 534193"/>
                  <a:gd name="connsiteY2" fmla="*/ 150477 h 409258"/>
                  <a:gd name="connsiteX3" fmla="*/ 534193 w 534193"/>
                  <a:gd name="connsiteY3" fmla="*/ 0 h 409258"/>
                  <a:gd name="connsiteX0" fmla="*/ 0 w 534193"/>
                  <a:gd name="connsiteY0" fmla="*/ 409258 h 409258"/>
                  <a:gd name="connsiteX1" fmla="*/ 124961 w 534193"/>
                  <a:gd name="connsiteY1" fmla="*/ 252666 h 409258"/>
                  <a:gd name="connsiteX2" fmla="*/ 377632 w 534193"/>
                  <a:gd name="connsiteY2" fmla="*/ 150477 h 409258"/>
                  <a:gd name="connsiteX3" fmla="*/ 534193 w 534193"/>
                  <a:gd name="connsiteY3" fmla="*/ 0 h 409258"/>
                  <a:gd name="connsiteX0" fmla="*/ 0 w 534193"/>
                  <a:gd name="connsiteY0" fmla="*/ 409258 h 409258"/>
                  <a:gd name="connsiteX1" fmla="*/ 124961 w 534193"/>
                  <a:gd name="connsiteY1" fmla="*/ 252666 h 409258"/>
                  <a:gd name="connsiteX2" fmla="*/ 377632 w 534193"/>
                  <a:gd name="connsiteY2" fmla="*/ 150477 h 409258"/>
                  <a:gd name="connsiteX3" fmla="*/ 534193 w 534193"/>
                  <a:gd name="connsiteY3" fmla="*/ 0 h 409258"/>
                  <a:gd name="connsiteX0" fmla="*/ 0 w 534193"/>
                  <a:gd name="connsiteY0" fmla="*/ 409258 h 409258"/>
                  <a:gd name="connsiteX1" fmla="*/ 124961 w 534193"/>
                  <a:gd name="connsiteY1" fmla="*/ 252666 h 409258"/>
                  <a:gd name="connsiteX2" fmla="*/ 377632 w 534193"/>
                  <a:gd name="connsiteY2" fmla="*/ 150477 h 409258"/>
                  <a:gd name="connsiteX3" fmla="*/ 534193 w 534193"/>
                  <a:gd name="connsiteY3" fmla="*/ 0 h 409258"/>
                </a:gdLst>
                <a:ahLst/>
                <a:cxnLst>
                  <a:cxn ang="0">
                    <a:pos x="connsiteX0" y="connsiteY0"/>
                  </a:cxn>
                  <a:cxn ang="0">
                    <a:pos x="connsiteX1" y="connsiteY1"/>
                  </a:cxn>
                  <a:cxn ang="0">
                    <a:pos x="connsiteX2" y="connsiteY2"/>
                  </a:cxn>
                  <a:cxn ang="0">
                    <a:pos x="connsiteX3" y="connsiteY3"/>
                  </a:cxn>
                </a:cxnLst>
                <a:rect l="l" t="t" r="r" b="b"/>
                <a:pathLst>
                  <a:path w="534193" h="409258">
                    <a:moveTo>
                      <a:pt x="0" y="409258"/>
                    </a:moveTo>
                    <a:cubicBezTo>
                      <a:pt x="23283" y="388091"/>
                      <a:pt x="62022" y="317449"/>
                      <a:pt x="124961" y="252666"/>
                    </a:cubicBezTo>
                    <a:cubicBezTo>
                      <a:pt x="187900" y="187883"/>
                      <a:pt x="282582" y="141233"/>
                      <a:pt x="377632" y="150477"/>
                    </a:cubicBezTo>
                    <a:cubicBezTo>
                      <a:pt x="489143" y="137238"/>
                      <a:pt x="484171" y="51964"/>
                      <a:pt x="534193" y="0"/>
                    </a:cubicBezTo>
                  </a:path>
                </a:pathLst>
              </a:custGeom>
              <a:noFill/>
              <a:ln w="57150">
                <a:solidFill>
                  <a:srgbClr val="145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mbria Math" panose="02040503050406030204" pitchFamily="18" charset="0"/>
                  <a:ea typeface="Cambria Math" panose="02040503050406030204" pitchFamily="18" charset="0"/>
                </a:endParaRPr>
              </a:p>
            </p:txBody>
          </p:sp>
          <p:sp>
            <p:nvSpPr>
              <p:cNvPr id="22" name="Freeform: Shape 21">
                <a:extLst>
                  <a:ext uri="{FF2B5EF4-FFF2-40B4-BE49-F238E27FC236}">
                    <a16:creationId xmlns:a16="http://schemas.microsoft.com/office/drawing/2014/main" id="{5912A720-6B81-3E63-4E01-08DA6B5B8E34}"/>
                  </a:ext>
                </a:extLst>
              </p:cNvPr>
              <p:cNvSpPr/>
              <p:nvPr/>
            </p:nvSpPr>
            <p:spPr>
              <a:xfrm flipH="1">
                <a:off x="2056680" y="3605707"/>
                <a:ext cx="669604" cy="956186"/>
              </a:xfrm>
              <a:custGeom>
                <a:avLst/>
                <a:gdLst>
                  <a:gd name="connsiteX0" fmla="*/ 0 w 508000"/>
                  <a:gd name="connsiteY0" fmla="*/ 375920 h 375920"/>
                  <a:gd name="connsiteX1" fmla="*/ 81280 w 508000"/>
                  <a:gd name="connsiteY1" fmla="*/ 304800 h 375920"/>
                  <a:gd name="connsiteX2" fmla="*/ 111760 w 508000"/>
                  <a:gd name="connsiteY2" fmla="*/ 274320 h 375920"/>
                  <a:gd name="connsiteX3" fmla="*/ 254000 w 508000"/>
                  <a:gd name="connsiteY3" fmla="*/ 264160 h 375920"/>
                  <a:gd name="connsiteX4" fmla="*/ 314960 w 508000"/>
                  <a:gd name="connsiteY4" fmla="*/ 233680 h 375920"/>
                  <a:gd name="connsiteX5" fmla="*/ 375920 w 508000"/>
                  <a:gd name="connsiteY5" fmla="*/ 203200 h 375920"/>
                  <a:gd name="connsiteX6" fmla="*/ 447040 w 508000"/>
                  <a:gd name="connsiteY6" fmla="*/ 142240 h 375920"/>
                  <a:gd name="connsiteX7" fmla="*/ 467360 w 508000"/>
                  <a:gd name="connsiteY7" fmla="*/ 81280 h 375920"/>
                  <a:gd name="connsiteX8" fmla="*/ 477520 w 508000"/>
                  <a:gd name="connsiteY8" fmla="*/ 50800 h 375920"/>
                  <a:gd name="connsiteX9" fmla="*/ 508000 w 508000"/>
                  <a:gd name="connsiteY9" fmla="*/ 0 h 375920"/>
                  <a:gd name="connsiteX0" fmla="*/ 0 w 508000"/>
                  <a:gd name="connsiteY0" fmla="*/ 375920 h 375920"/>
                  <a:gd name="connsiteX1" fmla="*/ 111760 w 508000"/>
                  <a:gd name="connsiteY1" fmla="*/ 274320 h 375920"/>
                  <a:gd name="connsiteX2" fmla="*/ 254000 w 508000"/>
                  <a:gd name="connsiteY2" fmla="*/ 264160 h 375920"/>
                  <a:gd name="connsiteX3" fmla="*/ 314960 w 508000"/>
                  <a:gd name="connsiteY3" fmla="*/ 233680 h 375920"/>
                  <a:gd name="connsiteX4" fmla="*/ 375920 w 508000"/>
                  <a:gd name="connsiteY4" fmla="*/ 203200 h 375920"/>
                  <a:gd name="connsiteX5" fmla="*/ 447040 w 508000"/>
                  <a:gd name="connsiteY5" fmla="*/ 142240 h 375920"/>
                  <a:gd name="connsiteX6" fmla="*/ 467360 w 508000"/>
                  <a:gd name="connsiteY6" fmla="*/ 81280 h 375920"/>
                  <a:gd name="connsiteX7" fmla="*/ 477520 w 508000"/>
                  <a:gd name="connsiteY7" fmla="*/ 50800 h 375920"/>
                  <a:gd name="connsiteX8" fmla="*/ 508000 w 508000"/>
                  <a:gd name="connsiteY8"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47040 w 508000"/>
                  <a:gd name="connsiteY4" fmla="*/ 142240 h 375920"/>
                  <a:gd name="connsiteX5" fmla="*/ 467360 w 508000"/>
                  <a:gd name="connsiteY5" fmla="*/ 81280 h 375920"/>
                  <a:gd name="connsiteX6" fmla="*/ 477520 w 508000"/>
                  <a:gd name="connsiteY6" fmla="*/ 50800 h 375920"/>
                  <a:gd name="connsiteX7" fmla="*/ 508000 w 508000"/>
                  <a:gd name="connsiteY7"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47040 w 508000"/>
                  <a:gd name="connsiteY4" fmla="*/ 142240 h 375920"/>
                  <a:gd name="connsiteX5" fmla="*/ 467360 w 508000"/>
                  <a:gd name="connsiteY5" fmla="*/ 81280 h 375920"/>
                  <a:gd name="connsiteX6" fmla="*/ 477520 w 508000"/>
                  <a:gd name="connsiteY6" fmla="*/ 50800 h 375920"/>
                  <a:gd name="connsiteX7" fmla="*/ 479266 w 508000"/>
                  <a:gd name="connsiteY7" fmla="*/ 39565 h 375920"/>
                  <a:gd name="connsiteX8" fmla="*/ 508000 w 508000"/>
                  <a:gd name="connsiteY8"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477520 w 508000"/>
                  <a:gd name="connsiteY5" fmla="*/ 50800 h 375920"/>
                  <a:gd name="connsiteX6" fmla="*/ 479266 w 508000"/>
                  <a:gd name="connsiteY6" fmla="*/ 39565 h 375920"/>
                  <a:gd name="connsiteX7" fmla="*/ 508000 w 508000"/>
                  <a:gd name="connsiteY7"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477520 w 508000"/>
                  <a:gd name="connsiteY5" fmla="*/ 50800 h 375920"/>
                  <a:gd name="connsiteX6" fmla="*/ 508000 w 508000"/>
                  <a:gd name="connsiteY6"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508000 w 508000"/>
                  <a:gd name="connsiteY5" fmla="*/ 0 h 375920"/>
                  <a:gd name="connsiteX0" fmla="*/ 0 w 517525"/>
                  <a:gd name="connsiteY0" fmla="*/ 387826 h 387826"/>
                  <a:gd name="connsiteX1" fmla="*/ 121285 w 517525"/>
                  <a:gd name="connsiteY1" fmla="*/ 274320 h 387826"/>
                  <a:gd name="connsiteX2" fmla="*/ 263525 w 517525"/>
                  <a:gd name="connsiteY2" fmla="*/ 264160 h 387826"/>
                  <a:gd name="connsiteX3" fmla="*/ 385445 w 517525"/>
                  <a:gd name="connsiteY3" fmla="*/ 203200 h 387826"/>
                  <a:gd name="connsiteX4" fmla="*/ 476885 w 517525"/>
                  <a:gd name="connsiteY4" fmla="*/ 81280 h 387826"/>
                  <a:gd name="connsiteX5" fmla="*/ 517525 w 517525"/>
                  <a:gd name="connsiteY5" fmla="*/ 0 h 3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525" h="387826">
                    <a:moveTo>
                      <a:pt x="0" y="387826"/>
                    </a:moveTo>
                    <a:cubicBezTo>
                      <a:pt x="23283" y="366659"/>
                      <a:pt x="77364" y="294931"/>
                      <a:pt x="121285" y="274320"/>
                    </a:cubicBezTo>
                    <a:cubicBezTo>
                      <a:pt x="165206" y="253709"/>
                      <a:pt x="216112" y="267547"/>
                      <a:pt x="263525" y="264160"/>
                    </a:cubicBezTo>
                    <a:cubicBezTo>
                      <a:pt x="307552" y="252307"/>
                      <a:pt x="349885" y="233680"/>
                      <a:pt x="385445" y="203200"/>
                    </a:cubicBezTo>
                    <a:cubicBezTo>
                      <a:pt x="421005" y="172720"/>
                      <a:pt x="454872" y="115147"/>
                      <a:pt x="476885" y="81280"/>
                    </a:cubicBezTo>
                    <a:cubicBezTo>
                      <a:pt x="498898" y="47413"/>
                      <a:pt x="509058" y="16933"/>
                      <a:pt x="517525" y="0"/>
                    </a:cubicBezTo>
                  </a:path>
                </a:pathLst>
              </a:custGeom>
              <a:noFill/>
              <a:ln w="57150">
                <a:solidFill>
                  <a:srgbClr val="145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mbria Math" panose="02040503050406030204" pitchFamily="18" charset="0"/>
                  <a:ea typeface="Cambria Math" panose="02040503050406030204" pitchFamily="18" charset="0"/>
                </a:endParaRPr>
              </a:p>
            </p:txBody>
          </p:sp>
          <p:sp>
            <p:nvSpPr>
              <p:cNvPr id="23" name="Freeform: Shape 22">
                <a:extLst>
                  <a:ext uri="{FF2B5EF4-FFF2-40B4-BE49-F238E27FC236}">
                    <a16:creationId xmlns:a16="http://schemas.microsoft.com/office/drawing/2014/main" id="{9BCFD706-765B-AFD6-E5E7-66C4E34E6AB7}"/>
                  </a:ext>
                </a:extLst>
              </p:cNvPr>
              <p:cNvSpPr/>
              <p:nvPr/>
            </p:nvSpPr>
            <p:spPr>
              <a:xfrm>
                <a:off x="2724639" y="4560408"/>
                <a:ext cx="238791" cy="1154337"/>
              </a:xfrm>
              <a:custGeom>
                <a:avLst/>
                <a:gdLst>
                  <a:gd name="connsiteX0" fmla="*/ 91440 w 173480"/>
                  <a:gd name="connsiteY0" fmla="*/ 0 h 1046480"/>
                  <a:gd name="connsiteX1" fmla="*/ 30480 w 173480"/>
                  <a:gd name="connsiteY1" fmla="*/ 182880 h 1046480"/>
                  <a:gd name="connsiteX2" fmla="*/ 20320 w 173480"/>
                  <a:gd name="connsiteY2" fmla="*/ 233680 h 1046480"/>
                  <a:gd name="connsiteX3" fmla="*/ 0 w 173480"/>
                  <a:gd name="connsiteY3" fmla="*/ 294640 h 1046480"/>
                  <a:gd name="connsiteX4" fmla="*/ 20320 w 173480"/>
                  <a:gd name="connsiteY4" fmla="*/ 487680 h 1046480"/>
                  <a:gd name="connsiteX5" fmla="*/ 40640 w 173480"/>
                  <a:gd name="connsiteY5" fmla="*/ 548640 h 1046480"/>
                  <a:gd name="connsiteX6" fmla="*/ 50800 w 173480"/>
                  <a:gd name="connsiteY6" fmla="*/ 579120 h 1046480"/>
                  <a:gd name="connsiteX7" fmla="*/ 101600 w 173480"/>
                  <a:gd name="connsiteY7" fmla="*/ 640080 h 1046480"/>
                  <a:gd name="connsiteX8" fmla="*/ 111760 w 173480"/>
                  <a:gd name="connsiteY8" fmla="*/ 670560 h 1046480"/>
                  <a:gd name="connsiteX9" fmla="*/ 152400 w 173480"/>
                  <a:gd name="connsiteY9" fmla="*/ 731520 h 1046480"/>
                  <a:gd name="connsiteX10" fmla="*/ 172720 w 173480"/>
                  <a:gd name="connsiteY10" fmla="*/ 792480 h 1046480"/>
                  <a:gd name="connsiteX11" fmla="*/ 152400 w 173480"/>
                  <a:gd name="connsiteY11" fmla="*/ 1005840 h 1046480"/>
                  <a:gd name="connsiteX12" fmla="*/ 121920 w 173480"/>
                  <a:gd name="connsiteY12" fmla="*/ 1046480 h 1046480"/>
                  <a:gd name="connsiteX0" fmla="*/ 91440 w 172720"/>
                  <a:gd name="connsiteY0" fmla="*/ 0 h 1056005"/>
                  <a:gd name="connsiteX1" fmla="*/ 30480 w 172720"/>
                  <a:gd name="connsiteY1" fmla="*/ 182880 h 1056005"/>
                  <a:gd name="connsiteX2" fmla="*/ 20320 w 172720"/>
                  <a:gd name="connsiteY2" fmla="*/ 233680 h 1056005"/>
                  <a:gd name="connsiteX3" fmla="*/ 0 w 172720"/>
                  <a:gd name="connsiteY3" fmla="*/ 294640 h 1056005"/>
                  <a:gd name="connsiteX4" fmla="*/ 20320 w 172720"/>
                  <a:gd name="connsiteY4" fmla="*/ 487680 h 1056005"/>
                  <a:gd name="connsiteX5" fmla="*/ 40640 w 172720"/>
                  <a:gd name="connsiteY5" fmla="*/ 548640 h 1056005"/>
                  <a:gd name="connsiteX6" fmla="*/ 50800 w 172720"/>
                  <a:gd name="connsiteY6" fmla="*/ 579120 h 1056005"/>
                  <a:gd name="connsiteX7" fmla="*/ 101600 w 172720"/>
                  <a:gd name="connsiteY7" fmla="*/ 640080 h 1056005"/>
                  <a:gd name="connsiteX8" fmla="*/ 111760 w 172720"/>
                  <a:gd name="connsiteY8" fmla="*/ 670560 h 1056005"/>
                  <a:gd name="connsiteX9" fmla="*/ 152400 w 172720"/>
                  <a:gd name="connsiteY9" fmla="*/ 731520 h 1056005"/>
                  <a:gd name="connsiteX10" fmla="*/ 172720 w 172720"/>
                  <a:gd name="connsiteY10" fmla="*/ 792480 h 1056005"/>
                  <a:gd name="connsiteX11" fmla="*/ 152400 w 172720"/>
                  <a:gd name="connsiteY11" fmla="*/ 1005840 h 1056005"/>
                  <a:gd name="connsiteX12" fmla="*/ 88582 w 172720"/>
                  <a:gd name="connsiteY12" fmla="*/ 1056005 h 1056005"/>
                  <a:gd name="connsiteX0" fmla="*/ 91440 w 172720"/>
                  <a:gd name="connsiteY0" fmla="*/ 0 h 1056005"/>
                  <a:gd name="connsiteX1" fmla="*/ 30480 w 172720"/>
                  <a:gd name="connsiteY1" fmla="*/ 182880 h 1056005"/>
                  <a:gd name="connsiteX2" fmla="*/ 20320 w 172720"/>
                  <a:gd name="connsiteY2" fmla="*/ 233680 h 1056005"/>
                  <a:gd name="connsiteX3" fmla="*/ 0 w 172720"/>
                  <a:gd name="connsiteY3" fmla="*/ 294640 h 1056005"/>
                  <a:gd name="connsiteX4" fmla="*/ 20320 w 172720"/>
                  <a:gd name="connsiteY4" fmla="*/ 487680 h 1056005"/>
                  <a:gd name="connsiteX5" fmla="*/ 40640 w 172720"/>
                  <a:gd name="connsiteY5" fmla="*/ 548640 h 1056005"/>
                  <a:gd name="connsiteX6" fmla="*/ 50800 w 172720"/>
                  <a:gd name="connsiteY6" fmla="*/ 579120 h 1056005"/>
                  <a:gd name="connsiteX7" fmla="*/ 101600 w 172720"/>
                  <a:gd name="connsiteY7" fmla="*/ 640080 h 1056005"/>
                  <a:gd name="connsiteX8" fmla="*/ 111760 w 172720"/>
                  <a:gd name="connsiteY8" fmla="*/ 670560 h 1056005"/>
                  <a:gd name="connsiteX9" fmla="*/ 152400 w 172720"/>
                  <a:gd name="connsiteY9" fmla="*/ 731520 h 1056005"/>
                  <a:gd name="connsiteX10" fmla="*/ 172720 w 172720"/>
                  <a:gd name="connsiteY10" fmla="*/ 792480 h 1056005"/>
                  <a:gd name="connsiteX11" fmla="*/ 152400 w 172720"/>
                  <a:gd name="connsiteY11" fmla="*/ 941547 h 1056005"/>
                  <a:gd name="connsiteX12" fmla="*/ 88582 w 172720"/>
                  <a:gd name="connsiteY12" fmla="*/ 1056005 h 1056005"/>
                  <a:gd name="connsiteX0" fmla="*/ 91440 w 175101"/>
                  <a:gd name="connsiteY0" fmla="*/ 0 h 1056005"/>
                  <a:gd name="connsiteX1" fmla="*/ 30480 w 175101"/>
                  <a:gd name="connsiteY1" fmla="*/ 182880 h 1056005"/>
                  <a:gd name="connsiteX2" fmla="*/ 20320 w 175101"/>
                  <a:gd name="connsiteY2" fmla="*/ 233680 h 1056005"/>
                  <a:gd name="connsiteX3" fmla="*/ 0 w 175101"/>
                  <a:gd name="connsiteY3" fmla="*/ 294640 h 1056005"/>
                  <a:gd name="connsiteX4" fmla="*/ 20320 w 175101"/>
                  <a:gd name="connsiteY4" fmla="*/ 487680 h 1056005"/>
                  <a:gd name="connsiteX5" fmla="*/ 40640 w 175101"/>
                  <a:gd name="connsiteY5" fmla="*/ 548640 h 1056005"/>
                  <a:gd name="connsiteX6" fmla="*/ 50800 w 175101"/>
                  <a:gd name="connsiteY6" fmla="*/ 579120 h 1056005"/>
                  <a:gd name="connsiteX7" fmla="*/ 101600 w 175101"/>
                  <a:gd name="connsiteY7" fmla="*/ 640080 h 1056005"/>
                  <a:gd name="connsiteX8" fmla="*/ 111760 w 175101"/>
                  <a:gd name="connsiteY8" fmla="*/ 670560 h 1056005"/>
                  <a:gd name="connsiteX9" fmla="*/ 152400 w 175101"/>
                  <a:gd name="connsiteY9" fmla="*/ 731520 h 1056005"/>
                  <a:gd name="connsiteX10" fmla="*/ 175101 w 175101"/>
                  <a:gd name="connsiteY10" fmla="*/ 821055 h 1056005"/>
                  <a:gd name="connsiteX11" fmla="*/ 152400 w 175101"/>
                  <a:gd name="connsiteY11" fmla="*/ 941547 h 1056005"/>
                  <a:gd name="connsiteX12" fmla="*/ 88582 w 175101"/>
                  <a:gd name="connsiteY12" fmla="*/ 1056005 h 1056005"/>
                  <a:gd name="connsiteX0" fmla="*/ 91440 w 175101"/>
                  <a:gd name="connsiteY0" fmla="*/ 0 h 1056005"/>
                  <a:gd name="connsiteX1" fmla="*/ 30480 w 175101"/>
                  <a:gd name="connsiteY1" fmla="*/ 182880 h 1056005"/>
                  <a:gd name="connsiteX2" fmla="*/ 20320 w 175101"/>
                  <a:gd name="connsiteY2" fmla="*/ 233680 h 1056005"/>
                  <a:gd name="connsiteX3" fmla="*/ 0 w 175101"/>
                  <a:gd name="connsiteY3" fmla="*/ 294640 h 1056005"/>
                  <a:gd name="connsiteX4" fmla="*/ 20320 w 175101"/>
                  <a:gd name="connsiteY4" fmla="*/ 487680 h 1056005"/>
                  <a:gd name="connsiteX5" fmla="*/ 40640 w 175101"/>
                  <a:gd name="connsiteY5" fmla="*/ 548640 h 1056005"/>
                  <a:gd name="connsiteX6" fmla="*/ 50800 w 175101"/>
                  <a:gd name="connsiteY6" fmla="*/ 579120 h 1056005"/>
                  <a:gd name="connsiteX7" fmla="*/ 111760 w 175101"/>
                  <a:gd name="connsiteY7" fmla="*/ 670560 h 1056005"/>
                  <a:gd name="connsiteX8" fmla="*/ 152400 w 175101"/>
                  <a:gd name="connsiteY8" fmla="*/ 731520 h 1056005"/>
                  <a:gd name="connsiteX9" fmla="*/ 175101 w 175101"/>
                  <a:gd name="connsiteY9" fmla="*/ 821055 h 1056005"/>
                  <a:gd name="connsiteX10" fmla="*/ 152400 w 175101"/>
                  <a:gd name="connsiteY10" fmla="*/ 941547 h 1056005"/>
                  <a:gd name="connsiteX11" fmla="*/ 88582 w 175101"/>
                  <a:gd name="connsiteY11" fmla="*/ 1056005 h 1056005"/>
                  <a:gd name="connsiteX0" fmla="*/ 91440 w 175101"/>
                  <a:gd name="connsiteY0" fmla="*/ 0 h 1056005"/>
                  <a:gd name="connsiteX1" fmla="*/ 30480 w 175101"/>
                  <a:gd name="connsiteY1" fmla="*/ 182880 h 1056005"/>
                  <a:gd name="connsiteX2" fmla="*/ 20320 w 175101"/>
                  <a:gd name="connsiteY2" fmla="*/ 233680 h 1056005"/>
                  <a:gd name="connsiteX3" fmla="*/ 0 w 175101"/>
                  <a:gd name="connsiteY3" fmla="*/ 294640 h 1056005"/>
                  <a:gd name="connsiteX4" fmla="*/ 20320 w 175101"/>
                  <a:gd name="connsiteY4" fmla="*/ 487680 h 1056005"/>
                  <a:gd name="connsiteX5" fmla="*/ 50800 w 175101"/>
                  <a:gd name="connsiteY5" fmla="*/ 579120 h 1056005"/>
                  <a:gd name="connsiteX6" fmla="*/ 111760 w 175101"/>
                  <a:gd name="connsiteY6" fmla="*/ 670560 h 1056005"/>
                  <a:gd name="connsiteX7" fmla="*/ 152400 w 175101"/>
                  <a:gd name="connsiteY7" fmla="*/ 731520 h 1056005"/>
                  <a:gd name="connsiteX8" fmla="*/ 175101 w 175101"/>
                  <a:gd name="connsiteY8" fmla="*/ 821055 h 1056005"/>
                  <a:gd name="connsiteX9" fmla="*/ 152400 w 175101"/>
                  <a:gd name="connsiteY9" fmla="*/ 941547 h 1056005"/>
                  <a:gd name="connsiteX10" fmla="*/ 88582 w 175101"/>
                  <a:gd name="connsiteY10" fmla="*/ 1056005 h 1056005"/>
                  <a:gd name="connsiteX0" fmla="*/ 91584 w 175245"/>
                  <a:gd name="connsiteY0" fmla="*/ 0 h 1056005"/>
                  <a:gd name="connsiteX1" fmla="*/ 30624 w 175245"/>
                  <a:gd name="connsiteY1" fmla="*/ 182880 h 1056005"/>
                  <a:gd name="connsiteX2" fmla="*/ 144 w 175245"/>
                  <a:gd name="connsiteY2" fmla="*/ 294640 h 1056005"/>
                  <a:gd name="connsiteX3" fmla="*/ 20464 w 175245"/>
                  <a:gd name="connsiteY3" fmla="*/ 487680 h 1056005"/>
                  <a:gd name="connsiteX4" fmla="*/ 50944 w 175245"/>
                  <a:gd name="connsiteY4" fmla="*/ 579120 h 1056005"/>
                  <a:gd name="connsiteX5" fmla="*/ 111904 w 175245"/>
                  <a:gd name="connsiteY5" fmla="*/ 670560 h 1056005"/>
                  <a:gd name="connsiteX6" fmla="*/ 152544 w 175245"/>
                  <a:gd name="connsiteY6" fmla="*/ 731520 h 1056005"/>
                  <a:gd name="connsiteX7" fmla="*/ 175245 w 175245"/>
                  <a:gd name="connsiteY7" fmla="*/ 821055 h 1056005"/>
                  <a:gd name="connsiteX8" fmla="*/ 152544 w 175245"/>
                  <a:gd name="connsiteY8" fmla="*/ 941547 h 1056005"/>
                  <a:gd name="connsiteX9" fmla="*/ 88726 w 175245"/>
                  <a:gd name="connsiteY9" fmla="*/ 1056005 h 1056005"/>
                  <a:gd name="connsiteX0" fmla="*/ 101059 w 184720"/>
                  <a:gd name="connsiteY0" fmla="*/ 0 h 1056005"/>
                  <a:gd name="connsiteX1" fmla="*/ 40099 w 184720"/>
                  <a:gd name="connsiteY1" fmla="*/ 182880 h 1056005"/>
                  <a:gd name="connsiteX2" fmla="*/ 94 w 184720"/>
                  <a:gd name="connsiteY2" fmla="*/ 332740 h 1056005"/>
                  <a:gd name="connsiteX3" fmla="*/ 29939 w 184720"/>
                  <a:gd name="connsiteY3" fmla="*/ 487680 h 1056005"/>
                  <a:gd name="connsiteX4" fmla="*/ 60419 w 184720"/>
                  <a:gd name="connsiteY4" fmla="*/ 579120 h 1056005"/>
                  <a:gd name="connsiteX5" fmla="*/ 121379 w 184720"/>
                  <a:gd name="connsiteY5" fmla="*/ 670560 h 1056005"/>
                  <a:gd name="connsiteX6" fmla="*/ 162019 w 184720"/>
                  <a:gd name="connsiteY6" fmla="*/ 731520 h 1056005"/>
                  <a:gd name="connsiteX7" fmla="*/ 184720 w 184720"/>
                  <a:gd name="connsiteY7" fmla="*/ 821055 h 1056005"/>
                  <a:gd name="connsiteX8" fmla="*/ 162019 w 184720"/>
                  <a:gd name="connsiteY8" fmla="*/ 941547 h 1056005"/>
                  <a:gd name="connsiteX9" fmla="*/ 98201 w 184720"/>
                  <a:gd name="connsiteY9" fmla="*/ 1056005 h 1056005"/>
                  <a:gd name="connsiteX0" fmla="*/ 101059 w 184720"/>
                  <a:gd name="connsiteY0" fmla="*/ 0 h 1056005"/>
                  <a:gd name="connsiteX1" fmla="*/ 40099 w 184720"/>
                  <a:gd name="connsiteY1" fmla="*/ 182880 h 1056005"/>
                  <a:gd name="connsiteX2" fmla="*/ 94 w 184720"/>
                  <a:gd name="connsiteY2" fmla="*/ 332740 h 1056005"/>
                  <a:gd name="connsiteX3" fmla="*/ 29939 w 184720"/>
                  <a:gd name="connsiteY3" fmla="*/ 487680 h 1056005"/>
                  <a:gd name="connsiteX4" fmla="*/ 60419 w 184720"/>
                  <a:gd name="connsiteY4" fmla="*/ 579120 h 1056005"/>
                  <a:gd name="connsiteX5" fmla="*/ 162019 w 184720"/>
                  <a:gd name="connsiteY5" fmla="*/ 731520 h 1056005"/>
                  <a:gd name="connsiteX6" fmla="*/ 184720 w 184720"/>
                  <a:gd name="connsiteY6" fmla="*/ 821055 h 1056005"/>
                  <a:gd name="connsiteX7" fmla="*/ 162019 w 184720"/>
                  <a:gd name="connsiteY7" fmla="*/ 941547 h 1056005"/>
                  <a:gd name="connsiteX8" fmla="*/ 98201 w 184720"/>
                  <a:gd name="connsiteY8" fmla="*/ 1056005 h 1056005"/>
                  <a:gd name="connsiteX0" fmla="*/ 101276 w 185053"/>
                  <a:gd name="connsiteY0" fmla="*/ 0 h 1056005"/>
                  <a:gd name="connsiteX1" fmla="*/ 40316 w 185053"/>
                  <a:gd name="connsiteY1" fmla="*/ 182880 h 1056005"/>
                  <a:gd name="connsiteX2" fmla="*/ 311 w 185053"/>
                  <a:gd name="connsiteY2" fmla="*/ 332740 h 1056005"/>
                  <a:gd name="connsiteX3" fmla="*/ 30156 w 185053"/>
                  <a:gd name="connsiteY3" fmla="*/ 487680 h 1056005"/>
                  <a:gd name="connsiteX4" fmla="*/ 162236 w 185053"/>
                  <a:gd name="connsiteY4" fmla="*/ 731520 h 1056005"/>
                  <a:gd name="connsiteX5" fmla="*/ 184937 w 185053"/>
                  <a:gd name="connsiteY5" fmla="*/ 821055 h 1056005"/>
                  <a:gd name="connsiteX6" fmla="*/ 162236 w 185053"/>
                  <a:gd name="connsiteY6" fmla="*/ 941547 h 1056005"/>
                  <a:gd name="connsiteX7" fmla="*/ 98418 w 185053"/>
                  <a:gd name="connsiteY7" fmla="*/ 1056005 h 1056005"/>
                  <a:gd name="connsiteX0" fmla="*/ 105106 w 188883"/>
                  <a:gd name="connsiteY0" fmla="*/ 0 h 1056005"/>
                  <a:gd name="connsiteX1" fmla="*/ 4141 w 188883"/>
                  <a:gd name="connsiteY1" fmla="*/ 332740 h 1056005"/>
                  <a:gd name="connsiteX2" fmla="*/ 33986 w 188883"/>
                  <a:gd name="connsiteY2" fmla="*/ 487680 h 1056005"/>
                  <a:gd name="connsiteX3" fmla="*/ 166066 w 188883"/>
                  <a:gd name="connsiteY3" fmla="*/ 731520 h 1056005"/>
                  <a:gd name="connsiteX4" fmla="*/ 188767 w 188883"/>
                  <a:gd name="connsiteY4" fmla="*/ 821055 h 1056005"/>
                  <a:gd name="connsiteX5" fmla="*/ 166066 w 188883"/>
                  <a:gd name="connsiteY5" fmla="*/ 941547 h 1056005"/>
                  <a:gd name="connsiteX6" fmla="*/ 102248 w 188883"/>
                  <a:gd name="connsiteY6" fmla="*/ 1056005 h 1056005"/>
                  <a:gd name="connsiteX0" fmla="*/ 98008 w 181785"/>
                  <a:gd name="connsiteY0" fmla="*/ 0 h 1056005"/>
                  <a:gd name="connsiteX1" fmla="*/ 5432 w 181785"/>
                  <a:gd name="connsiteY1" fmla="*/ 265628 h 1056005"/>
                  <a:gd name="connsiteX2" fmla="*/ 26888 w 181785"/>
                  <a:gd name="connsiteY2" fmla="*/ 487680 h 1056005"/>
                  <a:gd name="connsiteX3" fmla="*/ 158968 w 181785"/>
                  <a:gd name="connsiteY3" fmla="*/ 731520 h 1056005"/>
                  <a:gd name="connsiteX4" fmla="*/ 181669 w 181785"/>
                  <a:gd name="connsiteY4" fmla="*/ 821055 h 1056005"/>
                  <a:gd name="connsiteX5" fmla="*/ 158968 w 181785"/>
                  <a:gd name="connsiteY5" fmla="*/ 941547 h 1056005"/>
                  <a:gd name="connsiteX6" fmla="*/ 95150 w 181785"/>
                  <a:gd name="connsiteY6" fmla="*/ 1056005 h 1056005"/>
                  <a:gd name="connsiteX0" fmla="*/ 98008 w 171563"/>
                  <a:gd name="connsiteY0" fmla="*/ 0 h 1056005"/>
                  <a:gd name="connsiteX1" fmla="*/ 5432 w 171563"/>
                  <a:gd name="connsiteY1" fmla="*/ 265628 h 1056005"/>
                  <a:gd name="connsiteX2" fmla="*/ 26888 w 171563"/>
                  <a:gd name="connsiteY2" fmla="*/ 487680 h 1056005"/>
                  <a:gd name="connsiteX3" fmla="*/ 158968 w 171563"/>
                  <a:gd name="connsiteY3" fmla="*/ 731520 h 1056005"/>
                  <a:gd name="connsiteX4" fmla="*/ 158968 w 171563"/>
                  <a:gd name="connsiteY4" fmla="*/ 941547 h 1056005"/>
                  <a:gd name="connsiteX5" fmla="*/ 95150 w 171563"/>
                  <a:gd name="connsiteY5" fmla="*/ 1056005 h 1056005"/>
                  <a:gd name="connsiteX0" fmla="*/ 98008 w 160356"/>
                  <a:gd name="connsiteY0" fmla="*/ 0 h 1056005"/>
                  <a:gd name="connsiteX1" fmla="*/ 5432 w 160356"/>
                  <a:gd name="connsiteY1" fmla="*/ 265628 h 1056005"/>
                  <a:gd name="connsiteX2" fmla="*/ 26888 w 160356"/>
                  <a:gd name="connsiteY2" fmla="*/ 487680 h 1056005"/>
                  <a:gd name="connsiteX3" fmla="*/ 158968 w 160356"/>
                  <a:gd name="connsiteY3" fmla="*/ 731520 h 1056005"/>
                  <a:gd name="connsiteX4" fmla="*/ 95150 w 160356"/>
                  <a:gd name="connsiteY4" fmla="*/ 1056005 h 1056005"/>
                  <a:gd name="connsiteX0" fmla="*/ 98008 w 272716"/>
                  <a:gd name="connsiteY0" fmla="*/ 0 h 1014060"/>
                  <a:gd name="connsiteX1" fmla="*/ 5432 w 272716"/>
                  <a:gd name="connsiteY1" fmla="*/ 265628 h 1014060"/>
                  <a:gd name="connsiteX2" fmla="*/ 26888 w 272716"/>
                  <a:gd name="connsiteY2" fmla="*/ 487680 h 1014060"/>
                  <a:gd name="connsiteX3" fmla="*/ 158968 w 272716"/>
                  <a:gd name="connsiteY3" fmla="*/ 731520 h 1014060"/>
                  <a:gd name="connsiteX4" fmla="*/ 271319 w 272716"/>
                  <a:gd name="connsiteY4" fmla="*/ 1014060 h 1014060"/>
                  <a:gd name="connsiteX0" fmla="*/ 98008 w 314286"/>
                  <a:gd name="connsiteY0" fmla="*/ 0 h 1005671"/>
                  <a:gd name="connsiteX1" fmla="*/ 5432 w 314286"/>
                  <a:gd name="connsiteY1" fmla="*/ 265628 h 1005671"/>
                  <a:gd name="connsiteX2" fmla="*/ 26888 w 314286"/>
                  <a:gd name="connsiteY2" fmla="*/ 487680 h 1005671"/>
                  <a:gd name="connsiteX3" fmla="*/ 158968 w 314286"/>
                  <a:gd name="connsiteY3" fmla="*/ 731520 h 1005671"/>
                  <a:gd name="connsiteX4" fmla="*/ 313264 w 314286"/>
                  <a:gd name="connsiteY4" fmla="*/ 1005671 h 1005671"/>
                  <a:gd name="connsiteX0" fmla="*/ 98008 w 313264"/>
                  <a:gd name="connsiteY0" fmla="*/ 0 h 1005671"/>
                  <a:gd name="connsiteX1" fmla="*/ 5432 w 313264"/>
                  <a:gd name="connsiteY1" fmla="*/ 265628 h 1005671"/>
                  <a:gd name="connsiteX2" fmla="*/ 26888 w 313264"/>
                  <a:gd name="connsiteY2" fmla="*/ 487680 h 1005671"/>
                  <a:gd name="connsiteX3" fmla="*/ 158968 w 313264"/>
                  <a:gd name="connsiteY3" fmla="*/ 731520 h 1005671"/>
                  <a:gd name="connsiteX4" fmla="*/ 313264 w 313264"/>
                  <a:gd name="connsiteY4" fmla="*/ 1005671 h 1005671"/>
                  <a:gd name="connsiteX0" fmla="*/ 98008 w 313264"/>
                  <a:gd name="connsiteY0" fmla="*/ 0 h 946948"/>
                  <a:gd name="connsiteX1" fmla="*/ 5432 w 313264"/>
                  <a:gd name="connsiteY1" fmla="*/ 265628 h 946948"/>
                  <a:gd name="connsiteX2" fmla="*/ 26888 w 313264"/>
                  <a:gd name="connsiteY2" fmla="*/ 487680 h 946948"/>
                  <a:gd name="connsiteX3" fmla="*/ 158968 w 313264"/>
                  <a:gd name="connsiteY3" fmla="*/ 731520 h 946948"/>
                  <a:gd name="connsiteX4" fmla="*/ 313264 w 313264"/>
                  <a:gd name="connsiteY4" fmla="*/ 946948 h 946948"/>
                  <a:gd name="connsiteX0" fmla="*/ 98008 w 615267"/>
                  <a:gd name="connsiteY0" fmla="*/ 0 h 812724"/>
                  <a:gd name="connsiteX1" fmla="*/ 5432 w 615267"/>
                  <a:gd name="connsiteY1" fmla="*/ 265628 h 812724"/>
                  <a:gd name="connsiteX2" fmla="*/ 26888 w 615267"/>
                  <a:gd name="connsiteY2" fmla="*/ 487680 h 812724"/>
                  <a:gd name="connsiteX3" fmla="*/ 158968 w 615267"/>
                  <a:gd name="connsiteY3" fmla="*/ 731520 h 812724"/>
                  <a:gd name="connsiteX4" fmla="*/ 615267 w 615267"/>
                  <a:gd name="connsiteY4" fmla="*/ 812724 h 812724"/>
                  <a:gd name="connsiteX0" fmla="*/ 107427 w 624686"/>
                  <a:gd name="connsiteY0" fmla="*/ 0 h 812724"/>
                  <a:gd name="connsiteX1" fmla="*/ 14851 w 624686"/>
                  <a:gd name="connsiteY1" fmla="*/ 265628 h 812724"/>
                  <a:gd name="connsiteX2" fmla="*/ 36307 w 624686"/>
                  <a:gd name="connsiteY2" fmla="*/ 487680 h 812724"/>
                  <a:gd name="connsiteX3" fmla="*/ 352945 w 624686"/>
                  <a:gd name="connsiteY3" fmla="*/ 656019 h 812724"/>
                  <a:gd name="connsiteX4" fmla="*/ 624686 w 624686"/>
                  <a:gd name="connsiteY4" fmla="*/ 812724 h 812724"/>
                  <a:gd name="connsiteX0" fmla="*/ 93986 w 611245"/>
                  <a:gd name="connsiteY0" fmla="*/ 0 h 812724"/>
                  <a:gd name="connsiteX1" fmla="*/ 1410 w 611245"/>
                  <a:gd name="connsiteY1" fmla="*/ 265628 h 812724"/>
                  <a:gd name="connsiteX2" fmla="*/ 173868 w 611245"/>
                  <a:gd name="connsiteY2" fmla="*/ 454124 h 812724"/>
                  <a:gd name="connsiteX3" fmla="*/ 339504 w 611245"/>
                  <a:gd name="connsiteY3" fmla="*/ 656019 h 812724"/>
                  <a:gd name="connsiteX4" fmla="*/ 611245 w 611245"/>
                  <a:gd name="connsiteY4" fmla="*/ 812724 h 812724"/>
                  <a:gd name="connsiteX0" fmla="*/ 8262 w 525521"/>
                  <a:gd name="connsiteY0" fmla="*/ 0 h 812724"/>
                  <a:gd name="connsiteX1" fmla="*/ 24743 w 525521"/>
                  <a:gd name="connsiteY1" fmla="*/ 257239 h 812724"/>
                  <a:gd name="connsiteX2" fmla="*/ 88144 w 525521"/>
                  <a:gd name="connsiteY2" fmla="*/ 454124 h 812724"/>
                  <a:gd name="connsiteX3" fmla="*/ 253780 w 525521"/>
                  <a:gd name="connsiteY3" fmla="*/ 656019 h 812724"/>
                  <a:gd name="connsiteX4" fmla="*/ 525521 w 525521"/>
                  <a:gd name="connsiteY4" fmla="*/ 812724 h 812724"/>
                  <a:gd name="connsiteX0" fmla="*/ 8262 w 525521"/>
                  <a:gd name="connsiteY0" fmla="*/ 0 h 879836"/>
                  <a:gd name="connsiteX1" fmla="*/ 24743 w 525521"/>
                  <a:gd name="connsiteY1" fmla="*/ 257239 h 879836"/>
                  <a:gd name="connsiteX2" fmla="*/ 88144 w 525521"/>
                  <a:gd name="connsiteY2" fmla="*/ 454124 h 879836"/>
                  <a:gd name="connsiteX3" fmla="*/ 253780 w 525521"/>
                  <a:gd name="connsiteY3" fmla="*/ 656019 h 879836"/>
                  <a:gd name="connsiteX4" fmla="*/ 525521 w 525521"/>
                  <a:gd name="connsiteY4" fmla="*/ 879836 h 879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521" h="879836">
                    <a:moveTo>
                      <a:pt x="8262" y="0"/>
                    </a:moveTo>
                    <a:cubicBezTo>
                      <a:pt x="-12772" y="69321"/>
                      <a:pt x="11429" y="181552"/>
                      <a:pt x="24743" y="257239"/>
                    </a:cubicBezTo>
                    <a:cubicBezTo>
                      <a:pt x="38057" y="332926"/>
                      <a:pt x="49971" y="387661"/>
                      <a:pt x="88144" y="454124"/>
                    </a:cubicBezTo>
                    <a:cubicBezTo>
                      <a:pt x="126317" y="520587"/>
                      <a:pt x="180884" y="585067"/>
                      <a:pt x="253780" y="656019"/>
                    </a:cubicBezTo>
                    <a:cubicBezTo>
                      <a:pt x="326676" y="726971"/>
                      <a:pt x="488483" y="803846"/>
                      <a:pt x="525521" y="879836"/>
                    </a:cubicBezTo>
                  </a:path>
                </a:pathLst>
              </a:custGeom>
              <a:noFill/>
              <a:ln w="57150">
                <a:solidFill>
                  <a:srgbClr val="145D9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mbria Math" panose="02040503050406030204" pitchFamily="18" charset="0"/>
                  <a:ea typeface="Cambria Math" panose="02040503050406030204" pitchFamily="18" charset="0"/>
                </a:endParaRPr>
              </a:p>
            </p:txBody>
          </p:sp>
          <p:sp>
            <p:nvSpPr>
              <p:cNvPr id="24" name="Hexagon 23">
                <a:extLst>
                  <a:ext uri="{FF2B5EF4-FFF2-40B4-BE49-F238E27FC236}">
                    <a16:creationId xmlns:a16="http://schemas.microsoft.com/office/drawing/2014/main" id="{8E8384BF-15C7-3C45-7EEC-486695FF5D6E}"/>
                  </a:ext>
                </a:extLst>
              </p:cNvPr>
              <p:cNvSpPr/>
              <p:nvPr/>
            </p:nvSpPr>
            <p:spPr>
              <a:xfrm rot="5400000">
                <a:off x="821058" y="2640192"/>
                <a:ext cx="1275037" cy="1146186"/>
              </a:xfrm>
              <a:prstGeom prst="hexagon">
                <a:avLst>
                  <a:gd name="adj" fmla="val 33889"/>
                  <a:gd name="vf" fmla="val 115470"/>
                </a:avLst>
              </a:prstGeom>
              <a:solidFill>
                <a:srgbClr val="B5DE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dirty="0">
                    <a:solidFill>
                      <a:schemeClr val="tx1"/>
                    </a:solidFill>
                    <a:latin typeface="Cambria Math" panose="02040503050406030204" pitchFamily="18" charset="0"/>
                    <a:ea typeface="Cambria Math" panose="02040503050406030204" pitchFamily="18" charset="0"/>
                  </a:rPr>
                  <a:t>…   </a:t>
                </a:r>
              </a:p>
            </p:txBody>
          </p:sp>
          <p:sp>
            <p:nvSpPr>
              <p:cNvPr id="25" name="Freeform: Shape 24">
                <a:extLst>
                  <a:ext uri="{FF2B5EF4-FFF2-40B4-BE49-F238E27FC236}">
                    <a16:creationId xmlns:a16="http://schemas.microsoft.com/office/drawing/2014/main" id="{C6CE5DDB-7972-BB8F-ACCC-6E22C983F6AF}"/>
                  </a:ext>
                </a:extLst>
              </p:cNvPr>
              <p:cNvSpPr/>
              <p:nvPr/>
            </p:nvSpPr>
            <p:spPr>
              <a:xfrm flipH="1">
                <a:off x="1486366" y="3050631"/>
                <a:ext cx="581307" cy="591653"/>
              </a:xfrm>
              <a:custGeom>
                <a:avLst/>
                <a:gdLst>
                  <a:gd name="connsiteX0" fmla="*/ 0 w 508000"/>
                  <a:gd name="connsiteY0" fmla="*/ 375920 h 375920"/>
                  <a:gd name="connsiteX1" fmla="*/ 81280 w 508000"/>
                  <a:gd name="connsiteY1" fmla="*/ 304800 h 375920"/>
                  <a:gd name="connsiteX2" fmla="*/ 111760 w 508000"/>
                  <a:gd name="connsiteY2" fmla="*/ 274320 h 375920"/>
                  <a:gd name="connsiteX3" fmla="*/ 254000 w 508000"/>
                  <a:gd name="connsiteY3" fmla="*/ 264160 h 375920"/>
                  <a:gd name="connsiteX4" fmla="*/ 314960 w 508000"/>
                  <a:gd name="connsiteY4" fmla="*/ 233680 h 375920"/>
                  <a:gd name="connsiteX5" fmla="*/ 375920 w 508000"/>
                  <a:gd name="connsiteY5" fmla="*/ 203200 h 375920"/>
                  <a:gd name="connsiteX6" fmla="*/ 447040 w 508000"/>
                  <a:gd name="connsiteY6" fmla="*/ 142240 h 375920"/>
                  <a:gd name="connsiteX7" fmla="*/ 467360 w 508000"/>
                  <a:gd name="connsiteY7" fmla="*/ 81280 h 375920"/>
                  <a:gd name="connsiteX8" fmla="*/ 477520 w 508000"/>
                  <a:gd name="connsiteY8" fmla="*/ 50800 h 375920"/>
                  <a:gd name="connsiteX9" fmla="*/ 508000 w 508000"/>
                  <a:gd name="connsiteY9" fmla="*/ 0 h 375920"/>
                  <a:gd name="connsiteX0" fmla="*/ 0 w 508000"/>
                  <a:gd name="connsiteY0" fmla="*/ 375920 h 375920"/>
                  <a:gd name="connsiteX1" fmla="*/ 111760 w 508000"/>
                  <a:gd name="connsiteY1" fmla="*/ 274320 h 375920"/>
                  <a:gd name="connsiteX2" fmla="*/ 254000 w 508000"/>
                  <a:gd name="connsiteY2" fmla="*/ 264160 h 375920"/>
                  <a:gd name="connsiteX3" fmla="*/ 314960 w 508000"/>
                  <a:gd name="connsiteY3" fmla="*/ 233680 h 375920"/>
                  <a:gd name="connsiteX4" fmla="*/ 375920 w 508000"/>
                  <a:gd name="connsiteY4" fmla="*/ 203200 h 375920"/>
                  <a:gd name="connsiteX5" fmla="*/ 447040 w 508000"/>
                  <a:gd name="connsiteY5" fmla="*/ 142240 h 375920"/>
                  <a:gd name="connsiteX6" fmla="*/ 467360 w 508000"/>
                  <a:gd name="connsiteY6" fmla="*/ 81280 h 375920"/>
                  <a:gd name="connsiteX7" fmla="*/ 477520 w 508000"/>
                  <a:gd name="connsiteY7" fmla="*/ 50800 h 375920"/>
                  <a:gd name="connsiteX8" fmla="*/ 508000 w 508000"/>
                  <a:gd name="connsiteY8"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47040 w 508000"/>
                  <a:gd name="connsiteY4" fmla="*/ 142240 h 375920"/>
                  <a:gd name="connsiteX5" fmla="*/ 467360 w 508000"/>
                  <a:gd name="connsiteY5" fmla="*/ 81280 h 375920"/>
                  <a:gd name="connsiteX6" fmla="*/ 477520 w 508000"/>
                  <a:gd name="connsiteY6" fmla="*/ 50800 h 375920"/>
                  <a:gd name="connsiteX7" fmla="*/ 508000 w 508000"/>
                  <a:gd name="connsiteY7"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47040 w 508000"/>
                  <a:gd name="connsiteY4" fmla="*/ 142240 h 375920"/>
                  <a:gd name="connsiteX5" fmla="*/ 467360 w 508000"/>
                  <a:gd name="connsiteY5" fmla="*/ 81280 h 375920"/>
                  <a:gd name="connsiteX6" fmla="*/ 477520 w 508000"/>
                  <a:gd name="connsiteY6" fmla="*/ 50800 h 375920"/>
                  <a:gd name="connsiteX7" fmla="*/ 479266 w 508000"/>
                  <a:gd name="connsiteY7" fmla="*/ 39565 h 375920"/>
                  <a:gd name="connsiteX8" fmla="*/ 508000 w 508000"/>
                  <a:gd name="connsiteY8"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477520 w 508000"/>
                  <a:gd name="connsiteY5" fmla="*/ 50800 h 375920"/>
                  <a:gd name="connsiteX6" fmla="*/ 479266 w 508000"/>
                  <a:gd name="connsiteY6" fmla="*/ 39565 h 375920"/>
                  <a:gd name="connsiteX7" fmla="*/ 508000 w 508000"/>
                  <a:gd name="connsiteY7"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477520 w 508000"/>
                  <a:gd name="connsiteY5" fmla="*/ 50800 h 375920"/>
                  <a:gd name="connsiteX6" fmla="*/ 508000 w 508000"/>
                  <a:gd name="connsiteY6"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508000 w 508000"/>
                  <a:gd name="connsiteY5" fmla="*/ 0 h 375920"/>
                  <a:gd name="connsiteX0" fmla="*/ 0 w 517525"/>
                  <a:gd name="connsiteY0" fmla="*/ 387826 h 387826"/>
                  <a:gd name="connsiteX1" fmla="*/ 121285 w 517525"/>
                  <a:gd name="connsiteY1" fmla="*/ 274320 h 387826"/>
                  <a:gd name="connsiteX2" fmla="*/ 263525 w 517525"/>
                  <a:gd name="connsiteY2" fmla="*/ 264160 h 387826"/>
                  <a:gd name="connsiteX3" fmla="*/ 385445 w 517525"/>
                  <a:gd name="connsiteY3" fmla="*/ 203200 h 387826"/>
                  <a:gd name="connsiteX4" fmla="*/ 476885 w 517525"/>
                  <a:gd name="connsiteY4" fmla="*/ 81280 h 387826"/>
                  <a:gd name="connsiteX5" fmla="*/ 517525 w 517525"/>
                  <a:gd name="connsiteY5" fmla="*/ 0 h 3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525" h="387826">
                    <a:moveTo>
                      <a:pt x="0" y="387826"/>
                    </a:moveTo>
                    <a:cubicBezTo>
                      <a:pt x="23283" y="366659"/>
                      <a:pt x="77364" y="294931"/>
                      <a:pt x="121285" y="274320"/>
                    </a:cubicBezTo>
                    <a:cubicBezTo>
                      <a:pt x="165206" y="253709"/>
                      <a:pt x="216112" y="267547"/>
                      <a:pt x="263525" y="264160"/>
                    </a:cubicBezTo>
                    <a:cubicBezTo>
                      <a:pt x="307552" y="252307"/>
                      <a:pt x="349885" y="233680"/>
                      <a:pt x="385445" y="203200"/>
                    </a:cubicBezTo>
                    <a:cubicBezTo>
                      <a:pt x="421005" y="172720"/>
                      <a:pt x="454872" y="115147"/>
                      <a:pt x="476885" y="81280"/>
                    </a:cubicBezTo>
                    <a:cubicBezTo>
                      <a:pt x="498898" y="47413"/>
                      <a:pt x="509058" y="16933"/>
                      <a:pt x="517525" y="0"/>
                    </a:cubicBezTo>
                  </a:path>
                </a:pathLst>
              </a:custGeom>
              <a:noFill/>
              <a:ln w="57150">
                <a:solidFill>
                  <a:srgbClr val="145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mbria Math" panose="02040503050406030204" pitchFamily="18" charset="0"/>
                  <a:ea typeface="Cambria Math" panose="02040503050406030204" pitchFamily="18" charset="0"/>
                </a:endParaRPr>
              </a:p>
            </p:txBody>
          </p:sp>
          <p:sp>
            <p:nvSpPr>
              <p:cNvPr id="26" name="Oval 25">
                <a:extLst>
                  <a:ext uri="{FF2B5EF4-FFF2-40B4-BE49-F238E27FC236}">
                    <a16:creationId xmlns:a16="http://schemas.microsoft.com/office/drawing/2014/main" id="{42882CFA-E760-37AF-CC8A-B71E602CF250}"/>
                  </a:ext>
                </a:extLst>
              </p:cNvPr>
              <p:cNvSpPr/>
              <p:nvPr/>
            </p:nvSpPr>
            <p:spPr>
              <a:xfrm>
                <a:off x="3636891" y="3550790"/>
                <a:ext cx="160466" cy="153884"/>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mbria Math" panose="02040503050406030204" pitchFamily="18" charset="0"/>
                  <a:ea typeface="Cambria Math" panose="02040503050406030204" pitchFamily="18" charset="0"/>
                </a:endParaRPr>
              </a:p>
            </p:txBody>
          </p:sp>
          <p:sp>
            <p:nvSpPr>
              <p:cNvPr id="27" name="Freeform: Shape 26">
                <a:extLst>
                  <a:ext uri="{FF2B5EF4-FFF2-40B4-BE49-F238E27FC236}">
                    <a16:creationId xmlns:a16="http://schemas.microsoft.com/office/drawing/2014/main" id="{B5698F74-5517-0CF9-C95D-A85680A7FDD0}"/>
                  </a:ext>
                </a:extLst>
              </p:cNvPr>
              <p:cNvSpPr/>
              <p:nvPr/>
            </p:nvSpPr>
            <p:spPr>
              <a:xfrm rot="4169535">
                <a:off x="2043977" y="2598511"/>
                <a:ext cx="701524" cy="1010538"/>
              </a:xfrm>
              <a:custGeom>
                <a:avLst/>
                <a:gdLst>
                  <a:gd name="connsiteX0" fmla="*/ 0 w 508000"/>
                  <a:gd name="connsiteY0" fmla="*/ 375920 h 375920"/>
                  <a:gd name="connsiteX1" fmla="*/ 81280 w 508000"/>
                  <a:gd name="connsiteY1" fmla="*/ 304800 h 375920"/>
                  <a:gd name="connsiteX2" fmla="*/ 111760 w 508000"/>
                  <a:gd name="connsiteY2" fmla="*/ 274320 h 375920"/>
                  <a:gd name="connsiteX3" fmla="*/ 254000 w 508000"/>
                  <a:gd name="connsiteY3" fmla="*/ 264160 h 375920"/>
                  <a:gd name="connsiteX4" fmla="*/ 314960 w 508000"/>
                  <a:gd name="connsiteY4" fmla="*/ 233680 h 375920"/>
                  <a:gd name="connsiteX5" fmla="*/ 375920 w 508000"/>
                  <a:gd name="connsiteY5" fmla="*/ 203200 h 375920"/>
                  <a:gd name="connsiteX6" fmla="*/ 447040 w 508000"/>
                  <a:gd name="connsiteY6" fmla="*/ 142240 h 375920"/>
                  <a:gd name="connsiteX7" fmla="*/ 467360 w 508000"/>
                  <a:gd name="connsiteY7" fmla="*/ 81280 h 375920"/>
                  <a:gd name="connsiteX8" fmla="*/ 477520 w 508000"/>
                  <a:gd name="connsiteY8" fmla="*/ 50800 h 375920"/>
                  <a:gd name="connsiteX9" fmla="*/ 508000 w 508000"/>
                  <a:gd name="connsiteY9" fmla="*/ 0 h 375920"/>
                  <a:gd name="connsiteX0" fmla="*/ 0 w 508000"/>
                  <a:gd name="connsiteY0" fmla="*/ 375920 h 375920"/>
                  <a:gd name="connsiteX1" fmla="*/ 111760 w 508000"/>
                  <a:gd name="connsiteY1" fmla="*/ 274320 h 375920"/>
                  <a:gd name="connsiteX2" fmla="*/ 254000 w 508000"/>
                  <a:gd name="connsiteY2" fmla="*/ 264160 h 375920"/>
                  <a:gd name="connsiteX3" fmla="*/ 314960 w 508000"/>
                  <a:gd name="connsiteY3" fmla="*/ 233680 h 375920"/>
                  <a:gd name="connsiteX4" fmla="*/ 375920 w 508000"/>
                  <a:gd name="connsiteY4" fmla="*/ 203200 h 375920"/>
                  <a:gd name="connsiteX5" fmla="*/ 447040 w 508000"/>
                  <a:gd name="connsiteY5" fmla="*/ 142240 h 375920"/>
                  <a:gd name="connsiteX6" fmla="*/ 467360 w 508000"/>
                  <a:gd name="connsiteY6" fmla="*/ 81280 h 375920"/>
                  <a:gd name="connsiteX7" fmla="*/ 477520 w 508000"/>
                  <a:gd name="connsiteY7" fmla="*/ 50800 h 375920"/>
                  <a:gd name="connsiteX8" fmla="*/ 508000 w 508000"/>
                  <a:gd name="connsiteY8"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47040 w 508000"/>
                  <a:gd name="connsiteY4" fmla="*/ 142240 h 375920"/>
                  <a:gd name="connsiteX5" fmla="*/ 467360 w 508000"/>
                  <a:gd name="connsiteY5" fmla="*/ 81280 h 375920"/>
                  <a:gd name="connsiteX6" fmla="*/ 477520 w 508000"/>
                  <a:gd name="connsiteY6" fmla="*/ 50800 h 375920"/>
                  <a:gd name="connsiteX7" fmla="*/ 508000 w 508000"/>
                  <a:gd name="connsiteY7"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477520 w 508000"/>
                  <a:gd name="connsiteY5" fmla="*/ 50800 h 375920"/>
                  <a:gd name="connsiteX6" fmla="*/ 508000 w 508000"/>
                  <a:gd name="connsiteY6" fmla="*/ 0 h 375920"/>
                  <a:gd name="connsiteX0" fmla="*/ 0 w 508000"/>
                  <a:gd name="connsiteY0" fmla="*/ 375920 h 375920"/>
                  <a:gd name="connsiteX1" fmla="*/ 111760 w 508000"/>
                  <a:gd name="connsiteY1" fmla="*/ 274320 h 375920"/>
                  <a:gd name="connsiteX2" fmla="*/ 254000 w 508000"/>
                  <a:gd name="connsiteY2" fmla="*/ 264160 h 375920"/>
                  <a:gd name="connsiteX3" fmla="*/ 375920 w 508000"/>
                  <a:gd name="connsiteY3" fmla="*/ 203200 h 375920"/>
                  <a:gd name="connsiteX4" fmla="*/ 467360 w 508000"/>
                  <a:gd name="connsiteY4" fmla="*/ 81280 h 375920"/>
                  <a:gd name="connsiteX5" fmla="*/ 508000 w 508000"/>
                  <a:gd name="connsiteY5" fmla="*/ 0 h 375920"/>
                  <a:gd name="connsiteX0" fmla="*/ 0 w 534193"/>
                  <a:gd name="connsiteY0" fmla="*/ 409258 h 409258"/>
                  <a:gd name="connsiteX1" fmla="*/ 137953 w 534193"/>
                  <a:gd name="connsiteY1" fmla="*/ 274320 h 409258"/>
                  <a:gd name="connsiteX2" fmla="*/ 280193 w 534193"/>
                  <a:gd name="connsiteY2" fmla="*/ 264160 h 409258"/>
                  <a:gd name="connsiteX3" fmla="*/ 402113 w 534193"/>
                  <a:gd name="connsiteY3" fmla="*/ 203200 h 409258"/>
                  <a:gd name="connsiteX4" fmla="*/ 493553 w 534193"/>
                  <a:gd name="connsiteY4" fmla="*/ 81280 h 409258"/>
                  <a:gd name="connsiteX5" fmla="*/ 534193 w 534193"/>
                  <a:gd name="connsiteY5" fmla="*/ 0 h 409258"/>
                  <a:gd name="connsiteX0" fmla="*/ 0 w 534193"/>
                  <a:gd name="connsiteY0" fmla="*/ 409258 h 409258"/>
                  <a:gd name="connsiteX1" fmla="*/ 137953 w 534193"/>
                  <a:gd name="connsiteY1" fmla="*/ 274320 h 409258"/>
                  <a:gd name="connsiteX2" fmla="*/ 402113 w 534193"/>
                  <a:gd name="connsiteY2" fmla="*/ 203200 h 409258"/>
                  <a:gd name="connsiteX3" fmla="*/ 493553 w 534193"/>
                  <a:gd name="connsiteY3" fmla="*/ 81280 h 409258"/>
                  <a:gd name="connsiteX4" fmla="*/ 534193 w 534193"/>
                  <a:gd name="connsiteY4" fmla="*/ 0 h 409258"/>
                  <a:gd name="connsiteX0" fmla="*/ 0 w 534193"/>
                  <a:gd name="connsiteY0" fmla="*/ 409258 h 409258"/>
                  <a:gd name="connsiteX1" fmla="*/ 246084 w 534193"/>
                  <a:gd name="connsiteY1" fmla="*/ 288127 h 409258"/>
                  <a:gd name="connsiteX2" fmla="*/ 402113 w 534193"/>
                  <a:gd name="connsiteY2" fmla="*/ 203200 h 409258"/>
                  <a:gd name="connsiteX3" fmla="*/ 493553 w 534193"/>
                  <a:gd name="connsiteY3" fmla="*/ 81280 h 409258"/>
                  <a:gd name="connsiteX4" fmla="*/ 534193 w 534193"/>
                  <a:gd name="connsiteY4" fmla="*/ 0 h 409258"/>
                  <a:gd name="connsiteX0" fmla="*/ 0 w 495066"/>
                  <a:gd name="connsiteY0" fmla="*/ 499468 h 499468"/>
                  <a:gd name="connsiteX1" fmla="*/ 246084 w 495066"/>
                  <a:gd name="connsiteY1" fmla="*/ 378337 h 499468"/>
                  <a:gd name="connsiteX2" fmla="*/ 402113 w 495066"/>
                  <a:gd name="connsiteY2" fmla="*/ 293410 h 499468"/>
                  <a:gd name="connsiteX3" fmla="*/ 493553 w 495066"/>
                  <a:gd name="connsiteY3" fmla="*/ 171490 h 499468"/>
                  <a:gd name="connsiteX4" fmla="*/ 298473 w 495066"/>
                  <a:gd name="connsiteY4" fmla="*/ 0 h 499468"/>
                  <a:gd name="connsiteX0" fmla="*/ 0 w 435664"/>
                  <a:gd name="connsiteY0" fmla="*/ 499468 h 499468"/>
                  <a:gd name="connsiteX1" fmla="*/ 246084 w 435664"/>
                  <a:gd name="connsiteY1" fmla="*/ 378337 h 499468"/>
                  <a:gd name="connsiteX2" fmla="*/ 402113 w 435664"/>
                  <a:gd name="connsiteY2" fmla="*/ 293410 h 499468"/>
                  <a:gd name="connsiteX3" fmla="*/ 433649 w 435664"/>
                  <a:gd name="connsiteY3" fmla="*/ 145809 h 499468"/>
                  <a:gd name="connsiteX4" fmla="*/ 298473 w 435664"/>
                  <a:gd name="connsiteY4" fmla="*/ 0 h 499468"/>
                  <a:gd name="connsiteX0" fmla="*/ 0 w 434868"/>
                  <a:gd name="connsiteY0" fmla="*/ 519927 h 519927"/>
                  <a:gd name="connsiteX1" fmla="*/ 246084 w 434868"/>
                  <a:gd name="connsiteY1" fmla="*/ 398796 h 519927"/>
                  <a:gd name="connsiteX2" fmla="*/ 402113 w 434868"/>
                  <a:gd name="connsiteY2" fmla="*/ 313869 h 519927"/>
                  <a:gd name="connsiteX3" fmla="*/ 433649 w 434868"/>
                  <a:gd name="connsiteY3" fmla="*/ 166268 h 519927"/>
                  <a:gd name="connsiteX4" fmla="*/ 180670 w 434868"/>
                  <a:gd name="connsiteY4" fmla="*/ 0 h 519927"/>
                  <a:gd name="connsiteX0" fmla="*/ 1135840 w 1136263"/>
                  <a:gd name="connsiteY0" fmla="*/ 461286 h 461286"/>
                  <a:gd name="connsiteX1" fmla="*/ 65602 w 1136263"/>
                  <a:gd name="connsiteY1" fmla="*/ 398796 h 461286"/>
                  <a:gd name="connsiteX2" fmla="*/ 221631 w 1136263"/>
                  <a:gd name="connsiteY2" fmla="*/ 313869 h 461286"/>
                  <a:gd name="connsiteX3" fmla="*/ 253167 w 1136263"/>
                  <a:gd name="connsiteY3" fmla="*/ 166268 h 461286"/>
                  <a:gd name="connsiteX4" fmla="*/ 188 w 1136263"/>
                  <a:gd name="connsiteY4" fmla="*/ 0 h 461286"/>
                  <a:gd name="connsiteX0" fmla="*/ 1135838 w 1137116"/>
                  <a:gd name="connsiteY0" fmla="*/ 461286 h 461286"/>
                  <a:gd name="connsiteX1" fmla="*/ 706247 w 1137116"/>
                  <a:gd name="connsiteY1" fmla="*/ 314730 h 461286"/>
                  <a:gd name="connsiteX2" fmla="*/ 221629 w 1137116"/>
                  <a:gd name="connsiteY2" fmla="*/ 313869 h 461286"/>
                  <a:gd name="connsiteX3" fmla="*/ 253165 w 1137116"/>
                  <a:gd name="connsiteY3" fmla="*/ 166268 h 461286"/>
                  <a:gd name="connsiteX4" fmla="*/ 186 w 1137116"/>
                  <a:gd name="connsiteY4" fmla="*/ 0 h 461286"/>
                  <a:gd name="connsiteX0" fmla="*/ 1135838 w 1137096"/>
                  <a:gd name="connsiteY0" fmla="*/ 461286 h 461286"/>
                  <a:gd name="connsiteX1" fmla="*/ 706247 w 1137096"/>
                  <a:gd name="connsiteY1" fmla="*/ 314730 h 461286"/>
                  <a:gd name="connsiteX2" fmla="*/ 253165 w 1137096"/>
                  <a:gd name="connsiteY2" fmla="*/ 166268 h 461286"/>
                  <a:gd name="connsiteX3" fmla="*/ 186 w 1137096"/>
                  <a:gd name="connsiteY3" fmla="*/ 0 h 461286"/>
                  <a:gd name="connsiteX0" fmla="*/ 1135651 w 1137094"/>
                  <a:gd name="connsiteY0" fmla="*/ 461286 h 461286"/>
                  <a:gd name="connsiteX1" fmla="*/ 706060 w 1137094"/>
                  <a:gd name="connsiteY1" fmla="*/ 314730 h 461286"/>
                  <a:gd name="connsiteX2" fmla="*/ -1 w 1137094"/>
                  <a:gd name="connsiteY2" fmla="*/ 0 h 461286"/>
                  <a:gd name="connsiteX0" fmla="*/ 1135653 w 1136872"/>
                  <a:gd name="connsiteY0" fmla="*/ 461286 h 461286"/>
                  <a:gd name="connsiteX1" fmla="*/ 653703 w 1136872"/>
                  <a:gd name="connsiteY1" fmla="*/ 220612 h 461286"/>
                  <a:gd name="connsiteX2" fmla="*/ 1 w 1136872"/>
                  <a:gd name="connsiteY2" fmla="*/ 0 h 461286"/>
                  <a:gd name="connsiteX0" fmla="*/ 1135651 w 1139256"/>
                  <a:gd name="connsiteY0" fmla="*/ 461286 h 461286"/>
                  <a:gd name="connsiteX1" fmla="*/ 879680 w 1139256"/>
                  <a:gd name="connsiteY1" fmla="*/ 153139 h 461286"/>
                  <a:gd name="connsiteX2" fmla="*/ -1 w 1139256"/>
                  <a:gd name="connsiteY2" fmla="*/ 0 h 461286"/>
                </a:gdLst>
                <a:ahLst/>
                <a:cxnLst>
                  <a:cxn ang="0">
                    <a:pos x="connsiteX0" y="connsiteY0"/>
                  </a:cxn>
                  <a:cxn ang="0">
                    <a:pos x="connsiteX1" y="connsiteY1"/>
                  </a:cxn>
                  <a:cxn ang="0">
                    <a:pos x="connsiteX2" y="connsiteY2"/>
                  </a:cxn>
                </a:cxnLst>
                <a:rect l="l" t="t" r="r" b="b"/>
                <a:pathLst>
                  <a:path w="1139256" h="461286">
                    <a:moveTo>
                      <a:pt x="1135651" y="461286"/>
                    </a:moveTo>
                    <a:cubicBezTo>
                      <a:pt x="1158934" y="440119"/>
                      <a:pt x="1068955" y="230020"/>
                      <a:pt x="879680" y="153139"/>
                    </a:cubicBezTo>
                    <a:cubicBezTo>
                      <a:pt x="690405" y="76258"/>
                      <a:pt x="147095" y="65569"/>
                      <a:pt x="-1" y="0"/>
                    </a:cubicBezTo>
                  </a:path>
                </a:pathLst>
              </a:custGeom>
              <a:noFill/>
              <a:ln w="57150">
                <a:solidFill>
                  <a:srgbClr val="145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mbria Math" panose="02040503050406030204" pitchFamily="18" charset="0"/>
                  <a:ea typeface="Cambria Math" panose="02040503050406030204" pitchFamily="18" charset="0"/>
                </a:endParaRPr>
              </a:p>
            </p:txBody>
          </p:sp>
          <p:sp>
            <p:nvSpPr>
              <p:cNvPr id="28" name="TextBox 64">
                <a:extLst>
                  <a:ext uri="{FF2B5EF4-FFF2-40B4-BE49-F238E27FC236}">
                    <a16:creationId xmlns:a16="http://schemas.microsoft.com/office/drawing/2014/main" id="{03D87543-2914-CF1D-401D-A242A56504C0}"/>
                  </a:ext>
                </a:extLst>
              </p:cNvPr>
              <p:cNvSpPr txBox="1"/>
              <p:nvPr/>
            </p:nvSpPr>
            <p:spPr>
              <a:xfrm>
                <a:off x="3496901" y="3050583"/>
                <a:ext cx="454513" cy="55495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1"/>
                    </a:solidFill>
                    <a:effectLst>
                      <a:glow rad="177800">
                        <a:srgbClr val="E2772D"/>
                      </a:glow>
                    </a:effectLst>
                  </a:rPr>
                  <a:t>A</a:t>
                </a:r>
              </a:p>
            </p:txBody>
          </p:sp>
          <p:sp>
            <p:nvSpPr>
              <p:cNvPr id="29" name="Diamond 28">
                <a:extLst>
                  <a:ext uri="{FF2B5EF4-FFF2-40B4-BE49-F238E27FC236}">
                    <a16:creationId xmlns:a16="http://schemas.microsoft.com/office/drawing/2014/main" id="{3840E1E9-3677-1DD1-EAF8-C850B265C548}"/>
                  </a:ext>
                </a:extLst>
              </p:cNvPr>
              <p:cNvSpPr/>
              <p:nvPr/>
            </p:nvSpPr>
            <p:spPr>
              <a:xfrm>
                <a:off x="2874877" y="5553596"/>
                <a:ext cx="310598" cy="351085"/>
              </a:xfrm>
              <a:prstGeom prst="diamond">
                <a:avLst/>
              </a:prstGeom>
              <a:solidFill>
                <a:srgbClr val="E84F36"/>
              </a:solidFill>
              <a:ln>
                <a:noFill/>
              </a:ln>
              <a:effectLst>
                <a:glow rad="228600">
                  <a:schemeClr val="accent4">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Oval 29">
                <a:extLst>
                  <a:ext uri="{FF2B5EF4-FFF2-40B4-BE49-F238E27FC236}">
                    <a16:creationId xmlns:a16="http://schemas.microsoft.com/office/drawing/2014/main" id="{DB7C1DB4-4609-2557-78F6-2AF31EE9E031}"/>
                  </a:ext>
                </a:extLst>
              </p:cNvPr>
              <p:cNvSpPr/>
              <p:nvPr/>
            </p:nvSpPr>
            <p:spPr>
              <a:xfrm>
                <a:off x="2556018" y="4288139"/>
                <a:ext cx="160466" cy="153884"/>
              </a:xfrm>
              <a:prstGeom prst="ellipse">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mbria Math" panose="02040503050406030204" pitchFamily="18" charset="0"/>
                  <a:ea typeface="Cambria Math" panose="02040503050406030204" pitchFamily="18" charset="0"/>
                </a:endParaRPr>
              </a:p>
            </p:txBody>
          </p:sp>
          <p:sp>
            <p:nvSpPr>
              <p:cNvPr id="31" name="TextBox 68">
                <a:extLst>
                  <a:ext uri="{FF2B5EF4-FFF2-40B4-BE49-F238E27FC236}">
                    <a16:creationId xmlns:a16="http://schemas.microsoft.com/office/drawing/2014/main" id="{5A765C43-3FBB-CEFD-B4D7-E38C43D4F092}"/>
                  </a:ext>
                </a:extLst>
              </p:cNvPr>
              <p:cNvSpPr txBox="1"/>
              <p:nvPr/>
            </p:nvSpPr>
            <p:spPr>
              <a:xfrm>
                <a:off x="2418037" y="3790765"/>
                <a:ext cx="466036" cy="56097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a:t>
                </a:r>
              </a:p>
            </p:txBody>
          </p:sp>
        </p:grpSp>
        <p:sp>
          <p:nvSpPr>
            <p:cNvPr id="8" name="TextBox 69">
              <a:extLst>
                <a:ext uri="{FF2B5EF4-FFF2-40B4-BE49-F238E27FC236}">
                  <a16:creationId xmlns:a16="http://schemas.microsoft.com/office/drawing/2014/main" id="{8E86FB9A-5BDC-0182-3FF9-845D859B1DFB}"/>
                </a:ext>
              </a:extLst>
            </p:cNvPr>
            <p:cNvSpPr txBox="1"/>
            <p:nvPr/>
          </p:nvSpPr>
          <p:spPr>
            <a:xfrm>
              <a:off x="3113111" y="4947340"/>
              <a:ext cx="1130936"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normalizeH="0" baseline="0" noProof="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Rounded MT Bold" panose="020F0704030504030204" pitchFamily="34" charset="0"/>
                  <a:ea typeface="+mn-ea"/>
                  <a:cs typeface="+mn-cs"/>
                </a:rPr>
                <a:t>Regional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normalizeH="0" baseline="0" noProof="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Rounded MT Bold" panose="020F0704030504030204" pitchFamily="34" charset="0"/>
                  <a:ea typeface="+mn-ea"/>
                  <a:cs typeface="+mn-cs"/>
                </a:rPr>
                <a:t>wetland</a:t>
              </a:r>
              <a:endParaRPr kumimoji="0" lang="en-US" sz="1000" b="0" i="0" u="none" strike="noStrike" kern="1200" cap="none" spc="0" normalizeH="0" baseline="0" noProof="0" dirty="0">
                <a:ln>
                  <a:noFill/>
                </a:ln>
                <a:solidFill>
                  <a:prstClr val="black"/>
                </a:solidFill>
                <a:effectLst>
                  <a:glow rad="127000">
                    <a:srgbClr val="00B050">
                      <a:alpha val="50000"/>
                    </a:srgbClr>
                  </a:glow>
                </a:effectLst>
                <a:uLnTx/>
                <a:uFillTx/>
                <a:latin typeface="Calibri" panose="020F0502020204030204"/>
                <a:ea typeface="+mn-ea"/>
                <a:cs typeface="+mn-cs"/>
              </a:endParaRPr>
            </a:p>
          </p:txBody>
        </p:sp>
        <p:sp>
          <p:nvSpPr>
            <p:cNvPr id="9" name="TextBox 68">
              <a:extLst>
                <a:ext uri="{FF2B5EF4-FFF2-40B4-BE49-F238E27FC236}">
                  <a16:creationId xmlns:a16="http://schemas.microsoft.com/office/drawing/2014/main" id="{75FFB952-ED20-D355-7432-A1457DCB966A}"/>
                </a:ext>
              </a:extLst>
            </p:cNvPr>
            <p:cNvSpPr txBox="1"/>
            <p:nvPr/>
          </p:nvSpPr>
          <p:spPr>
            <a:xfrm>
              <a:off x="4246460" y="4914094"/>
              <a:ext cx="40748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a:t>
              </a:r>
            </a:p>
          </p:txBody>
        </p:sp>
      </p:grpSp>
      <p:grpSp>
        <p:nvGrpSpPr>
          <p:cNvPr id="32" name="Group 31">
            <a:extLst>
              <a:ext uri="{FF2B5EF4-FFF2-40B4-BE49-F238E27FC236}">
                <a16:creationId xmlns:a16="http://schemas.microsoft.com/office/drawing/2014/main" id="{6C962204-D151-8660-A48D-90F8526BBD76}"/>
              </a:ext>
            </a:extLst>
          </p:cNvPr>
          <p:cNvGrpSpPr/>
          <p:nvPr/>
        </p:nvGrpSpPr>
        <p:grpSpPr>
          <a:xfrm>
            <a:off x="4036691" y="2006627"/>
            <a:ext cx="3595730" cy="4114886"/>
            <a:chOff x="3988766" y="1562384"/>
            <a:chExt cx="3595730" cy="4114886"/>
          </a:xfrm>
        </p:grpSpPr>
        <p:grpSp>
          <p:nvGrpSpPr>
            <p:cNvPr id="33" name="Group 32">
              <a:extLst>
                <a:ext uri="{FF2B5EF4-FFF2-40B4-BE49-F238E27FC236}">
                  <a16:creationId xmlns:a16="http://schemas.microsoft.com/office/drawing/2014/main" id="{AD7F11B8-3860-1B56-36A8-857EE5C1775F}"/>
                </a:ext>
              </a:extLst>
            </p:cNvPr>
            <p:cNvGrpSpPr/>
            <p:nvPr/>
          </p:nvGrpSpPr>
          <p:grpSpPr>
            <a:xfrm>
              <a:off x="4730376" y="1562384"/>
              <a:ext cx="2854120" cy="4114886"/>
              <a:chOff x="5282876" y="1847607"/>
              <a:chExt cx="2854120" cy="4114886"/>
            </a:xfrm>
          </p:grpSpPr>
          <p:sp>
            <p:nvSpPr>
              <p:cNvPr id="35" name="TextBox 1999">
                <a:extLst>
                  <a:ext uri="{FF2B5EF4-FFF2-40B4-BE49-F238E27FC236}">
                    <a16:creationId xmlns:a16="http://schemas.microsoft.com/office/drawing/2014/main" id="{05B55DBD-CF55-53FF-DE83-1D1D75849635}"/>
                  </a:ext>
                </a:extLst>
              </p:cNvPr>
              <p:cNvSpPr txBox="1"/>
              <p:nvPr/>
            </p:nvSpPr>
            <p:spPr>
              <a:xfrm>
                <a:off x="7295778" y="3928729"/>
                <a:ext cx="841218" cy="2000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2">
                        <a:lumMod val="50000"/>
                      </a:schemeClr>
                    </a:solidFill>
                    <a:latin typeface="Arial Rounded MT Bold" panose="020F0704030504030204" pitchFamily="34" charset="0"/>
                  </a:rPr>
                  <a:t>subcatchment</a:t>
                </a:r>
              </a:p>
            </p:txBody>
          </p:sp>
          <p:sp>
            <p:nvSpPr>
              <p:cNvPr id="36" name="TextBox 2657">
                <a:extLst>
                  <a:ext uri="{FF2B5EF4-FFF2-40B4-BE49-F238E27FC236}">
                    <a16:creationId xmlns:a16="http://schemas.microsoft.com/office/drawing/2014/main" id="{54E8BE25-A4EF-AE78-BD15-63FCB2304FF7}"/>
                  </a:ext>
                </a:extLst>
              </p:cNvPr>
              <p:cNvSpPr txBox="1"/>
              <p:nvPr/>
            </p:nvSpPr>
            <p:spPr>
              <a:xfrm>
                <a:off x="7295778" y="5256616"/>
                <a:ext cx="841218" cy="2000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2">
                        <a:lumMod val="50000"/>
                      </a:schemeClr>
                    </a:solidFill>
                    <a:latin typeface="Arial Rounded MT Bold" panose="020F0704030504030204" pitchFamily="34" charset="0"/>
                  </a:rPr>
                  <a:t>subcatchment</a:t>
                </a:r>
              </a:p>
            </p:txBody>
          </p:sp>
          <p:sp>
            <p:nvSpPr>
              <p:cNvPr id="37" name="TextBox 2664">
                <a:extLst>
                  <a:ext uri="{FF2B5EF4-FFF2-40B4-BE49-F238E27FC236}">
                    <a16:creationId xmlns:a16="http://schemas.microsoft.com/office/drawing/2014/main" id="{AFA1C0DB-6E94-76A7-4D87-39F3456E9BCD}"/>
                  </a:ext>
                </a:extLst>
              </p:cNvPr>
              <p:cNvSpPr txBox="1"/>
              <p:nvPr/>
            </p:nvSpPr>
            <p:spPr>
              <a:xfrm>
                <a:off x="7295778" y="2671593"/>
                <a:ext cx="841218" cy="2000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2">
                        <a:lumMod val="50000"/>
                      </a:schemeClr>
                    </a:solidFill>
                    <a:latin typeface="Arial Rounded MT Bold" panose="020F0704030504030204" pitchFamily="34" charset="0"/>
                  </a:rPr>
                  <a:t>subcatchment</a:t>
                </a:r>
              </a:p>
            </p:txBody>
          </p:sp>
          <p:grpSp>
            <p:nvGrpSpPr>
              <p:cNvPr id="38" name="Group 37">
                <a:extLst>
                  <a:ext uri="{FF2B5EF4-FFF2-40B4-BE49-F238E27FC236}">
                    <a16:creationId xmlns:a16="http://schemas.microsoft.com/office/drawing/2014/main" id="{952D3CD4-2E92-1DCA-1D1A-DBCEF8E2B773}"/>
                  </a:ext>
                </a:extLst>
              </p:cNvPr>
              <p:cNvGrpSpPr/>
              <p:nvPr/>
            </p:nvGrpSpPr>
            <p:grpSpPr>
              <a:xfrm>
                <a:off x="5282876" y="1847607"/>
                <a:ext cx="2661622" cy="4114886"/>
                <a:chOff x="5282876" y="1847607"/>
                <a:chExt cx="2661622" cy="4114886"/>
              </a:xfrm>
            </p:grpSpPr>
            <p:sp>
              <p:nvSpPr>
                <p:cNvPr id="39" name="Hexagon 38">
                  <a:extLst>
                    <a:ext uri="{FF2B5EF4-FFF2-40B4-BE49-F238E27FC236}">
                      <a16:creationId xmlns:a16="http://schemas.microsoft.com/office/drawing/2014/main" id="{784D730E-BE9B-E95C-7CF7-E5A9490E9463}"/>
                    </a:ext>
                  </a:extLst>
                </p:cNvPr>
                <p:cNvSpPr>
                  <a:spLocks noChangeAspect="1"/>
                </p:cNvSpPr>
                <p:nvPr/>
              </p:nvSpPr>
              <p:spPr>
                <a:xfrm rot="5400000">
                  <a:off x="7451781" y="3446400"/>
                  <a:ext cx="529213" cy="456220"/>
                </a:xfrm>
                <a:prstGeom prst="hexagon">
                  <a:avLst>
                    <a:gd name="adj" fmla="val 33889"/>
                    <a:gd name="vf" fmla="val 115470"/>
                  </a:avLst>
                </a:prstGeom>
                <a:solidFill>
                  <a:schemeClr val="accent2">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Cambria Math" panose="02040503050406030204" pitchFamily="18" charset="0"/>
                      <a:ea typeface="Cambria Math" panose="02040503050406030204" pitchFamily="18" charset="0"/>
                    </a:rPr>
                    <a:t>3</a:t>
                  </a:r>
                </a:p>
              </p:txBody>
            </p:sp>
            <p:grpSp>
              <p:nvGrpSpPr>
                <p:cNvPr id="40" name="Group 39">
                  <a:extLst>
                    <a:ext uri="{FF2B5EF4-FFF2-40B4-BE49-F238E27FC236}">
                      <a16:creationId xmlns:a16="http://schemas.microsoft.com/office/drawing/2014/main" id="{CCC4F5E4-2393-0F57-BDB7-781DF54352A6}"/>
                    </a:ext>
                  </a:extLst>
                </p:cNvPr>
                <p:cNvGrpSpPr/>
                <p:nvPr/>
              </p:nvGrpSpPr>
              <p:grpSpPr>
                <a:xfrm>
                  <a:off x="5282876" y="1847607"/>
                  <a:ext cx="2067696" cy="1526799"/>
                  <a:chOff x="875274" y="2073824"/>
                  <a:chExt cx="2062861" cy="1500351"/>
                </a:xfrm>
              </p:grpSpPr>
              <p:grpSp>
                <p:nvGrpSpPr>
                  <p:cNvPr id="1330" name="Group 1329">
                    <a:extLst>
                      <a:ext uri="{FF2B5EF4-FFF2-40B4-BE49-F238E27FC236}">
                        <a16:creationId xmlns:a16="http://schemas.microsoft.com/office/drawing/2014/main" id="{29BFB934-8134-E1C1-B806-EE7DD68DC2D7}"/>
                      </a:ext>
                    </a:extLst>
                  </p:cNvPr>
                  <p:cNvGrpSpPr/>
                  <p:nvPr/>
                </p:nvGrpSpPr>
                <p:grpSpPr>
                  <a:xfrm>
                    <a:off x="875274" y="2073824"/>
                    <a:ext cx="2062861" cy="1500351"/>
                    <a:chOff x="3554736" y="5308976"/>
                    <a:chExt cx="2457187" cy="1729662"/>
                  </a:xfrm>
                </p:grpSpPr>
                <p:sp>
                  <p:nvSpPr>
                    <p:cNvPr id="1332" name="Oval 1331">
                      <a:extLst>
                        <a:ext uri="{FF2B5EF4-FFF2-40B4-BE49-F238E27FC236}">
                          <a16:creationId xmlns:a16="http://schemas.microsoft.com/office/drawing/2014/main" id="{F0A32312-E881-32FA-4B50-67B876496C38}"/>
                        </a:ext>
                      </a:extLst>
                    </p:cNvPr>
                    <p:cNvSpPr/>
                    <p:nvPr/>
                  </p:nvSpPr>
                  <p:spPr>
                    <a:xfrm>
                      <a:off x="4764697" y="57607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3" name="Oval 1332">
                      <a:extLst>
                        <a:ext uri="{FF2B5EF4-FFF2-40B4-BE49-F238E27FC236}">
                          <a16:creationId xmlns:a16="http://schemas.microsoft.com/office/drawing/2014/main" id="{6968D516-C66C-6480-D90A-BA85EC55D6C1}"/>
                        </a:ext>
                      </a:extLst>
                    </p:cNvPr>
                    <p:cNvSpPr/>
                    <p:nvPr/>
                  </p:nvSpPr>
                  <p:spPr>
                    <a:xfrm>
                      <a:off x="4843431" y="5706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4" name="Oval 1333">
                      <a:extLst>
                        <a:ext uri="{FF2B5EF4-FFF2-40B4-BE49-F238E27FC236}">
                          <a16:creationId xmlns:a16="http://schemas.microsoft.com/office/drawing/2014/main" id="{64783085-3347-D319-2CB7-7273DD3961F3}"/>
                        </a:ext>
                      </a:extLst>
                    </p:cNvPr>
                    <p:cNvSpPr/>
                    <p:nvPr/>
                  </p:nvSpPr>
                  <p:spPr>
                    <a:xfrm>
                      <a:off x="4998889" y="56445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5" name="Oval 1334">
                      <a:extLst>
                        <a:ext uri="{FF2B5EF4-FFF2-40B4-BE49-F238E27FC236}">
                          <a16:creationId xmlns:a16="http://schemas.microsoft.com/office/drawing/2014/main" id="{26BA2BD4-7FA3-8B89-EB04-FCA4A9A6629A}"/>
                        </a:ext>
                      </a:extLst>
                    </p:cNvPr>
                    <p:cNvSpPr/>
                    <p:nvPr/>
                  </p:nvSpPr>
                  <p:spPr>
                    <a:xfrm>
                      <a:off x="4922232" y="56620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6" name="Oval 1335">
                      <a:extLst>
                        <a:ext uri="{FF2B5EF4-FFF2-40B4-BE49-F238E27FC236}">
                          <a16:creationId xmlns:a16="http://schemas.microsoft.com/office/drawing/2014/main" id="{E610032C-CD94-C522-8AA3-122F5C13AFA0}"/>
                        </a:ext>
                      </a:extLst>
                    </p:cNvPr>
                    <p:cNvSpPr/>
                    <p:nvPr/>
                  </p:nvSpPr>
                  <p:spPr>
                    <a:xfrm>
                      <a:off x="4673375" y="5823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7" name="Oval 1336">
                      <a:extLst>
                        <a:ext uri="{FF2B5EF4-FFF2-40B4-BE49-F238E27FC236}">
                          <a16:creationId xmlns:a16="http://schemas.microsoft.com/office/drawing/2014/main" id="{B9B36541-C120-FC3C-C936-E1CBFE1BB393}"/>
                        </a:ext>
                      </a:extLst>
                    </p:cNvPr>
                    <p:cNvSpPr/>
                    <p:nvPr/>
                  </p:nvSpPr>
                  <p:spPr>
                    <a:xfrm>
                      <a:off x="5046753" y="56892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8" name="Oval 1337">
                      <a:extLst>
                        <a:ext uri="{FF2B5EF4-FFF2-40B4-BE49-F238E27FC236}">
                          <a16:creationId xmlns:a16="http://schemas.microsoft.com/office/drawing/2014/main" id="{785F6CA1-45EB-BF4D-95CA-F65315B8989B}"/>
                        </a:ext>
                      </a:extLst>
                    </p:cNvPr>
                    <p:cNvSpPr/>
                    <p:nvPr/>
                  </p:nvSpPr>
                  <p:spPr>
                    <a:xfrm>
                      <a:off x="5357330" y="55933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9" name="Oval 1338">
                      <a:extLst>
                        <a:ext uri="{FF2B5EF4-FFF2-40B4-BE49-F238E27FC236}">
                          <a16:creationId xmlns:a16="http://schemas.microsoft.com/office/drawing/2014/main" id="{938D38B0-9805-6C62-78DF-F8B8BF3DA984}"/>
                        </a:ext>
                      </a:extLst>
                    </p:cNvPr>
                    <p:cNvSpPr/>
                    <p:nvPr/>
                  </p:nvSpPr>
                  <p:spPr>
                    <a:xfrm>
                      <a:off x="5184905" y="56620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0" name="Oval 1339">
                      <a:extLst>
                        <a:ext uri="{FF2B5EF4-FFF2-40B4-BE49-F238E27FC236}">
                          <a16:creationId xmlns:a16="http://schemas.microsoft.com/office/drawing/2014/main" id="{B7ED66F6-4A1E-2AC2-E89A-0C2CEFB6AC01}"/>
                        </a:ext>
                      </a:extLst>
                    </p:cNvPr>
                    <p:cNvSpPr/>
                    <p:nvPr/>
                  </p:nvSpPr>
                  <p:spPr>
                    <a:xfrm>
                      <a:off x="5460951" y="556609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1" name="Oval 1340">
                      <a:extLst>
                        <a:ext uri="{FF2B5EF4-FFF2-40B4-BE49-F238E27FC236}">
                          <a16:creationId xmlns:a16="http://schemas.microsoft.com/office/drawing/2014/main" id="{BB61B44B-1F54-0749-8F0A-8638323274D5}"/>
                        </a:ext>
                      </a:extLst>
                    </p:cNvPr>
                    <p:cNvSpPr/>
                    <p:nvPr/>
                  </p:nvSpPr>
                  <p:spPr>
                    <a:xfrm>
                      <a:off x="5526812" y="55933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2" name="Oval 1341">
                      <a:extLst>
                        <a:ext uri="{FF2B5EF4-FFF2-40B4-BE49-F238E27FC236}">
                          <a16:creationId xmlns:a16="http://schemas.microsoft.com/office/drawing/2014/main" id="{AC546CE2-8D88-D70C-8576-90C698263CD2}"/>
                        </a:ext>
                      </a:extLst>
                    </p:cNvPr>
                    <p:cNvSpPr/>
                    <p:nvPr/>
                  </p:nvSpPr>
                  <p:spPr>
                    <a:xfrm>
                      <a:off x="4917097" y="59131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3" name="Oval 1342">
                      <a:extLst>
                        <a:ext uri="{FF2B5EF4-FFF2-40B4-BE49-F238E27FC236}">
                          <a16:creationId xmlns:a16="http://schemas.microsoft.com/office/drawing/2014/main" id="{30F9D98C-7188-AD69-C394-B338CA615247}"/>
                        </a:ext>
                      </a:extLst>
                    </p:cNvPr>
                    <p:cNvSpPr/>
                    <p:nvPr/>
                  </p:nvSpPr>
                  <p:spPr>
                    <a:xfrm>
                      <a:off x="4995831" y="58587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4" name="Oval 1343">
                      <a:extLst>
                        <a:ext uri="{FF2B5EF4-FFF2-40B4-BE49-F238E27FC236}">
                          <a16:creationId xmlns:a16="http://schemas.microsoft.com/office/drawing/2014/main" id="{3324D251-D6C1-64E8-17BF-861451EC126F}"/>
                        </a:ext>
                      </a:extLst>
                    </p:cNvPr>
                    <p:cNvSpPr/>
                    <p:nvPr/>
                  </p:nvSpPr>
                  <p:spPr>
                    <a:xfrm>
                      <a:off x="5151289" y="57969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5" name="Oval 1344">
                      <a:extLst>
                        <a:ext uri="{FF2B5EF4-FFF2-40B4-BE49-F238E27FC236}">
                          <a16:creationId xmlns:a16="http://schemas.microsoft.com/office/drawing/2014/main" id="{9614F8E0-6CF5-0A24-9457-B48B6FC14AA6}"/>
                        </a:ext>
                      </a:extLst>
                    </p:cNvPr>
                    <p:cNvSpPr/>
                    <p:nvPr/>
                  </p:nvSpPr>
                  <p:spPr>
                    <a:xfrm>
                      <a:off x="5074632" y="58144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6" name="Oval 1345">
                      <a:extLst>
                        <a:ext uri="{FF2B5EF4-FFF2-40B4-BE49-F238E27FC236}">
                          <a16:creationId xmlns:a16="http://schemas.microsoft.com/office/drawing/2014/main" id="{71BE2EB5-75EF-C115-50BB-FDFAE9E55786}"/>
                        </a:ext>
                      </a:extLst>
                    </p:cNvPr>
                    <p:cNvSpPr/>
                    <p:nvPr/>
                  </p:nvSpPr>
                  <p:spPr>
                    <a:xfrm>
                      <a:off x="4825775" y="5976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7" name="Oval 1346">
                      <a:extLst>
                        <a:ext uri="{FF2B5EF4-FFF2-40B4-BE49-F238E27FC236}">
                          <a16:creationId xmlns:a16="http://schemas.microsoft.com/office/drawing/2014/main" id="{EAEA488D-F9CF-B051-C486-502130094D30}"/>
                        </a:ext>
                      </a:extLst>
                    </p:cNvPr>
                    <p:cNvSpPr/>
                    <p:nvPr/>
                  </p:nvSpPr>
                  <p:spPr>
                    <a:xfrm>
                      <a:off x="5199153" y="58416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8" name="Oval 1347">
                      <a:extLst>
                        <a:ext uri="{FF2B5EF4-FFF2-40B4-BE49-F238E27FC236}">
                          <a16:creationId xmlns:a16="http://schemas.microsoft.com/office/drawing/2014/main" id="{D9D6946D-D503-7DE6-9180-220FCAC9335B}"/>
                        </a:ext>
                      </a:extLst>
                    </p:cNvPr>
                    <p:cNvSpPr/>
                    <p:nvPr/>
                  </p:nvSpPr>
                  <p:spPr>
                    <a:xfrm>
                      <a:off x="5509730" y="57457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9" name="Oval 1348">
                      <a:extLst>
                        <a:ext uri="{FF2B5EF4-FFF2-40B4-BE49-F238E27FC236}">
                          <a16:creationId xmlns:a16="http://schemas.microsoft.com/office/drawing/2014/main" id="{74DF5623-D9B3-24F1-348C-469FA164F2E2}"/>
                        </a:ext>
                      </a:extLst>
                    </p:cNvPr>
                    <p:cNvSpPr/>
                    <p:nvPr/>
                  </p:nvSpPr>
                  <p:spPr>
                    <a:xfrm>
                      <a:off x="5337305" y="58144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0" name="Oval 1349">
                      <a:extLst>
                        <a:ext uri="{FF2B5EF4-FFF2-40B4-BE49-F238E27FC236}">
                          <a16:creationId xmlns:a16="http://schemas.microsoft.com/office/drawing/2014/main" id="{E08C9E3E-9401-1273-0C12-993540E634F0}"/>
                        </a:ext>
                      </a:extLst>
                    </p:cNvPr>
                    <p:cNvSpPr/>
                    <p:nvPr/>
                  </p:nvSpPr>
                  <p:spPr>
                    <a:xfrm>
                      <a:off x="5613351" y="571849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1" name="Oval 1350">
                      <a:extLst>
                        <a:ext uri="{FF2B5EF4-FFF2-40B4-BE49-F238E27FC236}">
                          <a16:creationId xmlns:a16="http://schemas.microsoft.com/office/drawing/2014/main" id="{B9CCDED4-2486-4DC1-AC1C-FDE6623C01D3}"/>
                        </a:ext>
                      </a:extLst>
                    </p:cNvPr>
                    <p:cNvSpPr/>
                    <p:nvPr/>
                  </p:nvSpPr>
                  <p:spPr>
                    <a:xfrm>
                      <a:off x="5679212" y="57457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2" name="Oval 1351">
                      <a:extLst>
                        <a:ext uri="{FF2B5EF4-FFF2-40B4-BE49-F238E27FC236}">
                          <a16:creationId xmlns:a16="http://schemas.microsoft.com/office/drawing/2014/main" id="{06C85875-AD9C-A6AF-2092-D17C05F25BD8}"/>
                        </a:ext>
                      </a:extLst>
                    </p:cNvPr>
                    <p:cNvSpPr/>
                    <p:nvPr/>
                  </p:nvSpPr>
                  <p:spPr>
                    <a:xfrm>
                      <a:off x="4741837" y="58233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3" name="Oval 1352">
                      <a:extLst>
                        <a:ext uri="{FF2B5EF4-FFF2-40B4-BE49-F238E27FC236}">
                          <a16:creationId xmlns:a16="http://schemas.microsoft.com/office/drawing/2014/main" id="{D41AE8BD-F3D0-D648-F57B-DA262B3A72F9}"/>
                        </a:ext>
                      </a:extLst>
                    </p:cNvPr>
                    <p:cNvSpPr/>
                    <p:nvPr/>
                  </p:nvSpPr>
                  <p:spPr>
                    <a:xfrm>
                      <a:off x="4820571" y="57689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4" name="Oval 1353">
                      <a:extLst>
                        <a:ext uri="{FF2B5EF4-FFF2-40B4-BE49-F238E27FC236}">
                          <a16:creationId xmlns:a16="http://schemas.microsoft.com/office/drawing/2014/main" id="{464B001E-4300-6566-D2B6-030C2BABFB93}"/>
                        </a:ext>
                      </a:extLst>
                    </p:cNvPr>
                    <p:cNvSpPr/>
                    <p:nvPr/>
                  </p:nvSpPr>
                  <p:spPr>
                    <a:xfrm>
                      <a:off x="4976029" y="570713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5" name="Oval 1354">
                      <a:extLst>
                        <a:ext uri="{FF2B5EF4-FFF2-40B4-BE49-F238E27FC236}">
                          <a16:creationId xmlns:a16="http://schemas.microsoft.com/office/drawing/2014/main" id="{8E30D1DB-1D8C-F9E9-699F-B2AD22E55BA8}"/>
                        </a:ext>
                      </a:extLst>
                    </p:cNvPr>
                    <p:cNvSpPr/>
                    <p:nvPr/>
                  </p:nvSpPr>
                  <p:spPr>
                    <a:xfrm>
                      <a:off x="4899372" y="57246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6" name="Oval 1355">
                      <a:extLst>
                        <a:ext uri="{FF2B5EF4-FFF2-40B4-BE49-F238E27FC236}">
                          <a16:creationId xmlns:a16="http://schemas.microsoft.com/office/drawing/2014/main" id="{F5B8D149-630C-9663-79BD-023040B7B46A}"/>
                        </a:ext>
                      </a:extLst>
                    </p:cNvPr>
                    <p:cNvSpPr/>
                    <p:nvPr/>
                  </p:nvSpPr>
                  <p:spPr>
                    <a:xfrm>
                      <a:off x="4650515" y="58864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7" name="Oval 1356">
                      <a:extLst>
                        <a:ext uri="{FF2B5EF4-FFF2-40B4-BE49-F238E27FC236}">
                          <a16:creationId xmlns:a16="http://schemas.microsoft.com/office/drawing/2014/main" id="{293AF4AD-6EFD-23A9-22C7-05636BA0FC09}"/>
                        </a:ext>
                      </a:extLst>
                    </p:cNvPr>
                    <p:cNvSpPr/>
                    <p:nvPr/>
                  </p:nvSpPr>
                  <p:spPr>
                    <a:xfrm>
                      <a:off x="5023893" y="575188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8" name="Oval 1357">
                      <a:extLst>
                        <a:ext uri="{FF2B5EF4-FFF2-40B4-BE49-F238E27FC236}">
                          <a16:creationId xmlns:a16="http://schemas.microsoft.com/office/drawing/2014/main" id="{585F1DC7-690F-E5C1-24C6-8805021EE884}"/>
                        </a:ext>
                      </a:extLst>
                    </p:cNvPr>
                    <p:cNvSpPr/>
                    <p:nvPr/>
                  </p:nvSpPr>
                  <p:spPr>
                    <a:xfrm>
                      <a:off x="5334470" y="56559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9" name="Oval 1358">
                      <a:extLst>
                        <a:ext uri="{FF2B5EF4-FFF2-40B4-BE49-F238E27FC236}">
                          <a16:creationId xmlns:a16="http://schemas.microsoft.com/office/drawing/2014/main" id="{74E487E5-2487-6775-8238-2D0167269610}"/>
                        </a:ext>
                      </a:extLst>
                    </p:cNvPr>
                    <p:cNvSpPr/>
                    <p:nvPr/>
                  </p:nvSpPr>
                  <p:spPr>
                    <a:xfrm>
                      <a:off x="5162045" y="57246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0" name="Oval 1359">
                      <a:extLst>
                        <a:ext uri="{FF2B5EF4-FFF2-40B4-BE49-F238E27FC236}">
                          <a16:creationId xmlns:a16="http://schemas.microsoft.com/office/drawing/2014/main" id="{2C3F2684-3DE6-CD46-0544-DFFF23FC78C4}"/>
                        </a:ext>
                      </a:extLst>
                    </p:cNvPr>
                    <p:cNvSpPr/>
                    <p:nvPr/>
                  </p:nvSpPr>
                  <p:spPr>
                    <a:xfrm>
                      <a:off x="5438091" y="56286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1" name="Oval 1360">
                      <a:extLst>
                        <a:ext uri="{FF2B5EF4-FFF2-40B4-BE49-F238E27FC236}">
                          <a16:creationId xmlns:a16="http://schemas.microsoft.com/office/drawing/2014/main" id="{9CCEAA1E-6476-07AE-40E7-14951B2C3E87}"/>
                        </a:ext>
                      </a:extLst>
                    </p:cNvPr>
                    <p:cNvSpPr/>
                    <p:nvPr/>
                  </p:nvSpPr>
                  <p:spPr>
                    <a:xfrm>
                      <a:off x="5503952" y="56559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2" name="Oval 1361">
                      <a:extLst>
                        <a:ext uri="{FF2B5EF4-FFF2-40B4-BE49-F238E27FC236}">
                          <a16:creationId xmlns:a16="http://schemas.microsoft.com/office/drawing/2014/main" id="{DA2CD837-2AB2-75EB-7463-13183B3EAFD8}"/>
                        </a:ext>
                      </a:extLst>
                    </p:cNvPr>
                    <p:cNvSpPr/>
                    <p:nvPr/>
                  </p:nvSpPr>
                  <p:spPr>
                    <a:xfrm>
                      <a:off x="4764697" y="57792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3" name="Oval 1362">
                      <a:extLst>
                        <a:ext uri="{FF2B5EF4-FFF2-40B4-BE49-F238E27FC236}">
                          <a16:creationId xmlns:a16="http://schemas.microsoft.com/office/drawing/2014/main" id="{E9045EC6-84CA-1594-6DB0-01A82B9C66E8}"/>
                        </a:ext>
                      </a:extLst>
                    </p:cNvPr>
                    <p:cNvSpPr/>
                    <p:nvPr/>
                  </p:nvSpPr>
                  <p:spPr>
                    <a:xfrm>
                      <a:off x="4843431" y="57248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4" name="Oval 1363">
                      <a:extLst>
                        <a:ext uri="{FF2B5EF4-FFF2-40B4-BE49-F238E27FC236}">
                          <a16:creationId xmlns:a16="http://schemas.microsoft.com/office/drawing/2014/main" id="{0090D562-4E20-827F-FD7A-40D092D516DA}"/>
                        </a:ext>
                      </a:extLst>
                    </p:cNvPr>
                    <p:cNvSpPr/>
                    <p:nvPr/>
                  </p:nvSpPr>
                  <p:spPr>
                    <a:xfrm>
                      <a:off x="4998889" y="56630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5" name="Oval 1364">
                      <a:extLst>
                        <a:ext uri="{FF2B5EF4-FFF2-40B4-BE49-F238E27FC236}">
                          <a16:creationId xmlns:a16="http://schemas.microsoft.com/office/drawing/2014/main" id="{A74FCB92-7B70-14E8-D50C-22F8F2760357}"/>
                        </a:ext>
                      </a:extLst>
                    </p:cNvPr>
                    <p:cNvSpPr/>
                    <p:nvPr/>
                  </p:nvSpPr>
                  <p:spPr>
                    <a:xfrm>
                      <a:off x="4922232" y="56805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6" name="Oval 1365">
                      <a:extLst>
                        <a:ext uri="{FF2B5EF4-FFF2-40B4-BE49-F238E27FC236}">
                          <a16:creationId xmlns:a16="http://schemas.microsoft.com/office/drawing/2014/main" id="{E63A18C4-1308-0AC2-B8DD-E40B1CC86138}"/>
                        </a:ext>
                      </a:extLst>
                    </p:cNvPr>
                    <p:cNvSpPr/>
                    <p:nvPr/>
                  </p:nvSpPr>
                  <p:spPr>
                    <a:xfrm>
                      <a:off x="4673375" y="58423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7" name="Oval 1366">
                      <a:extLst>
                        <a:ext uri="{FF2B5EF4-FFF2-40B4-BE49-F238E27FC236}">
                          <a16:creationId xmlns:a16="http://schemas.microsoft.com/office/drawing/2014/main" id="{E70FF2B7-BA3A-B91A-AD0F-0F7AE50B2320}"/>
                        </a:ext>
                      </a:extLst>
                    </p:cNvPr>
                    <p:cNvSpPr/>
                    <p:nvPr/>
                  </p:nvSpPr>
                  <p:spPr>
                    <a:xfrm>
                      <a:off x="5046753" y="57077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8" name="Oval 1367">
                      <a:extLst>
                        <a:ext uri="{FF2B5EF4-FFF2-40B4-BE49-F238E27FC236}">
                          <a16:creationId xmlns:a16="http://schemas.microsoft.com/office/drawing/2014/main" id="{D768311F-07FE-BA73-9FB5-CB19F778C6E8}"/>
                        </a:ext>
                      </a:extLst>
                    </p:cNvPr>
                    <p:cNvSpPr/>
                    <p:nvPr/>
                  </p:nvSpPr>
                  <p:spPr>
                    <a:xfrm>
                      <a:off x="5357330" y="56118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9" name="Oval 1368">
                      <a:extLst>
                        <a:ext uri="{FF2B5EF4-FFF2-40B4-BE49-F238E27FC236}">
                          <a16:creationId xmlns:a16="http://schemas.microsoft.com/office/drawing/2014/main" id="{E5C4188A-DBEF-275B-B8CD-3D3904A4F3FA}"/>
                        </a:ext>
                      </a:extLst>
                    </p:cNvPr>
                    <p:cNvSpPr/>
                    <p:nvPr/>
                  </p:nvSpPr>
                  <p:spPr>
                    <a:xfrm>
                      <a:off x="5184905" y="56805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0" name="Oval 1369">
                      <a:extLst>
                        <a:ext uri="{FF2B5EF4-FFF2-40B4-BE49-F238E27FC236}">
                          <a16:creationId xmlns:a16="http://schemas.microsoft.com/office/drawing/2014/main" id="{FE7F5F87-A891-9BD7-7E66-C888BEFC9D8C}"/>
                        </a:ext>
                      </a:extLst>
                    </p:cNvPr>
                    <p:cNvSpPr/>
                    <p:nvPr/>
                  </p:nvSpPr>
                  <p:spPr>
                    <a:xfrm>
                      <a:off x="5460951" y="55846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1" name="Oval 1370">
                      <a:extLst>
                        <a:ext uri="{FF2B5EF4-FFF2-40B4-BE49-F238E27FC236}">
                          <a16:creationId xmlns:a16="http://schemas.microsoft.com/office/drawing/2014/main" id="{D32DE228-BA58-E048-D85B-537638C325A6}"/>
                        </a:ext>
                      </a:extLst>
                    </p:cNvPr>
                    <p:cNvSpPr/>
                    <p:nvPr/>
                  </p:nvSpPr>
                  <p:spPr>
                    <a:xfrm>
                      <a:off x="5526812" y="56118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2" name="Oval 1371">
                      <a:extLst>
                        <a:ext uri="{FF2B5EF4-FFF2-40B4-BE49-F238E27FC236}">
                          <a16:creationId xmlns:a16="http://schemas.microsoft.com/office/drawing/2014/main" id="{20ABCC75-A15A-8131-C1FD-74EF797067A2}"/>
                        </a:ext>
                      </a:extLst>
                    </p:cNvPr>
                    <p:cNvSpPr/>
                    <p:nvPr/>
                  </p:nvSpPr>
                  <p:spPr>
                    <a:xfrm>
                      <a:off x="4827956" y="58416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3" name="Oval 1372">
                      <a:extLst>
                        <a:ext uri="{FF2B5EF4-FFF2-40B4-BE49-F238E27FC236}">
                          <a16:creationId xmlns:a16="http://schemas.microsoft.com/office/drawing/2014/main" id="{261EB670-7F76-CC8C-A2E0-5CA9CB0FAA0A}"/>
                        </a:ext>
                      </a:extLst>
                    </p:cNvPr>
                    <p:cNvSpPr/>
                    <p:nvPr/>
                  </p:nvSpPr>
                  <p:spPr>
                    <a:xfrm>
                      <a:off x="4906690" y="57872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4" name="Oval 1373">
                      <a:extLst>
                        <a:ext uri="{FF2B5EF4-FFF2-40B4-BE49-F238E27FC236}">
                          <a16:creationId xmlns:a16="http://schemas.microsoft.com/office/drawing/2014/main" id="{9452BE50-30ED-2FE3-7024-3A96DCBF5981}"/>
                        </a:ext>
                      </a:extLst>
                    </p:cNvPr>
                    <p:cNvSpPr/>
                    <p:nvPr/>
                  </p:nvSpPr>
                  <p:spPr>
                    <a:xfrm>
                      <a:off x="5062148" y="57254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5" name="Oval 1374">
                      <a:extLst>
                        <a:ext uri="{FF2B5EF4-FFF2-40B4-BE49-F238E27FC236}">
                          <a16:creationId xmlns:a16="http://schemas.microsoft.com/office/drawing/2014/main" id="{1E4A08C2-6371-B6F6-62E1-798E7EB4F504}"/>
                        </a:ext>
                      </a:extLst>
                    </p:cNvPr>
                    <p:cNvSpPr/>
                    <p:nvPr/>
                  </p:nvSpPr>
                  <p:spPr>
                    <a:xfrm>
                      <a:off x="4985491" y="57430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6" name="Oval 1375">
                      <a:extLst>
                        <a:ext uri="{FF2B5EF4-FFF2-40B4-BE49-F238E27FC236}">
                          <a16:creationId xmlns:a16="http://schemas.microsoft.com/office/drawing/2014/main" id="{1EF2B2B8-C2A1-7347-1DED-19736A020C1B}"/>
                        </a:ext>
                      </a:extLst>
                    </p:cNvPr>
                    <p:cNvSpPr/>
                    <p:nvPr/>
                  </p:nvSpPr>
                  <p:spPr>
                    <a:xfrm>
                      <a:off x="4736634" y="59048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7" name="Oval 1376">
                      <a:extLst>
                        <a:ext uri="{FF2B5EF4-FFF2-40B4-BE49-F238E27FC236}">
                          <a16:creationId xmlns:a16="http://schemas.microsoft.com/office/drawing/2014/main" id="{CC095707-0E19-85E5-BBE4-E22773EF4075}"/>
                        </a:ext>
                      </a:extLst>
                    </p:cNvPr>
                    <p:cNvSpPr/>
                    <p:nvPr/>
                  </p:nvSpPr>
                  <p:spPr>
                    <a:xfrm>
                      <a:off x="5110012" y="57702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8" name="Oval 1377">
                      <a:extLst>
                        <a:ext uri="{FF2B5EF4-FFF2-40B4-BE49-F238E27FC236}">
                          <a16:creationId xmlns:a16="http://schemas.microsoft.com/office/drawing/2014/main" id="{CCF02FF1-54D2-91A1-B82D-D090D4C37F40}"/>
                        </a:ext>
                      </a:extLst>
                    </p:cNvPr>
                    <p:cNvSpPr/>
                    <p:nvPr/>
                  </p:nvSpPr>
                  <p:spPr>
                    <a:xfrm>
                      <a:off x="5420589" y="5674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9" name="Oval 1378">
                      <a:extLst>
                        <a:ext uri="{FF2B5EF4-FFF2-40B4-BE49-F238E27FC236}">
                          <a16:creationId xmlns:a16="http://schemas.microsoft.com/office/drawing/2014/main" id="{1713FBB1-2A8D-66FB-9FEF-25C95B8173AC}"/>
                        </a:ext>
                      </a:extLst>
                    </p:cNvPr>
                    <p:cNvSpPr/>
                    <p:nvPr/>
                  </p:nvSpPr>
                  <p:spPr>
                    <a:xfrm>
                      <a:off x="5248164" y="57430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0" name="Oval 1379">
                      <a:extLst>
                        <a:ext uri="{FF2B5EF4-FFF2-40B4-BE49-F238E27FC236}">
                          <a16:creationId xmlns:a16="http://schemas.microsoft.com/office/drawing/2014/main" id="{C4DFEDD7-A2CA-96A4-9F83-050842128C10}"/>
                        </a:ext>
                      </a:extLst>
                    </p:cNvPr>
                    <p:cNvSpPr/>
                    <p:nvPr/>
                  </p:nvSpPr>
                  <p:spPr>
                    <a:xfrm>
                      <a:off x="5524210" y="56470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1" name="Oval 1380">
                      <a:extLst>
                        <a:ext uri="{FF2B5EF4-FFF2-40B4-BE49-F238E27FC236}">
                          <a16:creationId xmlns:a16="http://schemas.microsoft.com/office/drawing/2014/main" id="{250565A2-8401-0B03-B696-79E2B8735FF9}"/>
                        </a:ext>
                      </a:extLst>
                    </p:cNvPr>
                    <p:cNvSpPr/>
                    <p:nvPr/>
                  </p:nvSpPr>
                  <p:spPr>
                    <a:xfrm>
                      <a:off x="5590071" y="5674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2" name="Oval 1381">
                      <a:extLst>
                        <a:ext uri="{FF2B5EF4-FFF2-40B4-BE49-F238E27FC236}">
                          <a16:creationId xmlns:a16="http://schemas.microsoft.com/office/drawing/2014/main" id="{C3E0A24E-4CFB-BF27-BCBC-C69FD2FF6DFF}"/>
                        </a:ext>
                      </a:extLst>
                    </p:cNvPr>
                    <p:cNvSpPr/>
                    <p:nvPr/>
                  </p:nvSpPr>
                  <p:spPr>
                    <a:xfrm>
                      <a:off x="4833195" y="58936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3" name="Oval 1382">
                      <a:extLst>
                        <a:ext uri="{FF2B5EF4-FFF2-40B4-BE49-F238E27FC236}">
                          <a16:creationId xmlns:a16="http://schemas.microsoft.com/office/drawing/2014/main" id="{D188F00A-2D96-E2E0-0651-AA435D0F93B9}"/>
                        </a:ext>
                      </a:extLst>
                    </p:cNvPr>
                    <p:cNvSpPr/>
                    <p:nvPr/>
                  </p:nvSpPr>
                  <p:spPr>
                    <a:xfrm>
                      <a:off x="4911929" y="58391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4" name="Oval 1383">
                      <a:extLst>
                        <a:ext uri="{FF2B5EF4-FFF2-40B4-BE49-F238E27FC236}">
                          <a16:creationId xmlns:a16="http://schemas.microsoft.com/office/drawing/2014/main" id="{78E7DB37-5943-B708-30B0-72B25984A91C}"/>
                        </a:ext>
                      </a:extLst>
                    </p:cNvPr>
                    <p:cNvSpPr/>
                    <p:nvPr/>
                  </p:nvSpPr>
                  <p:spPr>
                    <a:xfrm>
                      <a:off x="5067387" y="577741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5" name="Oval 1384">
                      <a:extLst>
                        <a:ext uri="{FF2B5EF4-FFF2-40B4-BE49-F238E27FC236}">
                          <a16:creationId xmlns:a16="http://schemas.microsoft.com/office/drawing/2014/main" id="{C278D3AC-45B1-88B6-E045-AFFCF540A918}"/>
                        </a:ext>
                      </a:extLst>
                    </p:cNvPr>
                    <p:cNvSpPr/>
                    <p:nvPr/>
                  </p:nvSpPr>
                  <p:spPr>
                    <a:xfrm>
                      <a:off x="4990730" y="57949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6" name="Oval 1385">
                      <a:extLst>
                        <a:ext uri="{FF2B5EF4-FFF2-40B4-BE49-F238E27FC236}">
                          <a16:creationId xmlns:a16="http://schemas.microsoft.com/office/drawing/2014/main" id="{F118C894-9E86-02F0-F6EB-B8E56925D853}"/>
                        </a:ext>
                      </a:extLst>
                    </p:cNvPr>
                    <p:cNvSpPr/>
                    <p:nvPr/>
                  </p:nvSpPr>
                  <p:spPr>
                    <a:xfrm>
                      <a:off x="4741873" y="59567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7" name="Oval 1386">
                      <a:extLst>
                        <a:ext uri="{FF2B5EF4-FFF2-40B4-BE49-F238E27FC236}">
                          <a16:creationId xmlns:a16="http://schemas.microsoft.com/office/drawing/2014/main" id="{E28EFC07-8EB8-BE25-6B27-61ABF1FB80E6}"/>
                        </a:ext>
                      </a:extLst>
                    </p:cNvPr>
                    <p:cNvSpPr/>
                    <p:nvPr/>
                  </p:nvSpPr>
                  <p:spPr>
                    <a:xfrm>
                      <a:off x="5115251" y="582216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8" name="Oval 1387">
                      <a:extLst>
                        <a:ext uri="{FF2B5EF4-FFF2-40B4-BE49-F238E27FC236}">
                          <a16:creationId xmlns:a16="http://schemas.microsoft.com/office/drawing/2014/main" id="{E3D37F9E-D93E-6D76-7048-5F25C4C00578}"/>
                        </a:ext>
                      </a:extLst>
                    </p:cNvPr>
                    <p:cNvSpPr/>
                    <p:nvPr/>
                  </p:nvSpPr>
                  <p:spPr>
                    <a:xfrm>
                      <a:off x="5425828" y="57261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9" name="Oval 1388">
                      <a:extLst>
                        <a:ext uri="{FF2B5EF4-FFF2-40B4-BE49-F238E27FC236}">
                          <a16:creationId xmlns:a16="http://schemas.microsoft.com/office/drawing/2014/main" id="{CDAB9D5E-5135-8122-7952-514A78C392FD}"/>
                        </a:ext>
                      </a:extLst>
                    </p:cNvPr>
                    <p:cNvSpPr/>
                    <p:nvPr/>
                  </p:nvSpPr>
                  <p:spPr>
                    <a:xfrm>
                      <a:off x="5253403" y="57949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0" name="Oval 1389">
                      <a:extLst>
                        <a:ext uri="{FF2B5EF4-FFF2-40B4-BE49-F238E27FC236}">
                          <a16:creationId xmlns:a16="http://schemas.microsoft.com/office/drawing/2014/main" id="{97169137-6D77-DA35-3D3B-2E830E081410}"/>
                        </a:ext>
                      </a:extLst>
                    </p:cNvPr>
                    <p:cNvSpPr/>
                    <p:nvPr/>
                  </p:nvSpPr>
                  <p:spPr>
                    <a:xfrm>
                      <a:off x="5529449" y="56989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1" name="Oval 1390">
                      <a:extLst>
                        <a:ext uri="{FF2B5EF4-FFF2-40B4-BE49-F238E27FC236}">
                          <a16:creationId xmlns:a16="http://schemas.microsoft.com/office/drawing/2014/main" id="{DAE12566-1101-1807-83DC-7AFC3F358B5F}"/>
                        </a:ext>
                      </a:extLst>
                    </p:cNvPr>
                    <p:cNvSpPr/>
                    <p:nvPr/>
                  </p:nvSpPr>
                  <p:spPr>
                    <a:xfrm>
                      <a:off x="5595310" y="57261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2" name="Oval 1391">
                      <a:extLst>
                        <a:ext uri="{FF2B5EF4-FFF2-40B4-BE49-F238E27FC236}">
                          <a16:creationId xmlns:a16="http://schemas.microsoft.com/office/drawing/2014/main" id="{3EBDCF45-7AD4-3240-4206-58BA859B87BC}"/>
                        </a:ext>
                      </a:extLst>
                    </p:cNvPr>
                    <p:cNvSpPr/>
                    <p:nvPr/>
                  </p:nvSpPr>
                  <p:spPr>
                    <a:xfrm>
                      <a:off x="4805096" y="58912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3" name="Oval 1392">
                      <a:extLst>
                        <a:ext uri="{FF2B5EF4-FFF2-40B4-BE49-F238E27FC236}">
                          <a16:creationId xmlns:a16="http://schemas.microsoft.com/office/drawing/2014/main" id="{680BB69E-1B14-E240-17C3-53079C3C6979}"/>
                        </a:ext>
                      </a:extLst>
                    </p:cNvPr>
                    <p:cNvSpPr/>
                    <p:nvPr/>
                  </p:nvSpPr>
                  <p:spPr>
                    <a:xfrm>
                      <a:off x="4883830" y="58368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4" name="Oval 1393">
                      <a:extLst>
                        <a:ext uri="{FF2B5EF4-FFF2-40B4-BE49-F238E27FC236}">
                          <a16:creationId xmlns:a16="http://schemas.microsoft.com/office/drawing/2014/main" id="{BD55558E-C7B0-28B7-BF8F-38F44EF5ED2E}"/>
                        </a:ext>
                      </a:extLst>
                    </p:cNvPr>
                    <p:cNvSpPr/>
                    <p:nvPr/>
                  </p:nvSpPr>
                  <p:spPr>
                    <a:xfrm>
                      <a:off x="5039288" y="57750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5" name="Oval 1394">
                      <a:extLst>
                        <a:ext uri="{FF2B5EF4-FFF2-40B4-BE49-F238E27FC236}">
                          <a16:creationId xmlns:a16="http://schemas.microsoft.com/office/drawing/2014/main" id="{9FC0F9EF-755C-0111-F614-EE62292BBCE9}"/>
                        </a:ext>
                      </a:extLst>
                    </p:cNvPr>
                    <p:cNvSpPr/>
                    <p:nvPr/>
                  </p:nvSpPr>
                  <p:spPr>
                    <a:xfrm>
                      <a:off x="4962631" y="57926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6" name="Oval 1395">
                      <a:extLst>
                        <a:ext uri="{FF2B5EF4-FFF2-40B4-BE49-F238E27FC236}">
                          <a16:creationId xmlns:a16="http://schemas.microsoft.com/office/drawing/2014/main" id="{BE165B4D-BBB7-81BB-4B7D-9ECC7B9C75B4}"/>
                        </a:ext>
                      </a:extLst>
                    </p:cNvPr>
                    <p:cNvSpPr/>
                    <p:nvPr/>
                  </p:nvSpPr>
                  <p:spPr>
                    <a:xfrm>
                      <a:off x="4713774" y="59544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7" name="Oval 1396">
                      <a:extLst>
                        <a:ext uri="{FF2B5EF4-FFF2-40B4-BE49-F238E27FC236}">
                          <a16:creationId xmlns:a16="http://schemas.microsoft.com/office/drawing/2014/main" id="{61245F90-DA10-4DFF-944C-3F1EA4345662}"/>
                        </a:ext>
                      </a:extLst>
                    </p:cNvPr>
                    <p:cNvSpPr/>
                    <p:nvPr/>
                  </p:nvSpPr>
                  <p:spPr>
                    <a:xfrm>
                      <a:off x="5087152" y="58198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8" name="Oval 1397">
                      <a:extLst>
                        <a:ext uri="{FF2B5EF4-FFF2-40B4-BE49-F238E27FC236}">
                          <a16:creationId xmlns:a16="http://schemas.microsoft.com/office/drawing/2014/main" id="{87D1DCED-EACD-684C-175D-82BB2AF46BD1}"/>
                        </a:ext>
                      </a:extLst>
                    </p:cNvPr>
                    <p:cNvSpPr/>
                    <p:nvPr/>
                  </p:nvSpPr>
                  <p:spPr>
                    <a:xfrm>
                      <a:off x="5397729" y="5723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9" name="Oval 1398">
                      <a:extLst>
                        <a:ext uri="{FF2B5EF4-FFF2-40B4-BE49-F238E27FC236}">
                          <a16:creationId xmlns:a16="http://schemas.microsoft.com/office/drawing/2014/main" id="{C24ED0DE-AA10-4658-09D2-C4E341E31C91}"/>
                        </a:ext>
                      </a:extLst>
                    </p:cNvPr>
                    <p:cNvSpPr/>
                    <p:nvPr/>
                  </p:nvSpPr>
                  <p:spPr>
                    <a:xfrm>
                      <a:off x="5225304" y="57926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0" name="Oval 1399">
                      <a:extLst>
                        <a:ext uri="{FF2B5EF4-FFF2-40B4-BE49-F238E27FC236}">
                          <a16:creationId xmlns:a16="http://schemas.microsoft.com/office/drawing/2014/main" id="{B16D2D8C-0C18-FF52-D736-E22F16DBD4C3}"/>
                        </a:ext>
                      </a:extLst>
                    </p:cNvPr>
                    <p:cNvSpPr/>
                    <p:nvPr/>
                  </p:nvSpPr>
                  <p:spPr>
                    <a:xfrm>
                      <a:off x="5501350" y="56966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1" name="Oval 1400">
                      <a:extLst>
                        <a:ext uri="{FF2B5EF4-FFF2-40B4-BE49-F238E27FC236}">
                          <a16:creationId xmlns:a16="http://schemas.microsoft.com/office/drawing/2014/main" id="{B094E73B-7B53-EBB3-A9AB-44E820749CAD}"/>
                        </a:ext>
                      </a:extLst>
                    </p:cNvPr>
                    <p:cNvSpPr/>
                    <p:nvPr/>
                  </p:nvSpPr>
                  <p:spPr>
                    <a:xfrm>
                      <a:off x="5567211" y="5723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2" name="Oval 1401">
                      <a:extLst>
                        <a:ext uri="{FF2B5EF4-FFF2-40B4-BE49-F238E27FC236}">
                          <a16:creationId xmlns:a16="http://schemas.microsoft.com/office/drawing/2014/main" id="{F18EDCCA-01DB-6705-5FE0-9F6D5AFEA83D}"/>
                        </a:ext>
                      </a:extLst>
                    </p:cNvPr>
                    <p:cNvSpPr/>
                    <p:nvPr/>
                  </p:nvSpPr>
                  <p:spPr>
                    <a:xfrm>
                      <a:off x="5239776" y="56006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3" name="Oval 1402">
                      <a:extLst>
                        <a:ext uri="{FF2B5EF4-FFF2-40B4-BE49-F238E27FC236}">
                          <a16:creationId xmlns:a16="http://schemas.microsoft.com/office/drawing/2014/main" id="{24BBB084-EDAE-5741-D74B-34D213E9828A}"/>
                        </a:ext>
                      </a:extLst>
                    </p:cNvPr>
                    <p:cNvSpPr/>
                    <p:nvPr/>
                  </p:nvSpPr>
                  <p:spPr>
                    <a:xfrm>
                      <a:off x="5305637" y="56278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4" name="Oval 1403">
                      <a:extLst>
                        <a:ext uri="{FF2B5EF4-FFF2-40B4-BE49-F238E27FC236}">
                          <a16:creationId xmlns:a16="http://schemas.microsoft.com/office/drawing/2014/main" id="{85D0F3BE-1F7C-BF48-0E23-92352C9359DC}"/>
                        </a:ext>
                      </a:extLst>
                    </p:cNvPr>
                    <p:cNvSpPr/>
                    <p:nvPr/>
                  </p:nvSpPr>
                  <p:spPr>
                    <a:xfrm>
                      <a:off x="5288555" y="57802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5" name="Oval 1404">
                      <a:extLst>
                        <a:ext uri="{FF2B5EF4-FFF2-40B4-BE49-F238E27FC236}">
                          <a16:creationId xmlns:a16="http://schemas.microsoft.com/office/drawing/2014/main" id="{7A7B7CB7-8C0F-7F19-7983-2C5B394FA910}"/>
                        </a:ext>
                      </a:extLst>
                    </p:cNvPr>
                    <p:cNvSpPr/>
                    <p:nvPr/>
                  </p:nvSpPr>
                  <p:spPr>
                    <a:xfrm>
                      <a:off x="5392176" y="57530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6" name="Oval 1405">
                      <a:extLst>
                        <a:ext uri="{FF2B5EF4-FFF2-40B4-BE49-F238E27FC236}">
                          <a16:creationId xmlns:a16="http://schemas.microsoft.com/office/drawing/2014/main" id="{222E111F-A236-9729-80C9-88663EDFFAF2}"/>
                        </a:ext>
                      </a:extLst>
                    </p:cNvPr>
                    <p:cNvSpPr/>
                    <p:nvPr/>
                  </p:nvSpPr>
                  <p:spPr>
                    <a:xfrm>
                      <a:off x="5458037" y="57802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7" name="Oval 1406">
                      <a:extLst>
                        <a:ext uri="{FF2B5EF4-FFF2-40B4-BE49-F238E27FC236}">
                          <a16:creationId xmlns:a16="http://schemas.microsoft.com/office/drawing/2014/main" id="{C40F084F-240C-FA66-1ABA-FC00A4DE59D6}"/>
                        </a:ext>
                      </a:extLst>
                    </p:cNvPr>
                    <p:cNvSpPr/>
                    <p:nvPr/>
                  </p:nvSpPr>
                  <p:spPr>
                    <a:xfrm>
                      <a:off x="5216916" y="56632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8" name="Oval 1407">
                      <a:extLst>
                        <a:ext uri="{FF2B5EF4-FFF2-40B4-BE49-F238E27FC236}">
                          <a16:creationId xmlns:a16="http://schemas.microsoft.com/office/drawing/2014/main" id="{1A8C6871-CD48-299C-BB8D-488B5862E8BB}"/>
                        </a:ext>
                      </a:extLst>
                    </p:cNvPr>
                    <p:cNvSpPr/>
                    <p:nvPr/>
                  </p:nvSpPr>
                  <p:spPr>
                    <a:xfrm>
                      <a:off x="5282777" y="56904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9" name="Oval 1408">
                      <a:extLst>
                        <a:ext uri="{FF2B5EF4-FFF2-40B4-BE49-F238E27FC236}">
                          <a16:creationId xmlns:a16="http://schemas.microsoft.com/office/drawing/2014/main" id="{4E7E66B1-15E2-D535-7393-D7E463E1507E}"/>
                        </a:ext>
                      </a:extLst>
                    </p:cNvPr>
                    <p:cNvSpPr/>
                    <p:nvPr/>
                  </p:nvSpPr>
                  <p:spPr>
                    <a:xfrm>
                      <a:off x="5239776" y="561914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0" name="Oval 1409">
                      <a:extLst>
                        <a:ext uri="{FF2B5EF4-FFF2-40B4-BE49-F238E27FC236}">
                          <a16:creationId xmlns:a16="http://schemas.microsoft.com/office/drawing/2014/main" id="{D316696D-FBB3-9BE4-4CA4-C6A37C354042}"/>
                        </a:ext>
                      </a:extLst>
                    </p:cNvPr>
                    <p:cNvSpPr/>
                    <p:nvPr/>
                  </p:nvSpPr>
                  <p:spPr>
                    <a:xfrm>
                      <a:off x="5305637" y="56463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1" name="Oval 1410">
                      <a:extLst>
                        <a:ext uri="{FF2B5EF4-FFF2-40B4-BE49-F238E27FC236}">
                          <a16:creationId xmlns:a16="http://schemas.microsoft.com/office/drawing/2014/main" id="{13A15DB9-9890-0870-AA94-29C224FC7575}"/>
                        </a:ext>
                      </a:extLst>
                    </p:cNvPr>
                    <p:cNvSpPr/>
                    <p:nvPr/>
                  </p:nvSpPr>
                  <p:spPr>
                    <a:xfrm>
                      <a:off x="5199414" y="57088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2" name="Oval 1411">
                      <a:extLst>
                        <a:ext uri="{FF2B5EF4-FFF2-40B4-BE49-F238E27FC236}">
                          <a16:creationId xmlns:a16="http://schemas.microsoft.com/office/drawing/2014/main" id="{4322C37B-DEE3-C0D0-0FF9-27A4F4CDAEB8}"/>
                        </a:ext>
                      </a:extLst>
                    </p:cNvPr>
                    <p:cNvSpPr/>
                    <p:nvPr/>
                  </p:nvSpPr>
                  <p:spPr>
                    <a:xfrm>
                      <a:off x="5303035" y="56815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3" name="Oval 1412">
                      <a:extLst>
                        <a:ext uri="{FF2B5EF4-FFF2-40B4-BE49-F238E27FC236}">
                          <a16:creationId xmlns:a16="http://schemas.microsoft.com/office/drawing/2014/main" id="{A6D238C1-6579-A86D-7FB4-C7F1B04964B4}"/>
                        </a:ext>
                      </a:extLst>
                    </p:cNvPr>
                    <p:cNvSpPr/>
                    <p:nvPr/>
                  </p:nvSpPr>
                  <p:spPr>
                    <a:xfrm>
                      <a:off x="5368896" y="57088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4" name="Oval 1413">
                      <a:extLst>
                        <a:ext uri="{FF2B5EF4-FFF2-40B4-BE49-F238E27FC236}">
                          <a16:creationId xmlns:a16="http://schemas.microsoft.com/office/drawing/2014/main" id="{FF2FF5DF-9506-F1A4-8667-0D82F4ABAA0A}"/>
                        </a:ext>
                      </a:extLst>
                    </p:cNvPr>
                    <p:cNvSpPr/>
                    <p:nvPr/>
                  </p:nvSpPr>
                  <p:spPr>
                    <a:xfrm>
                      <a:off x="5204653" y="57607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5" name="Oval 1414">
                      <a:extLst>
                        <a:ext uri="{FF2B5EF4-FFF2-40B4-BE49-F238E27FC236}">
                          <a16:creationId xmlns:a16="http://schemas.microsoft.com/office/drawing/2014/main" id="{23259453-54BE-38F8-62E8-ACAEDCA42369}"/>
                        </a:ext>
                      </a:extLst>
                    </p:cNvPr>
                    <p:cNvSpPr/>
                    <p:nvPr/>
                  </p:nvSpPr>
                  <p:spPr>
                    <a:xfrm>
                      <a:off x="5308274" y="57335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6" name="Oval 1415">
                      <a:extLst>
                        <a:ext uri="{FF2B5EF4-FFF2-40B4-BE49-F238E27FC236}">
                          <a16:creationId xmlns:a16="http://schemas.microsoft.com/office/drawing/2014/main" id="{C09771FC-399A-3A1F-CE44-3D969340D551}"/>
                        </a:ext>
                      </a:extLst>
                    </p:cNvPr>
                    <p:cNvSpPr/>
                    <p:nvPr/>
                  </p:nvSpPr>
                  <p:spPr>
                    <a:xfrm>
                      <a:off x="5374135" y="57607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7" name="Oval 1416">
                      <a:extLst>
                        <a:ext uri="{FF2B5EF4-FFF2-40B4-BE49-F238E27FC236}">
                          <a16:creationId xmlns:a16="http://schemas.microsoft.com/office/drawing/2014/main" id="{08A5B05B-D716-10F0-FE40-AA307E8E666D}"/>
                        </a:ext>
                      </a:extLst>
                    </p:cNvPr>
                    <p:cNvSpPr/>
                    <p:nvPr/>
                  </p:nvSpPr>
                  <p:spPr>
                    <a:xfrm>
                      <a:off x="5176554" y="57584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8" name="Oval 1417">
                      <a:extLst>
                        <a:ext uri="{FF2B5EF4-FFF2-40B4-BE49-F238E27FC236}">
                          <a16:creationId xmlns:a16="http://schemas.microsoft.com/office/drawing/2014/main" id="{F06AB393-888E-F3AB-8E80-D64EFCCE0EE0}"/>
                        </a:ext>
                      </a:extLst>
                    </p:cNvPr>
                    <p:cNvSpPr/>
                    <p:nvPr/>
                  </p:nvSpPr>
                  <p:spPr>
                    <a:xfrm>
                      <a:off x="5280175" y="57311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9" name="Oval 1418">
                      <a:extLst>
                        <a:ext uri="{FF2B5EF4-FFF2-40B4-BE49-F238E27FC236}">
                          <a16:creationId xmlns:a16="http://schemas.microsoft.com/office/drawing/2014/main" id="{E7D732C6-245C-AF49-3F44-545BB19737A5}"/>
                        </a:ext>
                      </a:extLst>
                    </p:cNvPr>
                    <p:cNvSpPr/>
                    <p:nvPr/>
                  </p:nvSpPr>
                  <p:spPr>
                    <a:xfrm>
                      <a:off x="5346036" y="57584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0" name="Oval 1419">
                      <a:extLst>
                        <a:ext uri="{FF2B5EF4-FFF2-40B4-BE49-F238E27FC236}">
                          <a16:creationId xmlns:a16="http://schemas.microsoft.com/office/drawing/2014/main" id="{31D84B99-03AB-4CCE-1DCD-446AC0D7EA4D}"/>
                        </a:ext>
                      </a:extLst>
                    </p:cNvPr>
                    <p:cNvSpPr/>
                    <p:nvPr/>
                  </p:nvSpPr>
                  <p:spPr>
                    <a:xfrm>
                      <a:off x="4587158" y="59329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1" name="Oval 1420">
                      <a:extLst>
                        <a:ext uri="{FF2B5EF4-FFF2-40B4-BE49-F238E27FC236}">
                          <a16:creationId xmlns:a16="http://schemas.microsoft.com/office/drawing/2014/main" id="{F6F7F680-BE49-93EE-1E11-BDC13C61B7CA}"/>
                        </a:ext>
                      </a:extLst>
                    </p:cNvPr>
                    <p:cNvSpPr/>
                    <p:nvPr/>
                  </p:nvSpPr>
                  <p:spPr>
                    <a:xfrm>
                      <a:off x="4653019" y="59601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2" name="Oval 1421">
                      <a:extLst>
                        <a:ext uri="{FF2B5EF4-FFF2-40B4-BE49-F238E27FC236}">
                          <a16:creationId xmlns:a16="http://schemas.microsoft.com/office/drawing/2014/main" id="{DB89B3E9-8B8E-5CC6-DB7B-F819699027E9}"/>
                        </a:ext>
                      </a:extLst>
                    </p:cNvPr>
                    <p:cNvSpPr/>
                    <p:nvPr/>
                  </p:nvSpPr>
                  <p:spPr>
                    <a:xfrm>
                      <a:off x="4635937" y="61125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3" name="Oval 1422">
                      <a:extLst>
                        <a:ext uri="{FF2B5EF4-FFF2-40B4-BE49-F238E27FC236}">
                          <a16:creationId xmlns:a16="http://schemas.microsoft.com/office/drawing/2014/main" id="{2FEB19A0-2317-00E4-242D-7FC67F249592}"/>
                        </a:ext>
                      </a:extLst>
                    </p:cNvPr>
                    <p:cNvSpPr/>
                    <p:nvPr/>
                  </p:nvSpPr>
                  <p:spPr>
                    <a:xfrm>
                      <a:off x="4739558" y="60853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4" name="Oval 1423">
                      <a:extLst>
                        <a:ext uri="{FF2B5EF4-FFF2-40B4-BE49-F238E27FC236}">
                          <a16:creationId xmlns:a16="http://schemas.microsoft.com/office/drawing/2014/main" id="{CAA72C63-B95A-6E71-F076-8E2A2C10F95C}"/>
                        </a:ext>
                      </a:extLst>
                    </p:cNvPr>
                    <p:cNvSpPr/>
                    <p:nvPr/>
                  </p:nvSpPr>
                  <p:spPr>
                    <a:xfrm>
                      <a:off x="4805419" y="61125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5" name="Oval 1424">
                      <a:extLst>
                        <a:ext uri="{FF2B5EF4-FFF2-40B4-BE49-F238E27FC236}">
                          <a16:creationId xmlns:a16="http://schemas.microsoft.com/office/drawing/2014/main" id="{B7E9B42A-FAE3-E63C-7B97-DCABFD3A4FBE}"/>
                        </a:ext>
                      </a:extLst>
                    </p:cNvPr>
                    <p:cNvSpPr/>
                    <p:nvPr/>
                  </p:nvSpPr>
                  <p:spPr>
                    <a:xfrm>
                      <a:off x="4564298" y="599557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6" name="Oval 1425">
                      <a:extLst>
                        <a:ext uri="{FF2B5EF4-FFF2-40B4-BE49-F238E27FC236}">
                          <a16:creationId xmlns:a16="http://schemas.microsoft.com/office/drawing/2014/main" id="{321081CE-217D-1A90-B957-EC38F7CA3051}"/>
                        </a:ext>
                      </a:extLst>
                    </p:cNvPr>
                    <p:cNvSpPr/>
                    <p:nvPr/>
                  </p:nvSpPr>
                  <p:spPr>
                    <a:xfrm>
                      <a:off x="4630159" y="602278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7" name="Oval 1426">
                      <a:extLst>
                        <a:ext uri="{FF2B5EF4-FFF2-40B4-BE49-F238E27FC236}">
                          <a16:creationId xmlns:a16="http://schemas.microsoft.com/office/drawing/2014/main" id="{A2018D29-AD04-DA6F-0FD1-586496722DF7}"/>
                        </a:ext>
                      </a:extLst>
                    </p:cNvPr>
                    <p:cNvSpPr/>
                    <p:nvPr/>
                  </p:nvSpPr>
                  <p:spPr>
                    <a:xfrm>
                      <a:off x="4587158" y="59514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8" name="Oval 1427">
                      <a:extLst>
                        <a:ext uri="{FF2B5EF4-FFF2-40B4-BE49-F238E27FC236}">
                          <a16:creationId xmlns:a16="http://schemas.microsoft.com/office/drawing/2014/main" id="{05DC3DDD-6036-33F7-B820-53148ADD0234}"/>
                        </a:ext>
                      </a:extLst>
                    </p:cNvPr>
                    <p:cNvSpPr/>
                    <p:nvPr/>
                  </p:nvSpPr>
                  <p:spPr>
                    <a:xfrm>
                      <a:off x="4653019" y="59786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9" name="Oval 1428">
                      <a:extLst>
                        <a:ext uri="{FF2B5EF4-FFF2-40B4-BE49-F238E27FC236}">
                          <a16:creationId xmlns:a16="http://schemas.microsoft.com/office/drawing/2014/main" id="{66B0F6BC-FA20-2463-23B8-2CF4E9C29363}"/>
                        </a:ext>
                      </a:extLst>
                    </p:cNvPr>
                    <p:cNvSpPr/>
                    <p:nvPr/>
                  </p:nvSpPr>
                  <p:spPr>
                    <a:xfrm>
                      <a:off x="4546796" y="60411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0" name="Oval 1429">
                      <a:extLst>
                        <a:ext uri="{FF2B5EF4-FFF2-40B4-BE49-F238E27FC236}">
                          <a16:creationId xmlns:a16="http://schemas.microsoft.com/office/drawing/2014/main" id="{BAA2F1F2-9150-1099-EA46-CD53FA09F4A5}"/>
                        </a:ext>
                      </a:extLst>
                    </p:cNvPr>
                    <p:cNvSpPr/>
                    <p:nvPr/>
                  </p:nvSpPr>
                  <p:spPr>
                    <a:xfrm>
                      <a:off x="4650417" y="601392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1" name="Oval 1430">
                      <a:extLst>
                        <a:ext uri="{FF2B5EF4-FFF2-40B4-BE49-F238E27FC236}">
                          <a16:creationId xmlns:a16="http://schemas.microsoft.com/office/drawing/2014/main" id="{1AB95BB3-893E-4540-CE6B-F312F684CD0A}"/>
                        </a:ext>
                      </a:extLst>
                    </p:cNvPr>
                    <p:cNvSpPr/>
                    <p:nvPr/>
                  </p:nvSpPr>
                  <p:spPr>
                    <a:xfrm>
                      <a:off x="4716278" y="60411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2" name="Oval 1431">
                      <a:extLst>
                        <a:ext uri="{FF2B5EF4-FFF2-40B4-BE49-F238E27FC236}">
                          <a16:creationId xmlns:a16="http://schemas.microsoft.com/office/drawing/2014/main" id="{3E8BBA22-A4BC-050C-7156-3D181A6B81AA}"/>
                        </a:ext>
                      </a:extLst>
                    </p:cNvPr>
                    <p:cNvSpPr/>
                    <p:nvPr/>
                  </p:nvSpPr>
                  <p:spPr>
                    <a:xfrm>
                      <a:off x="4552035" y="60930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3" name="Oval 1432">
                      <a:extLst>
                        <a:ext uri="{FF2B5EF4-FFF2-40B4-BE49-F238E27FC236}">
                          <a16:creationId xmlns:a16="http://schemas.microsoft.com/office/drawing/2014/main" id="{E5B60CAB-6D28-8B8E-1A10-461AA3C40949}"/>
                        </a:ext>
                      </a:extLst>
                    </p:cNvPr>
                    <p:cNvSpPr/>
                    <p:nvPr/>
                  </p:nvSpPr>
                  <p:spPr>
                    <a:xfrm>
                      <a:off x="4655656" y="60658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4" name="Oval 1433">
                      <a:extLst>
                        <a:ext uri="{FF2B5EF4-FFF2-40B4-BE49-F238E27FC236}">
                          <a16:creationId xmlns:a16="http://schemas.microsoft.com/office/drawing/2014/main" id="{1FF0944C-5A7D-D613-0175-1A9AB881CDEB}"/>
                        </a:ext>
                      </a:extLst>
                    </p:cNvPr>
                    <p:cNvSpPr/>
                    <p:nvPr/>
                  </p:nvSpPr>
                  <p:spPr>
                    <a:xfrm>
                      <a:off x="4721517" y="60930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5" name="Oval 1434">
                      <a:extLst>
                        <a:ext uri="{FF2B5EF4-FFF2-40B4-BE49-F238E27FC236}">
                          <a16:creationId xmlns:a16="http://schemas.microsoft.com/office/drawing/2014/main" id="{6A094305-1B89-15F0-E39F-C3EBCD694F58}"/>
                        </a:ext>
                      </a:extLst>
                    </p:cNvPr>
                    <p:cNvSpPr/>
                    <p:nvPr/>
                  </p:nvSpPr>
                  <p:spPr>
                    <a:xfrm>
                      <a:off x="4523936" y="60907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6" name="Oval 1435">
                      <a:extLst>
                        <a:ext uri="{FF2B5EF4-FFF2-40B4-BE49-F238E27FC236}">
                          <a16:creationId xmlns:a16="http://schemas.microsoft.com/office/drawing/2014/main" id="{C16303F0-7607-2B91-3726-56F2201E49EE}"/>
                        </a:ext>
                      </a:extLst>
                    </p:cNvPr>
                    <p:cNvSpPr/>
                    <p:nvPr/>
                  </p:nvSpPr>
                  <p:spPr>
                    <a:xfrm>
                      <a:off x="4627557" y="606352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7" name="Oval 1436">
                      <a:extLst>
                        <a:ext uri="{FF2B5EF4-FFF2-40B4-BE49-F238E27FC236}">
                          <a16:creationId xmlns:a16="http://schemas.microsoft.com/office/drawing/2014/main" id="{C1D1274F-205D-635B-7571-9DAE23EE2C76}"/>
                        </a:ext>
                      </a:extLst>
                    </p:cNvPr>
                    <p:cNvSpPr/>
                    <p:nvPr/>
                  </p:nvSpPr>
                  <p:spPr>
                    <a:xfrm>
                      <a:off x="4693418" y="60907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8" name="Oval 1437">
                      <a:extLst>
                        <a:ext uri="{FF2B5EF4-FFF2-40B4-BE49-F238E27FC236}">
                          <a16:creationId xmlns:a16="http://schemas.microsoft.com/office/drawing/2014/main" id="{84D2E5AD-9EC2-4877-1AA1-A95053EAF2D3}"/>
                        </a:ext>
                      </a:extLst>
                    </p:cNvPr>
                    <p:cNvSpPr/>
                    <p:nvPr/>
                  </p:nvSpPr>
                  <p:spPr>
                    <a:xfrm>
                      <a:off x="5120956" y="56224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9" name="Oval 1438">
                      <a:extLst>
                        <a:ext uri="{FF2B5EF4-FFF2-40B4-BE49-F238E27FC236}">
                          <a16:creationId xmlns:a16="http://schemas.microsoft.com/office/drawing/2014/main" id="{17722D74-2971-B0B6-08B6-D154B10C7FEC}"/>
                        </a:ext>
                      </a:extLst>
                    </p:cNvPr>
                    <p:cNvSpPr/>
                    <p:nvPr/>
                  </p:nvSpPr>
                  <p:spPr>
                    <a:xfrm>
                      <a:off x="5186817" y="56497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0" name="Oval 1439">
                      <a:extLst>
                        <a:ext uri="{FF2B5EF4-FFF2-40B4-BE49-F238E27FC236}">
                          <a16:creationId xmlns:a16="http://schemas.microsoft.com/office/drawing/2014/main" id="{1B0173D7-A192-25AD-2A60-2435E03E4266}"/>
                        </a:ext>
                      </a:extLst>
                    </p:cNvPr>
                    <p:cNvSpPr/>
                    <p:nvPr/>
                  </p:nvSpPr>
                  <p:spPr>
                    <a:xfrm>
                      <a:off x="5169735" y="58021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1" name="Oval 1440">
                      <a:extLst>
                        <a:ext uri="{FF2B5EF4-FFF2-40B4-BE49-F238E27FC236}">
                          <a16:creationId xmlns:a16="http://schemas.microsoft.com/office/drawing/2014/main" id="{7FADD3B0-A68F-E267-D8B1-3901D27511F6}"/>
                        </a:ext>
                      </a:extLst>
                    </p:cNvPr>
                    <p:cNvSpPr/>
                    <p:nvPr/>
                  </p:nvSpPr>
                  <p:spPr>
                    <a:xfrm>
                      <a:off x="5273356" y="57748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2" name="Oval 1441">
                      <a:extLst>
                        <a:ext uri="{FF2B5EF4-FFF2-40B4-BE49-F238E27FC236}">
                          <a16:creationId xmlns:a16="http://schemas.microsoft.com/office/drawing/2014/main" id="{0535BF44-0961-EE33-6FD7-7AA2ABBD73B8}"/>
                        </a:ext>
                      </a:extLst>
                    </p:cNvPr>
                    <p:cNvSpPr/>
                    <p:nvPr/>
                  </p:nvSpPr>
                  <p:spPr>
                    <a:xfrm>
                      <a:off x="5339217" y="58021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3" name="Oval 1442">
                      <a:extLst>
                        <a:ext uri="{FF2B5EF4-FFF2-40B4-BE49-F238E27FC236}">
                          <a16:creationId xmlns:a16="http://schemas.microsoft.com/office/drawing/2014/main" id="{E47D65F2-BED9-1C28-C050-A7479EA44C75}"/>
                        </a:ext>
                      </a:extLst>
                    </p:cNvPr>
                    <p:cNvSpPr/>
                    <p:nvPr/>
                  </p:nvSpPr>
                  <p:spPr>
                    <a:xfrm>
                      <a:off x="5098096" y="568508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4" name="Oval 1443">
                      <a:extLst>
                        <a:ext uri="{FF2B5EF4-FFF2-40B4-BE49-F238E27FC236}">
                          <a16:creationId xmlns:a16="http://schemas.microsoft.com/office/drawing/2014/main" id="{63000E51-D3C6-979F-D885-7E583866B4C6}"/>
                        </a:ext>
                      </a:extLst>
                    </p:cNvPr>
                    <p:cNvSpPr/>
                    <p:nvPr/>
                  </p:nvSpPr>
                  <p:spPr>
                    <a:xfrm>
                      <a:off x="5163957" y="57123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5" name="Oval 1444">
                      <a:extLst>
                        <a:ext uri="{FF2B5EF4-FFF2-40B4-BE49-F238E27FC236}">
                          <a16:creationId xmlns:a16="http://schemas.microsoft.com/office/drawing/2014/main" id="{E8430FEE-C9BA-DA6C-D83D-9C38A575C3BB}"/>
                        </a:ext>
                      </a:extLst>
                    </p:cNvPr>
                    <p:cNvSpPr/>
                    <p:nvPr/>
                  </p:nvSpPr>
                  <p:spPr>
                    <a:xfrm>
                      <a:off x="5120956" y="56409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6" name="Oval 1445">
                      <a:extLst>
                        <a:ext uri="{FF2B5EF4-FFF2-40B4-BE49-F238E27FC236}">
                          <a16:creationId xmlns:a16="http://schemas.microsoft.com/office/drawing/2014/main" id="{4EEDC049-DFE3-2E62-D573-8A55B1C5CA84}"/>
                        </a:ext>
                      </a:extLst>
                    </p:cNvPr>
                    <p:cNvSpPr/>
                    <p:nvPr/>
                  </p:nvSpPr>
                  <p:spPr>
                    <a:xfrm>
                      <a:off x="5186817" y="566821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7" name="Oval 1446">
                      <a:extLst>
                        <a:ext uri="{FF2B5EF4-FFF2-40B4-BE49-F238E27FC236}">
                          <a16:creationId xmlns:a16="http://schemas.microsoft.com/office/drawing/2014/main" id="{44D1CE76-D951-88B5-B809-7F1C477B824B}"/>
                        </a:ext>
                      </a:extLst>
                    </p:cNvPr>
                    <p:cNvSpPr/>
                    <p:nvPr/>
                  </p:nvSpPr>
                  <p:spPr>
                    <a:xfrm>
                      <a:off x="5080594" y="57306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8" name="Oval 1447">
                      <a:extLst>
                        <a:ext uri="{FF2B5EF4-FFF2-40B4-BE49-F238E27FC236}">
                          <a16:creationId xmlns:a16="http://schemas.microsoft.com/office/drawing/2014/main" id="{E713C1E8-EF0E-3FB3-663D-694B6C344469}"/>
                        </a:ext>
                      </a:extLst>
                    </p:cNvPr>
                    <p:cNvSpPr/>
                    <p:nvPr/>
                  </p:nvSpPr>
                  <p:spPr>
                    <a:xfrm>
                      <a:off x="5184215" y="57034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9" name="Oval 1448">
                      <a:extLst>
                        <a:ext uri="{FF2B5EF4-FFF2-40B4-BE49-F238E27FC236}">
                          <a16:creationId xmlns:a16="http://schemas.microsoft.com/office/drawing/2014/main" id="{CBE7D4D4-3A98-CFB9-B5DA-4EDB555F9E17}"/>
                        </a:ext>
                      </a:extLst>
                    </p:cNvPr>
                    <p:cNvSpPr/>
                    <p:nvPr/>
                  </p:nvSpPr>
                  <p:spPr>
                    <a:xfrm>
                      <a:off x="5250076" y="57306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0" name="Oval 1449">
                      <a:extLst>
                        <a:ext uri="{FF2B5EF4-FFF2-40B4-BE49-F238E27FC236}">
                          <a16:creationId xmlns:a16="http://schemas.microsoft.com/office/drawing/2014/main" id="{30A4D0DB-C25F-3B98-77F3-58E781CA9B21}"/>
                        </a:ext>
                      </a:extLst>
                    </p:cNvPr>
                    <p:cNvSpPr/>
                    <p:nvPr/>
                  </p:nvSpPr>
                  <p:spPr>
                    <a:xfrm>
                      <a:off x="5085833" y="578258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1" name="Oval 1450">
                      <a:extLst>
                        <a:ext uri="{FF2B5EF4-FFF2-40B4-BE49-F238E27FC236}">
                          <a16:creationId xmlns:a16="http://schemas.microsoft.com/office/drawing/2014/main" id="{D3E4F354-11CD-76FA-E3DB-500BF0D14514}"/>
                        </a:ext>
                      </a:extLst>
                    </p:cNvPr>
                    <p:cNvSpPr/>
                    <p:nvPr/>
                  </p:nvSpPr>
                  <p:spPr>
                    <a:xfrm>
                      <a:off x="5189454" y="57553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2" name="Oval 1451">
                      <a:extLst>
                        <a:ext uri="{FF2B5EF4-FFF2-40B4-BE49-F238E27FC236}">
                          <a16:creationId xmlns:a16="http://schemas.microsoft.com/office/drawing/2014/main" id="{F35439AB-7191-C684-0B4F-2A1E5F8B407C}"/>
                        </a:ext>
                      </a:extLst>
                    </p:cNvPr>
                    <p:cNvSpPr/>
                    <p:nvPr/>
                  </p:nvSpPr>
                  <p:spPr>
                    <a:xfrm>
                      <a:off x="5255315" y="578258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3" name="Oval 1452">
                      <a:extLst>
                        <a:ext uri="{FF2B5EF4-FFF2-40B4-BE49-F238E27FC236}">
                          <a16:creationId xmlns:a16="http://schemas.microsoft.com/office/drawing/2014/main" id="{21A34263-7165-B34D-DCEB-C1E06D6ADF71}"/>
                        </a:ext>
                      </a:extLst>
                    </p:cNvPr>
                    <p:cNvSpPr/>
                    <p:nvPr/>
                  </p:nvSpPr>
                  <p:spPr>
                    <a:xfrm>
                      <a:off x="5057734" y="57802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4" name="Oval 1453">
                      <a:extLst>
                        <a:ext uri="{FF2B5EF4-FFF2-40B4-BE49-F238E27FC236}">
                          <a16:creationId xmlns:a16="http://schemas.microsoft.com/office/drawing/2014/main" id="{63C931A8-B4EF-7B8A-6ACA-9545610740A4}"/>
                        </a:ext>
                      </a:extLst>
                    </p:cNvPr>
                    <p:cNvSpPr/>
                    <p:nvPr/>
                  </p:nvSpPr>
                  <p:spPr>
                    <a:xfrm>
                      <a:off x="5161355" y="57530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5" name="Oval 1454">
                      <a:extLst>
                        <a:ext uri="{FF2B5EF4-FFF2-40B4-BE49-F238E27FC236}">
                          <a16:creationId xmlns:a16="http://schemas.microsoft.com/office/drawing/2014/main" id="{3DE7632A-A4C3-F519-239C-2337D050F0C9}"/>
                        </a:ext>
                      </a:extLst>
                    </p:cNvPr>
                    <p:cNvSpPr/>
                    <p:nvPr/>
                  </p:nvSpPr>
                  <p:spPr>
                    <a:xfrm>
                      <a:off x="5227216" y="57802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6" name="Oval 1455">
                      <a:extLst>
                        <a:ext uri="{FF2B5EF4-FFF2-40B4-BE49-F238E27FC236}">
                          <a16:creationId xmlns:a16="http://schemas.microsoft.com/office/drawing/2014/main" id="{E3E9A4D6-0162-89C4-6B17-584EDB54F43F}"/>
                        </a:ext>
                      </a:extLst>
                    </p:cNvPr>
                    <p:cNvSpPr/>
                    <p:nvPr/>
                  </p:nvSpPr>
                  <p:spPr>
                    <a:xfrm>
                      <a:off x="4961663" y="582948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7" name="Oval 1456">
                      <a:extLst>
                        <a:ext uri="{FF2B5EF4-FFF2-40B4-BE49-F238E27FC236}">
                          <a16:creationId xmlns:a16="http://schemas.microsoft.com/office/drawing/2014/main" id="{FA3061D6-A706-6185-7792-647F67CFC941}"/>
                        </a:ext>
                      </a:extLst>
                    </p:cNvPr>
                    <p:cNvSpPr/>
                    <p:nvPr/>
                  </p:nvSpPr>
                  <p:spPr>
                    <a:xfrm>
                      <a:off x="5027524" y="58567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8" name="Oval 1457">
                      <a:extLst>
                        <a:ext uri="{FF2B5EF4-FFF2-40B4-BE49-F238E27FC236}">
                          <a16:creationId xmlns:a16="http://schemas.microsoft.com/office/drawing/2014/main" id="{49607150-C33B-B9F4-113D-F59414040ADA}"/>
                        </a:ext>
                      </a:extLst>
                    </p:cNvPr>
                    <p:cNvSpPr/>
                    <p:nvPr/>
                  </p:nvSpPr>
                  <p:spPr>
                    <a:xfrm>
                      <a:off x="5010442" y="60091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9" name="Oval 1458">
                      <a:extLst>
                        <a:ext uri="{FF2B5EF4-FFF2-40B4-BE49-F238E27FC236}">
                          <a16:creationId xmlns:a16="http://schemas.microsoft.com/office/drawing/2014/main" id="{C5BFD91A-28D0-E2DD-1267-97BC4942A8EA}"/>
                        </a:ext>
                      </a:extLst>
                    </p:cNvPr>
                    <p:cNvSpPr/>
                    <p:nvPr/>
                  </p:nvSpPr>
                  <p:spPr>
                    <a:xfrm>
                      <a:off x="5114063" y="598188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0" name="Oval 1459">
                      <a:extLst>
                        <a:ext uri="{FF2B5EF4-FFF2-40B4-BE49-F238E27FC236}">
                          <a16:creationId xmlns:a16="http://schemas.microsoft.com/office/drawing/2014/main" id="{0850FBD4-83C4-4C94-A846-973B32D09F74}"/>
                        </a:ext>
                      </a:extLst>
                    </p:cNvPr>
                    <p:cNvSpPr/>
                    <p:nvPr/>
                  </p:nvSpPr>
                  <p:spPr>
                    <a:xfrm>
                      <a:off x="5179924" y="60091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1" name="Oval 1460">
                      <a:extLst>
                        <a:ext uri="{FF2B5EF4-FFF2-40B4-BE49-F238E27FC236}">
                          <a16:creationId xmlns:a16="http://schemas.microsoft.com/office/drawing/2014/main" id="{96C92DEC-AD17-DF7D-F29D-3F58EAE32377}"/>
                        </a:ext>
                      </a:extLst>
                    </p:cNvPr>
                    <p:cNvSpPr/>
                    <p:nvPr/>
                  </p:nvSpPr>
                  <p:spPr>
                    <a:xfrm>
                      <a:off x="4938803" y="58920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2" name="Oval 1461">
                      <a:extLst>
                        <a:ext uri="{FF2B5EF4-FFF2-40B4-BE49-F238E27FC236}">
                          <a16:creationId xmlns:a16="http://schemas.microsoft.com/office/drawing/2014/main" id="{0F793C7D-2694-69EC-3DFB-06D6A993F32F}"/>
                        </a:ext>
                      </a:extLst>
                    </p:cNvPr>
                    <p:cNvSpPr/>
                    <p:nvPr/>
                  </p:nvSpPr>
                  <p:spPr>
                    <a:xfrm>
                      <a:off x="5004664" y="59192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3" name="Oval 1462">
                      <a:extLst>
                        <a:ext uri="{FF2B5EF4-FFF2-40B4-BE49-F238E27FC236}">
                          <a16:creationId xmlns:a16="http://schemas.microsoft.com/office/drawing/2014/main" id="{74430743-1807-26B6-83DA-6C1C41C20ED2}"/>
                        </a:ext>
                      </a:extLst>
                    </p:cNvPr>
                    <p:cNvSpPr/>
                    <p:nvPr/>
                  </p:nvSpPr>
                  <p:spPr>
                    <a:xfrm>
                      <a:off x="4961663" y="58479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4" name="Oval 1463">
                      <a:extLst>
                        <a:ext uri="{FF2B5EF4-FFF2-40B4-BE49-F238E27FC236}">
                          <a16:creationId xmlns:a16="http://schemas.microsoft.com/office/drawing/2014/main" id="{32044046-23FF-80FD-2715-330C130A59E8}"/>
                        </a:ext>
                      </a:extLst>
                    </p:cNvPr>
                    <p:cNvSpPr/>
                    <p:nvPr/>
                  </p:nvSpPr>
                  <p:spPr>
                    <a:xfrm>
                      <a:off x="5027524" y="58752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5" name="Oval 1464">
                      <a:extLst>
                        <a:ext uri="{FF2B5EF4-FFF2-40B4-BE49-F238E27FC236}">
                          <a16:creationId xmlns:a16="http://schemas.microsoft.com/office/drawing/2014/main" id="{184C8847-112C-14B8-C9B2-0BB9932FFFB0}"/>
                        </a:ext>
                      </a:extLst>
                    </p:cNvPr>
                    <p:cNvSpPr/>
                    <p:nvPr/>
                  </p:nvSpPr>
                  <p:spPr>
                    <a:xfrm>
                      <a:off x="4921301" y="59376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6" name="Oval 1465">
                      <a:extLst>
                        <a:ext uri="{FF2B5EF4-FFF2-40B4-BE49-F238E27FC236}">
                          <a16:creationId xmlns:a16="http://schemas.microsoft.com/office/drawing/2014/main" id="{D55F998B-DD37-E473-EA14-2988C6A6CD93}"/>
                        </a:ext>
                      </a:extLst>
                    </p:cNvPr>
                    <p:cNvSpPr/>
                    <p:nvPr/>
                  </p:nvSpPr>
                  <p:spPr>
                    <a:xfrm>
                      <a:off x="5024922" y="59104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7" name="Oval 1466">
                      <a:extLst>
                        <a:ext uri="{FF2B5EF4-FFF2-40B4-BE49-F238E27FC236}">
                          <a16:creationId xmlns:a16="http://schemas.microsoft.com/office/drawing/2014/main" id="{289E65CA-3681-CDE9-6C8E-A2CF0339EB27}"/>
                        </a:ext>
                      </a:extLst>
                    </p:cNvPr>
                    <p:cNvSpPr/>
                    <p:nvPr/>
                  </p:nvSpPr>
                  <p:spPr>
                    <a:xfrm>
                      <a:off x="5090783" y="59376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8" name="Oval 1467">
                      <a:extLst>
                        <a:ext uri="{FF2B5EF4-FFF2-40B4-BE49-F238E27FC236}">
                          <a16:creationId xmlns:a16="http://schemas.microsoft.com/office/drawing/2014/main" id="{7F43971B-373A-D517-5F68-D8B734F20CA1}"/>
                        </a:ext>
                      </a:extLst>
                    </p:cNvPr>
                    <p:cNvSpPr/>
                    <p:nvPr/>
                  </p:nvSpPr>
                  <p:spPr>
                    <a:xfrm>
                      <a:off x="4926540" y="59895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9" name="Oval 1468">
                      <a:extLst>
                        <a:ext uri="{FF2B5EF4-FFF2-40B4-BE49-F238E27FC236}">
                          <a16:creationId xmlns:a16="http://schemas.microsoft.com/office/drawing/2014/main" id="{505A8683-EDF2-A97D-CE67-A7B5C7640592}"/>
                        </a:ext>
                      </a:extLst>
                    </p:cNvPr>
                    <p:cNvSpPr/>
                    <p:nvPr/>
                  </p:nvSpPr>
                  <p:spPr>
                    <a:xfrm>
                      <a:off x="5030161" y="59623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0" name="Oval 1469">
                      <a:extLst>
                        <a:ext uri="{FF2B5EF4-FFF2-40B4-BE49-F238E27FC236}">
                          <a16:creationId xmlns:a16="http://schemas.microsoft.com/office/drawing/2014/main" id="{41EA95C2-6078-9748-4EE8-8984BBB10F8A}"/>
                        </a:ext>
                      </a:extLst>
                    </p:cNvPr>
                    <p:cNvSpPr/>
                    <p:nvPr/>
                  </p:nvSpPr>
                  <p:spPr>
                    <a:xfrm>
                      <a:off x="5096022" y="59895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1" name="Oval 1470">
                      <a:extLst>
                        <a:ext uri="{FF2B5EF4-FFF2-40B4-BE49-F238E27FC236}">
                          <a16:creationId xmlns:a16="http://schemas.microsoft.com/office/drawing/2014/main" id="{33AA6E3E-0C22-FC0F-D31A-9E27F907F3C1}"/>
                        </a:ext>
                      </a:extLst>
                    </p:cNvPr>
                    <p:cNvSpPr/>
                    <p:nvPr/>
                  </p:nvSpPr>
                  <p:spPr>
                    <a:xfrm>
                      <a:off x="4898441" y="59872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2" name="Oval 1471">
                      <a:extLst>
                        <a:ext uri="{FF2B5EF4-FFF2-40B4-BE49-F238E27FC236}">
                          <a16:creationId xmlns:a16="http://schemas.microsoft.com/office/drawing/2014/main" id="{35FF85FD-5253-4F25-1508-4F88775CF623}"/>
                        </a:ext>
                      </a:extLst>
                    </p:cNvPr>
                    <p:cNvSpPr/>
                    <p:nvPr/>
                  </p:nvSpPr>
                  <p:spPr>
                    <a:xfrm>
                      <a:off x="5002062" y="59600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3" name="Oval 1472">
                      <a:extLst>
                        <a:ext uri="{FF2B5EF4-FFF2-40B4-BE49-F238E27FC236}">
                          <a16:creationId xmlns:a16="http://schemas.microsoft.com/office/drawing/2014/main" id="{63BC33C1-F30F-B020-1739-DFB8384E8267}"/>
                        </a:ext>
                      </a:extLst>
                    </p:cNvPr>
                    <p:cNvSpPr/>
                    <p:nvPr/>
                  </p:nvSpPr>
                  <p:spPr>
                    <a:xfrm>
                      <a:off x="5067923" y="59872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4" name="Oval 1473">
                      <a:extLst>
                        <a:ext uri="{FF2B5EF4-FFF2-40B4-BE49-F238E27FC236}">
                          <a16:creationId xmlns:a16="http://schemas.microsoft.com/office/drawing/2014/main" id="{FC19824A-FC3D-BE2B-DFA4-B06F97CFC7F6}"/>
                        </a:ext>
                      </a:extLst>
                    </p:cNvPr>
                    <p:cNvSpPr/>
                    <p:nvPr/>
                  </p:nvSpPr>
                  <p:spPr>
                    <a:xfrm>
                      <a:off x="5377470" y="56982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5" name="Oval 1474">
                      <a:extLst>
                        <a:ext uri="{FF2B5EF4-FFF2-40B4-BE49-F238E27FC236}">
                          <a16:creationId xmlns:a16="http://schemas.microsoft.com/office/drawing/2014/main" id="{75D45924-C11E-5D4E-2EC8-6AE0C134DA38}"/>
                        </a:ext>
                      </a:extLst>
                    </p:cNvPr>
                    <p:cNvSpPr/>
                    <p:nvPr/>
                  </p:nvSpPr>
                  <p:spPr>
                    <a:xfrm>
                      <a:off x="5443331" y="57254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6" name="Oval 1475">
                      <a:extLst>
                        <a:ext uri="{FF2B5EF4-FFF2-40B4-BE49-F238E27FC236}">
                          <a16:creationId xmlns:a16="http://schemas.microsoft.com/office/drawing/2014/main" id="{EBB5A502-C9B9-38D5-5386-E2B0D66D7E33}"/>
                        </a:ext>
                      </a:extLst>
                    </p:cNvPr>
                    <p:cNvSpPr/>
                    <p:nvPr/>
                  </p:nvSpPr>
                  <p:spPr>
                    <a:xfrm>
                      <a:off x="5426249" y="5877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7" name="Oval 1476">
                      <a:extLst>
                        <a:ext uri="{FF2B5EF4-FFF2-40B4-BE49-F238E27FC236}">
                          <a16:creationId xmlns:a16="http://schemas.microsoft.com/office/drawing/2014/main" id="{362D0C10-AA4D-4EF7-E4E1-3421F5E32BEB}"/>
                        </a:ext>
                      </a:extLst>
                    </p:cNvPr>
                    <p:cNvSpPr/>
                    <p:nvPr/>
                  </p:nvSpPr>
                  <p:spPr>
                    <a:xfrm>
                      <a:off x="5529870" y="58506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8" name="Oval 1477">
                      <a:extLst>
                        <a:ext uri="{FF2B5EF4-FFF2-40B4-BE49-F238E27FC236}">
                          <a16:creationId xmlns:a16="http://schemas.microsoft.com/office/drawing/2014/main" id="{31D4E16E-18B6-CA76-23C6-EEF72F896120}"/>
                        </a:ext>
                      </a:extLst>
                    </p:cNvPr>
                    <p:cNvSpPr/>
                    <p:nvPr/>
                  </p:nvSpPr>
                  <p:spPr>
                    <a:xfrm>
                      <a:off x="5595731" y="5877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9" name="Oval 1478">
                      <a:extLst>
                        <a:ext uri="{FF2B5EF4-FFF2-40B4-BE49-F238E27FC236}">
                          <a16:creationId xmlns:a16="http://schemas.microsoft.com/office/drawing/2014/main" id="{39AEA6F9-9B7D-D7B2-AD0D-99639BD599B6}"/>
                        </a:ext>
                      </a:extLst>
                    </p:cNvPr>
                    <p:cNvSpPr/>
                    <p:nvPr/>
                  </p:nvSpPr>
                  <p:spPr>
                    <a:xfrm>
                      <a:off x="5354610" y="576083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0" name="Oval 1479">
                      <a:extLst>
                        <a:ext uri="{FF2B5EF4-FFF2-40B4-BE49-F238E27FC236}">
                          <a16:creationId xmlns:a16="http://schemas.microsoft.com/office/drawing/2014/main" id="{F9F6B5E6-2B6D-CD2E-5F54-4208860C156A}"/>
                        </a:ext>
                      </a:extLst>
                    </p:cNvPr>
                    <p:cNvSpPr/>
                    <p:nvPr/>
                  </p:nvSpPr>
                  <p:spPr>
                    <a:xfrm>
                      <a:off x="5420471" y="57880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1" name="Oval 1480">
                      <a:extLst>
                        <a:ext uri="{FF2B5EF4-FFF2-40B4-BE49-F238E27FC236}">
                          <a16:creationId xmlns:a16="http://schemas.microsoft.com/office/drawing/2014/main" id="{D1EDF576-2708-FC64-284D-1CC44FB791F7}"/>
                        </a:ext>
                      </a:extLst>
                    </p:cNvPr>
                    <p:cNvSpPr/>
                    <p:nvPr/>
                  </p:nvSpPr>
                  <p:spPr>
                    <a:xfrm>
                      <a:off x="5377470" y="571675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2" name="Oval 1481">
                      <a:extLst>
                        <a:ext uri="{FF2B5EF4-FFF2-40B4-BE49-F238E27FC236}">
                          <a16:creationId xmlns:a16="http://schemas.microsoft.com/office/drawing/2014/main" id="{582CE619-2D80-BD02-449E-DC74F9BB7AB1}"/>
                        </a:ext>
                      </a:extLst>
                    </p:cNvPr>
                    <p:cNvSpPr/>
                    <p:nvPr/>
                  </p:nvSpPr>
                  <p:spPr>
                    <a:xfrm>
                      <a:off x="5443331" y="57439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3" name="Oval 1482">
                      <a:extLst>
                        <a:ext uri="{FF2B5EF4-FFF2-40B4-BE49-F238E27FC236}">
                          <a16:creationId xmlns:a16="http://schemas.microsoft.com/office/drawing/2014/main" id="{DC028D3A-542D-286A-81DB-7901AF7B3D2F}"/>
                        </a:ext>
                      </a:extLst>
                    </p:cNvPr>
                    <p:cNvSpPr/>
                    <p:nvPr/>
                  </p:nvSpPr>
                  <p:spPr>
                    <a:xfrm>
                      <a:off x="5337108" y="58064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4" name="Oval 1483">
                      <a:extLst>
                        <a:ext uri="{FF2B5EF4-FFF2-40B4-BE49-F238E27FC236}">
                          <a16:creationId xmlns:a16="http://schemas.microsoft.com/office/drawing/2014/main" id="{B94DA480-DD2D-6DE4-9118-9CBC4FA8754D}"/>
                        </a:ext>
                      </a:extLst>
                    </p:cNvPr>
                    <p:cNvSpPr/>
                    <p:nvPr/>
                  </p:nvSpPr>
                  <p:spPr>
                    <a:xfrm>
                      <a:off x="5440729" y="57791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5" name="Oval 1484">
                      <a:extLst>
                        <a:ext uri="{FF2B5EF4-FFF2-40B4-BE49-F238E27FC236}">
                          <a16:creationId xmlns:a16="http://schemas.microsoft.com/office/drawing/2014/main" id="{710DEF29-B637-DF65-FB90-2B79BE60283B}"/>
                        </a:ext>
                      </a:extLst>
                    </p:cNvPr>
                    <p:cNvSpPr/>
                    <p:nvPr/>
                  </p:nvSpPr>
                  <p:spPr>
                    <a:xfrm>
                      <a:off x="5506590" y="58064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6" name="Oval 1485">
                      <a:extLst>
                        <a:ext uri="{FF2B5EF4-FFF2-40B4-BE49-F238E27FC236}">
                          <a16:creationId xmlns:a16="http://schemas.microsoft.com/office/drawing/2014/main" id="{0751475F-7920-4019-3355-475D118FB19A}"/>
                        </a:ext>
                      </a:extLst>
                    </p:cNvPr>
                    <p:cNvSpPr/>
                    <p:nvPr/>
                  </p:nvSpPr>
                  <p:spPr>
                    <a:xfrm>
                      <a:off x="5342347" y="58583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7" name="Oval 1486">
                      <a:extLst>
                        <a:ext uri="{FF2B5EF4-FFF2-40B4-BE49-F238E27FC236}">
                          <a16:creationId xmlns:a16="http://schemas.microsoft.com/office/drawing/2014/main" id="{655B41B3-0F0F-725F-C010-5345464644EF}"/>
                        </a:ext>
                      </a:extLst>
                    </p:cNvPr>
                    <p:cNvSpPr/>
                    <p:nvPr/>
                  </p:nvSpPr>
                  <p:spPr>
                    <a:xfrm>
                      <a:off x="5445968" y="583111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8" name="Oval 1487">
                      <a:extLst>
                        <a:ext uri="{FF2B5EF4-FFF2-40B4-BE49-F238E27FC236}">
                          <a16:creationId xmlns:a16="http://schemas.microsoft.com/office/drawing/2014/main" id="{077E98F1-E783-2FBA-93FE-88ECF42C0142}"/>
                        </a:ext>
                      </a:extLst>
                    </p:cNvPr>
                    <p:cNvSpPr/>
                    <p:nvPr/>
                  </p:nvSpPr>
                  <p:spPr>
                    <a:xfrm>
                      <a:off x="5511829" y="58583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9" name="Oval 1488">
                      <a:extLst>
                        <a:ext uri="{FF2B5EF4-FFF2-40B4-BE49-F238E27FC236}">
                          <a16:creationId xmlns:a16="http://schemas.microsoft.com/office/drawing/2014/main" id="{59A1A628-1717-454B-210B-5DCE997971DB}"/>
                        </a:ext>
                      </a:extLst>
                    </p:cNvPr>
                    <p:cNvSpPr/>
                    <p:nvPr/>
                  </p:nvSpPr>
                  <p:spPr>
                    <a:xfrm>
                      <a:off x="5314248" y="58560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0" name="Oval 1489">
                      <a:extLst>
                        <a:ext uri="{FF2B5EF4-FFF2-40B4-BE49-F238E27FC236}">
                          <a16:creationId xmlns:a16="http://schemas.microsoft.com/office/drawing/2014/main" id="{6A7DB35F-2451-8227-553A-9053BF026ACC}"/>
                        </a:ext>
                      </a:extLst>
                    </p:cNvPr>
                    <p:cNvSpPr/>
                    <p:nvPr/>
                  </p:nvSpPr>
                  <p:spPr>
                    <a:xfrm>
                      <a:off x="5417869" y="58287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1" name="Oval 1490">
                      <a:extLst>
                        <a:ext uri="{FF2B5EF4-FFF2-40B4-BE49-F238E27FC236}">
                          <a16:creationId xmlns:a16="http://schemas.microsoft.com/office/drawing/2014/main" id="{A89BA283-C916-9CAB-A3E5-1B8246CD875D}"/>
                        </a:ext>
                      </a:extLst>
                    </p:cNvPr>
                    <p:cNvSpPr/>
                    <p:nvPr/>
                  </p:nvSpPr>
                  <p:spPr>
                    <a:xfrm>
                      <a:off x="5483730" y="58560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2" name="Oval 1491">
                      <a:extLst>
                        <a:ext uri="{FF2B5EF4-FFF2-40B4-BE49-F238E27FC236}">
                          <a16:creationId xmlns:a16="http://schemas.microsoft.com/office/drawing/2014/main" id="{1A05A13A-01A9-DD0E-1916-AAC4A1C2FBDE}"/>
                        </a:ext>
                      </a:extLst>
                    </p:cNvPr>
                    <p:cNvSpPr/>
                    <p:nvPr/>
                  </p:nvSpPr>
                  <p:spPr>
                    <a:xfrm>
                      <a:off x="5197630" y="578057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3" name="Oval 1492">
                      <a:extLst>
                        <a:ext uri="{FF2B5EF4-FFF2-40B4-BE49-F238E27FC236}">
                          <a16:creationId xmlns:a16="http://schemas.microsoft.com/office/drawing/2014/main" id="{C91A611A-8D7C-CD04-0C05-4510700B2CB4}"/>
                        </a:ext>
                      </a:extLst>
                    </p:cNvPr>
                    <p:cNvSpPr/>
                    <p:nvPr/>
                  </p:nvSpPr>
                  <p:spPr>
                    <a:xfrm>
                      <a:off x="5263491" y="58077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4" name="Oval 1493">
                      <a:extLst>
                        <a:ext uri="{FF2B5EF4-FFF2-40B4-BE49-F238E27FC236}">
                          <a16:creationId xmlns:a16="http://schemas.microsoft.com/office/drawing/2014/main" id="{4615EFD0-2BC7-BF30-3F07-92B98558A480}"/>
                        </a:ext>
                      </a:extLst>
                    </p:cNvPr>
                    <p:cNvSpPr/>
                    <p:nvPr/>
                  </p:nvSpPr>
                  <p:spPr>
                    <a:xfrm>
                      <a:off x="5246409" y="59601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5" name="Oval 1494">
                      <a:extLst>
                        <a:ext uri="{FF2B5EF4-FFF2-40B4-BE49-F238E27FC236}">
                          <a16:creationId xmlns:a16="http://schemas.microsoft.com/office/drawing/2014/main" id="{D5285B95-B2FF-669F-D66E-F0A3A9F0792F}"/>
                        </a:ext>
                      </a:extLst>
                    </p:cNvPr>
                    <p:cNvSpPr/>
                    <p:nvPr/>
                  </p:nvSpPr>
                  <p:spPr>
                    <a:xfrm>
                      <a:off x="5350030" y="593297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6" name="Oval 1495">
                      <a:extLst>
                        <a:ext uri="{FF2B5EF4-FFF2-40B4-BE49-F238E27FC236}">
                          <a16:creationId xmlns:a16="http://schemas.microsoft.com/office/drawing/2014/main" id="{A3CC6572-0AEE-164F-FB96-AF0A6D08C6C3}"/>
                        </a:ext>
                      </a:extLst>
                    </p:cNvPr>
                    <p:cNvSpPr/>
                    <p:nvPr/>
                  </p:nvSpPr>
                  <p:spPr>
                    <a:xfrm>
                      <a:off x="5415891" y="59601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7" name="Oval 1496">
                      <a:extLst>
                        <a:ext uri="{FF2B5EF4-FFF2-40B4-BE49-F238E27FC236}">
                          <a16:creationId xmlns:a16="http://schemas.microsoft.com/office/drawing/2014/main" id="{DB09BDB0-BB47-7EA6-F047-F290D1F3C6FD}"/>
                        </a:ext>
                      </a:extLst>
                    </p:cNvPr>
                    <p:cNvSpPr/>
                    <p:nvPr/>
                  </p:nvSpPr>
                  <p:spPr>
                    <a:xfrm>
                      <a:off x="5174770" y="584317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8" name="Oval 1497">
                      <a:extLst>
                        <a:ext uri="{FF2B5EF4-FFF2-40B4-BE49-F238E27FC236}">
                          <a16:creationId xmlns:a16="http://schemas.microsoft.com/office/drawing/2014/main" id="{CB6CFD03-6DAA-280E-4368-BF398F771E61}"/>
                        </a:ext>
                      </a:extLst>
                    </p:cNvPr>
                    <p:cNvSpPr/>
                    <p:nvPr/>
                  </p:nvSpPr>
                  <p:spPr>
                    <a:xfrm>
                      <a:off x="5240631" y="587038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9" name="Oval 1498">
                      <a:extLst>
                        <a:ext uri="{FF2B5EF4-FFF2-40B4-BE49-F238E27FC236}">
                          <a16:creationId xmlns:a16="http://schemas.microsoft.com/office/drawing/2014/main" id="{16B3DA85-88B4-3891-D6C2-31FC93F26FD8}"/>
                        </a:ext>
                      </a:extLst>
                    </p:cNvPr>
                    <p:cNvSpPr/>
                    <p:nvPr/>
                  </p:nvSpPr>
                  <p:spPr>
                    <a:xfrm>
                      <a:off x="5197630" y="57990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0" name="Oval 1499">
                      <a:extLst>
                        <a:ext uri="{FF2B5EF4-FFF2-40B4-BE49-F238E27FC236}">
                          <a16:creationId xmlns:a16="http://schemas.microsoft.com/office/drawing/2014/main" id="{3A49B8D4-0E55-C664-40BD-088437A12AA0}"/>
                        </a:ext>
                      </a:extLst>
                    </p:cNvPr>
                    <p:cNvSpPr/>
                    <p:nvPr/>
                  </p:nvSpPr>
                  <p:spPr>
                    <a:xfrm>
                      <a:off x="5263491" y="58262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1" name="Oval 1500">
                      <a:extLst>
                        <a:ext uri="{FF2B5EF4-FFF2-40B4-BE49-F238E27FC236}">
                          <a16:creationId xmlns:a16="http://schemas.microsoft.com/office/drawing/2014/main" id="{95E608DF-D633-AF71-2AC5-E5932C284F9A}"/>
                        </a:ext>
                      </a:extLst>
                    </p:cNvPr>
                    <p:cNvSpPr/>
                    <p:nvPr/>
                  </p:nvSpPr>
                  <p:spPr>
                    <a:xfrm>
                      <a:off x="5157268" y="58887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2" name="Oval 1501">
                      <a:extLst>
                        <a:ext uri="{FF2B5EF4-FFF2-40B4-BE49-F238E27FC236}">
                          <a16:creationId xmlns:a16="http://schemas.microsoft.com/office/drawing/2014/main" id="{0615FE0A-B86E-7226-0A73-4CD486C8CC99}"/>
                        </a:ext>
                      </a:extLst>
                    </p:cNvPr>
                    <p:cNvSpPr/>
                    <p:nvPr/>
                  </p:nvSpPr>
                  <p:spPr>
                    <a:xfrm>
                      <a:off x="5260889" y="58615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3" name="Oval 1502">
                      <a:extLst>
                        <a:ext uri="{FF2B5EF4-FFF2-40B4-BE49-F238E27FC236}">
                          <a16:creationId xmlns:a16="http://schemas.microsoft.com/office/drawing/2014/main" id="{B390EB78-B43B-74DA-A6F5-1D3116F8A799}"/>
                        </a:ext>
                      </a:extLst>
                    </p:cNvPr>
                    <p:cNvSpPr/>
                    <p:nvPr/>
                  </p:nvSpPr>
                  <p:spPr>
                    <a:xfrm>
                      <a:off x="5326750" y="58887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4" name="Oval 1503">
                      <a:extLst>
                        <a:ext uri="{FF2B5EF4-FFF2-40B4-BE49-F238E27FC236}">
                          <a16:creationId xmlns:a16="http://schemas.microsoft.com/office/drawing/2014/main" id="{045DDF64-198A-155F-E3A0-7966369F626B}"/>
                        </a:ext>
                      </a:extLst>
                    </p:cNvPr>
                    <p:cNvSpPr/>
                    <p:nvPr/>
                  </p:nvSpPr>
                  <p:spPr>
                    <a:xfrm>
                      <a:off x="5162507" y="59406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5" name="Oval 1504">
                      <a:extLst>
                        <a:ext uri="{FF2B5EF4-FFF2-40B4-BE49-F238E27FC236}">
                          <a16:creationId xmlns:a16="http://schemas.microsoft.com/office/drawing/2014/main" id="{445233BA-DCBD-CAF4-5DE9-70B48EBEBF70}"/>
                        </a:ext>
                      </a:extLst>
                    </p:cNvPr>
                    <p:cNvSpPr/>
                    <p:nvPr/>
                  </p:nvSpPr>
                  <p:spPr>
                    <a:xfrm>
                      <a:off x="5266128" y="591345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6" name="Oval 1505">
                      <a:extLst>
                        <a:ext uri="{FF2B5EF4-FFF2-40B4-BE49-F238E27FC236}">
                          <a16:creationId xmlns:a16="http://schemas.microsoft.com/office/drawing/2014/main" id="{D55622FF-BF11-DA65-EEB3-FDBB05455E91}"/>
                        </a:ext>
                      </a:extLst>
                    </p:cNvPr>
                    <p:cNvSpPr/>
                    <p:nvPr/>
                  </p:nvSpPr>
                  <p:spPr>
                    <a:xfrm>
                      <a:off x="5331989" y="59406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7" name="Oval 1506">
                      <a:extLst>
                        <a:ext uri="{FF2B5EF4-FFF2-40B4-BE49-F238E27FC236}">
                          <a16:creationId xmlns:a16="http://schemas.microsoft.com/office/drawing/2014/main" id="{26B7810F-AF10-3598-8A40-ADB6D66A1BBC}"/>
                        </a:ext>
                      </a:extLst>
                    </p:cNvPr>
                    <p:cNvSpPr/>
                    <p:nvPr/>
                  </p:nvSpPr>
                  <p:spPr>
                    <a:xfrm>
                      <a:off x="5134408" y="59383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8" name="Oval 1507">
                      <a:extLst>
                        <a:ext uri="{FF2B5EF4-FFF2-40B4-BE49-F238E27FC236}">
                          <a16:creationId xmlns:a16="http://schemas.microsoft.com/office/drawing/2014/main" id="{93932B02-BB16-3D6F-F43B-561DBBCA3DD6}"/>
                        </a:ext>
                      </a:extLst>
                    </p:cNvPr>
                    <p:cNvSpPr/>
                    <p:nvPr/>
                  </p:nvSpPr>
                  <p:spPr>
                    <a:xfrm>
                      <a:off x="5238029" y="59111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9" name="Oval 1508">
                      <a:extLst>
                        <a:ext uri="{FF2B5EF4-FFF2-40B4-BE49-F238E27FC236}">
                          <a16:creationId xmlns:a16="http://schemas.microsoft.com/office/drawing/2014/main" id="{D49E6B8A-54FF-40F6-B721-AAAB8B4FC102}"/>
                        </a:ext>
                      </a:extLst>
                    </p:cNvPr>
                    <p:cNvSpPr/>
                    <p:nvPr/>
                  </p:nvSpPr>
                  <p:spPr>
                    <a:xfrm>
                      <a:off x="5303890" y="59383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0" name="Oval 1509">
                      <a:extLst>
                        <a:ext uri="{FF2B5EF4-FFF2-40B4-BE49-F238E27FC236}">
                          <a16:creationId xmlns:a16="http://schemas.microsoft.com/office/drawing/2014/main" id="{E7FAD94A-B7EC-D2B2-24A3-CB3AC0BFB742}"/>
                        </a:ext>
                      </a:extLst>
                    </p:cNvPr>
                    <p:cNvSpPr/>
                    <p:nvPr/>
                  </p:nvSpPr>
                  <p:spPr>
                    <a:xfrm>
                      <a:off x="4720854" y="58144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1" name="Oval 1510">
                      <a:extLst>
                        <a:ext uri="{FF2B5EF4-FFF2-40B4-BE49-F238E27FC236}">
                          <a16:creationId xmlns:a16="http://schemas.microsoft.com/office/drawing/2014/main" id="{C322CF28-C66F-DC8A-BAF8-6CD65C0D4EA1}"/>
                        </a:ext>
                      </a:extLst>
                    </p:cNvPr>
                    <p:cNvSpPr/>
                    <p:nvPr/>
                  </p:nvSpPr>
                  <p:spPr>
                    <a:xfrm>
                      <a:off x="4786715" y="584165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2" name="Oval 1511">
                      <a:extLst>
                        <a:ext uri="{FF2B5EF4-FFF2-40B4-BE49-F238E27FC236}">
                          <a16:creationId xmlns:a16="http://schemas.microsoft.com/office/drawing/2014/main" id="{78B8371B-8056-D2CF-9845-B179DBC2D049}"/>
                        </a:ext>
                      </a:extLst>
                    </p:cNvPr>
                    <p:cNvSpPr/>
                    <p:nvPr/>
                  </p:nvSpPr>
                  <p:spPr>
                    <a:xfrm>
                      <a:off x="4769633" y="599405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3" name="Oval 1512">
                      <a:extLst>
                        <a:ext uri="{FF2B5EF4-FFF2-40B4-BE49-F238E27FC236}">
                          <a16:creationId xmlns:a16="http://schemas.microsoft.com/office/drawing/2014/main" id="{7166C93D-751B-E875-ACE1-4D90045AC9D4}"/>
                        </a:ext>
                      </a:extLst>
                    </p:cNvPr>
                    <p:cNvSpPr/>
                    <p:nvPr/>
                  </p:nvSpPr>
                  <p:spPr>
                    <a:xfrm>
                      <a:off x="4873254" y="59668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4" name="Oval 1513">
                      <a:extLst>
                        <a:ext uri="{FF2B5EF4-FFF2-40B4-BE49-F238E27FC236}">
                          <a16:creationId xmlns:a16="http://schemas.microsoft.com/office/drawing/2014/main" id="{04077459-B5A3-CB8E-1096-9BB9E7032FD4}"/>
                        </a:ext>
                      </a:extLst>
                    </p:cNvPr>
                    <p:cNvSpPr/>
                    <p:nvPr/>
                  </p:nvSpPr>
                  <p:spPr>
                    <a:xfrm>
                      <a:off x="4939115" y="599405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5" name="Oval 1514">
                      <a:extLst>
                        <a:ext uri="{FF2B5EF4-FFF2-40B4-BE49-F238E27FC236}">
                          <a16:creationId xmlns:a16="http://schemas.microsoft.com/office/drawing/2014/main" id="{6293B8F2-E5E3-6977-1053-EB71609963F4}"/>
                        </a:ext>
                      </a:extLst>
                    </p:cNvPr>
                    <p:cNvSpPr/>
                    <p:nvPr/>
                  </p:nvSpPr>
                  <p:spPr>
                    <a:xfrm>
                      <a:off x="4697994" y="58770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6" name="Oval 1515">
                      <a:extLst>
                        <a:ext uri="{FF2B5EF4-FFF2-40B4-BE49-F238E27FC236}">
                          <a16:creationId xmlns:a16="http://schemas.microsoft.com/office/drawing/2014/main" id="{00AE87E0-F4B7-8CAB-9409-3BCB89D73CE4}"/>
                        </a:ext>
                      </a:extLst>
                    </p:cNvPr>
                    <p:cNvSpPr/>
                    <p:nvPr/>
                  </p:nvSpPr>
                  <p:spPr>
                    <a:xfrm>
                      <a:off x="4763855" y="59042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7" name="Oval 1516">
                      <a:extLst>
                        <a:ext uri="{FF2B5EF4-FFF2-40B4-BE49-F238E27FC236}">
                          <a16:creationId xmlns:a16="http://schemas.microsoft.com/office/drawing/2014/main" id="{B45ED029-06CE-9CFD-C7D2-EE58BF10B218}"/>
                        </a:ext>
                      </a:extLst>
                    </p:cNvPr>
                    <p:cNvSpPr/>
                    <p:nvPr/>
                  </p:nvSpPr>
                  <p:spPr>
                    <a:xfrm>
                      <a:off x="4720854" y="58329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8" name="Oval 1517">
                      <a:extLst>
                        <a:ext uri="{FF2B5EF4-FFF2-40B4-BE49-F238E27FC236}">
                          <a16:creationId xmlns:a16="http://schemas.microsoft.com/office/drawing/2014/main" id="{A293FADA-BCF5-7759-6D09-9EFFE0FA8585}"/>
                        </a:ext>
                      </a:extLst>
                    </p:cNvPr>
                    <p:cNvSpPr/>
                    <p:nvPr/>
                  </p:nvSpPr>
                  <p:spPr>
                    <a:xfrm>
                      <a:off x="4786715" y="58601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9" name="Oval 1518">
                      <a:extLst>
                        <a:ext uri="{FF2B5EF4-FFF2-40B4-BE49-F238E27FC236}">
                          <a16:creationId xmlns:a16="http://schemas.microsoft.com/office/drawing/2014/main" id="{990FBFC0-33D2-B9B4-25F5-5BD1B2A7B947}"/>
                        </a:ext>
                      </a:extLst>
                    </p:cNvPr>
                    <p:cNvSpPr/>
                    <p:nvPr/>
                  </p:nvSpPr>
                  <p:spPr>
                    <a:xfrm>
                      <a:off x="4680492" y="59226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0" name="Oval 1519">
                      <a:extLst>
                        <a:ext uri="{FF2B5EF4-FFF2-40B4-BE49-F238E27FC236}">
                          <a16:creationId xmlns:a16="http://schemas.microsoft.com/office/drawing/2014/main" id="{481EE805-7111-5404-ED78-C41554822F1C}"/>
                        </a:ext>
                      </a:extLst>
                    </p:cNvPr>
                    <p:cNvSpPr/>
                    <p:nvPr/>
                  </p:nvSpPr>
                  <p:spPr>
                    <a:xfrm>
                      <a:off x="4784113" y="58953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1" name="Oval 1520">
                      <a:extLst>
                        <a:ext uri="{FF2B5EF4-FFF2-40B4-BE49-F238E27FC236}">
                          <a16:creationId xmlns:a16="http://schemas.microsoft.com/office/drawing/2014/main" id="{34BBF2AA-BEF2-A604-02CB-2CBF1C3C9142}"/>
                        </a:ext>
                      </a:extLst>
                    </p:cNvPr>
                    <p:cNvSpPr/>
                    <p:nvPr/>
                  </p:nvSpPr>
                  <p:spPr>
                    <a:xfrm>
                      <a:off x="4849974" y="59226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2" name="Oval 1521">
                      <a:extLst>
                        <a:ext uri="{FF2B5EF4-FFF2-40B4-BE49-F238E27FC236}">
                          <a16:creationId xmlns:a16="http://schemas.microsoft.com/office/drawing/2014/main" id="{B577137C-0674-DD5B-3531-55EC7F6D6FDB}"/>
                        </a:ext>
                      </a:extLst>
                    </p:cNvPr>
                    <p:cNvSpPr/>
                    <p:nvPr/>
                  </p:nvSpPr>
                  <p:spPr>
                    <a:xfrm>
                      <a:off x="4685731" y="59745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3" name="Oval 1522">
                      <a:extLst>
                        <a:ext uri="{FF2B5EF4-FFF2-40B4-BE49-F238E27FC236}">
                          <a16:creationId xmlns:a16="http://schemas.microsoft.com/office/drawing/2014/main" id="{929C725A-F844-3ABC-0C0E-3B9106189D60}"/>
                        </a:ext>
                      </a:extLst>
                    </p:cNvPr>
                    <p:cNvSpPr/>
                    <p:nvPr/>
                  </p:nvSpPr>
                  <p:spPr>
                    <a:xfrm>
                      <a:off x="4789352" y="59473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4" name="Oval 1523">
                      <a:extLst>
                        <a:ext uri="{FF2B5EF4-FFF2-40B4-BE49-F238E27FC236}">
                          <a16:creationId xmlns:a16="http://schemas.microsoft.com/office/drawing/2014/main" id="{17F3637D-E220-408D-2E58-7782E9F07CFC}"/>
                        </a:ext>
                      </a:extLst>
                    </p:cNvPr>
                    <p:cNvSpPr/>
                    <p:nvPr/>
                  </p:nvSpPr>
                  <p:spPr>
                    <a:xfrm>
                      <a:off x="4855213" y="59745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5" name="Oval 1524">
                      <a:extLst>
                        <a:ext uri="{FF2B5EF4-FFF2-40B4-BE49-F238E27FC236}">
                          <a16:creationId xmlns:a16="http://schemas.microsoft.com/office/drawing/2014/main" id="{8B5BE018-B9C0-7D40-C885-9797AB7BD662}"/>
                        </a:ext>
                      </a:extLst>
                    </p:cNvPr>
                    <p:cNvSpPr/>
                    <p:nvPr/>
                  </p:nvSpPr>
                  <p:spPr>
                    <a:xfrm>
                      <a:off x="4657632" y="59722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6" name="Oval 1525">
                      <a:extLst>
                        <a:ext uri="{FF2B5EF4-FFF2-40B4-BE49-F238E27FC236}">
                          <a16:creationId xmlns:a16="http://schemas.microsoft.com/office/drawing/2014/main" id="{69C7C25C-7D68-F6C4-E8E0-8E83C979CFB2}"/>
                        </a:ext>
                      </a:extLst>
                    </p:cNvPr>
                    <p:cNvSpPr/>
                    <p:nvPr/>
                  </p:nvSpPr>
                  <p:spPr>
                    <a:xfrm>
                      <a:off x="4761253" y="59449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7" name="Oval 1526">
                      <a:extLst>
                        <a:ext uri="{FF2B5EF4-FFF2-40B4-BE49-F238E27FC236}">
                          <a16:creationId xmlns:a16="http://schemas.microsoft.com/office/drawing/2014/main" id="{22656DDD-8B83-3BF3-AEAC-A59854B1A861}"/>
                        </a:ext>
                      </a:extLst>
                    </p:cNvPr>
                    <p:cNvSpPr/>
                    <p:nvPr/>
                  </p:nvSpPr>
                  <p:spPr>
                    <a:xfrm>
                      <a:off x="4827114" y="59722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8" name="Oval 1527">
                      <a:extLst>
                        <a:ext uri="{FF2B5EF4-FFF2-40B4-BE49-F238E27FC236}">
                          <a16:creationId xmlns:a16="http://schemas.microsoft.com/office/drawing/2014/main" id="{AC64B0ED-F97E-AEA1-9BF9-AE2E3BB37441}"/>
                        </a:ext>
                      </a:extLst>
                    </p:cNvPr>
                    <p:cNvSpPr/>
                    <p:nvPr/>
                  </p:nvSpPr>
                  <p:spPr>
                    <a:xfrm>
                      <a:off x="4773847" y="56647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9" name="Oval 1528">
                      <a:extLst>
                        <a:ext uri="{FF2B5EF4-FFF2-40B4-BE49-F238E27FC236}">
                          <a16:creationId xmlns:a16="http://schemas.microsoft.com/office/drawing/2014/main" id="{898D34B8-68C4-5581-B6D7-FFE3AA662570}"/>
                        </a:ext>
                      </a:extLst>
                    </p:cNvPr>
                    <p:cNvSpPr/>
                    <p:nvPr/>
                  </p:nvSpPr>
                  <p:spPr>
                    <a:xfrm>
                      <a:off x="4847513" y="587159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0" name="Oval 1529">
                      <a:extLst>
                        <a:ext uri="{FF2B5EF4-FFF2-40B4-BE49-F238E27FC236}">
                          <a16:creationId xmlns:a16="http://schemas.microsoft.com/office/drawing/2014/main" id="{8AA79383-064E-D53A-9714-01CB7EE9A001}"/>
                        </a:ext>
                      </a:extLst>
                    </p:cNvPr>
                    <p:cNvSpPr/>
                    <p:nvPr/>
                  </p:nvSpPr>
                  <p:spPr>
                    <a:xfrm>
                      <a:off x="4926247" y="58171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1" name="Oval 1530">
                      <a:extLst>
                        <a:ext uri="{FF2B5EF4-FFF2-40B4-BE49-F238E27FC236}">
                          <a16:creationId xmlns:a16="http://schemas.microsoft.com/office/drawing/2014/main" id="{A250AC73-D646-0C87-A9EC-3E7C489A7859}"/>
                        </a:ext>
                      </a:extLst>
                    </p:cNvPr>
                    <p:cNvSpPr/>
                    <p:nvPr/>
                  </p:nvSpPr>
                  <p:spPr>
                    <a:xfrm>
                      <a:off x="5081705" y="57553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2" name="Oval 1531">
                      <a:extLst>
                        <a:ext uri="{FF2B5EF4-FFF2-40B4-BE49-F238E27FC236}">
                          <a16:creationId xmlns:a16="http://schemas.microsoft.com/office/drawing/2014/main" id="{BFFE2EA2-31DA-1595-746B-9C635E724AD4}"/>
                        </a:ext>
                      </a:extLst>
                    </p:cNvPr>
                    <p:cNvSpPr/>
                    <p:nvPr/>
                  </p:nvSpPr>
                  <p:spPr>
                    <a:xfrm>
                      <a:off x="5005048" y="57729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3" name="Oval 1532">
                      <a:extLst>
                        <a:ext uri="{FF2B5EF4-FFF2-40B4-BE49-F238E27FC236}">
                          <a16:creationId xmlns:a16="http://schemas.microsoft.com/office/drawing/2014/main" id="{85C6FE17-F957-32FF-C4E0-B5F50DDFE547}"/>
                        </a:ext>
                      </a:extLst>
                    </p:cNvPr>
                    <p:cNvSpPr/>
                    <p:nvPr/>
                  </p:nvSpPr>
                  <p:spPr>
                    <a:xfrm>
                      <a:off x="5129569" y="58001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4" name="Oval 1533">
                      <a:extLst>
                        <a:ext uri="{FF2B5EF4-FFF2-40B4-BE49-F238E27FC236}">
                          <a16:creationId xmlns:a16="http://schemas.microsoft.com/office/drawing/2014/main" id="{F42CDF64-C679-7DCE-7228-76A10D669C43}"/>
                        </a:ext>
                      </a:extLst>
                    </p:cNvPr>
                    <p:cNvSpPr/>
                    <p:nvPr/>
                  </p:nvSpPr>
                  <p:spPr>
                    <a:xfrm>
                      <a:off x="5440146" y="570416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5" name="Oval 1534">
                      <a:extLst>
                        <a:ext uri="{FF2B5EF4-FFF2-40B4-BE49-F238E27FC236}">
                          <a16:creationId xmlns:a16="http://schemas.microsoft.com/office/drawing/2014/main" id="{14CD3859-76B3-0467-03C1-0B871A60F626}"/>
                        </a:ext>
                      </a:extLst>
                    </p:cNvPr>
                    <p:cNvSpPr/>
                    <p:nvPr/>
                  </p:nvSpPr>
                  <p:spPr>
                    <a:xfrm>
                      <a:off x="5267721" y="57729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6" name="Oval 1535">
                      <a:extLst>
                        <a:ext uri="{FF2B5EF4-FFF2-40B4-BE49-F238E27FC236}">
                          <a16:creationId xmlns:a16="http://schemas.microsoft.com/office/drawing/2014/main" id="{87E62ADD-60C3-2BE1-71E8-DF0B88B51AD1}"/>
                        </a:ext>
                      </a:extLst>
                    </p:cNvPr>
                    <p:cNvSpPr/>
                    <p:nvPr/>
                  </p:nvSpPr>
                  <p:spPr>
                    <a:xfrm>
                      <a:off x="5543767" y="567694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7" name="Oval 1536">
                      <a:extLst>
                        <a:ext uri="{FF2B5EF4-FFF2-40B4-BE49-F238E27FC236}">
                          <a16:creationId xmlns:a16="http://schemas.microsoft.com/office/drawing/2014/main" id="{9C694A76-0DC5-94BE-216F-F029B94DC8EF}"/>
                        </a:ext>
                      </a:extLst>
                    </p:cNvPr>
                    <p:cNvSpPr/>
                    <p:nvPr/>
                  </p:nvSpPr>
                  <p:spPr>
                    <a:xfrm>
                      <a:off x="5609628" y="570416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8" name="Oval 1537">
                      <a:extLst>
                        <a:ext uri="{FF2B5EF4-FFF2-40B4-BE49-F238E27FC236}">
                          <a16:creationId xmlns:a16="http://schemas.microsoft.com/office/drawing/2014/main" id="{3B5FDC6D-5743-CDF1-FB76-C473F3F96442}"/>
                        </a:ext>
                      </a:extLst>
                    </p:cNvPr>
                    <p:cNvSpPr/>
                    <p:nvPr/>
                  </p:nvSpPr>
                  <p:spPr>
                    <a:xfrm>
                      <a:off x="4906445" y="56655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9" name="Oval 1538">
                      <a:extLst>
                        <a:ext uri="{FF2B5EF4-FFF2-40B4-BE49-F238E27FC236}">
                          <a16:creationId xmlns:a16="http://schemas.microsoft.com/office/drawing/2014/main" id="{0D83A633-0544-E102-697A-C46CFEAC1DDA}"/>
                        </a:ext>
                      </a:extLst>
                    </p:cNvPr>
                    <p:cNvSpPr/>
                    <p:nvPr/>
                  </p:nvSpPr>
                  <p:spPr>
                    <a:xfrm>
                      <a:off x="4829788" y="56831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0" name="Oval 1539">
                      <a:extLst>
                        <a:ext uri="{FF2B5EF4-FFF2-40B4-BE49-F238E27FC236}">
                          <a16:creationId xmlns:a16="http://schemas.microsoft.com/office/drawing/2014/main" id="{0B96E0B4-DD45-1D50-BB32-AC7D67B333A2}"/>
                        </a:ext>
                      </a:extLst>
                    </p:cNvPr>
                    <p:cNvSpPr/>
                    <p:nvPr/>
                  </p:nvSpPr>
                  <p:spPr>
                    <a:xfrm>
                      <a:off x="4954309" y="57103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1" name="Oval 1540">
                      <a:extLst>
                        <a:ext uri="{FF2B5EF4-FFF2-40B4-BE49-F238E27FC236}">
                          <a16:creationId xmlns:a16="http://schemas.microsoft.com/office/drawing/2014/main" id="{09028B42-039E-738A-5680-8C8E7B52214C}"/>
                        </a:ext>
                      </a:extLst>
                    </p:cNvPr>
                    <p:cNvSpPr/>
                    <p:nvPr/>
                  </p:nvSpPr>
                  <p:spPr>
                    <a:xfrm>
                      <a:off x="5092461" y="56831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2" name="Oval 1541">
                      <a:extLst>
                        <a:ext uri="{FF2B5EF4-FFF2-40B4-BE49-F238E27FC236}">
                          <a16:creationId xmlns:a16="http://schemas.microsoft.com/office/drawing/2014/main" id="{CB7332D3-DBBE-3820-44CA-07CD106BF2DD}"/>
                        </a:ext>
                      </a:extLst>
                    </p:cNvPr>
                    <p:cNvSpPr/>
                    <p:nvPr/>
                  </p:nvSpPr>
                  <p:spPr>
                    <a:xfrm>
                      <a:off x="4773847" y="56832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3" name="Oval 1542">
                      <a:extLst>
                        <a:ext uri="{FF2B5EF4-FFF2-40B4-BE49-F238E27FC236}">
                          <a16:creationId xmlns:a16="http://schemas.microsoft.com/office/drawing/2014/main" id="{CE8CE7EA-D42A-DA16-1645-5BCBACE627DA}"/>
                        </a:ext>
                      </a:extLst>
                    </p:cNvPr>
                    <p:cNvSpPr/>
                    <p:nvPr/>
                  </p:nvSpPr>
                  <p:spPr>
                    <a:xfrm>
                      <a:off x="4977169" y="56662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4" name="Oval 1543">
                      <a:extLst>
                        <a:ext uri="{FF2B5EF4-FFF2-40B4-BE49-F238E27FC236}">
                          <a16:creationId xmlns:a16="http://schemas.microsoft.com/office/drawing/2014/main" id="{01FA0ED4-51D9-48DA-394C-298830362572}"/>
                        </a:ext>
                      </a:extLst>
                    </p:cNvPr>
                    <p:cNvSpPr/>
                    <p:nvPr/>
                  </p:nvSpPr>
                  <p:spPr>
                    <a:xfrm>
                      <a:off x="4837106" y="57457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5" name="Oval 1544">
                      <a:extLst>
                        <a:ext uri="{FF2B5EF4-FFF2-40B4-BE49-F238E27FC236}">
                          <a16:creationId xmlns:a16="http://schemas.microsoft.com/office/drawing/2014/main" id="{590CBE42-4B89-E8D7-7AAD-74D330CFAB18}"/>
                        </a:ext>
                      </a:extLst>
                    </p:cNvPr>
                    <p:cNvSpPr/>
                    <p:nvPr/>
                  </p:nvSpPr>
                  <p:spPr>
                    <a:xfrm>
                      <a:off x="4992564" y="568394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6" name="Oval 1545">
                      <a:extLst>
                        <a:ext uri="{FF2B5EF4-FFF2-40B4-BE49-F238E27FC236}">
                          <a16:creationId xmlns:a16="http://schemas.microsoft.com/office/drawing/2014/main" id="{71EF6424-D5CB-77E9-5885-13034D3E7310}"/>
                        </a:ext>
                      </a:extLst>
                    </p:cNvPr>
                    <p:cNvSpPr/>
                    <p:nvPr/>
                  </p:nvSpPr>
                  <p:spPr>
                    <a:xfrm>
                      <a:off x="4915907" y="57014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7" name="Oval 1546">
                      <a:extLst>
                        <a:ext uri="{FF2B5EF4-FFF2-40B4-BE49-F238E27FC236}">
                          <a16:creationId xmlns:a16="http://schemas.microsoft.com/office/drawing/2014/main" id="{B183B44C-DCD3-9A66-4BC3-75DFB003EA52}"/>
                        </a:ext>
                      </a:extLst>
                    </p:cNvPr>
                    <p:cNvSpPr/>
                    <p:nvPr/>
                  </p:nvSpPr>
                  <p:spPr>
                    <a:xfrm>
                      <a:off x="5040428" y="57286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8" name="Oval 1547">
                      <a:extLst>
                        <a:ext uri="{FF2B5EF4-FFF2-40B4-BE49-F238E27FC236}">
                          <a16:creationId xmlns:a16="http://schemas.microsoft.com/office/drawing/2014/main" id="{5F42596B-9DDD-95C8-8DC2-9BF4EA858FB5}"/>
                        </a:ext>
                      </a:extLst>
                    </p:cNvPr>
                    <p:cNvSpPr/>
                    <p:nvPr/>
                  </p:nvSpPr>
                  <p:spPr>
                    <a:xfrm>
                      <a:off x="5178580" y="57014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9" name="Oval 1548">
                      <a:extLst>
                        <a:ext uri="{FF2B5EF4-FFF2-40B4-BE49-F238E27FC236}">
                          <a16:creationId xmlns:a16="http://schemas.microsoft.com/office/drawing/2014/main" id="{53807193-CBE7-D16D-8E2B-226C36CC61F7}"/>
                        </a:ext>
                      </a:extLst>
                    </p:cNvPr>
                    <p:cNvSpPr/>
                    <p:nvPr/>
                  </p:nvSpPr>
                  <p:spPr>
                    <a:xfrm>
                      <a:off x="4763611" y="585206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0" name="Oval 1549">
                      <a:extLst>
                        <a:ext uri="{FF2B5EF4-FFF2-40B4-BE49-F238E27FC236}">
                          <a16:creationId xmlns:a16="http://schemas.microsoft.com/office/drawing/2014/main" id="{78C55917-F679-C108-73B9-2DB6CD324DBD}"/>
                        </a:ext>
                      </a:extLst>
                    </p:cNvPr>
                    <p:cNvSpPr/>
                    <p:nvPr/>
                  </p:nvSpPr>
                  <p:spPr>
                    <a:xfrm>
                      <a:off x="4842345" y="57976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1" name="Oval 1550">
                      <a:extLst>
                        <a:ext uri="{FF2B5EF4-FFF2-40B4-BE49-F238E27FC236}">
                          <a16:creationId xmlns:a16="http://schemas.microsoft.com/office/drawing/2014/main" id="{B5E33E94-7479-E995-DB59-3EB95708EE81}"/>
                        </a:ext>
                      </a:extLst>
                    </p:cNvPr>
                    <p:cNvSpPr/>
                    <p:nvPr/>
                  </p:nvSpPr>
                  <p:spPr>
                    <a:xfrm>
                      <a:off x="4997803" y="57358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2" name="Oval 1551">
                      <a:extLst>
                        <a:ext uri="{FF2B5EF4-FFF2-40B4-BE49-F238E27FC236}">
                          <a16:creationId xmlns:a16="http://schemas.microsoft.com/office/drawing/2014/main" id="{5DCA2C1B-53C6-7058-4BB8-E18FEB0AAF6E}"/>
                        </a:ext>
                      </a:extLst>
                    </p:cNvPr>
                    <p:cNvSpPr/>
                    <p:nvPr/>
                  </p:nvSpPr>
                  <p:spPr>
                    <a:xfrm>
                      <a:off x="4921146" y="57533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3" name="Oval 1552">
                      <a:extLst>
                        <a:ext uri="{FF2B5EF4-FFF2-40B4-BE49-F238E27FC236}">
                          <a16:creationId xmlns:a16="http://schemas.microsoft.com/office/drawing/2014/main" id="{63F8A2A7-6F3F-8A2D-3ADA-A94D1ADD5F3D}"/>
                        </a:ext>
                      </a:extLst>
                    </p:cNvPr>
                    <p:cNvSpPr/>
                    <p:nvPr/>
                  </p:nvSpPr>
                  <p:spPr>
                    <a:xfrm>
                      <a:off x="5045667" y="57806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4" name="Oval 1553">
                      <a:extLst>
                        <a:ext uri="{FF2B5EF4-FFF2-40B4-BE49-F238E27FC236}">
                          <a16:creationId xmlns:a16="http://schemas.microsoft.com/office/drawing/2014/main" id="{DA9850B9-32AF-A09A-5A3A-13EF0CF8E8D1}"/>
                        </a:ext>
                      </a:extLst>
                    </p:cNvPr>
                    <p:cNvSpPr/>
                    <p:nvPr/>
                  </p:nvSpPr>
                  <p:spPr>
                    <a:xfrm>
                      <a:off x="5356244" y="56846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5" name="Oval 1554">
                      <a:extLst>
                        <a:ext uri="{FF2B5EF4-FFF2-40B4-BE49-F238E27FC236}">
                          <a16:creationId xmlns:a16="http://schemas.microsoft.com/office/drawing/2014/main" id="{B9BE8948-C572-2885-4CAD-0C95288F669C}"/>
                        </a:ext>
                      </a:extLst>
                    </p:cNvPr>
                    <p:cNvSpPr/>
                    <p:nvPr/>
                  </p:nvSpPr>
                  <p:spPr>
                    <a:xfrm>
                      <a:off x="5183819" y="57533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6" name="Oval 1555">
                      <a:extLst>
                        <a:ext uri="{FF2B5EF4-FFF2-40B4-BE49-F238E27FC236}">
                          <a16:creationId xmlns:a16="http://schemas.microsoft.com/office/drawing/2014/main" id="{268ADC69-6A53-10C7-64A3-F1515912EE8A}"/>
                        </a:ext>
                      </a:extLst>
                    </p:cNvPr>
                    <p:cNvSpPr/>
                    <p:nvPr/>
                  </p:nvSpPr>
                  <p:spPr>
                    <a:xfrm>
                      <a:off x="5459865" y="56574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7" name="Oval 1556">
                      <a:extLst>
                        <a:ext uri="{FF2B5EF4-FFF2-40B4-BE49-F238E27FC236}">
                          <a16:creationId xmlns:a16="http://schemas.microsoft.com/office/drawing/2014/main" id="{2D377573-6D94-4E8A-5D80-9197C3982D32}"/>
                        </a:ext>
                      </a:extLst>
                    </p:cNvPr>
                    <p:cNvSpPr/>
                    <p:nvPr/>
                  </p:nvSpPr>
                  <p:spPr>
                    <a:xfrm>
                      <a:off x="5525726" y="56846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8" name="Oval 1557">
                      <a:extLst>
                        <a:ext uri="{FF2B5EF4-FFF2-40B4-BE49-F238E27FC236}">
                          <a16:creationId xmlns:a16="http://schemas.microsoft.com/office/drawing/2014/main" id="{E1508F09-70FC-82E0-BA89-E5743D4CE999}"/>
                        </a:ext>
                      </a:extLst>
                    </p:cNvPr>
                    <p:cNvSpPr/>
                    <p:nvPr/>
                  </p:nvSpPr>
                  <p:spPr>
                    <a:xfrm>
                      <a:off x="4814246" y="57953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9" name="Oval 1558">
                      <a:extLst>
                        <a:ext uri="{FF2B5EF4-FFF2-40B4-BE49-F238E27FC236}">
                          <a16:creationId xmlns:a16="http://schemas.microsoft.com/office/drawing/2014/main" id="{D7B6F8FD-56C4-1C33-9415-E93F5CC98F72}"/>
                        </a:ext>
                      </a:extLst>
                    </p:cNvPr>
                    <p:cNvSpPr/>
                    <p:nvPr/>
                  </p:nvSpPr>
                  <p:spPr>
                    <a:xfrm>
                      <a:off x="4969704" y="573354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0" name="Oval 1559">
                      <a:extLst>
                        <a:ext uri="{FF2B5EF4-FFF2-40B4-BE49-F238E27FC236}">
                          <a16:creationId xmlns:a16="http://schemas.microsoft.com/office/drawing/2014/main" id="{193CB4E4-A2AD-AB77-5BA1-0CC6D640522C}"/>
                        </a:ext>
                      </a:extLst>
                    </p:cNvPr>
                    <p:cNvSpPr/>
                    <p:nvPr/>
                  </p:nvSpPr>
                  <p:spPr>
                    <a:xfrm>
                      <a:off x="4893047" y="57510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1" name="Oval 1560">
                      <a:extLst>
                        <a:ext uri="{FF2B5EF4-FFF2-40B4-BE49-F238E27FC236}">
                          <a16:creationId xmlns:a16="http://schemas.microsoft.com/office/drawing/2014/main" id="{471CB89B-5CFF-9406-8D1B-8019C0E23B67}"/>
                        </a:ext>
                      </a:extLst>
                    </p:cNvPr>
                    <p:cNvSpPr/>
                    <p:nvPr/>
                  </p:nvSpPr>
                  <p:spPr>
                    <a:xfrm>
                      <a:off x="5017568" y="57782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2" name="Oval 1561">
                      <a:extLst>
                        <a:ext uri="{FF2B5EF4-FFF2-40B4-BE49-F238E27FC236}">
                          <a16:creationId xmlns:a16="http://schemas.microsoft.com/office/drawing/2014/main" id="{31058A68-C69B-0AC1-EAF1-5F941064E647}"/>
                        </a:ext>
                      </a:extLst>
                    </p:cNvPr>
                    <p:cNvSpPr/>
                    <p:nvPr/>
                  </p:nvSpPr>
                  <p:spPr>
                    <a:xfrm>
                      <a:off x="5328145" y="5682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3" name="Oval 1562">
                      <a:extLst>
                        <a:ext uri="{FF2B5EF4-FFF2-40B4-BE49-F238E27FC236}">
                          <a16:creationId xmlns:a16="http://schemas.microsoft.com/office/drawing/2014/main" id="{824BEE0B-22FA-3481-EFAE-7507D6E61272}"/>
                        </a:ext>
                      </a:extLst>
                    </p:cNvPr>
                    <p:cNvSpPr/>
                    <p:nvPr/>
                  </p:nvSpPr>
                  <p:spPr>
                    <a:xfrm>
                      <a:off x="5155720" y="57510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4" name="Oval 1563">
                      <a:extLst>
                        <a:ext uri="{FF2B5EF4-FFF2-40B4-BE49-F238E27FC236}">
                          <a16:creationId xmlns:a16="http://schemas.microsoft.com/office/drawing/2014/main" id="{C507EA07-0D74-C9A8-5B52-17A1798FA338}"/>
                        </a:ext>
                      </a:extLst>
                    </p:cNvPr>
                    <p:cNvSpPr/>
                    <p:nvPr/>
                  </p:nvSpPr>
                  <p:spPr>
                    <a:xfrm>
                      <a:off x="5431766" y="565509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5" name="Oval 1564">
                      <a:extLst>
                        <a:ext uri="{FF2B5EF4-FFF2-40B4-BE49-F238E27FC236}">
                          <a16:creationId xmlns:a16="http://schemas.microsoft.com/office/drawing/2014/main" id="{EAB95306-23DA-0285-2DAD-69B26B26BA13}"/>
                        </a:ext>
                      </a:extLst>
                    </p:cNvPr>
                    <p:cNvSpPr/>
                    <p:nvPr/>
                  </p:nvSpPr>
                  <p:spPr>
                    <a:xfrm>
                      <a:off x="5497627" y="5682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6" name="Oval 1565">
                      <a:extLst>
                        <a:ext uri="{FF2B5EF4-FFF2-40B4-BE49-F238E27FC236}">
                          <a16:creationId xmlns:a16="http://schemas.microsoft.com/office/drawing/2014/main" id="{90C24DCA-9390-D7F3-78FB-7230B6BC5DF7}"/>
                        </a:ext>
                      </a:extLst>
                    </p:cNvPr>
                    <p:cNvSpPr/>
                    <p:nvPr/>
                  </p:nvSpPr>
                  <p:spPr>
                    <a:xfrm>
                      <a:off x="5218971" y="57387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7" name="Oval 1566">
                      <a:extLst>
                        <a:ext uri="{FF2B5EF4-FFF2-40B4-BE49-F238E27FC236}">
                          <a16:creationId xmlns:a16="http://schemas.microsoft.com/office/drawing/2014/main" id="{6D11743D-C3FF-7EC1-3038-6184FA34A97E}"/>
                        </a:ext>
                      </a:extLst>
                    </p:cNvPr>
                    <p:cNvSpPr/>
                    <p:nvPr/>
                  </p:nvSpPr>
                  <p:spPr>
                    <a:xfrm>
                      <a:off x="5322592" y="571149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8" name="Oval 1567">
                      <a:extLst>
                        <a:ext uri="{FF2B5EF4-FFF2-40B4-BE49-F238E27FC236}">
                          <a16:creationId xmlns:a16="http://schemas.microsoft.com/office/drawing/2014/main" id="{D71657C4-80C6-3A76-0884-18D348680A3B}"/>
                        </a:ext>
                      </a:extLst>
                    </p:cNvPr>
                    <p:cNvSpPr/>
                    <p:nvPr/>
                  </p:nvSpPr>
                  <p:spPr>
                    <a:xfrm>
                      <a:off x="5388453" y="57387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9" name="Oval 1568">
                      <a:extLst>
                        <a:ext uri="{FF2B5EF4-FFF2-40B4-BE49-F238E27FC236}">
                          <a16:creationId xmlns:a16="http://schemas.microsoft.com/office/drawing/2014/main" id="{EB655951-9925-51DA-DB73-5C2AC32572FD}"/>
                        </a:ext>
                      </a:extLst>
                    </p:cNvPr>
                    <p:cNvSpPr/>
                    <p:nvPr/>
                  </p:nvSpPr>
                  <p:spPr>
                    <a:xfrm>
                      <a:off x="5129830" y="56672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0" name="Oval 1569">
                      <a:extLst>
                        <a:ext uri="{FF2B5EF4-FFF2-40B4-BE49-F238E27FC236}">
                          <a16:creationId xmlns:a16="http://schemas.microsoft.com/office/drawing/2014/main" id="{B04DF750-59C9-6656-B8AB-6185F65A73A4}"/>
                        </a:ext>
                      </a:extLst>
                    </p:cNvPr>
                    <p:cNvSpPr/>
                    <p:nvPr/>
                  </p:nvSpPr>
                  <p:spPr>
                    <a:xfrm>
                      <a:off x="5299312" y="56672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1" name="Oval 1570">
                      <a:extLst>
                        <a:ext uri="{FF2B5EF4-FFF2-40B4-BE49-F238E27FC236}">
                          <a16:creationId xmlns:a16="http://schemas.microsoft.com/office/drawing/2014/main" id="{3860BB4E-DE60-9139-7461-6B2C440434E7}"/>
                        </a:ext>
                      </a:extLst>
                    </p:cNvPr>
                    <p:cNvSpPr/>
                    <p:nvPr/>
                  </p:nvSpPr>
                  <p:spPr>
                    <a:xfrm>
                      <a:off x="5135069" y="571918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2" name="Oval 1571">
                      <a:extLst>
                        <a:ext uri="{FF2B5EF4-FFF2-40B4-BE49-F238E27FC236}">
                          <a16:creationId xmlns:a16="http://schemas.microsoft.com/office/drawing/2014/main" id="{B1175E56-B0F3-FF7B-5A51-6B7F5F6BADE0}"/>
                        </a:ext>
                      </a:extLst>
                    </p:cNvPr>
                    <p:cNvSpPr/>
                    <p:nvPr/>
                  </p:nvSpPr>
                  <p:spPr>
                    <a:xfrm>
                      <a:off x="5238690" y="569196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3" name="Oval 1572">
                      <a:extLst>
                        <a:ext uri="{FF2B5EF4-FFF2-40B4-BE49-F238E27FC236}">
                          <a16:creationId xmlns:a16="http://schemas.microsoft.com/office/drawing/2014/main" id="{D3AB92AA-29E9-EB77-A585-1829348FB237}"/>
                        </a:ext>
                      </a:extLst>
                    </p:cNvPr>
                    <p:cNvSpPr/>
                    <p:nvPr/>
                  </p:nvSpPr>
                  <p:spPr>
                    <a:xfrm>
                      <a:off x="5304551" y="571918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4" name="Oval 1573">
                      <a:extLst>
                        <a:ext uri="{FF2B5EF4-FFF2-40B4-BE49-F238E27FC236}">
                          <a16:creationId xmlns:a16="http://schemas.microsoft.com/office/drawing/2014/main" id="{E52B0912-B827-8382-8BFF-B9E34890ACA8}"/>
                        </a:ext>
                      </a:extLst>
                    </p:cNvPr>
                    <p:cNvSpPr/>
                    <p:nvPr/>
                  </p:nvSpPr>
                  <p:spPr>
                    <a:xfrm>
                      <a:off x="5106970" y="57168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5" name="Oval 1574">
                      <a:extLst>
                        <a:ext uri="{FF2B5EF4-FFF2-40B4-BE49-F238E27FC236}">
                          <a16:creationId xmlns:a16="http://schemas.microsoft.com/office/drawing/2014/main" id="{C320A0CB-C370-B25F-102B-45F26EDA7F98}"/>
                        </a:ext>
                      </a:extLst>
                    </p:cNvPr>
                    <p:cNvSpPr/>
                    <p:nvPr/>
                  </p:nvSpPr>
                  <p:spPr>
                    <a:xfrm>
                      <a:off x="5210591" y="56896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6" name="Oval 1575">
                      <a:extLst>
                        <a:ext uri="{FF2B5EF4-FFF2-40B4-BE49-F238E27FC236}">
                          <a16:creationId xmlns:a16="http://schemas.microsoft.com/office/drawing/2014/main" id="{6FCA61D7-DBC3-E695-71F8-DE282CEE881A}"/>
                        </a:ext>
                      </a:extLst>
                    </p:cNvPr>
                    <p:cNvSpPr/>
                    <p:nvPr/>
                  </p:nvSpPr>
                  <p:spPr>
                    <a:xfrm>
                      <a:off x="5276452" y="57168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7" name="Oval 1576">
                      <a:extLst>
                        <a:ext uri="{FF2B5EF4-FFF2-40B4-BE49-F238E27FC236}">
                          <a16:creationId xmlns:a16="http://schemas.microsoft.com/office/drawing/2014/main" id="{4B9B0F47-5098-5A4B-9A15-BD6E4AF80740}"/>
                        </a:ext>
                      </a:extLst>
                    </p:cNvPr>
                    <p:cNvSpPr/>
                    <p:nvPr/>
                  </p:nvSpPr>
                  <p:spPr>
                    <a:xfrm>
                      <a:off x="5100151" y="57605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8" name="Oval 1577">
                      <a:extLst>
                        <a:ext uri="{FF2B5EF4-FFF2-40B4-BE49-F238E27FC236}">
                          <a16:creationId xmlns:a16="http://schemas.microsoft.com/office/drawing/2014/main" id="{83FD0624-113F-4EBE-9DE9-8F39B1B4DE27}"/>
                        </a:ext>
                      </a:extLst>
                    </p:cNvPr>
                    <p:cNvSpPr/>
                    <p:nvPr/>
                  </p:nvSpPr>
                  <p:spPr>
                    <a:xfrm>
                      <a:off x="5203772" y="57333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9" name="Oval 1578">
                      <a:extLst>
                        <a:ext uri="{FF2B5EF4-FFF2-40B4-BE49-F238E27FC236}">
                          <a16:creationId xmlns:a16="http://schemas.microsoft.com/office/drawing/2014/main" id="{76B4951C-08A5-627B-E5D7-60612648E3BB}"/>
                        </a:ext>
                      </a:extLst>
                    </p:cNvPr>
                    <p:cNvSpPr/>
                    <p:nvPr/>
                  </p:nvSpPr>
                  <p:spPr>
                    <a:xfrm>
                      <a:off x="5269633" y="57605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0" name="Oval 1579">
                      <a:extLst>
                        <a:ext uri="{FF2B5EF4-FFF2-40B4-BE49-F238E27FC236}">
                          <a16:creationId xmlns:a16="http://schemas.microsoft.com/office/drawing/2014/main" id="{5FE4C3C4-7645-A5CD-EABB-5F051555E8A9}"/>
                        </a:ext>
                      </a:extLst>
                    </p:cNvPr>
                    <p:cNvSpPr/>
                    <p:nvPr/>
                  </p:nvSpPr>
                  <p:spPr>
                    <a:xfrm>
                      <a:off x="5094373" y="56707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1" name="Oval 1580">
                      <a:extLst>
                        <a:ext uri="{FF2B5EF4-FFF2-40B4-BE49-F238E27FC236}">
                          <a16:creationId xmlns:a16="http://schemas.microsoft.com/office/drawing/2014/main" id="{6453ABA2-970C-1742-2A40-CED1250E3751}"/>
                        </a:ext>
                      </a:extLst>
                    </p:cNvPr>
                    <p:cNvSpPr/>
                    <p:nvPr/>
                  </p:nvSpPr>
                  <p:spPr>
                    <a:xfrm>
                      <a:off x="5011010" y="56891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2" name="Oval 1581">
                      <a:extLst>
                        <a:ext uri="{FF2B5EF4-FFF2-40B4-BE49-F238E27FC236}">
                          <a16:creationId xmlns:a16="http://schemas.microsoft.com/office/drawing/2014/main" id="{E759BD3C-55DD-5302-D65E-2F3FB84CC654}"/>
                        </a:ext>
                      </a:extLst>
                    </p:cNvPr>
                    <p:cNvSpPr/>
                    <p:nvPr/>
                  </p:nvSpPr>
                  <p:spPr>
                    <a:xfrm>
                      <a:off x="5114631" y="566189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3" name="Oval 1582">
                      <a:extLst>
                        <a:ext uri="{FF2B5EF4-FFF2-40B4-BE49-F238E27FC236}">
                          <a16:creationId xmlns:a16="http://schemas.microsoft.com/office/drawing/2014/main" id="{A58BAE43-084B-7242-A3F2-789817D473CE}"/>
                        </a:ext>
                      </a:extLst>
                    </p:cNvPr>
                    <p:cNvSpPr/>
                    <p:nvPr/>
                  </p:nvSpPr>
                  <p:spPr>
                    <a:xfrm>
                      <a:off x="5180492" y="56891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4" name="Oval 1583">
                      <a:extLst>
                        <a:ext uri="{FF2B5EF4-FFF2-40B4-BE49-F238E27FC236}">
                          <a16:creationId xmlns:a16="http://schemas.microsoft.com/office/drawing/2014/main" id="{523E482E-E24A-2763-DC79-0202C8700076}"/>
                        </a:ext>
                      </a:extLst>
                    </p:cNvPr>
                    <p:cNvSpPr/>
                    <p:nvPr/>
                  </p:nvSpPr>
                  <p:spPr>
                    <a:xfrm>
                      <a:off x="5016249" y="57410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5" name="Oval 1584">
                      <a:extLst>
                        <a:ext uri="{FF2B5EF4-FFF2-40B4-BE49-F238E27FC236}">
                          <a16:creationId xmlns:a16="http://schemas.microsoft.com/office/drawing/2014/main" id="{35BF8B75-E42A-D429-A8BF-DC5C5469378F}"/>
                        </a:ext>
                      </a:extLst>
                    </p:cNvPr>
                    <p:cNvSpPr/>
                    <p:nvPr/>
                  </p:nvSpPr>
                  <p:spPr>
                    <a:xfrm>
                      <a:off x="5119870" y="57138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6" name="Oval 1585">
                      <a:extLst>
                        <a:ext uri="{FF2B5EF4-FFF2-40B4-BE49-F238E27FC236}">
                          <a16:creationId xmlns:a16="http://schemas.microsoft.com/office/drawing/2014/main" id="{BC212CAD-FEAA-9FF3-34F8-EEC4C7CA606C}"/>
                        </a:ext>
                      </a:extLst>
                    </p:cNvPr>
                    <p:cNvSpPr/>
                    <p:nvPr/>
                  </p:nvSpPr>
                  <p:spPr>
                    <a:xfrm>
                      <a:off x="5185731" y="57410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7" name="Oval 1586">
                      <a:extLst>
                        <a:ext uri="{FF2B5EF4-FFF2-40B4-BE49-F238E27FC236}">
                          <a16:creationId xmlns:a16="http://schemas.microsoft.com/office/drawing/2014/main" id="{44BEB5BF-1D01-3F58-2129-37334B8B4AB3}"/>
                        </a:ext>
                      </a:extLst>
                    </p:cNvPr>
                    <p:cNvSpPr/>
                    <p:nvPr/>
                  </p:nvSpPr>
                  <p:spPr>
                    <a:xfrm>
                      <a:off x="4988150" y="57387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8" name="Oval 1587">
                      <a:extLst>
                        <a:ext uri="{FF2B5EF4-FFF2-40B4-BE49-F238E27FC236}">
                          <a16:creationId xmlns:a16="http://schemas.microsoft.com/office/drawing/2014/main" id="{7EB4F048-6E4C-BAFD-4AE8-949AAFD8F816}"/>
                        </a:ext>
                      </a:extLst>
                    </p:cNvPr>
                    <p:cNvSpPr/>
                    <p:nvPr/>
                  </p:nvSpPr>
                  <p:spPr>
                    <a:xfrm>
                      <a:off x="5091771" y="571149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9" name="Oval 1588">
                      <a:extLst>
                        <a:ext uri="{FF2B5EF4-FFF2-40B4-BE49-F238E27FC236}">
                          <a16:creationId xmlns:a16="http://schemas.microsoft.com/office/drawing/2014/main" id="{24914A23-2F40-BFF3-A485-3423874FAD4F}"/>
                        </a:ext>
                      </a:extLst>
                    </p:cNvPr>
                    <p:cNvSpPr/>
                    <p:nvPr/>
                  </p:nvSpPr>
                  <p:spPr>
                    <a:xfrm>
                      <a:off x="5157632" y="57387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0" name="Oval 1589">
                      <a:extLst>
                        <a:ext uri="{FF2B5EF4-FFF2-40B4-BE49-F238E27FC236}">
                          <a16:creationId xmlns:a16="http://schemas.microsoft.com/office/drawing/2014/main" id="{BCA2F001-EA96-FDDF-196A-00E2105CA8CF}"/>
                        </a:ext>
                      </a:extLst>
                    </p:cNvPr>
                    <p:cNvSpPr/>
                    <p:nvPr/>
                  </p:nvSpPr>
                  <p:spPr>
                    <a:xfrm>
                      <a:off x="4892079" y="57879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1" name="Oval 1590">
                      <a:extLst>
                        <a:ext uri="{FF2B5EF4-FFF2-40B4-BE49-F238E27FC236}">
                          <a16:creationId xmlns:a16="http://schemas.microsoft.com/office/drawing/2014/main" id="{101D6578-AE55-6223-F29C-82F2360BD496}"/>
                        </a:ext>
                      </a:extLst>
                    </p:cNvPr>
                    <p:cNvSpPr/>
                    <p:nvPr/>
                  </p:nvSpPr>
                  <p:spPr>
                    <a:xfrm>
                      <a:off x="4957940" y="58151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2" name="Oval 1591">
                      <a:extLst>
                        <a:ext uri="{FF2B5EF4-FFF2-40B4-BE49-F238E27FC236}">
                          <a16:creationId xmlns:a16="http://schemas.microsoft.com/office/drawing/2014/main" id="{4997E097-B794-2189-63DC-45D3920F969F}"/>
                        </a:ext>
                      </a:extLst>
                    </p:cNvPr>
                    <p:cNvSpPr/>
                    <p:nvPr/>
                  </p:nvSpPr>
                  <p:spPr>
                    <a:xfrm>
                      <a:off x="4940858" y="59675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3" name="Oval 1592">
                      <a:extLst>
                        <a:ext uri="{FF2B5EF4-FFF2-40B4-BE49-F238E27FC236}">
                          <a16:creationId xmlns:a16="http://schemas.microsoft.com/office/drawing/2014/main" id="{6FE01C3F-A642-3185-7B8A-BFCCB934150C}"/>
                        </a:ext>
                      </a:extLst>
                    </p:cNvPr>
                    <p:cNvSpPr/>
                    <p:nvPr/>
                  </p:nvSpPr>
                  <p:spPr>
                    <a:xfrm>
                      <a:off x="5044479" y="59403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4" name="Oval 1593">
                      <a:extLst>
                        <a:ext uri="{FF2B5EF4-FFF2-40B4-BE49-F238E27FC236}">
                          <a16:creationId xmlns:a16="http://schemas.microsoft.com/office/drawing/2014/main" id="{9A624C92-4E83-7026-B587-D5548655E5FD}"/>
                        </a:ext>
                      </a:extLst>
                    </p:cNvPr>
                    <p:cNvSpPr/>
                    <p:nvPr/>
                  </p:nvSpPr>
                  <p:spPr>
                    <a:xfrm>
                      <a:off x="5110340" y="59675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5" name="Oval 1594">
                      <a:extLst>
                        <a:ext uri="{FF2B5EF4-FFF2-40B4-BE49-F238E27FC236}">
                          <a16:creationId xmlns:a16="http://schemas.microsoft.com/office/drawing/2014/main" id="{B070BCC0-7BB0-7049-4CB6-EA92DCC4AA3B}"/>
                        </a:ext>
                      </a:extLst>
                    </p:cNvPr>
                    <p:cNvSpPr/>
                    <p:nvPr/>
                  </p:nvSpPr>
                  <p:spPr>
                    <a:xfrm>
                      <a:off x="4869219" y="58505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6" name="Oval 1595">
                      <a:extLst>
                        <a:ext uri="{FF2B5EF4-FFF2-40B4-BE49-F238E27FC236}">
                          <a16:creationId xmlns:a16="http://schemas.microsoft.com/office/drawing/2014/main" id="{A880F116-3B7A-5813-F462-586D67CEB02A}"/>
                        </a:ext>
                      </a:extLst>
                    </p:cNvPr>
                    <p:cNvSpPr/>
                    <p:nvPr/>
                  </p:nvSpPr>
                  <p:spPr>
                    <a:xfrm>
                      <a:off x="4935080" y="58777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7" name="Oval 1596">
                      <a:extLst>
                        <a:ext uri="{FF2B5EF4-FFF2-40B4-BE49-F238E27FC236}">
                          <a16:creationId xmlns:a16="http://schemas.microsoft.com/office/drawing/2014/main" id="{8974EE76-4104-5E36-097E-22BD45DEF611}"/>
                        </a:ext>
                      </a:extLst>
                    </p:cNvPr>
                    <p:cNvSpPr/>
                    <p:nvPr/>
                  </p:nvSpPr>
                  <p:spPr>
                    <a:xfrm>
                      <a:off x="4892079" y="58064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8" name="Oval 1597">
                      <a:extLst>
                        <a:ext uri="{FF2B5EF4-FFF2-40B4-BE49-F238E27FC236}">
                          <a16:creationId xmlns:a16="http://schemas.microsoft.com/office/drawing/2014/main" id="{F3E67A4F-584E-9967-5B36-87421F8CE1B0}"/>
                        </a:ext>
                      </a:extLst>
                    </p:cNvPr>
                    <p:cNvSpPr/>
                    <p:nvPr/>
                  </p:nvSpPr>
                  <p:spPr>
                    <a:xfrm>
                      <a:off x="4957940" y="58336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9" name="Oval 1598">
                      <a:extLst>
                        <a:ext uri="{FF2B5EF4-FFF2-40B4-BE49-F238E27FC236}">
                          <a16:creationId xmlns:a16="http://schemas.microsoft.com/office/drawing/2014/main" id="{74CF8AF7-2076-351E-ABDB-A15181651682}"/>
                        </a:ext>
                      </a:extLst>
                    </p:cNvPr>
                    <p:cNvSpPr/>
                    <p:nvPr/>
                  </p:nvSpPr>
                  <p:spPr>
                    <a:xfrm>
                      <a:off x="4851717" y="58961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0" name="Oval 1599">
                      <a:extLst>
                        <a:ext uri="{FF2B5EF4-FFF2-40B4-BE49-F238E27FC236}">
                          <a16:creationId xmlns:a16="http://schemas.microsoft.com/office/drawing/2014/main" id="{26EB027A-DBB5-1A54-69A6-5510074EC788}"/>
                        </a:ext>
                      </a:extLst>
                    </p:cNvPr>
                    <p:cNvSpPr/>
                    <p:nvPr/>
                  </p:nvSpPr>
                  <p:spPr>
                    <a:xfrm>
                      <a:off x="4955338" y="58688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1" name="Oval 1600">
                      <a:extLst>
                        <a:ext uri="{FF2B5EF4-FFF2-40B4-BE49-F238E27FC236}">
                          <a16:creationId xmlns:a16="http://schemas.microsoft.com/office/drawing/2014/main" id="{F1CC8E09-D3BC-8DED-62B0-83E29F0C7FCF}"/>
                        </a:ext>
                      </a:extLst>
                    </p:cNvPr>
                    <p:cNvSpPr/>
                    <p:nvPr/>
                  </p:nvSpPr>
                  <p:spPr>
                    <a:xfrm>
                      <a:off x="5021199" y="58961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2" name="Oval 1601">
                      <a:extLst>
                        <a:ext uri="{FF2B5EF4-FFF2-40B4-BE49-F238E27FC236}">
                          <a16:creationId xmlns:a16="http://schemas.microsoft.com/office/drawing/2014/main" id="{55C37660-D405-EA8C-2C41-72C0D14B0EC1}"/>
                        </a:ext>
                      </a:extLst>
                    </p:cNvPr>
                    <p:cNvSpPr/>
                    <p:nvPr/>
                  </p:nvSpPr>
                  <p:spPr>
                    <a:xfrm>
                      <a:off x="4856956" y="59480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3" name="Oval 1602">
                      <a:extLst>
                        <a:ext uri="{FF2B5EF4-FFF2-40B4-BE49-F238E27FC236}">
                          <a16:creationId xmlns:a16="http://schemas.microsoft.com/office/drawing/2014/main" id="{51E25131-B94A-CFB6-36EA-AC317A5E33C0}"/>
                        </a:ext>
                      </a:extLst>
                    </p:cNvPr>
                    <p:cNvSpPr/>
                    <p:nvPr/>
                  </p:nvSpPr>
                  <p:spPr>
                    <a:xfrm>
                      <a:off x="4960577" y="59208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4" name="Oval 1603">
                      <a:extLst>
                        <a:ext uri="{FF2B5EF4-FFF2-40B4-BE49-F238E27FC236}">
                          <a16:creationId xmlns:a16="http://schemas.microsoft.com/office/drawing/2014/main" id="{4BC129D9-A0ED-E35C-7C32-4A9D60434915}"/>
                        </a:ext>
                      </a:extLst>
                    </p:cNvPr>
                    <p:cNvSpPr/>
                    <p:nvPr/>
                  </p:nvSpPr>
                  <p:spPr>
                    <a:xfrm>
                      <a:off x="5026438" y="59480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5" name="Oval 1604">
                      <a:extLst>
                        <a:ext uri="{FF2B5EF4-FFF2-40B4-BE49-F238E27FC236}">
                          <a16:creationId xmlns:a16="http://schemas.microsoft.com/office/drawing/2014/main" id="{1A247DE9-FD0A-5219-15AF-4B1EA00EB9FE}"/>
                        </a:ext>
                      </a:extLst>
                    </p:cNvPr>
                    <p:cNvSpPr/>
                    <p:nvPr/>
                  </p:nvSpPr>
                  <p:spPr>
                    <a:xfrm>
                      <a:off x="4828857" y="59457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6" name="Oval 1605">
                      <a:extLst>
                        <a:ext uri="{FF2B5EF4-FFF2-40B4-BE49-F238E27FC236}">
                          <a16:creationId xmlns:a16="http://schemas.microsoft.com/office/drawing/2014/main" id="{9EC1F1C0-6443-BF53-9720-C8C3B287D9F4}"/>
                        </a:ext>
                      </a:extLst>
                    </p:cNvPr>
                    <p:cNvSpPr/>
                    <p:nvPr/>
                  </p:nvSpPr>
                  <p:spPr>
                    <a:xfrm>
                      <a:off x="4932478" y="59184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7" name="Oval 1606">
                      <a:extLst>
                        <a:ext uri="{FF2B5EF4-FFF2-40B4-BE49-F238E27FC236}">
                          <a16:creationId xmlns:a16="http://schemas.microsoft.com/office/drawing/2014/main" id="{F5C46AF6-99BE-AF8C-8217-20A770069AD6}"/>
                        </a:ext>
                      </a:extLst>
                    </p:cNvPr>
                    <p:cNvSpPr/>
                    <p:nvPr/>
                  </p:nvSpPr>
                  <p:spPr>
                    <a:xfrm>
                      <a:off x="4998339" y="59457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8" name="Oval 1607">
                      <a:extLst>
                        <a:ext uri="{FF2B5EF4-FFF2-40B4-BE49-F238E27FC236}">
                          <a16:creationId xmlns:a16="http://schemas.microsoft.com/office/drawing/2014/main" id="{1AA70E36-BA50-8250-11E5-8149E29A1A72}"/>
                        </a:ext>
                      </a:extLst>
                    </p:cNvPr>
                    <p:cNvSpPr/>
                    <p:nvPr/>
                  </p:nvSpPr>
                  <p:spPr>
                    <a:xfrm>
                      <a:off x="5307886" y="565669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9" name="Oval 1608">
                      <a:extLst>
                        <a:ext uri="{FF2B5EF4-FFF2-40B4-BE49-F238E27FC236}">
                          <a16:creationId xmlns:a16="http://schemas.microsoft.com/office/drawing/2014/main" id="{E6E83B97-C829-3999-3F52-19772E1FFAAD}"/>
                        </a:ext>
                      </a:extLst>
                    </p:cNvPr>
                    <p:cNvSpPr/>
                    <p:nvPr/>
                  </p:nvSpPr>
                  <p:spPr>
                    <a:xfrm>
                      <a:off x="5373747" y="56839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0" name="Oval 1609">
                      <a:extLst>
                        <a:ext uri="{FF2B5EF4-FFF2-40B4-BE49-F238E27FC236}">
                          <a16:creationId xmlns:a16="http://schemas.microsoft.com/office/drawing/2014/main" id="{C79EF763-3F20-3265-16F3-B4B422BD382A}"/>
                        </a:ext>
                      </a:extLst>
                    </p:cNvPr>
                    <p:cNvSpPr/>
                    <p:nvPr/>
                  </p:nvSpPr>
                  <p:spPr>
                    <a:xfrm>
                      <a:off x="5356665" y="5836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1" name="Oval 1610">
                      <a:extLst>
                        <a:ext uri="{FF2B5EF4-FFF2-40B4-BE49-F238E27FC236}">
                          <a16:creationId xmlns:a16="http://schemas.microsoft.com/office/drawing/2014/main" id="{649DD932-4901-067A-C421-90E741ED2D27}"/>
                        </a:ext>
                      </a:extLst>
                    </p:cNvPr>
                    <p:cNvSpPr/>
                    <p:nvPr/>
                  </p:nvSpPr>
                  <p:spPr>
                    <a:xfrm>
                      <a:off x="5460286" y="580909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2" name="Oval 1611">
                      <a:extLst>
                        <a:ext uri="{FF2B5EF4-FFF2-40B4-BE49-F238E27FC236}">
                          <a16:creationId xmlns:a16="http://schemas.microsoft.com/office/drawing/2014/main" id="{4AAEDB40-CCFC-5995-E218-E9268DEB7E49}"/>
                        </a:ext>
                      </a:extLst>
                    </p:cNvPr>
                    <p:cNvSpPr/>
                    <p:nvPr/>
                  </p:nvSpPr>
                  <p:spPr>
                    <a:xfrm>
                      <a:off x="5526147" y="5836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3" name="Oval 1612">
                      <a:extLst>
                        <a:ext uri="{FF2B5EF4-FFF2-40B4-BE49-F238E27FC236}">
                          <a16:creationId xmlns:a16="http://schemas.microsoft.com/office/drawing/2014/main" id="{F256AFB6-269D-7886-0F0B-5760561F9C2C}"/>
                        </a:ext>
                      </a:extLst>
                    </p:cNvPr>
                    <p:cNvSpPr/>
                    <p:nvPr/>
                  </p:nvSpPr>
                  <p:spPr>
                    <a:xfrm>
                      <a:off x="5285026" y="57192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4" name="Oval 1613">
                      <a:extLst>
                        <a:ext uri="{FF2B5EF4-FFF2-40B4-BE49-F238E27FC236}">
                          <a16:creationId xmlns:a16="http://schemas.microsoft.com/office/drawing/2014/main" id="{180FD8A2-E0A6-BD43-F96E-BFB4B081E321}"/>
                        </a:ext>
                      </a:extLst>
                    </p:cNvPr>
                    <p:cNvSpPr/>
                    <p:nvPr/>
                  </p:nvSpPr>
                  <p:spPr>
                    <a:xfrm>
                      <a:off x="5350887" y="57465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5" name="Oval 1614">
                      <a:extLst>
                        <a:ext uri="{FF2B5EF4-FFF2-40B4-BE49-F238E27FC236}">
                          <a16:creationId xmlns:a16="http://schemas.microsoft.com/office/drawing/2014/main" id="{803D97FC-B955-297F-E851-DC759E7737A6}"/>
                        </a:ext>
                      </a:extLst>
                    </p:cNvPr>
                    <p:cNvSpPr/>
                    <p:nvPr/>
                  </p:nvSpPr>
                  <p:spPr>
                    <a:xfrm>
                      <a:off x="5307886" y="56752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6" name="Oval 1615">
                      <a:extLst>
                        <a:ext uri="{FF2B5EF4-FFF2-40B4-BE49-F238E27FC236}">
                          <a16:creationId xmlns:a16="http://schemas.microsoft.com/office/drawing/2014/main" id="{7886B000-7887-8D1C-B681-559F9B90FFB0}"/>
                        </a:ext>
                      </a:extLst>
                    </p:cNvPr>
                    <p:cNvSpPr/>
                    <p:nvPr/>
                  </p:nvSpPr>
                  <p:spPr>
                    <a:xfrm>
                      <a:off x="5373747" y="57024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7" name="Oval 1616">
                      <a:extLst>
                        <a:ext uri="{FF2B5EF4-FFF2-40B4-BE49-F238E27FC236}">
                          <a16:creationId xmlns:a16="http://schemas.microsoft.com/office/drawing/2014/main" id="{D7E9E606-B158-A50D-5D4D-CDD3159C4307}"/>
                        </a:ext>
                      </a:extLst>
                    </p:cNvPr>
                    <p:cNvSpPr/>
                    <p:nvPr/>
                  </p:nvSpPr>
                  <p:spPr>
                    <a:xfrm>
                      <a:off x="5267524" y="57648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8" name="Oval 1617">
                      <a:extLst>
                        <a:ext uri="{FF2B5EF4-FFF2-40B4-BE49-F238E27FC236}">
                          <a16:creationId xmlns:a16="http://schemas.microsoft.com/office/drawing/2014/main" id="{4391B42E-17B8-27CE-BF24-74BB079D8F4D}"/>
                        </a:ext>
                      </a:extLst>
                    </p:cNvPr>
                    <p:cNvSpPr/>
                    <p:nvPr/>
                  </p:nvSpPr>
                  <p:spPr>
                    <a:xfrm>
                      <a:off x="5371145" y="57376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9" name="Oval 1618">
                      <a:extLst>
                        <a:ext uri="{FF2B5EF4-FFF2-40B4-BE49-F238E27FC236}">
                          <a16:creationId xmlns:a16="http://schemas.microsoft.com/office/drawing/2014/main" id="{9D12F538-4E07-022A-AF4E-79DC6F397A82}"/>
                        </a:ext>
                      </a:extLst>
                    </p:cNvPr>
                    <p:cNvSpPr/>
                    <p:nvPr/>
                  </p:nvSpPr>
                  <p:spPr>
                    <a:xfrm>
                      <a:off x="5437006" y="57648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0" name="Oval 1619">
                      <a:extLst>
                        <a:ext uri="{FF2B5EF4-FFF2-40B4-BE49-F238E27FC236}">
                          <a16:creationId xmlns:a16="http://schemas.microsoft.com/office/drawing/2014/main" id="{AE6E6C4A-6F2A-F0BA-98DD-D2CCE4DF98D1}"/>
                        </a:ext>
                      </a:extLst>
                    </p:cNvPr>
                    <p:cNvSpPr/>
                    <p:nvPr/>
                  </p:nvSpPr>
                  <p:spPr>
                    <a:xfrm>
                      <a:off x="5272763" y="58167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1" name="Oval 1620">
                      <a:extLst>
                        <a:ext uri="{FF2B5EF4-FFF2-40B4-BE49-F238E27FC236}">
                          <a16:creationId xmlns:a16="http://schemas.microsoft.com/office/drawing/2014/main" id="{661B39A3-D8ED-AAE5-10A9-699038246FBB}"/>
                        </a:ext>
                      </a:extLst>
                    </p:cNvPr>
                    <p:cNvSpPr/>
                    <p:nvPr/>
                  </p:nvSpPr>
                  <p:spPr>
                    <a:xfrm>
                      <a:off x="5376384" y="57895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2" name="Oval 1621">
                      <a:extLst>
                        <a:ext uri="{FF2B5EF4-FFF2-40B4-BE49-F238E27FC236}">
                          <a16:creationId xmlns:a16="http://schemas.microsoft.com/office/drawing/2014/main" id="{754C9483-C86D-31F6-F97C-6ECD044FD87A}"/>
                        </a:ext>
                      </a:extLst>
                    </p:cNvPr>
                    <p:cNvSpPr/>
                    <p:nvPr/>
                  </p:nvSpPr>
                  <p:spPr>
                    <a:xfrm>
                      <a:off x="5442245" y="58167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3" name="Oval 1622">
                      <a:extLst>
                        <a:ext uri="{FF2B5EF4-FFF2-40B4-BE49-F238E27FC236}">
                          <a16:creationId xmlns:a16="http://schemas.microsoft.com/office/drawing/2014/main" id="{1834595F-04EB-017E-B6DC-2A586B24CB91}"/>
                        </a:ext>
                      </a:extLst>
                    </p:cNvPr>
                    <p:cNvSpPr/>
                    <p:nvPr/>
                  </p:nvSpPr>
                  <p:spPr>
                    <a:xfrm>
                      <a:off x="5244664" y="58144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4" name="Oval 1623">
                      <a:extLst>
                        <a:ext uri="{FF2B5EF4-FFF2-40B4-BE49-F238E27FC236}">
                          <a16:creationId xmlns:a16="http://schemas.microsoft.com/office/drawing/2014/main" id="{2DA6FCBB-2590-704B-DD49-EFFBE36A15EE}"/>
                        </a:ext>
                      </a:extLst>
                    </p:cNvPr>
                    <p:cNvSpPr/>
                    <p:nvPr/>
                  </p:nvSpPr>
                  <p:spPr>
                    <a:xfrm>
                      <a:off x="5348285" y="57872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5" name="Oval 1624">
                      <a:extLst>
                        <a:ext uri="{FF2B5EF4-FFF2-40B4-BE49-F238E27FC236}">
                          <a16:creationId xmlns:a16="http://schemas.microsoft.com/office/drawing/2014/main" id="{FD67E428-BCBE-4960-5837-4D698D429193}"/>
                        </a:ext>
                      </a:extLst>
                    </p:cNvPr>
                    <p:cNvSpPr/>
                    <p:nvPr/>
                  </p:nvSpPr>
                  <p:spPr>
                    <a:xfrm>
                      <a:off x="5414146" y="58144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6" name="Oval 1625">
                      <a:extLst>
                        <a:ext uri="{FF2B5EF4-FFF2-40B4-BE49-F238E27FC236}">
                          <a16:creationId xmlns:a16="http://schemas.microsoft.com/office/drawing/2014/main" id="{7CFB8254-6D18-F9EC-DBF4-E3FF03C3365E}"/>
                        </a:ext>
                      </a:extLst>
                    </p:cNvPr>
                    <p:cNvSpPr/>
                    <p:nvPr/>
                  </p:nvSpPr>
                  <p:spPr>
                    <a:xfrm>
                      <a:off x="5128046" y="57390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7" name="Oval 1626">
                      <a:extLst>
                        <a:ext uri="{FF2B5EF4-FFF2-40B4-BE49-F238E27FC236}">
                          <a16:creationId xmlns:a16="http://schemas.microsoft.com/office/drawing/2014/main" id="{DE5209A9-5345-00B5-F297-9DAA42467AAC}"/>
                        </a:ext>
                      </a:extLst>
                    </p:cNvPr>
                    <p:cNvSpPr/>
                    <p:nvPr/>
                  </p:nvSpPr>
                  <p:spPr>
                    <a:xfrm>
                      <a:off x="5193907" y="57662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8" name="Oval 1627">
                      <a:extLst>
                        <a:ext uri="{FF2B5EF4-FFF2-40B4-BE49-F238E27FC236}">
                          <a16:creationId xmlns:a16="http://schemas.microsoft.com/office/drawing/2014/main" id="{0C3C5BA1-8F98-578D-C53C-B21CE48DE435}"/>
                        </a:ext>
                      </a:extLst>
                    </p:cNvPr>
                    <p:cNvSpPr/>
                    <p:nvPr/>
                  </p:nvSpPr>
                  <p:spPr>
                    <a:xfrm>
                      <a:off x="5176825" y="59186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9" name="Oval 1628">
                      <a:extLst>
                        <a:ext uri="{FF2B5EF4-FFF2-40B4-BE49-F238E27FC236}">
                          <a16:creationId xmlns:a16="http://schemas.microsoft.com/office/drawing/2014/main" id="{A04B66DA-336C-9C4B-CD56-21EA56B45D4A}"/>
                        </a:ext>
                      </a:extLst>
                    </p:cNvPr>
                    <p:cNvSpPr/>
                    <p:nvPr/>
                  </p:nvSpPr>
                  <p:spPr>
                    <a:xfrm>
                      <a:off x="5280446" y="58914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0" name="Oval 1629">
                      <a:extLst>
                        <a:ext uri="{FF2B5EF4-FFF2-40B4-BE49-F238E27FC236}">
                          <a16:creationId xmlns:a16="http://schemas.microsoft.com/office/drawing/2014/main" id="{CB9C017A-C098-7C7F-0829-2A55255F0958}"/>
                        </a:ext>
                      </a:extLst>
                    </p:cNvPr>
                    <p:cNvSpPr/>
                    <p:nvPr/>
                  </p:nvSpPr>
                  <p:spPr>
                    <a:xfrm>
                      <a:off x="5346307" y="59186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1" name="Oval 1630">
                      <a:extLst>
                        <a:ext uri="{FF2B5EF4-FFF2-40B4-BE49-F238E27FC236}">
                          <a16:creationId xmlns:a16="http://schemas.microsoft.com/office/drawing/2014/main" id="{08022E27-7280-6C20-2F52-6E57DB568DBF}"/>
                        </a:ext>
                      </a:extLst>
                    </p:cNvPr>
                    <p:cNvSpPr/>
                    <p:nvPr/>
                  </p:nvSpPr>
                  <p:spPr>
                    <a:xfrm>
                      <a:off x="5105186" y="58016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2" name="Oval 1631">
                      <a:extLst>
                        <a:ext uri="{FF2B5EF4-FFF2-40B4-BE49-F238E27FC236}">
                          <a16:creationId xmlns:a16="http://schemas.microsoft.com/office/drawing/2014/main" id="{E40D64A5-7010-A029-FC53-BF4278784F10}"/>
                        </a:ext>
                      </a:extLst>
                    </p:cNvPr>
                    <p:cNvSpPr/>
                    <p:nvPr/>
                  </p:nvSpPr>
                  <p:spPr>
                    <a:xfrm>
                      <a:off x="5171047" y="58288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3" name="Oval 1632">
                      <a:extLst>
                        <a:ext uri="{FF2B5EF4-FFF2-40B4-BE49-F238E27FC236}">
                          <a16:creationId xmlns:a16="http://schemas.microsoft.com/office/drawing/2014/main" id="{86A72041-88AE-901E-543E-F0503DDD7C2C}"/>
                        </a:ext>
                      </a:extLst>
                    </p:cNvPr>
                    <p:cNvSpPr/>
                    <p:nvPr/>
                  </p:nvSpPr>
                  <p:spPr>
                    <a:xfrm>
                      <a:off x="5128046" y="57575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4" name="Oval 1633">
                      <a:extLst>
                        <a:ext uri="{FF2B5EF4-FFF2-40B4-BE49-F238E27FC236}">
                          <a16:creationId xmlns:a16="http://schemas.microsoft.com/office/drawing/2014/main" id="{25E718D1-06CA-BABD-2022-FA98DDA40E34}"/>
                        </a:ext>
                      </a:extLst>
                    </p:cNvPr>
                    <p:cNvSpPr/>
                    <p:nvPr/>
                  </p:nvSpPr>
                  <p:spPr>
                    <a:xfrm>
                      <a:off x="5193907" y="57847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5" name="Oval 1634">
                      <a:extLst>
                        <a:ext uri="{FF2B5EF4-FFF2-40B4-BE49-F238E27FC236}">
                          <a16:creationId xmlns:a16="http://schemas.microsoft.com/office/drawing/2014/main" id="{63105358-49EF-B750-9EB0-7C1FC42B1773}"/>
                        </a:ext>
                      </a:extLst>
                    </p:cNvPr>
                    <p:cNvSpPr/>
                    <p:nvPr/>
                  </p:nvSpPr>
                  <p:spPr>
                    <a:xfrm>
                      <a:off x="5087684" y="58471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6" name="Oval 1635">
                      <a:extLst>
                        <a:ext uri="{FF2B5EF4-FFF2-40B4-BE49-F238E27FC236}">
                          <a16:creationId xmlns:a16="http://schemas.microsoft.com/office/drawing/2014/main" id="{827623B1-CD32-8A71-ADF1-D106325BBF67}"/>
                        </a:ext>
                      </a:extLst>
                    </p:cNvPr>
                    <p:cNvSpPr/>
                    <p:nvPr/>
                  </p:nvSpPr>
                  <p:spPr>
                    <a:xfrm>
                      <a:off x="5191305" y="58199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7" name="Oval 1636">
                      <a:extLst>
                        <a:ext uri="{FF2B5EF4-FFF2-40B4-BE49-F238E27FC236}">
                          <a16:creationId xmlns:a16="http://schemas.microsoft.com/office/drawing/2014/main" id="{5C91D156-32C8-E8A6-D5DB-C7632F4B3274}"/>
                        </a:ext>
                      </a:extLst>
                    </p:cNvPr>
                    <p:cNvSpPr/>
                    <p:nvPr/>
                  </p:nvSpPr>
                  <p:spPr>
                    <a:xfrm>
                      <a:off x="5257166" y="58471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8" name="Oval 1637">
                      <a:extLst>
                        <a:ext uri="{FF2B5EF4-FFF2-40B4-BE49-F238E27FC236}">
                          <a16:creationId xmlns:a16="http://schemas.microsoft.com/office/drawing/2014/main" id="{E1B9481E-C15A-7A49-1759-D7B05E02D3A4}"/>
                        </a:ext>
                      </a:extLst>
                    </p:cNvPr>
                    <p:cNvSpPr/>
                    <p:nvPr/>
                  </p:nvSpPr>
                  <p:spPr>
                    <a:xfrm>
                      <a:off x="5092923" y="58991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9" name="Oval 1638">
                      <a:extLst>
                        <a:ext uri="{FF2B5EF4-FFF2-40B4-BE49-F238E27FC236}">
                          <a16:creationId xmlns:a16="http://schemas.microsoft.com/office/drawing/2014/main" id="{3E517242-E6AC-396E-59D4-DD5CAE66A3D4}"/>
                        </a:ext>
                      </a:extLst>
                    </p:cNvPr>
                    <p:cNvSpPr/>
                    <p:nvPr/>
                  </p:nvSpPr>
                  <p:spPr>
                    <a:xfrm>
                      <a:off x="5196544" y="58719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0" name="Oval 1639">
                      <a:extLst>
                        <a:ext uri="{FF2B5EF4-FFF2-40B4-BE49-F238E27FC236}">
                          <a16:creationId xmlns:a16="http://schemas.microsoft.com/office/drawing/2014/main" id="{4FC071F6-DF7C-4E7B-4943-A66931405FD4}"/>
                        </a:ext>
                      </a:extLst>
                    </p:cNvPr>
                    <p:cNvSpPr/>
                    <p:nvPr/>
                  </p:nvSpPr>
                  <p:spPr>
                    <a:xfrm>
                      <a:off x="5262405" y="58991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1" name="Oval 1640">
                      <a:extLst>
                        <a:ext uri="{FF2B5EF4-FFF2-40B4-BE49-F238E27FC236}">
                          <a16:creationId xmlns:a16="http://schemas.microsoft.com/office/drawing/2014/main" id="{3F35A455-CD58-ED7D-AC71-B33C1FED835A}"/>
                        </a:ext>
                      </a:extLst>
                    </p:cNvPr>
                    <p:cNvSpPr/>
                    <p:nvPr/>
                  </p:nvSpPr>
                  <p:spPr>
                    <a:xfrm>
                      <a:off x="5064824" y="58967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2" name="Oval 1641">
                      <a:extLst>
                        <a:ext uri="{FF2B5EF4-FFF2-40B4-BE49-F238E27FC236}">
                          <a16:creationId xmlns:a16="http://schemas.microsoft.com/office/drawing/2014/main" id="{0D3DD527-A0CF-5C78-75B2-7B243E9A1789}"/>
                        </a:ext>
                      </a:extLst>
                    </p:cNvPr>
                    <p:cNvSpPr/>
                    <p:nvPr/>
                  </p:nvSpPr>
                  <p:spPr>
                    <a:xfrm>
                      <a:off x="5168445" y="58695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3" name="Oval 1642">
                      <a:extLst>
                        <a:ext uri="{FF2B5EF4-FFF2-40B4-BE49-F238E27FC236}">
                          <a16:creationId xmlns:a16="http://schemas.microsoft.com/office/drawing/2014/main" id="{9E7E3677-74E6-DC83-684B-33580175043F}"/>
                        </a:ext>
                      </a:extLst>
                    </p:cNvPr>
                    <p:cNvSpPr/>
                    <p:nvPr/>
                  </p:nvSpPr>
                  <p:spPr>
                    <a:xfrm>
                      <a:off x="5234306" y="58967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4" name="Oval 1643">
                      <a:extLst>
                        <a:ext uri="{FF2B5EF4-FFF2-40B4-BE49-F238E27FC236}">
                          <a16:creationId xmlns:a16="http://schemas.microsoft.com/office/drawing/2014/main" id="{5782E53E-499B-33BF-39ED-EE413E0040D9}"/>
                        </a:ext>
                      </a:extLst>
                    </p:cNvPr>
                    <p:cNvSpPr/>
                    <p:nvPr/>
                  </p:nvSpPr>
                  <p:spPr>
                    <a:xfrm>
                      <a:off x="4803670" y="59252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5" name="Oval 1644">
                      <a:extLst>
                        <a:ext uri="{FF2B5EF4-FFF2-40B4-BE49-F238E27FC236}">
                          <a16:creationId xmlns:a16="http://schemas.microsoft.com/office/drawing/2014/main" id="{D0B2D774-5E03-432D-9F06-B2998376DF84}"/>
                        </a:ext>
                      </a:extLst>
                    </p:cNvPr>
                    <p:cNvSpPr/>
                    <p:nvPr/>
                  </p:nvSpPr>
                  <p:spPr>
                    <a:xfrm>
                      <a:off x="4869531" y="59525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6" name="Oval 1645">
                      <a:extLst>
                        <a:ext uri="{FF2B5EF4-FFF2-40B4-BE49-F238E27FC236}">
                          <a16:creationId xmlns:a16="http://schemas.microsoft.com/office/drawing/2014/main" id="{5703DBEB-2F16-BA75-9E1F-9557B50125A7}"/>
                        </a:ext>
                      </a:extLst>
                    </p:cNvPr>
                    <p:cNvSpPr/>
                    <p:nvPr/>
                  </p:nvSpPr>
                  <p:spPr>
                    <a:xfrm>
                      <a:off x="4780390" y="588105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7" name="Oval 1646">
                      <a:extLst>
                        <a:ext uri="{FF2B5EF4-FFF2-40B4-BE49-F238E27FC236}">
                          <a16:creationId xmlns:a16="http://schemas.microsoft.com/office/drawing/2014/main" id="{B76CAD73-68FA-8F3B-F145-78F02B9587DB}"/>
                        </a:ext>
                      </a:extLst>
                    </p:cNvPr>
                    <p:cNvSpPr/>
                    <p:nvPr/>
                  </p:nvSpPr>
                  <p:spPr>
                    <a:xfrm>
                      <a:off x="4785629" y="59329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8" name="Oval 1647">
                      <a:extLst>
                        <a:ext uri="{FF2B5EF4-FFF2-40B4-BE49-F238E27FC236}">
                          <a16:creationId xmlns:a16="http://schemas.microsoft.com/office/drawing/2014/main" id="{6887B070-8DF3-CE94-403C-659E290217DB}"/>
                        </a:ext>
                      </a:extLst>
                    </p:cNvPr>
                    <p:cNvSpPr/>
                    <p:nvPr/>
                  </p:nvSpPr>
                  <p:spPr>
                    <a:xfrm>
                      <a:off x="4531056" y="58035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9" name="Oval 1648">
                      <a:extLst>
                        <a:ext uri="{FF2B5EF4-FFF2-40B4-BE49-F238E27FC236}">
                          <a16:creationId xmlns:a16="http://schemas.microsoft.com/office/drawing/2014/main" id="{1DFDB47F-0BEC-0E9A-C765-966C24B9D680}"/>
                        </a:ext>
                      </a:extLst>
                    </p:cNvPr>
                    <p:cNvSpPr/>
                    <p:nvPr/>
                  </p:nvSpPr>
                  <p:spPr>
                    <a:xfrm>
                      <a:off x="4321758" y="618366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0" name="Oval 1649">
                      <a:extLst>
                        <a:ext uri="{FF2B5EF4-FFF2-40B4-BE49-F238E27FC236}">
                          <a16:creationId xmlns:a16="http://schemas.microsoft.com/office/drawing/2014/main" id="{26ACA56A-3474-8E31-9EF2-7A94977F1078}"/>
                        </a:ext>
                      </a:extLst>
                    </p:cNvPr>
                    <p:cNvSpPr/>
                    <p:nvPr/>
                  </p:nvSpPr>
                  <p:spPr>
                    <a:xfrm>
                      <a:off x="4400492" y="61292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1" name="Oval 1650">
                      <a:extLst>
                        <a:ext uri="{FF2B5EF4-FFF2-40B4-BE49-F238E27FC236}">
                          <a16:creationId xmlns:a16="http://schemas.microsoft.com/office/drawing/2014/main" id="{6771DC5A-0BA2-AC96-74FE-81E158D53753}"/>
                        </a:ext>
                      </a:extLst>
                    </p:cNvPr>
                    <p:cNvSpPr/>
                    <p:nvPr/>
                  </p:nvSpPr>
                  <p:spPr>
                    <a:xfrm>
                      <a:off x="4555950" y="60674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2" name="Oval 1651">
                      <a:extLst>
                        <a:ext uri="{FF2B5EF4-FFF2-40B4-BE49-F238E27FC236}">
                          <a16:creationId xmlns:a16="http://schemas.microsoft.com/office/drawing/2014/main" id="{16847A95-1EA4-3DE0-9512-868798FAEC05}"/>
                        </a:ext>
                      </a:extLst>
                    </p:cNvPr>
                    <p:cNvSpPr/>
                    <p:nvPr/>
                  </p:nvSpPr>
                  <p:spPr>
                    <a:xfrm>
                      <a:off x="4479293" y="60850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3" name="Oval 1652">
                      <a:extLst>
                        <a:ext uri="{FF2B5EF4-FFF2-40B4-BE49-F238E27FC236}">
                          <a16:creationId xmlns:a16="http://schemas.microsoft.com/office/drawing/2014/main" id="{222EA99D-3D69-30AC-0061-379AE520088C}"/>
                        </a:ext>
                      </a:extLst>
                    </p:cNvPr>
                    <p:cNvSpPr/>
                    <p:nvPr/>
                  </p:nvSpPr>
                  <p:spPr>
                    <a:xfrm>
                      <a:off x="4603814" y="61122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4" name="Oval 1653">
                      <a:extLst>
                        <a:ext uri="{FF2B5EF4-FFF2-40B4-BE49-F238E27FC236}">
                          <a16:creationId xmlns:a16="http://schemas.microsoft.com/office/drawing/2014/main" id="{1F4FE60B-82A9-7330-CFDA-3502D4C3851F}"/>
                        </a:ext>
                      </a:extLst>
                    </p:cNvPr>
                    <p:cNvSpPr/>
                    <p:nvPr/>
                  </p:nvSpPr>
                  <p:spPr>
                    <a:xfrm>
                      <a:off x="4914391" y="60162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5" name="Oval 1654">
                      <a:extLst>
                        <a:ext uri="{FF2B5EF4-FFF2-40B4-BE49-F238E27FC236}">
                          <a16:creationId xmlns:a16="http://schemas.microsoft.com/office/drawing/2014/main" id="{0EAC15E9-CD0A-CD0C-68A1-82AA5F200216}"/>
                        </a:ext>
                      </a:extLst>
                    </p:cNvPr>
                    <p:cNvSpPr/>
                    <p:nvPr/>
                  </p:nvSpPr>
                  <p:spPr>
                    <a:xfrm>
                      <a:off x="4741966" y="60850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6" name="Oval 1655">
                      <a:extLst>
                        <a:ext uri="{FF2B5EF4-FFF2-40B4-BE49-F238E27FC236}">
                          <a16:creationId xmlns:a16="http://schemas.microsoft.com/office/drawing/2014/main" id="{0C5E81A9-43A6-7F21-DF13-A6DFA0B3BA8A}"/>
                        </a:ext>
                      </a:extLst>
                    </p:cNvPr>
                    <p:cNvSpPr/>
                    <p:nvPr/>
                  </p:nvSpPr>
                  <p:spPr>
                    <a:xfrm>
                      <a:off x="5018012" y="598902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7" name="Oval 1656">
                      <a:extLst>
                        <a:ext uri="{FF2B5EF4-FFF2-40B4-BE49-F238E27FC236}">
                          <a16:creationId xmlns:a16="http://schemas.microsoft.com/office/drawing/2014/main" id="{BFA7B100-428E-DC58-F97B-B3F823EAD6CD}"/>
                        </a:ext>
                      </a:extLst>
                    </p:cNvPr>
                    <p:cNvSpPr/>
                    <p:nvPr/>
                  </p:nvSpPr>
                  <p:spPr>
                    <a:xfrm>
                      <a:off x="5083873" y="60162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8" name="Oval 1657">
                      <a:extLst>
                        <a:ext uri="{FF2B5EF4-FFF2-40B4-BE49-F238E27FC236}">
                          <a16:creationId xmlns:a16="http://schemas.microsoft.com/office/drawing/2014/main" id="{1202C361-974E-5F38-BE2E-AB9774994B62}"/>
                        </a:ext>
                      </a:extLst>
                    </p:cNvPr>
                    <p:cNvSpPr/>
                    <p:nvPr/>
                  </p:nvSpPr>
                  <p:spPr>
                    <a:xfrm>
                      <a:off x="4380690" y="59776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9" name="Oval 1658">
                      <a:extLst>
                        <a:ext uri="{FF2B5EF4-FFF2-40B4-BE49-F238E27FC236}">
                          <a16:creationId xmlns:a16="http://schemas.microsoft.com/office/drawing/2014/main" id="{78AF135F-8E4A-05A2-4B31-BF7156D2D365}"/>
                        </a:ext>
                      </a:extLst>
                    </p:cNvPr>
                    <p:cNvSpPr/>
                    <p:nvPr/>
                  </p:nvSpPr>
                  <p:spPr>
                    <a:xfrm>
                      <a:off x="4422852" y="593794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0" name="Oval 1659">
                      <a:extLst>
                        <a:ext uri="{FF2B5EF4-FFF2-40B4-BE49-F238E27FC236}">
                          <a16:creationId xmlns:a16="http://schemas.microsoft.com/office/drawing/2014/main" id="{B277FD2C-F688-ECAE-ECCC-91D624E302E8}"/>
                        </a:ext>
                      </a:extLst>
                    </p:cNvPr>
                    <p:cNvSpPr/>
                    <p:nvPr/>
                  </p:nvSpPr>
                  <p:spPr>
                    <a:xfrm>
                      <a:off x="4428554" y="60224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1" name="Oval 1660">
                      <a:extLst>
                        <a:ext uri="{FF2B5EF4-FFF2-40B4-BE49-F238E27FC236}">
                          <a16:creationId xmlns:a16="http://schemas.microsoft.com/office/drawing/2014/main" id="{DB24C1E7-C7AF-9F8B-0AF4-C8AFEB79ADA2}"/>
                        </a:ext>
                      </a:extLst>
                    </p:cNvPr>
                    <p:cNvSpPr/>
                    <p:nvPr/>
                  </p:nvSpPr>
                  <p:spPr>
                    <a:xfrm>
                      <a:off x="4566706" y="599519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2" name="Oval 1661">
                      <a:extLst>
                        <a:ext uri="{FF2B5EF4-FFF2-40B4-BE49-F238E27FC236}">
                          <a16:creationId xmlns:a16="http://schemas.microsoft.com/office/drawing/2014/main" id="{5401F4AE-8CD3-0729-664F-BBC2FA57CFEE}"/>
                        </a:ext>
                      </a:extLst>
                    </p:cNvPr>
                    <p:cNvSpPr/>
                    <p:nvPr/>
                  </p:nvSpPr>
                  <p:spPr>
                    <a:xfrm>
                      <a:off x="4581731" y="57801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3" name="Oval 1662">
                      <a:extLst>
                        <a:ext uri="{FF2B5EF4-FFF2-40B4-BE49-F238E27FC236}">
                          <a16:creationId xmlns:a16="http://schemas.microsoft.com/office/drawing/2014/main" id="{9881AB37-57BF-5FBA-6BED-1901EC634927}"/>
                        </a:ext>
                      </a:extLst>
                    </p:cNvPr>
                    <p:cNvSpPr/>
                    <p:nvPr/>
                  </p:nvSpPr>
                  <p:spPr>
                    <a:xfrm>
                      <a:off x="4451414" y="59783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4" name="Oval 1663">
                      <a:extLst>
                        <a:ext uri="{FF2B5EF4-FFF2-40B4-BE49-F238E27FC236}">
                          <a16:creationId xmlns:a16="http://schemas.microsoft.com/office/drawing/2014/main" id="{94274FC9-7E0F-F6E8-7DE2-5A932333B0BA}"/>
                        </a:ext>
                      </a:extLst>
                    </p:cNvPr>
                    <p:cNvSpPr/>
                    <p:nvPr/>
                  </p:nvSpPr>
                  <p:spPr>
                    <a:xfrm>
                      <a:off x="4311351" y="60577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5" name="Oval 1664">
                      <a:extLst>
                        <a:ext uri="{FF2B5EF4-FFF2-40B4-BE49-F238E27FC236}">
                          <a16:creationId xmlns:a16="http://schemas.microsoft.com/office/drawing/2014/main" id="{8445DD53-7848-7F55-B2C3-3A3CF2A9AFC9}"/>
                        </a:ext>
                      </a:extLst>
                    </p:cNvPr>
                    <p:cNvSpPr/>
                    <p:nvPr/>
                  </p:nvSpPr>
                  <p:spPr>
                    <a:xfrm>
                      <a:off x="4466809" y="59960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6" name="Oval 1665">
                      <a:extLst>
                        <a:ext uri="{FF2B5EF4-FFF2-40B4-BE49-F238E27FC236}">
                          <a16:creationId xmlns:a16="http://schemas.microsoft.com/office/drawing/2014/main" id="{9D5A11F2-74EF-C178-B434-277DD9D0EC49}"/>
                        </a:ext>
                      </a:extLst>
                    </p:cNvPr>
                    <p:cNvSpPr/>
                    <p:nvPr/>
                  </p:nvSpPr>
                  <p:spPr>
                    <a:xfrm>
                      <a:off x="4390152" y="60135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7" name="Oval 1666">
                      <a:extLst>
                        <a:ext uri="{FF2B5EF4-FFF2-40B4-BE49-F238E27FC236}">
                          <a16:creationId xmlns:a16="http://schemas.microsoft.com/office/drawing/2014/main" id="{CB241F49-AA74-C73F-89E9-474A701C776C}"/>
                        </a:ext>
                      </a:extLst>
                    </p:cNvPr>
                    <p:cNvSpPr/>
                    <p:nvPr/>
                  </p:nvSpPr>
                  <p:spPr>
                    <a:xfrm>
                      <a:off x="4514673" y="60407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8" name="Oval 1667">
                      <a:extLst>
                        <a:ext uri="{FF2B5EF4-FFF2-40B4-BE49-F238E27FC236}">
                          <a16:creationId xmlns:a16="http://schemas.microsoft.com/office/drawing/2014/main" id="{BAA8FB06-AB55-C501-077B-E4D7ACE3B537}"/>
                        </a:ext>
                      </a:extLst>
                    </p:cNvPr>
                    <p:cNvSpPr/>
                    <p:nvPr/>
                  </p:nvSpPr>
                  <p:spPr>
                    <a:xfrm>
                      <a:off x="4652825" y="60135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9" name="Oval 1668">
                      <a:extLst>
                        <a:ext uri="{FF2B5EF4-FFF2-40B4-BE49-F238E27FC236}">
                          <a16:creationId xmlns:a16="http://schemas.microsoft.com/office/drawing/2014/main" id="{EF4EC7DB-EA88-1743-FD08-37507B93644C}"/>
                        </a:ext>
                      </a:extLst>
                    </p:cNvPr>
                    <p:cNvSpPr/>
                    <p:nvPr/>
                  </p:nvSpPr>
                  <p:spPr>
                    <a:xfrm>
                      <a:off x="4237856" y="61641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0" name="Oval 1669">
                      <a:extLst>
                        <a:ext uri="{FF2B5EF4-FFF2-40B4-BE49-F238E27FC236}">
                          <a16:creationId xmlns:a16="http://schemas.microsoft.com/office/drawing/2014/main" id="{CFC938DC-6655-6576-8838-0213C5099197}"/>
                        </a:ext>
                      </a:extLst>
                    </p:cNvPr>
                    <p:cNvSpPr/>
                    <p:nvPr/>
                  </p:nvSpPr>
                  <p:spPr>
                    <a:xfrm>
                      <a:off x="4316590" y="61097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1" name="Oval 1670">
                      <a:extLst>
                        <a:ext uri="{FF2B5EF4-FFF2-40B4-BE49-F238E27FC236}">
                          <a16:creationId xmlns:a16="http://schemas.microsoft.com/office/drawing/2014/main" id="{CB484BBA-AB6F-5A5D-26E6-CC8AF694F1FB}"/>
                        </a:ext>
                      </a:extLst>
                    </p:cNvPr>
                    <p:cNvSpPr/>
                    <p:nvPr/>
                  </p:nvSpPr>
                  <p:spPr>
                    <a:xfrm>
                      <a:off x="4472048" y="60479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2" name="Oval 1671">
                      <a:extLst>
                        <a:ext uri="{FF2B5EF4-FFF2-40B4-BE49-F238E27FC236}">
                          <a16:creationId xmlns:a16="http://schemas.microsoft.com/office/drawing/2014/main" id="{37A47CCD-8F2C-B11A-2973-7D0F0E691BD7}"/>
                        </a:ext>
                      </a:extLst>
                    </p:cNvPr>
                    <p:cNvSpPr/>
                    <p:nvPr/>
                  </p:nvSpPr>
                  <p:spPr>
                    <a:xfrm>
                      <a:off x="4395391" y="60654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3" name="Oval 1672">
                      <a:extLst>
                        <a:ext uri="{FF2B5EF4-FFF2-40B4-BE49-F238E27FC236}">
                          <a16:creationId xmlns:a16="http://schemas.microsoft.com/office/drawing/2014/main" id="{4240EC0C-0184-ED50-C958-DD0238B0AA65}"/>
                        </a:ext>
                      </a:extLst>
                    </p:cNvPr>
                    <p:cNvSpPr/>
                    <p:nvPr/>
                  </p:nvSpPr>
                  <p:spPr>
                    <a:xfrm>
                      <a:off x="4519912" y="60926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4" name="Oval 1673">
                      <a:extLst>
                        <a:ext uri="{FF2B5EF4-FFF2-40B4-BE49-F238E27FC236}">
                          <a16:creationId xmlns:a16="http://schemas.microsoft.com/office/drawing/2014/main" id="{D75529B4-757B-B5A7-F845-3394BD1D4E90}"/>
                        </a:ext>
                      </a:extLst>
                    </p:cNvPr>
                    <p:cNvSpPr/>
                    <p:nvPr/>
                  </p:nvSpPr>
                  <p:spPr>
                    <a:xfrm>
                      <a:off x="4830489" y="59967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5" name="Oval 1674">
                      <a:extLst>
                        <a:ext uri="{FF2B5EF4-FFF2-40B4-BE49-F238E27FC236}">
                          <a16:creationId xmlns:a16="http://schemas.microsoft.com/office/drawing/2014/main" id="{4251A2CD-1DB7-DF44-0B02-A87D7A7A7F28}"/>
                        </a:ext>
                      </a:extLst>
                    </p:cNvPr>
                    <p:cNvSpPr/>
                    <p:nvPr/>
                  </p:nvSpPr>
                  <p:spPr>
                    <a:xfrm>
                      <a:off x="4658064" y="60654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6" name="Oval 1675">
                      <a:extLst>
                        <a:ext uri="{FF2B5EF4-FFF2-40B4-BE49-F238E27FC236}">
                          <a16:creationId xmlns:a16="http://schemas.microsoft.com/office/drawing/2014/main" id="{D05B6F1E-5186-BCF1-2C8B-5DD13F75D632}"/>
                        </a:ext>
                      </a:extLst>
                    </p:cNvPr>
                    <p:cNvSpPr/>
                    <p:nvPr/>
                  </p:nvSpPr>
                  <p:spPr>
                    <a:xfrm>
                      <a:off x="4934110" y="59694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7" name="Oval 1676">
                      <a:extLst>
                        <a:ext uri="{FF2B5EF4-FFF2-40B4-BE49-F238E27FC236}">
                          <a16:creationId xmlns:a16="http://schemas.microsoft.com/office/drawing/2014/main" id="{7FD3CB65-E056-7BC4-58BE-FBE921DC84C3}"/>
                        </a:ext>
                      </a:extLst>
                    </p:cNvPr>
                    <p:cNvSpPr/>
                    <p:nvPr/>
                  </p:nvSpPr>
                  <p:spPr>
                    <a:xfrm>
                      <a:off x="4999971" y="59967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8" name="Oval 1677">
                      <a:extLst>
                        <a:ext uri="{FF2B5EF4-FFF2-40B4-BE49-F238E27FC236}">
                          <a16:creationId xmlns:a16="http://schemas.microsoft.com/office/drawing/2014/main" id="{6DF11A48-C3C8-1D17-28C6-6686CF7F3624}"/>
                        </a:ext>
                      </a:extLst>
                    </p:cNvPr>
                    <p:cNvSpPr/>
                    <p:nvPr/>
                  </p:nvSpPr>
                  <p:spPr>
                    <a:xfrm>
                      <a:off x="4288491" y="61073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9" name="Oval 1678">
                      <a:extLst>
                        <a:ext uri="{FF2B5EF4-FFF2-40B4-BE49-F238E27FC236}">
                          <a16:creationId xmlns:a16="http://schemas.microsoft.com/office/drawing/2014/main" id="{B7A63EF8-E978-8FED-AF9A-8A92940BD34A}"/>
                        </a:ext>
                      </a:extLst>
                    </p:cNvPr>
                    <p:cNvSpPr/>
                    <p:nvPr/>
                  </p:nvSpPr>
                  <p:spPr>
                    <a:xfrm>
                      <a:off x="4443949" y="60456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0" name="Oval 1679">
                      <a:extLst>
                        <a:ext uri="{FF2B5EF4-FFF2-40B4-BE49-F238E27FC236}">
                          <a16:creationId xmlns:a16="http://schemas.microsoft.com/office/drawing/2014/main" id="{2E5A9B24-C096-6FB3-E7CB-E1230A70349B}"/>
                        </a:ext>
                      </a:extLst>
                    </p:cNvPr>
                    <p:cNvSpPr/>
                    <p:nvPr/>
                  </p:nvSpPr>
                  <p:spPr>
                    <a:xfrm>
                      <a:off x="4367292" y="60631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1" name="Oval 1680">
                      <a:extLst>
                        <a:ext uri="{FF2B5EF4-FFF2-40B4-BE49-F238E27FC236}">
                          <a16:creationId xmlns:a16="http://schemas.microsoft.com/office/drawing/2014/main" id="{6B5C4EF3-0C6B-39BC-F178-7A654013D3AD}"/>
                        </a:ext>
                      </a:extLst>
                    </p:cNvPr>
                    <p:cNvSpPr/>
                    <p:nvPr/>
                  </p:nvSpPr>
                  <p:spPr>
                    <a:xfrm>
                      <a:off x="4491813" y="60903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2" name="Oval 1681">
                      <a:extLst>
                        <a:ext uri="{FF2B5EF4-FFF2-40B4-BE49-F238E27FC236}">
                          <a16:creationId xmlns:a16="http://schemas.microsoft.com/office/drawing/2014/main" id="{75D01071-2E23-0A92-94EC-0A24A63BD832}"/>
                        </a:ext>
                      </a:extLst>
                    </p:cNvPr>
                    <p:cNvSpPr/>
                    <p:nvPr/>
                  </p:nvSpPr>
                  <p:spPr>
                    <a:xfrm>
                      <a:off x="4802390" y="59943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3" name="Oval 1682">
                      <a:extLst>
                        <a:ext uri="{FF2B5EF4-FFF2-40B4-BE49-F238E27FC236}">
                          <a16:creationId xmlns:a16="http://schemas.microsoft.com/office/drawing/2014/main" id="{26882680-5584-5A05-3BDD-24D32DC73DE7}"/>
                        </a:ext>
                      </a:extLst>
                    </p:cNvPr>
                    <p:cNvSpPr/>
                    <p:nvPr/>
                  </p:nvSpPr>
                  <p:spPr>
                    <a:xfrm>
                      <a:off x="4629965" y="60631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4" name="Oval 1683">
                      <a:extLst>
                        <a:ext uri="{FF2B5EF4-FFF2-40B4-BE49-F238E27FC236}">
                          <a16:creationId xmlns:a16="http://schemas.microsoft.com/office/drawing/2014/main" id="{89A57F1D-D531-6CA6-53E5-B1FECC7249B5}"/>
                        </a:ext>
                      </a:extLst>
                    </p:cNvPr>
                    <p:cNvSpPr/>
                    <p:nvPr/>
                  </p:nvSpPr>
                  <p:spPr>
                    <a:xfrm>
                      <a:off x="4906011" y="59671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5" name="Oval 1684">
                      <a:extLst>
                        <a:ext uri="{FF2B5EF4-FFF2-40B4-BE49-F238E27FC236}">
                          <a16:creationId xmlns:a16="http://schemas.microsoft.com/office/drawing/2014/main" id="{356C2615-7026-C0DD-1A8B-436D7A683B3D}"/>
                        </a:ext>
                      </a:extLst>
                    </p:cNvPr>
                    <p:cNvSpPr/>
                    <p:nvPr/>
                  </p:nvSpPr>
                  <p:spPr>
                    <a:xfrm>
                      <a:off x="4971872" y="59943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6" name="Oval 1685">
                      <a:extLst>
                        <a:ext uri="{FF2B5EF4-FFF2-40B4-BE49-F238E27FC236}">
                          <a16:creationId xmlns:a16="http://schemas.microsoft.com/office/drawing/2014/main" id="{5ED7ADF7-2964-D468-BD7D-D359A4A1757C}"/>
                        </a:ext>
                      </a:extLst>
                    </p:cNvPr>
                    <p:cNvSpPr/>
                    <p:nvPr/>
                  </p:nvSpPr>
                  <p:spPr>
                    <a:xfrm>
                      <a:off x="4693216" y="60507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7" name="Oval 1686">
                      <a:extLst>
                        <a:ext uri="{FF2B5EF4-FFF2-40B4-BE49-F238E27FC236}">
                          <a16:creationId xmlns:a16="http://schemas.microsoft.com/office/drawing/2014/main" id="{EEF505AA-DF66-8352-C8F7-CCABEE291B8C}"/>
                        </a:ext>
                      </a:extLst>
                    </p:cNvPr>
                    <p:cNvSpPr/>
                    <p:nvPr/>
                  </p:nvSpPr>
                  <p:spPr>
                    <a:xfrm>
                      <a:off x="4796837" y="602357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8" name="Oval 1687">
                      <a:extLst>
                        <a:ext uri="{FF2B5EF4-FFF2-40B4-BE49-F238E27FC236}">
                          <a16:creationId xmlns:a16="http://schemas.microsoft.com/office/drawing/2014/main" id="{520969D6-E3C4-0FB1-4D3B-9B5EE2622E66}"/>
                        </a:ext>
                      </a:extLst>
                    </p:cNvPr>
                    <p:cNvSpPr/>
                    <p:nvPr/>
                  </p:nvSpPr>
                  <p:spPr>
                    <a:xfrm>
                      <a:off x="4862698" y="60507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9" name="Oval 1688">
                      <a:extLst>
                        <a:ext uri="{FF2B5EF4-FFF2-40B4-BE49-F238E27FC236}">
                          <a16:creationId xmlns:a16="http://schemas.microsoft.com/office/drawing/2014/main" id="{D525C7A2-D154-697C-6532-45C57CCF8180}"/>
                        </a:ext>
                      </a:extLst>
                    </p:cNvPr>
                    <p:cNvSpPr/>
                    <p:nvPr/>
                  </p:nvSpPr>
                  <p:spPr>
                    <a:xfrm>
                      <a:off x="4604075" y="59793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0" name="Oval 1689">
                      <a:extLst>
                        <a:ext uri="{FF2B5EF4-FFF2-40B4-BE49-F238E27FC236}">
                          <a16:creationId xmlns:a16="http://schemas.microsoft.com/office/drawing/2014/main" id="{C9213F4D-01FB-5AC3-2E5D-851642B6F375}"/>
                        </a:ext>
                      </a:extLst>
                    </p:cNvPr>
                    <p:cNvSpPr/>
                    <p:nvPr/>
                  </p:nvSpPr>
                  <p:spPr>
                    <a:xfrm>
                      <a:off x="4773557" y="59793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1" name="Oval 1690">
                      <a:extLst>
                        <a:ext uri="{FF2B5EF4-FFF2-40B4-BE49-F238E27FC236}">
                          <a16:creationId xmlns:a16="http://schemas.microsoft.com/office/drawing/2014/main" id="{1EBC8827-C919-16CF-7A08-BB201020882C}"/>
                        </a:ext>
                      </a:extLst>
                    </p:cNvPr>
                    <p:cNvSpPr/>
                    <p:nvPr/>
                  </p:nvSpPr>
                  <p:spPr>
                    <a:xfrm>
                      <a:off x="4609314" y="6031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2" name="Oval 1691">
                      <a:extLst>
                        <a:ext uri="{FF2B5EF4-FFF2-40B4-BE49-F238E27FC236}">
                          <a16:creationId xmlns:a16="http://schemas.microsoft.com/office/drawing/2014/main" id="{55040B9E-27B8-1951-50AB-ACC24AF82B28}"/>
                        </a:ext>
                      </a:extLst>
                    </p:cNvPr>
                    <p:cNvSpPr/>
                    <p:nvPr/>
                  </p:nvSpPr>
                  <p:spPr>
                    <a:xfrm>
                      <a:off x="4712935" y="60040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3" name="Oval 1692">
                      <a:extLst>
                        <a:ext uri="{FF2B5EF4-FFF2-40B4-BE49-F238E27FC236}">
                          <a16:creationId xmlns:a16="http://schemas.microsoft.com/office/drawing/2014/main" id="{C4EE3BB1-7629-E774-9798-A34E2A895216}"/>
                        </a:ext>
                      </a:extLst>
                    </p:cNvPr>
                    <p:cNvSpPr/>
                    <p:nvPr/>
                  </p:nvSpPr>
                  <p:spPr>
                    <a:xfrm>
                      <a:off x="4778796" y="6031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4" name="Oval 1693">
                      <a:extLst>
                        <a:ext uri="{FF2B5EF4-FFF2-40B4-BE49-F238E27FC236}">
                          <a16:creationId xmlns:a16="http://schemas.microsoft.com/office/drawing/2014/main" id="{2CFF40F9-0E99-1C76-1C1E-55F6F68A4DFB}"/>
                        </a:ext>
                      </a:extLst>
                    </p:cNvPr>
                    <p:cNvSpPr/>
                    <p:nvPr/>
                  </p:nvSpPr>
                  <p:spPr>
                    <a:xfrm>
                      <a:off x="4581215" y="60289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5" name="Oval 1694">
                      <a:extLst>
                        <a:ext uri="{FF2B5EF4-FFF2-40B4-BE49-F238E27FC236}">
                          <a16:creationId xmlns:a16="http://schemas.microsoft.com/office/drawing/2014/main" id="{5B90F7B9-9852-CFBA-143C-963E691E73A8}"/>
                        </a:ext>
                      </a:extLst>
                    </p:cNvPr>
                    <p:cNvSpPr/>
                    <p:nvPr/>
                  </p:nvSpPr>
                  <p:spPr>
                    <a:xfrm>
                      <a:off x="4684836" y="60017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6" name="Oval 1695">
                      <a:extLst>
                        <a:ext uri="{FF2B5EF4-FFF2-40B4-BE49-F238E27FC236}">
                          <a16:creationId xmlns:a16="http://schemas.microsoft.com/office/drawing/2014/main" id="{C397E659-87A4-71C0-AF3E-A3C476496A7A}"/>
                        </a:ext>
                      </a:extLst>
                    </p:cNvPr>
                    <p:cNvSpPr/>
                    <p:nvPr/>
                  </p:nvSpPr>
                  <p:spPr>
                    <a:xfrm>
                      <a:off x="4750697" y="60289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7" name="Oval 1696">
                      <a:extLst>
                        <a:ext uri="{FF2B5EF4-FFF2-40B4-BE49-F238E27FC236}">
                          <a16:creationId xmlns:a16="http://schemas.microsoft.com/office/drawing/2014/main" id="{1346C772-837A-D192-CB22-14F9220AA38C}"/>
                        </a:ext>
                      </a:extLst>
                    </p:cNvPr>
                    <p:cNvSpPr/>
                    <p:nvPr/>
                  </p:nvSpPr>
                  <p:spPr>
                    <a:xfrm>
                      <a:off x="4574396" y="60726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8" name="Oval 1697">
                      <a:extLst>
                        <a:ext uri="{FF2B5EF4-FFF2-40B4-BE49-F238E27FC236}">
                          <a16:creationId xmlns:a16="http://schemas.microsoft.com/office/drawing/2014/main" id="{E5AD1AD8-34E1-BA60-3C40-6DA16EE10D0F}"/>
                        </a:ext>
                      </a:extLst>
                    </p:cNvPr>
                    <p:cNvSpPr/>
                    <p:nvPr/>
                  </p:nvSpPr>
                  <p:spPr>
                    <a:xfrm>
                      <a:off x="4678017" y="60454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9" name="Oval 1698">
                      <a:extLst>
                        <a:ext uri="{FF2B5EF4-FFF2-40B4-BE49-F238E27FC236}">
                          <a16:creationId xmlns:a16="http://schemas.microsoft.com/office/drawing/2014/main" id="{05B564AC-2685-775D-C234-71C1E5C953F8}"/>
                        </a:ext>
                      </a:extLst>
                    </p:cNvPr>
                    <p:cNvSpPr/>
                    <p:nvPr/>
                  </p:nvSpPr>
                  <p:spPr>
                    <a:xfrm>
                      <a:off x="4743878" y="60726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0" name="Oval 1699">
                      <a:extLst>
                        <a:ext uri="{FF2B5EF4-FFF2-40B4-BE49-F238E27FC236}">
                          <a16:creationId xmlns:a16="http://schemas.microsoft.com/office/drawing/2014/main" id="{36BE38A9-25B4-A1B0-CF4F-91F3880D37EE}"/>
                        </a:ext>
                      </a:extLst>
                    </p:cNvPr>
                    <p:cNvSpPr/>
                    <p:nvPr/>
                  </p:nvSpPr>
                  <p:spPr>
                    <a:xfrm>
                      <a:off x="4568618" y="59828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1" name="Oval 1700">
                      <a:extLst>
                        <a:ext uri="{FF2B5EF4-FFF2-40B4-BE49-F238E27FC236}">
                          <a16:creationId xmlns:a16="http://schemas.microsoft.com/office/drawing/2014/main" id="{55A4CB77-3059-CF77-51A6-65E8E769FA28}"/>
                        </a:ext>
                      </a:extLst>
                    </p:cNvPr>
                    <p:cNvSpPr/>
                    <p:nvPr/>
                  </p:nvSpPr>
                  <p:spPr>
                    <a:xfrm>
                      <a:off x="4588876" y="597397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2" name="Oval 1701">
                      <a:extLst>
                        <a:ext uri="{FF2B5EF4-FFF2-40B4-BE49-F238E27FC236}">
                          <a16:creationId xmlns:a16="http://schemas.microsoft.com/office/drawing/2014/main" id="{1F450F74-006B-6CDC-2081-89EE64D39249}"/>
                        </a:ext>
                      </a:extLst>
                    </p:cNvPr>
                    <p:cNvSpPr/>
                    <p:nvPr/>
                  </p:nvSpPr>
                  <p:spPr>
                    <a:xfrm>
                      <a:off x="4654737" y="60011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3" name="Oval 1702">
                      <a:extLst>
                        <a:ext uri="{FF2B5EF4-FFF2-40B4-BE49-F238E27FC236}">
                          <a16:creationId xmlns:a16="http://schemas.microsoft.com/office/drawing/2014/main" id="{03725A52-1BB8-4663-DEE8-8B2AE68974D1}"/>
                        </a:ext>
                      </a:extLst>
                    </p:cNvPr>
                    <p:cNvSpPr/>
                    <p:nvPr/>
                  </p:nvSpPr>
                  <p:spPr>
                    <a:xfrm>
                      <a:off x="4490494" y="60531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4" name="Oval 1703">
                      <a:extLst>
                        <a:ext uri="{FF2B5EF4-FFF2-40B4-BE49-F238E27FC236}">
                          <a16:creationId xmlns:a16="http://schemas.microsoft.com/office/drawing/2014/main" id="{D78A90B2-1624-6517-3A16-03D460349784}"/>
                        </a:ext>
                      </a:extLst>
                    </p:cNvPr>
                    <p:cNvSpPr/>
                    <p:nvPr/>
                  </p:nvSpPr>
                  <p:spPr>
                    <a:xfrm>
                      <a:off x="4594115" y="602589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5" name="Oval 1704">
                      <a:extLst>
                        <a:ext uri="{FF2B5EF4-FFF2-40B4-BE49-F238E27FC236}">
                          <a16:creationId xmlns:a16="http://schemas.microsoft.com/office/drawing/2014/main" id="{E311DC08-D135-B372-BFC2-4F34401B4918}"/>
                        </a:ext>
                      </a:extLst>
                    </p:cNvPr>
                    <p:cNvSpPr/>
                    <p:nvPr/>
                  </p:nvSpPr>
                  <p:spPr>
                    <a:xfrm>
                      <a:off x="4659976" y="60531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6" name="Oval 1705">
                      <a:extLst>
                        <a:ext uri="{FF2B5EF4-FFF2-40B4-BE49-F238E27FC236}">
                          <a16:creationId xmlns:a16="http://schemas.microsoft.com/office/drawing/2014/main" id="{22E8C2F5-6D32-6560-5275-7BE569601D8E}"/>
                        </a:ext>
                      </a:extLst>
                    </p:cNvPr>
                    <p:cNvSpPr/>
                    <p:nvPr/>
                  </p:nvSpPr>
                  <p:spPr>
                    <a:xfrm>
                      <a:off x="4462395" y="60507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7" name="Oval 1706">
                      <a:extLst>
                        <a:ext uri="{FF2B5EF4-FFF2-40B4-BE49-F238E27FC236}">
                          <a16:creationId xmlns:a16="http://schemas.microsoft.com/office/drawing/2014/main" id="{602E3F32-3741-9ACA-9D7C-7C3F9219B3A0}"/>
                        </a:ext>
                      </a:extLst>
                    </p:cNvPr>
                    <p:cNvSpPr/>
                    <p:nvPr/>
                  </p:nvSpPr>
                  <p:spPr>
                    <a:xfrm>
                      <a:off x="4566016" y="602357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8" name="Oval 1707">
                      <a:extLst>
                        <a:ext uri="{FF2B5EF4-FFF2-40B4-BE49-F238E27FC236}">
                          <a16:creationId xmlns:a16="http://schemas.microsoft.com/office/drawing/2014/main" id="{BC5AD623-A76E-02E7-E4E8-62D2CB8D3ED1}"/>
                        </a:ext>
                      </a:extLst>
                    </p:cNvPr>
                    <p:cNvSpPr/>
                    <p:nvPr/>
                  </p:nvSpPr>
                  <p:spPr>
                    <a:xfrm>
                      <a:off x="4631877" y="60507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9" name="Oval 1708">
                      <a:extLst>
                        <a:ext uri="{FF2B5EF4-FFF2-40B4-BE49-F238E27FC236}">
                          <a16:creationId xmlns:a16="http://schemas.microsoft.com/office/drawing/2014/main" id="{0E331BA7-EF46-7B62-C247-71F67BD07313}"/>
                        </a:ext>
                      </a:extLst>
                    </p:cNvPr>
                    <p:cNvSpPr/>
                    <p:nvPr/>
                  </p:nvSpPr>
                  <p:spPr>
                    <a:xfrm>
                      <a:off x="4366324" y="61000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0" name="Oval 1709">
                      <a:extLst>
                        <a:ext uri="{FF2B5EF4-FFF2-40B4-BE49-F238E27FC236}">
                          <a16:creationId xmlns:a16="http://schemas.microsoft.com/office/drawing/2014/main" id="{657C983A-F66F-EF8E-2B6A-FAF9D12BF8D8}"/>
                        </a:ext>
                      </a:extLst>
                    </p:cNvPr>
                    <p:cNvSpPr/>
                    <p:nvPr/>
                  </p:nvSpPr>
                  <p:spPr>
                    <a:xfrm>
                      <a:off x="4432185" y="61272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1" name="Oval 1710">
                      <a:extLst>
                        <a:ext uri="{FF2B5EF4-FFF2-40B4-BE49-F238E27FC236}">
                          <a16:creationId xmlns:a16="http://schemas.microsoft.com/office/drawing/2014/main" id="{E46C11D9-2333-4D94-179D-80D4BC7FFAAA}"/>
                        </a:ext>
                      </a:extLst>
                    </p:cNvPr>
                    <p:cNvSpPr/>
                    <p:nvPr/>
                  </p:nvSpPr>
                  <p:spPr>
                    <a:xfrm>
                      <a:off x="4415103" y="62796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2" name="Oval 1711">
                      <a:extLst>
                        <a:ext uri="{FF2B5EF4-FFF2-40B4-BE49-F238E27FC236}">
                          <a16:creationId xmlns:a16="http://schemas.microsoft.com/office/drawing/2014/main" id="{B2B50A7E-4569-B998-D1CD-92E7B6F9B028}"/>
                        </a:ext>
                      </a:extLst>
                    </p:cNvPr>
                    <p:cNvSpPr/>
                    <p:nvPr/>
                  </p:nvSpPr>
                  <p:spPr>
                    <a:xfrm>
                      <a:off x="4518724" y="62524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3" name="Oval 1712">
                      <a:extLst>
                        <a:ext uri="{FF2B5EF4-FFF2-40B4-BE49-F238E27FC236}">
                          <a16:creationId xmlns:a16="http://schemas.microsoft.com/office/drawing/2014/main" id="{EE4602EA-F5D6-17FA-CF24-D04CD256DD1A}"/>
                        </a:ext>
                      </a:extLst>
                    </p:cNvPr>
                    <p:cNvSpPr/>
                    <p:nvPr/>
                  </p:nvSpPr>
                  <p:spPr>
                    <a:xfrm>
                      <a:off x="4584585" y="62796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4" name="Oval 1713">
                      <a:extLst>
                        <a:ext uri="{FF2B5EF4-FFF2-40B4-BE49-F238E27FC236}">
                          <a16:creationId xmlns:a16="http://schemas.microsoft.com/office/drawing/2014/main" id="{97BFEBE3-FBD9-F9C5-A2D7-4E3331CD9180}"/>
                        </a:ext>
                      </a:extLst>
                    </p:cNvPr>
                    <p:cNvSpPr/>
                    <p:nvPr/>
                  </p:nvSpPr>
                  <p:spPr>
                    <a:xfrm>
                      <a:off x="4343464" y="61626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5" name="Oval 1714">
                      <a:extLst>
                        <a:ext uri="{FF2B5EF4-FFF2-40B4-BE49-F238E27FC236}">
                          <a16:creationId xmlns:a16="http://schemas.microsoft.com/office/drawing/2014/main" id="{F420330C-C8BC-6C19-FAA3-8F71454FB72B}"/>
                        </a:ext>
                      </a:extLst>
                    </p:cNvPr>
                    <p:cNvSpPr/>
                    <p:nvPr/>
                  </p:nvSpPr>
                  <p:spPr>
                    <a:xfrm>
                      <a:off x="4409325" y="61898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6" name="Oval 1715">
                      <a:extLst>
                        <a:ext uri="{FF2B5EF4-FFF2-40B4-BE49-F238E27FC236}">
                          <a16:creationId xmlns:a16="http://schemas.microsoft.com/office/drawing/2014/main" id="{EF3EE160-F572-FC21-3FEB-69A828387A64}"/>
                        </a:ext>
                      </a:extLst>
                    </p:cNvPr>
                    <p:cNvSpPr/>
                    <p:nvPr/>
                  </p:nvSpPr>
                  <p:spPr>
                    <a:xfrm>
                      <a:off x="4366324" y="61185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7" name="Oval 1716">
                      <a:extLst>
                        <a:ext uri="{FF2B5EF4-FFF2-40B4-BE49-F238E27FC236}">
                          <a16:creationId xmlns:a16="http://schemas.microsoft.com/office/drawing/2014/main" id="{96EBE0FD-F225-6253-95ED-388E59636967}"/>
                        </a:ext>
                      </a:extLst>
                    </p:cNvPr>
                    <p:cNvSpPr/>
                    <p:nvPr/>
                  </p:nvSpPr>
                  <p:spPr>
                    <a:xfrm>
                      <a:off x="4432185" y="61457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8" name="Oval 1717">
                      <a:extLst>
                        <a:ext uri="{FF2B5EF4-FFF2-40B4-BE49-F238E27FC236}">
                          <a16:creationId xmlns:a16="http://schemas.microsoft.com/office/drawing/2014/main" id="{FC6593CA-E681-2777-2B5B-344BA4A820B7}"/>
                        </a:ext>
                      </a:extLst>
                    </p:cNvPr>
                    <p:cNvSpPr/>
                    <p:nvPr/>
                  </p:nvSpPr>
                  <p:spPr>
                    <a:xfrm>
                      <a:off x="4325962" y="62081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9" name="Oval 1718">
                      <a:extLst>
                        <a:ext uri="{FF2B5EF4-FFF2-40B4-BE49-F238E27FC236}">
                          <a16:creationId xmlns:a16="http://schemas.microsoft.com/office/drawing/2014/main" id="{FC52C282-A82F-8A56-4548-BBA7A78A433B}"/>
                        </a:ext>
                      </a:extLst>
                    </p:cNvPr>
                    <p:cNvSpPr/>
                    <p:nvPr/>
                  </p:nvSpPr>
                  <p:spPr>
                    <a:xfrm>
                      <a:off x="4429583" y="61809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0" name="Oval 1719">
                      <a:extLst>
                        <a:ext uri="{FF2B5EF4-FFF2-40B4-BE49-F238E27FC236}">
                          <a16:creationId xmlns:a16="http://schemas.microsoft.com/office/drawing/2014/main" id="{36AF5062-003C-89A6-35D1-21B972B95502}"/>
                        </a:ext>
                      </a:extLst>
                    </p:cNvPr>
                    <p:cNvSpPr/>
                    <p:nvPr/>
                  </p:nvSpPr>
                  <p:spPr>
                    <a:xfrm>
                      <a:off x="4495444" y="62081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1" name="Oval 1720">
                      <a:extLst>
                        <a:ext uri="{FF2B5EF4-FFF2-40B4-BE49-F238E27FC236}">
                          <a16:creationId xmlns:a16="http://schemas.microsoft.com/office/drawing/2014/main" id="{35A3067E-0AD9-9397-9D7F-C2C0802BD721}"/>
                        </a:ext>
                      </a:extLst>
                    </p:cNvPr>
                    <p:cNvSpPr/>
                    <p:nvPr/>
                  </p:nvSpPr>
                  <p:spPr>
                    <a:xfrm>
                      <a:off x="4331201" y="62601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2" name="Oval 1721">
                      <a:extLst>
                        <a:ext uri="{FF2B5EF4-FFF2-40B4-BE49-F238E27FC236}">
                          <a16:creationId xmlns:a16="http://schemas.microsoft.com/office/drawing/2014/main" id="{0A58C628-24FE-27F9-528F-74D7535D6E9C}"/>
                        </a:ext>
                      </a:extLst>
                    </p:cNvPr>
                    <p:cNvSpPr/>
                    <p:nvPr/>
                  </p:nvSpPr>
                  <p:spPr>
                    <a:xfrm>
                      <a:off x="4434822" y="62328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3" name="Oval 1722">
                      <a:extLst>
                        <a:ext uri="{FF2B5EF4-FFF2-40B4-BE49-F238E27FC236}">
                          <a16:creationId xmlns:a16="http://schemas.microsoft.com/office/drawing/2014/main" id="{454B75FB-05B5-4759-CD80-6ECF811B8AD5}"/>
                        </a:ext>
                      </a:extLst>
                    </p:cNvPr>
                    <p:cNvSpPr/>
                    <p:nvPr/>
                  </p:nvSpPr>
                  <p:spPr>
                    <a:xfrm>
                      <a:off x="4500683" y="62601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4" name="Oval 1723">
                      <a:extLst>
                        <a:ext uri="{FF2B5EF4-FFF2-40B4-BE49-F238E27FC236}">
                          <a16:creationId xmlns:a16="http://schemas.microsoft.com/office/drawing/2014/main" id="{E4FDB1EF-89F9-E218-484A-A85761BEA21D}"/>
                        </a:ext>
                      </a:extLst>
                    </p:cNvPr>
                    <p:cNvSpPr/>
                    <p:nvPr/>
                  </p:nvSpPr>
                  <p:spPr>
                    <a:xfrm>
                      <a:off x="4303102" y="62577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5" name="Oval 1724">
                      <a:extLst>
                        <a:ext uri="{FF2B5EF4-FFF2-40B4-BE49-F238E27FC236}">
                          <a16:creationId xmlns:a16="http://schemas.microsoft.com/office/drawing/2014/main" id="{FF5F3388-4845-27B9-E28F-06DDCC14EB80}"/>
                        </a:ext>
                      </a:extLst>
                    </p:cNvPr>
                    <p:cNvSpPr/>
                    <p:nvPr/>
                  </p:nvSpPr>
                  <p:spPr>
                    <a:xfrm>
                      <a:off x="4406723" y="62305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6" name="Oval 1725">
                      <a:extLst>
                        <a:ext uri="{FF2B5EF4-FFF2-40B4-BE49-F238E27FC236}">
                          <a16:creationId xmlns:a16="http://schemas.microsoft.com/office/drawing/2014/main" id="{9FB5B4D1-FC73-7371-F7EF-064EFD2FEB65}"/>
                        </a:ext>
                      </a:extLst>
                    </p:cNvPr>
                    <p:cNvSpPr/>
                    <p:nvPr/>
                  </p:nvSpPr>
                  <p:spPr>
                    <a:xfrm>
                      <a:off x="4472584" y="62577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7" name="Oval 1726">
                      <a:extLst>
                        <a:ext uri="{FF2B5EF4-FFF2-40B4-BE49-F238E27FC236}">
                          <a16:creationId xmlns:a16="http://schemas.microsoft.com/office/drawing/2014/main" id="{60BFE6FC-B564-69A6-D7B0-50A23A49399B}"/>
                        </a:ext>
                      </a:extLst>
                    </p:cNvPr>
                    <p:cNvSpPr/>
                    <p:nvPr/>
                  </p:nvSpPr>
                  <p:spPr>
                    <a:xfrm>
                      <a:off x="4782131" y="59687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8" name="Oval 1727">
                      <a:extLst>
                        <a:ext uri="{FF2B5EF4-FFF2-40B4-BE49-F238E27FC236}">
                          <a16:creationId xmlns:a16="http://schemas.microsoft.com/office/drawing/2014/main" id="{88F7BC90-D969-6CC3-A5D0-8F45A7A8442E}"/>
                        </a:ext>
                      </a:extLst>
                    </p:cNvPr>
                    <p:cNvSpPr/>
                    <p:nvPr/>
                  </p:nvSpPr>
                  <p:spPr>
                    <a:xfrm>
                      <a:off x="4847992" y="59959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9" name="Oval 1728">
                      <a:extLst>
                        <a:ext uri="{FF2B5EF4-FFF2-40B4-BE49-F238E27FC236}">
                          <a16:creationId xmlns:a16="http://schemas.microsoft.com/office/drawing/2014/main" id="{5869A789-49DF-4901-3496-C2D751CB621D}"/>
                        </a:ext>
                      </a:extLst>
                    </p:cNvPr>
                    <p:cNvSpPr/>
                    <p:nvPr/>
                  </p:nvSpPr>
                  <p:spPr>
                    <a:xfrm>
                      <a:off x="4830910" y="61483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0" name="Oval 1729">
                      <a:extLst>
                        <a:ext uri="{FF2B5EF4-FFF2-40B4-BE49-F238E27FC236}">
                          <a16:creationId xmlns:a16="http://schemas.microsoft.com/office/drawing/2014/main" id="{ABFC833A-C2EC-56E6-D05C-7587341DD127}"/>
                        </a:ext>
                      </a:extLst>
                    </p:cNvPr>
                    <p:cNvSpPr/>
                    <p:nvPr/>
                  </p:nvSpPr>
                  <p:spPr>
                    <a:xfrm>
                      <a:off x="4934531" y="61211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1" name="Oval 1730">
                      <a:extLst>
                        <a:ext uri="{FF2B5EF4-FFF2-40B4-BE49-F238E27FC236}">
                          <a16:creationId xmlns:a16="http://schemas.microsoft.com/office/drawing/2014/main" id="{17B2003E-AF6E-CFCB-A310-C8103CD80385}"/>
                        </a:ext>
                      </a:extLst>
                    </p:cNvPr>
                    <p:cNvSpPr/>
                    <p:nvPr/>
                  </p:nvSpPr>
                  <p:spPr>
                    <a:xfrm>
                      <a:off x="5000392" y="61483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2" name="Oval 1731">
                      <a:extLst>
                        <a:ext uri="{FF2B5EF4-FFF2-40B4-BE49-F238E27FC236}">
                          <a16:creationId xmlns:a16="http://schemas.microsoft.com/office/drawing/2014/main" id="{A62A45DE-F348-0DE6-D7EB-C49BEEB22D71}"/>
                        </a:ext>
                      </a:extLst>
                    </p:cNvPr>
                    <p:cNvSpPr/>
                    <p:nvPr/>
                  </p:nvSpPr>
                  <p:spPr>
                    <a:xfrm>
                      <a:off x="4759271" y="60313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3" name="Oval 1732">
                      <a:extLst>
                        <a:ext uri="{FF2B5EF4-FFF2-40B4-BE49-F238E27FC236}">
                          <a16:creationId xmlns:a16="http://schemas.microsoft.com/office/drawing/2014/main" id="{F4575C46-3FDB-194A-F4F7-8D50E8C37D4D}"/>
                        </a:ext>
                      </a:extLst>
                    </p:cNvPr>
                    <p:cNvSpPr/>
                    <p:nvPr/>
                  </p:nvSpPr>
                  <p:spPr>
                    <a:xfrm>
                      <a:off x="4825132" y="605858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4" name="Oval 1733">
                      <a:extLst>
                        <a:ext uri="{FF2B5EF4-FFF2-40B4-BE49-F238E27FC236}">
                          <a16:creationId xmlns:a16="http://schemas.microsoft.com/office/drawing/2014/main" id="{556D728C-127B-0197-CD39-102E5FA99DD1}"/>
                        </a:ext>
                      </a:extLst>
                    </p:cNvPr>
                    <p:cNvSpPr/>
                    <p:nvPr/>
                  </p:nvSpPr>
                  <p:spPr>
                    <a:xfrm>
                      <a:off x="4782131" y="59872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5" name="Oval 1734">
                      <a:extLst>
                        <a:ext uri="{FF2B5EF4-FFF2-40B4-BE49-F238E27FC236}">
                          <a16:creationId xmlns:a16="http://schemas.microsoft.com/office/drawing/2014/main" id="{78CD60B2-3AC2-73FC-545D-23679243E5C9}"/>
                        </a:ext>
                      </a:extLst>
                    </p:cNvPr>
                    <p:cNvSpPr/>
                    <p:nvPr/>
                  </p:nvSpPr>
                  <p:spPr>
                    <a:xfrm>
                      <a:off x="4847992" y="60144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6" name="Oval 1735">
                      <a:extLst>
                        <a:ext uri="{FF2B5EF4-FFF2-40B4-BE49-F238E27FC236}">
                          <a16:creationId xmlns:a16="http://schemas.microsoft.com/office/drawing/2014/main" id="{45CD35CE-A884-C29A-F126-6D6B842DC840}"/>
                        </a:ext>
                      </a:extLst>
                    </p:cNvPr>
                    <p:cNvSpPr/>
                    <p:nvPr/>
                  </p:nvSpPr>
                  <p:spPr>
                    <a:xfrm>
                      <a:off x="4741769" y="60769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7" name="Oval 1736">
                      <a:extLst>
                        <a:ext uri="{FF2B5EF4-FFF2-40B4-BE49-F238E27FC236}">
                          <a16:creationId xmlns:a16="http://schemas.microsoft.com/office/drawing/2014/main" id="{E9BA2386-DA82-4943-482D-8F25B41FDC45}"/>
                        </a:ext>
                      </a:extLst>
                    </p:cNvPr>
                    <p:cNvSpPr/>
                    <p:nvPr/>
                  </p:nvSpPr>
                  <p:spPr>
                    <a:xfrm>
                      <a:off x="4845390" y="60497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8" name="Oval 1737">
                      <a:extLst>
                        <a:ext uri="{FF2B5EF4-FFF2-40B4-BE49-F238E27FC236}">
                          <a16:creationId xmlns:a16="http://schemas.microsoft.com/office/drawing/2014/main" id="{774736A4-2EA2-3268-F6A0-5300ED6F6471}"/>
                        </a:ext>
                      </a:extLst>
                    </p:cNvPr>
                    <p:cNvSpPr/>
                    <p:nvPr/>
                  </p:nvSpPr>
                  <p:spPr>
                    <a:xfrm>
                      <a:off x="4911251" y="60769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9" name="Oval 1738">
                      <a:extLst>
                        <a:ext uri="{FF2B5EF4-FFF2-40B4-BE49-F238E27FC236}">
                          <a16:creationId xmlns:a16="http://schemas.microsoft.com/office/drawing/2014/main" id="{794173FA-1E61-1A5E-51A7-2B23FC80CEC3}"/>
                        </a:ext>
                      </a:extLst>
                    </p:cNvPr>
                    <p:cNvSpPr/>
                    <p:nvPr/>
                  </p:nvSpPr>
                  <p:spPr>
                    <a:xfrm>
                      <a:off x="4747008" y="612886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0" name="Oval 1739">
                      <a:extLst>
                        <a:ext uri="{FF2B5EF4-FFF2-40B4-BE49-F238E27FC236}">
                          <a16:creationId xmlns:a16="http://schemas.microsoft.com/office/drawing/2014/main" id="{91172B6F-E257-E336-777A-F3AEC27974C7}"/>
                        </a:ext>
                      </a:extLst>
                    </p:cNvPr>
                    <p:cNvSpPr/>
                    <p:nvPr/>
                  </p:nvSpPr>
                  <p:spPr>
                    <a:xfrm>
                      <a:off x="4850629" y="61016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1" name="Oval 1740">
                      <a:extLst>
                        <a:ext uri="{FF2B5EF4-FFF2-40B4-BE49-F238E27FC236}">
                          <a16:creationId xmlns:a16="http://schemas.microsoft.com/office/drawing/2014/main" id="{70126595-8C66-3003-A5CE-E1322F35BC1D}"/>
                        </a:ext>
                      </a:extLst>
                    </p:cNvPr>
                    <p:cNvSpPr/>
                    <p:nvPr/>
                  </p:nvSpPr>
                  <p:spPr>
                    <a:xfrm>
                      <a:off x="4916490" y="612886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2" name="Oval 1741">
                      <a:extLst>
                        <a:ext uri="{FF2B5EF4-FFF2-40B4-BE49-F238E27FC236}">
                          <a16:creationId xmlns:a16="http://schemas.microsoft.com/office/drawing/2014/main" id="{CBBDC235-D3E1-C5DB-561C-FA78A39C417D}"/>
                        </a:ext>
                      </a:extLst>
                    </p:cNvPr>
                    <p:cNvSpPr/>
                    <p:nvPr/>
                  </p:nvSpPr>
                  <p:spPr>
                    <a:xfrm>
                      <a:off x="4718909" y="61265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3" name="Oval 1742">
                      <a:extLst>
                        <a:ext uri="{FF2B5EF4-FFF2-40B4-BE49-F238E27FC236}">
                          <a16:creationId xmlns:a16="http://schemas.microsoft.com/office/drawing/2014/main" id="{BA230245-B8C8-DCEC-8E1F-0A63AF12C095}"/>
                        </a:ext>
                      </a:extLst>
                    </p:cNvPr>
                    <p:cNvSpPr/>
                    <p:nvPr/>
                  </p:nvSpPr>
                  <p:spPr>
                    <a:xfrm>
                      <a:off x="4822530" y="60993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4" name="Oval 1743">
                      <a:extLst>
                        <a:ext uri="{FF2B5EF4-FFF2-40B4-BE49-F238E27FC236}">
                          <a16:creationId xmlns:a16="http://schemas.microsoft.com/office/drawing/2014/main" id="{7283CE91-1B61-1F11-B5B4-3AA626BC8273}"/>
                        </a:ext>
                      </a:extLst>
                    </p:cNvPr>
                    <p:cNvSpPr/>
                    <p:nvPr/>
                  </p:nvSpPr>
                  <p:spPr>
                    <a:xfrm>
                      <a:off x="4888391" y="61265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5" name="Oval 1744">
                      <a:extLst>
                        <a:ext uri="{FF2B5EF4-FFF2-40B4-BE49-F238E27FC236}">
                          <a16:creationId xmlns:a16="http://schemas.microsoft.com/office/drawing/2014/main" id="{BD3BE049-7536-CF4F-6FB9-6089C45AFF8F}"/>
                        </a:ext>
                      </a:extLst>
                    </p:cNvPr>
                    <p:cNvSpPr/>
                    <p:nvPr/>
                  </p:nvSpPr>
                  <p:spPr>
                    <a:xfrm>
                      <a:off x="4602291" y="60511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6" name="Oval 1745">
                      <a:extLst>
                        <a:ext uri="{FF2B5EF4-FFF2-40B4-BE49-F238E27FC236}">
                          <a16:creationId xmlns:a16="http://schemas.microsoft.com/office/drawing/2014/main" id="{B5CAFB0A-4D16-F0C1-06BD-E3AD92196DFF}"/>
                        </a:ext>
                      </a:extLst>
                    </p:cNvPr>
                    <p:cNvSpPr/>
                    <p:nvPr/>
                  </p:nvSpPr>
                  <p:spPr>
                    <a:xfrm>
                      <a:off x="4668152" y="60783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7" name="Oval 1746">
                      <a:extLst>
                        <a:ext uri="{FF2B5EF4-FFF2-40B4-BE49-F238E27FC236}">
                          <a16:creationId xmlns:a16="http://schemas.microsoft.com/office/drawing/2014/main" id="{6C719489-A1D8-F573-3530-D182168C4797}"/>
                        </a:ext>
                      </a:extLst>
                    </p:cNvPr>
                    <p:cNvSpPr/>
                    <p:nvPr/>
                  </p:nvSpPr>
                  <p:spPr>
                    <a:xfrm>
                      <a:off x="4651070" y="62307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8" name="Oval 1747">
                      <a:extLst>
                        <a:ext uri="{FF2B5EF4-FFF2-40B4-BE49-F238E27FC236}">
                          <a16:creationId xmlns:a16="http://schemas.microsoft.com/office/drawing/2014/main" id="{2902A632-5FBC-5407-F49D-B00E01061834}"/>
                        </a:ext>
                      </a:extLst>
                    </p:cNvPr>
                    <p:cNvSpPr/>
                    <p:nvPr/>
                  </p:nvSpPr>
                  <p:spPr>
                    <a:xfrm>
                      <a:off x="4754691" y="62035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9" name="Oval 1748">
                      <a:extLst>
                        <a:ext uri="{FF2B5EF4-FFF2-40B4-BE49-F238E27FC236}">
                          <a16:creationId xmlns:a16="http://schemas.microsoft.com/office/drawing/2014/main" id="{3AFD96F9-AA34-855B-DB77-67A5AA514328}"/>
                        </a:ext>
                      </a:extLst>
                    </p:cNvPr>
                    <p:cNvSpPr/>
                    <p:nvPr/>
                  </p:nvSpPr>
                  <p:spPr>
                    <a:xfrm>
                      <a:off x="4820552" y="62307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0" name="Oval 1749">
                      <a:extLst>
                        <a:ext uri="{FF2B5EF4-FFF2-40B4-BE49-F238E27FC236}">
                          <a16:creationId xmlns:a16="http://schemas.microsoft.com/office/drawing/2014/main" id="{C7AC186E-002A-0F41-DF44-37F81D133675}"/>
                        </a:ext>
                      </a:extLst>
                    </p:cNvPr>
                    <p:cNvSpPr/>
                    <p:nvPr/>
                  </p:nvSpPr>
                  <p:spPr>
                    <a:xfrm>
                      <a:off x="4579431" y="61136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1" name="Oval 1750">
                      <a:extLst>
                        <a:ext uri="{FF2B5EF4-FFF2-40B4-BE49-F238E27FC236}">
                          <a16:creationId xmlns:a16="http://schemas.microsoft.com/office/drawing/2014/main" id="{B454A748-257D-FE5A-699D-688D0C906D15}"/>
                        </a:ext>
                      </a:extLst>
                    </p:cNvPr>
                    <p:cNvSpPr/>
                    <p:nvPr/>
                  </p:nvSpPr>
                  <p:spPr>
                    <a:xfrm>
                      <a:off x="4645292" y="614091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2" name="Oval 1751">
                      <a:extLst>
                        <a:ext uri="{FF2B5EF4-FFF2-40B4-BE49-F238E27FC236}">
                          <a16:creationId xmlns:a16="http://schemas.microsoft.com/office/drawing/2014/main" id="{BA07C663-6625-5564-8079-78A721726646}"/>
                        </a:ext>
                      </a:extLst>
                    </p:cNvPr>
                    <p:cNvSpPr/>
                    <p:nvPr/>
                  </p:nvSpPr>
                  <p:spPr>
                    <a:xfrm>
                      <a:off x="4602291" y="60696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3" name="Oval 1752">
                      <a:extLst>
                        <a:ext uri="{FF2B5EF4-FFF2-40B4-BE49-F238E27FC236}">
                          <a16:creationId xmlns:a16="http://schemas.microsoft.com/office/drawing/2014/main" id="{1BBA3497-F434-DA06-B5BF-F0FE79D1CE3A}"/>
                        </a:ext>
                      </a:extLst>
                    </p:cNvPr>
                    <p:cNvSpPr/>
                    <p:nvPr/>
                  </p:nvSpPr>
                  <p:spPr>
                    <a:xfrm>
                      <a:off x="4668152" y="60968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4" name="Oval 1753">
                      <a:extLst>
                        <a:ext uri="{FF2B5EF4-FFF2-40B4-BE49-F238E27FC236}">
                          <a16:creationId xmlns:a16="http://schemas.microsoft.com/office/drawing/2014/main" id="{3B504C22-FA27-488E-7B59-E40DEBC75D54}"/>
                        </a:ext>
                      </a:extLst>
                    </p:cNvPr>
                    <p:cNvSpPr/>
                    <p:nvPr/>
                  </p:nvSpPr>
                  <p:spPr>
                    <a:xfrm>
                      <a:off x="4561929" y="61592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5" name="Oval 1754">
                      <a:extLst>
                        <a:ext uri="{FF2B5EF4-FFF2-40B4-BE49-F238E27FC236}">
                          <a16:creationId xmlns:a16="http://schemas.microsoft.com/office/drawing/2014/main" id="{9E3E389E-A2C3-ABF7-2655-88EC3BAB2481}"/>
                        </a:ext>
                      </a:extLst>
                    </p:cNvPr>
                    <p:cNvSpPr/>
                    <p:nvPr/>
                  </p:nvSpPr>
                  <p:spPr>
                    <a:xfrm>
                      <a:off x="4665550" y="61320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6" name="Oval 1755">
                      <a:extLst>
                        <a:ext uri="{FF2B5EF4-FFF2-40B4-BE49-F238E27FC236}">
                          <a16:creationId xmlns:a16="http://schemas.microsoft.com/office/drawing/2014/main" id="{531F0887-384D-0A75-D2F4-3876A6A83C53}"/>
                        </a:ext>
                      </a:extLst>
                    </p:cNvPr>
                    <p:cNvSpPr/>
                    <p:nvPr/>
                  </p:nvSpPr>
                  <p:spPr>
                    <a:xfrm>
                      <a:off x="4731411" y="61592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7" name="Oval 1756">
                      <a:extLst>
                        <a:ext uri="{FF2B5EF4-FFF2-40B4-BE49-F238E27FC236}">
                          <a16:creationId xmlns:a16="http://schemas.microsoft.com/office/drawing/2014/main" id="{2D2AB7D8-C155-E253-5304-51A75AE05CF7}"/>
                        </a:ext>
                      </a:extLst>
                    </p:cNvPr>
                    <p:cNvSpPr/>
                    <p:nvPr/>
                  </p:nvSpPr>
                  <p:spPr>
                    <a:xfrm>
                      <a:off x="4567168" y="62111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8" name="Oval 1757">
                      <a:extLst>
                        <a:ext uri="{FF2B5EF4-FFF2-40B4-BE49-F238E27FC236}">
                          <a16:creationId xmlns:a16="http://schemas.microsoft.com/office/drawing/2014/main" id="{FBDB235A-23F8-5D3B-C2DA-22A7E7EC9411}"/>
                        </a:ext>
                      </a:extLst>
                    </p:cNvPr>
                    <p:cNvSpPr/>
                    <p:nvPr/>
                  </p:nvSpPr>
                  <p:spPr>
                    <a:xfrm>
                      <a:off x="4670789" y="61839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9" name="Oval 1758">
                      <a:extLst>
                        <a:ext uri="{FF2B5EF4-FFF2-40B4-BE49-F238E27FC236}">
                          <a16:creationId xmlns:a16="http://schemas.microsoft.com/office/drawing/2014/main" id="{8B3DC3F5-D5B7-FB5F-781F-E3604895884A}"/>
                        </a:ext>
                      </a:extLst>
                    </p:cNvPr>
                    <p:cNvSpPr/>
                    <p:nvPr/>
                  </p:nvSpPr>
                  <p:spPr>
                    <a:xfrm>
                      <a:off x="4736650" y="62111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0" name="Oval 1759">
                      <a:extLst>
                        <a:ext uri="{FF2B5EF4-FFF2-40B4-BE49-F238E27FC236}">
                          <a16:creationId xmlns:a16="http://schemas.microsoft.com/office/drawing/2014/main" id="{8330D33E-7082-8DD5-4314-114177E656C6}"/>
                        </a:ext>
                      </a:extLst>
                    </p:cNvPr>
                    <p:cNvSpPr/>
                    <p:nvPr/>
                  </p:nvSpPr>
                  <p:spPr>
                    <a:xfrm>
                      <a:off x="4539069" y="62088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1" name="Oval 1760">
                      <a:extLst>
                        <a:ext uri="{FF2B5EF4-FFF2-40B4-BE49-F238E27FC236}">
                          <a16:creationId xmlns:a16="http://schemas.microsoft.com/office/drawing/2014/main" id="{6BC3FA99-792A-09B1-BE73-FDE0AF3BBC0B}"/>
                        </a:ext>
                      </a:extLst>
                    </p:cNvPr>
                    <p:cNvSpPr/>
                    <p:nvPr/>
                  </p:nvSpPr>
                  <p:spPr>
                    <a:xfrm>
                      <a:off x="4642690" y="61816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2" name="Oval 1761">
                      <a:extLst>
                        <a:ext uri="{FF2B5EF4-FFF2-40B4-BE49-F238E27FC236}">
                          <a16:creationId xmlns:a16="http://schemas.microsoft.com/office/drawing/2014/main" id="{09507BF8-575A-7C2D-C9D0-EC81DCD558C9}"/>
                        </a:ext>
                      </a:extLst>
                    </p:cNvPr>
                    <p:cNvSpPr/>
                    <p:nvPr/>
                  </p:nvSpPr>
                  <p:spPr>
                    <a:xfrm>
                      <a:off x="4708551" y="62088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3" name="Oval 1762">
                      <a:extLst>
                        <a:ext uri="{FF2B5EF4-FFF2-40B4-BE49-F238E27FC236}">
                          <a16:creationId xmlns:a16="http://schemas.microsoft.com/office/drawing/2014/main" id="{A04EF603-738E-ECB9-4080-C29FADAF7B73}"/>
                        </a:ext>
                      </a:extLst>
                    </p:cNvPr>
                    <p:cNvSpPr/>
                    <p:nvPr/>
                  </p:nvSpPr>
                  <p:spPr>
                    <a:xfrm>
                      <a:off x="4277915" y="62373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4" name="Oval 1763">
                      <a:extLst>
                        <a:ext uri="{FF2B5EF4-FFF2-40B4-BE49-F238E27FC236}">
                          <a16:creationId xmlns:a16="http://schemas.microsoft.com/office/drawing/2014/main" id="{69812CDA-F8D4-7770-5163-2C873F73BC3D}"/>
                        </a:ext>
                      </a:extLst>
                    </p:cNvPr>
                    <p:cNvSpPr/>
                    <p:nvPr/>
                  </p:nvSpPr>
                  <p:spPr>
                    <a:xfrm>
                      <a:off x="4343776" y="62645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5" name="Oval 1764">
                      <a:extLst>
                        <a:ext uri="{FF2B5EF4-FFF2-40B4-BE49-F238E27FC236}">
                          <a16:creationId xmlns:a16="http://schemas.microsoft.com/office/drawing/2014/main" id="{08F5E270-0EEB-D10A-9844-A76D489921F6}"/>
                        </a:ext>
                      </a:extLst>
                    </p:cNvPr>
                    <p:cNvSpPr/>
                    <p:nvPr/>
                  </p:nvSpPr>
                  <p:spPr>
                    <a:xfrm>
                      <a:off x="4254635" y="61931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6" name="Oval 1765">
                      <a:extLst>
                        <a:ext uri="{FF2B5EF4-FFF2-40B4-BE49-F238E27FC236}">
                          <a16:creationId xmlns:a16="http://schemas.microsoft.com/office/drawing/2014/main" id="{C415AC96-17A4-2168-B1A2-0A5792D8697A}"/>
                        </a:ext>
                      </a:extLst>
                    </p:cNvPr>
                    <p:cNvSpPr/>
                    <p:nvPr/>
                  </p:nvSpPr>
                  <p:spPr>
                    <a:xfrm>
                      <a:off x="4259874" y="62450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7" name="Oval 1766">
                      <a:extLst>
                        <a:ext uri="{FF2B5EF4-FFF2-40B4-BE49-F238E27FC236}">
                          <a16:creationId xmlns:a16="http://schemas.microsoft.com/office/drawing/2014/main" id="{FC566E47-BC95-753F-8117-EAAB80C90965}"/>
                        </a:ext>
                      </a:extLst>
                    </p:cNvPr>
                    <p:cNvSpPr/>
                    <p:nvPr/>
                  </p:nvSpPr>
                  <p:spPr>
                    <a:xfrm>
                      <a:off x="4510403" y="59001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8" name="Oval 1767">
                      <a:extLst>
                        <a:ext uri="{FF2B5EF4-FFF2-40B4-BE49-F238E27FC236}">
                          <a16:creationId xmlns:a16="http://schemas.microsoft.com/office/drawing/2014/main" id="{78E27AC2-91C1-8DEB-73CB-AD285383DD19}"/>
                        </a:ext>
                      </a:extLst>
                    </p:cNvPr>
                    <p:cNvSpPr/>
                    <p:nvPr/>
                  </p:nvSpPr>
                  <p:spPr>
                    <a:xfrm>
                      <a:off x="4589204" y="58559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9" name="Oval 1768">
                      <a:extLst>
                        <a:ext uri="{FF2B5EF4-FFF2-40B4-BE49-F238E27FC236}">
                          <a16:creationId xmlns:a16="http://schemas.microsoft.com/office/drawing/2014/main" id="{752DA7AB-5E03-B214-DE26-AFDBA09167CD}"/>
                        </a:ext>
                      </a:extLst>
                    </p:cNvPr>
                    <p:cNvSpPr/>
                    <p:nvPr/>
                  </p:nvSpPr>
                  <p:spPr>
                    <a:xfrm>
                      <a:off x="4713725" y="58831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0" name="Oval 1769">
                      <a:extLst>
                        <a:ext uri="{FF2B5EF4-FFF2-40B4-BE49-F238E27FC236}">
                          <a16:creationId xmlns:a16="http://schemas.microsoft.com/office/drawing/2014/main" id="{61A8EF1B-3D56-D9A7-B319-5A138DAFDFAF}"/>
                        </a:ext>
                      </a:extLst>
                    </p:cNvPr>
                    <p:cNvSpPr/>
                    <p:nvPr/>
                  </p:nvSpPr>
                  <p:spPr>
                    <a:xfrm>
                      <a:off x="4851877" y="58559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1" name="Oval 1770">
                      <a:extLst>
                        <a:ext uri="{FF2B5EF4-FFF2-40B4-BE49-F238E27FC236}">
                          <a16:creationId xmlns:a16="http://schemas.microsoft.com/office/drawing/2014/main" id="{3997D93A-FA9F-484E-EA95-9FC55E5D2130}"/>
                        </a:ext>
                      </a:extLst>
                    </p:cNvPr>
                    <p:cNvSpPr/>
                    <p:nvPr/>
                  </p:nvSpPr>
                  <p:spPr>
                    <a:xfrm>
                      <a:off x="4629823" y="58635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2" name="Oval 1771">
                      <a:extLst>
                        <a:ext uri="{FF2B5EF4-FFF2-40B4-BE49-F238E27FC236}">
                          <a16:creationId xmlns:a16="http://schemas.microsoft.com/office/drawing/2014/main" id="{4C69091A-4D3E-F165-2866-B25EF78A4FBE}"/>
                        </a:ext>
                      </a:extLst>
                    </p:cNvPr>
                    <p:cNvSpPr/>
                    <p:nvPr/>
                  </p:nvSpPr>
                  <p:spPr>
                    <a:xfrm>
                      <a:off x="4601724" y="58612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3" name="Oval 1772">
                      <a:extLst>
                        <a:ext uri="{FF2B5EF4-FFF2-40B4-BE49-F238E27FC236}">
                          <a16:creationId xmlns:a16="http://schemas.microsoft.com/office/drawing/2014/main" id="{0CBDFAD3-8B84-BDD5-DB30-A9B8E7EC7544}"/>
                        </a:ext>
                      </a:extLst>
                    </p:cNvPr>
                    <p:cNvSpPr/>
                    <p:nvPr/>
                  </p:nvSpPr>
                  <p:spPr>
                    <a:xfrm>
                      <a:off x="4684307" y="58435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4" name="Oval 1773">
                      <a:extLst>
                        <a:ext uri="{FF2B5EF4-FFF2-40B4-BE49-F238E27FC236}">
                          <a16:creationId xmlns:a16="http://schemas.microsoft.com/office/drawing/2014/main" id="{6961E7C1-0943-D956-726D-05E78068B3AB}"/>
                        </a:ext>
                      </a:extLst>
                    </p:cNvPr>
                    <p:cNvSpPr/>
                    <p:nvPr/>
                  </p:nvSpPr>
                  <p:spPr>
                    <a:xfrm>
                      <a:off x="4853789" y="58435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5" name="Oval 1774">
                      <a:extLst>
                        <a:ext uri="{FF2B5EF4-FFF2-40B4-BE49-F238E27FC236}">
                          <a16:creationId xmlns:a16="http://schemas.microsoft.com/office/drawing/2014/main" id="{E65D229F-F9DE-0A95-687C-E64978D1AD21}"/>
                        </a:ext>
                      </a:extLst>
                    </p:cNvPr>
                    <p:cNvSpPr/>
                    <p:nvPr/>
                  </p:nvSpPr>
                  <p:spPr>
                    <a:xfrm>
                      <a:off x="4476235" y="58709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6" name="Oval 1775">
                      <a:extLst>
                        <a:ext uri="{FF2B5EF4-FFF2-40B4-BE49-F238E27FC236}">
                          <a16:creationId xmlns:a16="http://schemas.microsoft.com/office/drawing/2014/main" id="{D8B9B640-A10C-FB4B-F467-F867021CA479}"/>
                        </a:ext>
                      </a:extLst>
                    </p:cNvPr>
                    <p:cNvSpPr/>
                    <p:nvPr/>
                  </p:nvSpPr>
                  <p:spPr>
                    <a:xfrm>
                      <a:off x="4542096" y="58981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7" name="Oval 1776">
                      <a:extLst>
                        <a:ext uri="{FF2B5EF4-FFF2-40B4-BE49-F238E27FC236}">
                          <a16:creationId xmlns:a16="http://schemas.microsoft.com/office/drawing/2014/main" id="{36408EC9-63CF-2D93-1200-9652C45E8199}"/>
                        </a:ext>
                      </a:extLst>
                    </p:cNvPr>
                    <p:cNvSpPr/>
                    <p:nvPr/>
                  </p:nvSpPr>
                  <p:spPr>
                    <a:xfrm>
                      <a:off x="4628635" y="60233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8" name="Oval 1777">
                      <a:extLst>
                        <a:ext uri="{FF2B5EF4-FFF2-40B4-BE49-F238E27FC236}">
                          <a16:creationId xmlns:a16="http://schemas.microsoft.com/office/drawing/2014/main" id="{7E9B7395-7D60-69C0-77E0-760CD3657E9A}"/>
                        </a:ext>
                      </a:extLst>
                    </p:cNvPr>
                    <p:cNvSpPr/>
                    <p:nvPr/>
                  </p:nvSpPr>
                  <p:spPr>
                    <a:xfrm>
                      <a:off x="4519236" y="59607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9" name="Oval 1778">
                      <a:extLst>
                        <a:ext uri="{FF2B5EF4-FFF2-40B4-BE49-F238E27FC236}">
                          <a16:creationId xmlns:a16="http://schemas.microsoft.com/office/drawing/2014/main" id="{AAF19322-7187-B4AC-BBA9-85E92F242B08}"/>
                        </a:ext>
                      </a:extLst>
                    </p:cNvPr>
                    <p:cNvSpPr/>
                    <p:nvPr/>
                  </p:nvSpPr>
                  <p:spPr>
                    <a:xfrm>
                      <a:off x="4476235" y="58894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0" name="Oval 1779">
                      <a:extLst>
                        <a:ext uri="{FF2B5EF4-FFF2-40B4-BE49-F238E27FC236}">
                          <a16:creationId xmlns:a16="http://schemas.microsoft.com/office/drawing/2014/main" id="{CE1B9FC3-4C21-3E4A-4798-9D45D4744D45}"/>
                        </a:ext>
                      </a:extLst>
                    </p:cNvPr>
                    <p:cNvSpPr/>
                    <p:nvPr/>
                  </p:nvSpPr>
                  <p:spPr>
                    <a:xfrm>
                      <a:off x="4542096" y="59166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1" name="Oval 1780">
                      <a:extLst>
                        <a:ext uri="{FF2B5EF4-FFF2-40B4-BE49-F238E27FC236}">
                          <a16:creationId xmlns:a16="http://schemas.microsoft.com/office/drawing/2014/main" id="{6EA565AC-2C28-1160-D4DB-99BBD8D3D736}"/>
                        </a:ext>
                      </a:extLst>
                    </p:cNvPr>
                    <p:cNvSpPr/>
                    <p:nvPr/>
                  </p:nvSpPr>
                  <p:spPr>
                    <a:xfrm>
                      <a:off x="4539494" y="59518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2" name="Oval 1781">
                      <a:extLst>
                        <a:ext uri="{FF2B5EF4-FFF2-40B4-BE49-F238E27FC236}">
                          <a16:creationId xmlns:a16="http://schemas.microsoft.com/office/drawing/2014/main" id="{BAB074FC-D9C7-2A92-60B8-45269A704724}"/>
                        </a:ext>
                      </a:extLst>
                    </p:cNvPr>
                    <p:cNvSpPr/>
                    <p:nvPr/>
                  </p:nvSpPr>
                  <p:spPr>
                    <a:xfrm>
                      <a:off x="4605355" y="59790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3" name="Oval 1782">
                      <a:extLst>
                        <a:ext uri="{FF2B5EF4-FFF2-40B4-BE49-F238E27FC236}">
                          <a16:creationId xmlns:a16="http://schemas.microsoft.com/office/drawing/2014/main" id="{7A84E76E-21AA-C5BA-CAFF-A4EB2B28918C}"/>
                        </a:ext>
                      </a:extLst>
                    </p:cNvPr>
                    <p:cNvSpPr/>
                    <p:nvPr/>
                  </p:nvSpPr>
                  <p:spPr>
                    <a:xfrm>
                      <a:off x="4544733" y="60037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4" name="Oval 1783">
                      <a:extLst>
                        <a:ext uri="{FF2B5EF4-FFF2-40B4-BE49-F238E27FC236}">
                          <a16:creationId xmlns:a16="http://schemas.microsoft.com/office/drawing/2014/main" id="{71A6D0FA-8217-3B19-FDC8-6169270A1871}"/>
                        </a:ext>
                      </a:extLst>
                    </p:cNvPr>
                    <p:cNvSpPr/>
                    <p:nvPr/>
                  </p:nvSpPr>
                  <p:spPr>
                    <a:xfrm>
                      <a:off x="4610594" y="60310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5" name="Oval 1784">
                      <a:extLst>
                        <a:ext uri="{FF2B5EF4-FFF2-40B4-BE49-F238E27FC236}">
                          <a16:creationId xmlns:a16="http://schemas.microsoft.com/office/drawing/2014/main" id="{E665A0B5-1A41-D65C-058E-C7AD7D28B8AA}"/>
                        </a:ext>
                      </a:extLst>
                    </p:cNvPr>
                    <p:cNvSpPr/>
                    <p:nvPr/>
                  </p:nvSpPr>
                  <p:spPr>
                    <a:xfrm>
                      <a:off x="4516634" y="60014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6" name="Oval 1785">
                      <a:extLst>
                        <a:ext uri="{FF2B5EF4-FFF2-40B4-BE49-F238E27FC236}">
                          <a16:creationId xmlns:a16="http://schemas.microsoft.com/office/drawing/2014/main" id="{285E3DA1-947D-B12B-35FC-F98DB1107C47}"/>
                        </a:ext>
                      </a:extLst>
                    </p:cNvPr>
                    <p:cNvSpPr/>
                    <p:nvPr/>
                  </p:nvSpPr>
                  <p:spPr>
                    <a:xfrm>
                      <a:off x="4582495" y="60286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7" name="Oval 1786">
                      <a:extLst>
                        <a:ext uri="{FF2B5EF4-FFF2-40B4-BE49-F238E27FC236}">
                          <a16:creationId xmlns:a16="http://schemas.microsoft.com/office/drawing/2014/main" id="{4D915333-DCC4-9449-FCF2-166C8AD3EDC3}"/>
                        </a:ext>
                      </a:extLst>
                    </p:cNvPr>
                    <p:cNvSpPr/>
                    <p:nvPr/>
                  </p:nvSpPr>
                  <p:spPr>
                    <a:xfrm>
                      <a:off x="4940821" y="59192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8" name="Oval 1787">
                      <a:extLst>
                        <a:ext uri="{FF2B5EF4-FFF2-40B4-BE49-F238E27FC236}">
                          <a16:creationId xmlns:a16="http://schemas.microsoft.com/office/drawing/2014/main" id="{2EC8BD94-3C5E-A927-819E-948D84681BE8}"/>
                        </a:ext>
                      </a:extLst>
                    </p:cNvPr>
                    <p:cNvSpPr/>
                    <p:nvPr/>
                  </p:nvSpPr>
                  <p:spPr>
                    <a:xfrm>
                      <a:off x="5044442" y="58920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9" name="Oval 1788">
                      <a:extLst>
                        <a:ext uri="{FF2B5EF4-FFF2-40B4-BE49-F238E27FC236}">
                          <a16:creationId xmlns:a16="http://schemas.microsoft.com/office/drawing/2014/main" id="{7A807CEC-9864-9424-36EE-A9322A9E5FA6}"/>
                        </a:ext>
                      </a:extLst>
                    </p:cNvPr>
                    <p:cNvSpPr/>
                    <p:nvPr/>
                  </p:nvSpPr>
                  <p:spPr>
                    <a:xfrm>
                      <a:off x="4851680" y="58478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90" name="Oval 1789">
                      <a:extLst>
                        <a:ext uri="{FF2B5EF4-FFF2-40B4-BE49-F238E27FC236}">
                          <a16:creationId xmlns:a16="http://schemas.microsoft.com/office/drawing/2014/main" id="{F9F10C48-DCC9-B4B6-BE92-B14B082C4746}"/>
                        </a:ext>
                      </a:extLst>
                    </p:cNvPr>
                    <p:cNvSpPr/>
                    <p:nvPr/>
                  </p:nvSpPr>
                  <p:spPr>
                    <a:xfrm>
                      <a:off x="5021162" y="58478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91" name="Oval 1790">
                      <a:extLst>
                        <a:ext uri="{FF2B5EF4-FFF2-40B4-BE49-F238E27FC236}">
                          <a16:creationId xmlns:a16="http://schemas.microsoft.com/office/drawing/2014/main" id="{129F87E3-9D26-5D23-1466-A5FDD5AAB70F}"/>
                        </a:ext>
                      </a:extLst>
                    </p:cNvPr>
                    <p:cNvSpPr/>
                    <p:nvPr/>
                  </p:nvSpPr>
                  <p:spPr>
                    <a:xfrm>
                      <a:off x="4856919" y="589977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92" name="Oval 1791">
                      <a:extLst>
                        <a:ext uri="{FF2B5EF4-FFF2-40B4-BE49-F238E27FC236}">
                          <a16:creationId xmlns:a16="http://schemas.microsoft.com/office/drawing/2014/main" id="{CC2A0107-2528-D3EF-67DD-672807B8BB5D}"/>
                        </a:ext>
                      </a:extLst>
                    </p:cNvPr>
                    <p:cNvSpPr/>
                    <p:nvPr/>
                  </p:nvSpPr>
                  <p:spPr>
                    <a:xfrm>
                      <a:off x="4960540" y="58725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93" name="Oval 1792">
                      <a:extLst>
                        <a:ext uri="{FF2B5EF4-FFF2-40B4-BE49-F238E27FC236}">
                          <a16:creationId xmlns:a16="http://schemas.microsoft.com/office/drawing/2014/main" id="{C6351405-B0FF-B748-6F3C-D424014913C2}"/>
                        </a:ext>
                      </a:extLst>
                    </p:cNvPr>
                    <p:cNvSpPr/>
                    <p:nvPr/>
                  </p:nvSpPr>
                  <p:spPr>
                    <a:xfrm>
                      <a:off x="5026401" y="589977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94" name="Oval 1793">
                      <a:extLst>
                        <a:ext uri="{FF2B5EF4-FFF2-40B4-BE49-F238E27FC236}">
                          <a16:creationId xmlns:a16="http://schemas.microsoft.com/office/drawing/2014/main" id="{C76AEE88-07A5-39ED-E41D-EC0D5ED9EEDA}"/>
                        </a:ext>
                      </a:extLst>
                    </p:cNvPr>
                    <p:cNvSpPr/>
                    <p:nvPr/>
                  </p:nvSpPr>
                  <p:spPr>
                    <a:xfrm>
                      <a:off x="4828820" y="58974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95" name="Oval 1794">
                      <a:extLst>
                        <a:ext uri="{FF2B5EF4-FFF2-40B4-BE49-F238E27FC236}">
                          <a16:creationId xmlns:a16="http://schemas.microsoft.com/office/drawing/2014/main" id="{FEDD0904-BAA6-2626-2BE8-B003E068CD6B}"/>
                        </a:ext>
                      </a:extLst>
                    </p:cNvPr>
                    <p:cNvSpPr/>
                    <p:nvPr/>
                  </p:nvSpPr>
                  <p:spPr>
                    <a:xfrm>
                      <a:off x="4932441" y="58702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96" name="Oval 1795">
                      <a:extLst>
                        <a:ext uri="{FF2B5EF4-FFF2-40B4-BE49-F238E27FC236}">
                          <a16:creationId xmlns:a16="http://schemas.microsoft.com/office/drawing/2014/main" id="{36A39958-F851-CC4E-3B1A-563A96DCB2B4}"/>
                        </a:ext>
                      </a:extLst>
                    </p:cNvPr>
                    <p:cNvSpPr/>
                    <p:nvPr/>
                  </p:nvSpPr>
                  <p:spPr>
                    <a:xfrm>
                      <a:off x="4998302" y="58974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97" name="Oval 1796">
                      <a:extLst>
                        <a:ext uri="{FF2B5EF4-FFF2-40B4-BE49-F238E27FC236}">
                          <a16:creationId xmlns:a16="http://schemas.microsoft.com/office/drawing/2014/main" id="{0417F546-1199-6181-A000-C2B93B32FCE1}"/>
                        </a:ext>
                      </a:extLst>
                    </p:cNvPr>
                    <p:cNvSpPr/>
                    <p:nvPr/>
                  </p:nvSpPr>
                  <p:spPr>
                    <a:xfrm>
                      <a:off x="4778063" y="58492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98" name="Oval 1797">
                      <a:extLst>
                        <a:ext uri="{FF2B5EF4-FFF2-40B4-BE49-F238E27FC236}">
                          <a16:creationId xmlns:a16="http://schemas.microsoft.com/office/drawing/2014/main" id="{3247F88B-1DA1-A55A-5734-F8C04E2453E8}"/>
                        </a:ext>
                      </a:extLst>
                    </p:cNvPr>
                    <p:cNvSpPr/>
                    <p:nvPr/>
                  </p:nvSpPr>
                  <p:spPr>
                    <a:xfrm>
                      <a:off x="4760981" y="60016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99" name="Oval 1798">
                      <a:extLst>
                        <a:ext uri="{FF2B5EF4-FFF2-40B4-BE49-F238E27FC236}">
                          <a16:creationId xmlns:a16="http://schemas.microsoft.com/office/drawing/2014/main" id="{9226B20A-4AF4-505B-3FE0-46E012EFBE64}"/>
                        </a:ext>
                      </a:extLst>
                    </p:cNvPr>
                    <p:cNvSpPr/>
                    <p:nvPr/>
                  </p:nvSpPr>
                  <p:spPr>
                    <a:xfrm>
                      <a:off x="4864602" y="59744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00" name="Oval 1799">
                      <a:extLst>
                        <a:ext uri="{FF2B5EF4-FFF2-40B4-BE49-F238E27FC236}">
                          <a16:creationId xmlns:a16="http://schemas.microsoft.com/office/drawing/2014/main" id="{1CE62A39-B745-3B35-C2CA-1E68308E1465}"/>
                        </a:ext>
                      </a:extLst>
                    </p:cNvPr>
                    <p:cNvSpPr/>
                    <p:nvPr/>
                  </p:nvSpPr>
                  <p:spPr>
                    <a:xfrm>
                      <a:off x="4930463" y="60016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01" name="Oval 1800">
                      <a:extLst>
                        <a:ext uri="{FF2B5EF4-FFF2-40B4-BE49-F238E27FC236}">
                          <a16:creationId xmlns:a16="http://schemas.microsoft.com/office/drawing/2014/main" id="{F3DB4812-0E99-92F3-1345-64F3AA625E4E}"/>
                        </a:ext>
                      </a:extLst>
                    </p:cNvPr>
                    <p:cNvSpPr/>
                    <p:nvPr/>
                  </p:nvSpPr>
                  <p:spPr>
                    <a:xfrm>
                      <a:off x="4689342" y="58846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02" name="Oval 1801">
                      <a:extLst>
                        <a:ext uri="{FF2B5EF4-FFF2-40B4-BE49-F238E27FC236}">
                          <a16:creationId xmlns:a16="http://schemas.microsoft.com/office/drawing/2014/main" id="{CFB8363E-915A-01BE-5B29-16AF0A1E3BE9}"/>
                        </a:ext>
                      </a:extLst>
                    </p:cNvPr>
                    <p:cNvSpPr/>
                    <p:nvPr/>
                  </p:nvSpPr>
                  <p:spPr>
                    <a:xfrm>
                      <a:off x="4755203" y="591182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03" name="Oval 1802">
                      <a:extLst>
                        <a:ext uri="{FF2B5EF4-FFF2-40B4-BE49-F238E27FC236}">
                          <a16:creationId xmlns:a16="http://schemas.microsoft.com/office/drawing/2014/main" id="{325885C2-D026-D75A-A260-222851328C6B}"/>
                        </a:ext>
                      </a:extLst>
                    </p:cNvPr>
                    <p:cNvSpPr/>
                    <p:nvPr/>
                  </p:nvSpPr>
                  <p:spPr>
                    <a:xfrm>
                      <a:off x="4712202" y="58405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04" name="Oval 1803">
                      <a:extLst>
                        <a:ext uri="{FF2B5EF4-FFF2-40B4-BE49-F238E27FC236}">
                          <a16:creationId xmlns:a16="http://schemas.microsoft.com/office/drawing/2014/main" id="{C0B8DF19-CCB0-BA68-94B5-9CF2DF84664E}"/>
                        </a:ext>
                      </a:extLst>
                    </p:cNvPr>
                    <p:cNvSpPr/>
                    <p:nvPr/>
                  </p:nvSpPr>
                  <p:spPr>
                    <a:xfrm>
                      <a:off x="4778063" y="58677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05" name="Oval 1804">
                      <a:extLst>
                        <a:ext uri="{FF2B5EF4-FFF2-40B4-BE49-F238E27FC236}">
                          <a16:creationId xmlns:a16="http://schemas.microsoft.com/office/drawing/2014/main" id="{15A3D739-E102-A101-83BD-B3D7833CCC5E}"/>
                        </a:ext>
                      </a:extLst>
                    </p:cNvPr>
                    <p:cNvSpPr/>
                    <p:nvPr/>
                  </p:nvSpPr>
                  <p:spPr>
                    <a:xfrm>
                      <a:off x="4671840" y="59301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06" name="Oval 1805">
                      <a:extLst>
                        <a:ext uri="{FF2B5EF4-FFF2-40B4-BE49-F238E27FC236}">
                          <a16:creationId xmlns:a16="http://schemas.microsoft.com/office/drawing/2014/main" id="{4C96563E-C7A6-A00B-5CA5-AED13060DE87}"/>
                        </a:ext>
                      </a:extLst>
                    </p:cNvPr>
                    <p:cNvSpPr/>
                    <p:nvPr/>
                  </p:nvSpPr>
                  <p:spPr>
                    <a:xfrm>
                      <a:off x="4775461" y="59029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07" name="Oval 1806">
                      <a:extLst>
                        <a:ext uri="{FF2B5EF4-FFF2-40B4-BE49-F238E27FC236}">
                          <a16:creationId xmlns:a16="http://schemas.microsoft.com/office/drawing/2014/main" id="{3CF4752D-E7A0-923B-A0F9-E48742D17E47}"/>
                        </a:ext>
                      </a:extLst>
                    </p:cNvPr>
                    <p:cNvSpPr/>
                    <p:nvPr/>
                  </p:nvSpPr>
                  <p:spPr>
                    <a:xfrm>
                      <a:off x="4841322" y="59301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08" name="Oval 1807">
                      <a:extLst>
                        <a:ext uri="{FF2B5EF4-FFF2-40B4-BE49-F238E27FC236}">
                          <a16:creationId xmlns:a16="http://schemas.microsoft.com/office/drawing/2014/main" id="{9B6729DD-CCBB-96D3-289D-0EE71AFB5029}"/>
                        </a:ext>
                      </a:extLst>
                    </p:cNvPr>
                    <p:cNvSpPr/>
                    <p:nvPr/>
                  </p:nvSpPr>
                  <p:spPr>
                    <a:xfrm>
                      <a:off x="4677079" y="59821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09" name="Oval 1808">
                      <a:extLst>
                        <a:ext uri="{FF2B5EF4-FFF2-40B4-BE49-F238E27FC236}">
                          <a16:creationId xmlns:a16="http://schemas.microsoft.com/office/drawing/2014/main" id="{7580F531-9E29-40D3-E521-F05F3EDD3185}"/>
                        </a:ext>
                      </a:extLst>
                    </p:cNvPr>
                    <p:cNvSpPr/>
                    <p:nvPr/>
                  </p:nvSpPr>
                  <p:spPr>
                    <a:xfrm>
                      <a:off x="4780700" y="59548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10" name="Oval 1809">
                      <a:extLst>
                        <a:ext uri="{FF2B5EF4-FFF2-40B4-BE49-F238E27FC236}">
                          <a16:creationId xmlns:a16="http://schemas.microsoft.com/office/drawing/2014/main" id="{5392C9DA-0F6D-9129-431E-E4B7F8818728}"/>
                        </a:ext>
                      </a:extLst>
                    </p:cNvPr>
                    <p:cNvSpPr/>
                    <p:nvPr/>
                  </p:nvSpPr>
                  <p:spPr>
                    <a:xfrm>
                      <a:off x="4846561" y="59821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11" name="Oval 1810">
                      <a:extLst>
                        <a:ext uri="{FF2B5EF4-FFF2-40B4-BE49-F238E27FC236}">
                          <a16:creationId xmlns:a16="http://schemas.microsoft.com/office/drawing/2014/main" id="{4BCB6523-DBC5-915C-ED4A-0B742F62A51A}"/>
                        </a:ext>
                      </a:extLst>
                    </p:cNvPr>
                    <p:cNvSpPr/>
                    <p:nvPr/>
                  </p:nvSpPr>
                  <p:spPr>
                    <a:xfrm>
                      <a:off x="4648980" y="59797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12" name="Oval 1811">
                      <a:extLst>
                        <a:ext uri="{FF2B5EF4-FFF2-40B4-BE49-F238E27FC236}">
                          <a16:creationId xmlns:a16="http://schemas.microsoft.com/office/drawing/2014/main" id="{D0A1DCD2-B33E-35BA-6FFB-C7168B03A086}"/>
                        </a:ext>
                      </a:extLst>
                    </p:cNvPr>
                    <p:cNvSpPr/>
                    <p:nvPr/>
                  </p:nvSpPr>
                  <p:spPr>
                    <a:xfrm>
                      <a:off x="4752601" y="59525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13" name="Oval 1812">
                      <a:extLst>
                        <a:ext uri="{FF2B5EF4-FFF2-40B4-BE49-F238E27FC236}">
                          <a16:creationId xmlns:a16="http://schemas.microsoft.com/office/drawing/2014/main" id="{09F46556-5129-39DC-2B87-EBB91319B4C1}"/>
                        </a:ext>
                      </a:extLst>
                    </p:cNvPr>
                    <p:cNvSpPr/>
                    <p:nvPr/>
                  </p:nvSpPr>
                  <p:spPr>
                    <a:xfrm>
                      <a:off x="4818462" y="59797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14" name="Oval 1813">
                      <a:extLst>
                        <a:ext uri="{FF2B5EF4-FFF2-40B4-BE49-F238E27FC236}">
                          <a16:creationId xmlns:a16="http://schemas.microsoft.com/office/drawing/2014/main" id="{02D5446A-E3C3-B1A4-C203-71A9C5F47924}"/>
                        </a:ext>
                      </a:extLst>
                    </p:cNvPr>
                    <p:cNvSpPr/>
                    <p:nvPr/>
                  </p:nvSpPr>
                  <p:spPr>
                    <a:xfrm>
                      <a:off x="4644141" y="58415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15" name="Oval 1814">
                      <a:extLst>
                        <a:ext uri="{FF2B5EF4-FFF2-40B4-BE49-F238E27FC236}">
                          <a16:creationId xmlns:a16="http://schemas.microsoft.com/office/drawing/2014/main" id="{6ED1F096-6D51-0C19-0618-9CAFBF1FA115}"/>
                        </a:ext>
                      </a:extLst>
                    </p:cNvPr>
                    <p:cNvSpPr/>
                    <p:nvPr/>
                  </p:nvSpPr>
                  <p:spPr>
                    <a:xfrm>
                      <a:off x="4472512" y="58565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16" name="Oval 1815">
                      <a:extLst>
                        <a:ext uri="{FF2B5EF4-FFF2-40B4-BE49-F238E27FC236}">
                          <a16:creationId xmlns:a16="http://schemas.microsoft.com/office/drawing/2014/main" id="{83A38C9B-8F51-BB2D-F726-FAD7945B7507}"/>
                        </a:ext>
                      </a:extLst>
                    </p:cNvPr>
                    <p:cNvSpPr/>
                    <p:nvPr/>
                  </p:nvSpPr>
                  <p:spPr>
                    <a:xfrm>
                      <a:off x="4455430" y="60089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17" name="Oval 1816">
                      <a:extLst>
                        <a:ext uri="{FF2B5EF4-FFF2-40B4-BE49-F238E27FC236}">
                          <a16:creationId xmlns:a16="http://schemas.microsoft.com/office/drawing/2014/main" id="{1B3C6EA0-4754-6824-D067-924F5D3B6304}"/>
                        </a:ext>
                      </a:extLst>
                    </p:cNvPr>
                    <p:cNvSpPr/>
                    <p:nvPr/>
                  </p:nvSpPr>
                  <p:spPr>
                    <a:xfrm>
                      <a:off x="4559051" y="598177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18" name="Oval 1817">
                      <a:extLst>
                        <a:ext uri="{FF2B5EF4-FFF2-40B4-BE49-F238E27FC236}">
                          <a16:creationId xmlns:a16="http://schemas.microsoft.com/office/drawing/2014/main" id="{60C2136D-870A-B444-2BE0-3E89BFE1D506}"/>
                        </a:ext>
                      </a:extLst>
                    </p:cNvPr>
                    <p:cNvSpPr/>
                    <p:nvPr/>
                  </p:nvSpPr>
                  <p:spPr>
                    <a:xfrm>
                      <a:off x="4624912" y="60089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19" name="Oval 1818">
                      <a:extLst>
                        <a:ext uri="{FF2B5EF4-FFF2-40B4-BE49-F238E27FC236}">
                          <a16:creationId xmlns:a16="http://schemas.microsoft.com/office/drawing/2014/main" id="{68E8DCF7-4AAD-B0E0-044C-9E161818A3DB}"/>
                        </a:ext>
                      </a:extLst>
                    </p:cNvPr>
                    <p:cNvSpPr/>
                    <p:nvPr/>
                  </p:nvSpPr>
                  <p:spPr>
                    <a:xfrm>
                      <a:off x="4472512" y="58750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0" name="Oval 1819">
                      <a:extLst>
                        <a:ext uri="{FF2B5EF4-FFF2-40B4-BE49-F238E27FC236}">
                          <a16:creationId xmlns:a16="http://schemas.microsoft.com/office/drawing/2014/main" id="{370E947E-A0D5-6591-F0D9-2FCA7F9A0876}"/>
                        </a:ext>
                      </a:extLst>
                    </p:cNvPr>
                    <p:cNvSpPr/>
                    <p:nvPr/>
                  </p:nvSpPr>
                  <p:spPr>
                    <a:xfrm>
                      <a:off x="4469910" y="59103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1" name="Oval 1820">
                      <a:extLst>
                        <a:ext uri="{FF2B5EF4-FFF2-40B4-BE49-F238E27FC236}">
                          <a16:creationId xmlns:a16="http://schemas.microsoft.com/office/drawing/2014/main" id="{56D45E1F-3BA9-F423-5ACA-6658D4D16926}"/>
                        </a:ext>
                      </a:extLst>
                    </p:cNvPr>
                    <p:cNvSpPr/>
                    <p:nvPr/>
                  </p:nvSpPr>
                  <p:spPr>
                    <a:xfrm>
                      <a:off x="4535771" y="59375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2" name="Oval 1821">
                      <a:extLst>
                        <a:ext uri="{FF2B5EF4-FFF2-40B4-BE49-F238E27FC236}">
                          <a16:creationId xmlns:a16="http://schemas.microsoft.com/office/drawing/2014/main" id="{47FCD0FC-050E-76DD-2CB2-F77C24995F32}"/>
                        </a:ext>
                      </a:extLst>
                    </p:cNvPr>
                    <p:cNvSpPr/>
                    <p:nvPr/>
                  </p:nvSpPr>
                  <p:spPr>
                    <a:xfrm>
                      <a:off x="4475149" y="596225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3" name="Oval 1822">
                      <a:extLst>
                        <a:ext uri="{FF2B5EF4-FFF2-40B4-BE49-F238E27FC236}">
                          <a16:creationId xmlns:a16="http://schemas.microsoft.com/office/drawing/2014/main" id="{C7BB2A28-C4B1-6372-D6D5-C4E39C4DDF4E}"/>
                        </a:ext>
                      </a:extLst>
                    </p:cNvPr>
                    <p:cNvSpPr/>
                    <p:nvPr/>
                  </p:nvSpPr>
                  <p:spPr>
                    <a:xfrm>
                      <a:off x="4541010" y="59894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4" name="Oval 1823">
                      <a:extLst>
                        <a:ext uri="{FF2B5EF4-FFF2-40B4-BE49-F238E27FC236}">
                          <a16:creationId xmlns:a16="http://schemas.microsoft.com/office/drawing/2014/main" id="{27BD9C15-F128-9B1D-48AB-7D95A6497E8F}"/>
                        </a:ext>
                      </a:extLst>
                    </p:cNvPr>
                    <p:cNvSpPr/>
                    <p:nvPr/>
                  </p:nvSpPr>
                  <p:spPr>
                    <a:xfrm>
                      <a:off x="4512911" y="59871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5" name="Oval 1824">
                      <a:extLst>
                        <a:ext uri="{FF2B5EF4-FFF2-40B4-BE49-F238E27FC236}">
                          <a16:creationId xmlns:a16="http://schemas.microsoft.com/office/drawing/2014/main" id="{ADE30F2E-2151-A797-5EF0-DD4D8549B5A5}"/>
                        </a:ext>
                      </a:extLst>
                    </p:cNvPr>
                    <p:cNvSpPr/>
                    <p:nvPr/>
                  </p:nvSpPr>
                  <p:spPr>
                    <a:xfrm>
                      <a:off x="4871237" y="58777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6" name="Oval 1825">
                      <a:extLst>
                        <a:ext uri="{FF2B5EF4-FFF2-40B4-BE49-F238E27FC236}">
                          <a16:creationId xmlns:a16="http://schemas.microsoft.com/office/drawing/2014/main" id="{9FFC9612-F4E3-91A9-4E19-CA4D8F8F71F5}"/>
                        </a:ext>
                      </a:extLst>
                    </p:cNvPr>
                    <p:cNvSpPr/>
                    <p:nvPr/>
                  </p:nvSpPr>
                  <p:spPr>
                    <a:xfrm>
                      <a:off x="4974858" y="58505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7" name="Oval 1826">
                      <a:extLst>
                        <a:ext uri="{FF2B5EF4-FFF2-40B4-BE49-F238E27FC236}">
                          <a16:creationId xmlns:a16="http://schemas.microsoft.com/office/drawing/2014/main" id="{32214E7D-A7D3-0EBB-A40A-84D534C167FE}"/>
                        </a:ext>
                      </a:extLst>
                    </p:cNvPr>
                    <p:cNvSpPr/>
                    <p:nvPr/>
                  </p:nvSpPr>
                  <p:spPr>
                    <a:xfrm>
                      <a:off x="5040719" y="58777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8" name="Oval 1827">
                      <a:extLst>
                        <a:ext uri="{FF2B5EF4-FFF2-40B4-BE49-F238E27FC236}">
                          <a16:creationId xmlns:a16="http://schemas.microsoft.com/office/drawing/2014/main" id="{0F3643B2-8114-B9BD-9976-F537087CDBAF}"/>
                        </a:ext>
                      </a:extLst>
                    </p:cNvPr>
                    <p:cNvSpPr/>
                    <p:nvPr/>
                  </p:nvSpPr>
                  <p:spPr>
                    <a:xfrm>
                      <a:off x="4787335" y="58582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9" name="Oval 1828">
                      <a:extLst>
                        <a:ext uri="{FF2B5EF4-FFF2-40B4-BE49-F238E27FC236}">
                          <a16:creationId xmlns:a16="http://schemas.microsoft.com/office/drawing/2014/main" id="{58C06691-732C-27FF-C374-0672B90979E3}"/>
                        </a:ext>
                      </a:extLst>
                    </p:cNvPr>
                    <p:cNvSpPr/>
                    <p:nvPr/>
                  </p:nvSpPr>
                  <p:spPr>
                    <a:xfrm>
                      <a:off x="4956817" y="58582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30" name="Oval 1829">
                      <a:extLst>
                        <a:ext uri="{FF2B5EF4-FFF2-40B4-BE49-F238E27FC236}">
                          <a16:creationId xmlns:a16="http://schemas.microsoft.com/office/drawing/2014/main" id="{CDEF1E88-54B4-A3F1-0F09-49A444E0AB1F}"/>
                        </a:ext>
                      </a:extLst>
                    </p:cNvPr>
                    <p:cNvSpPr/>
                    <p:nvPr/>
                  </p:nvSpPr>
                  <p:spPr>
                    <a:xfrm>
                      <a:off x="4759236" y="58558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31" name="Oval 1830">
                      <a:extLst>
                        <a:ext uri="{FF2B5EF4-FFF2-40B4-BE49-F238E27FC236}">
                          <a16:creationId xmlns:a16="http://schemas.microsoft.com/office/drawing/2014/main" id="{4BF01CBD-154D-B9A7-09FA-F94B328CE371}"/>
                        </a:ext>
                      </a:extLst>
                    </p:cNvPr>
                    <p:cNvSpPr/>
                    <p:nvPr/>
                  </p:nvSpPr>
                  <p:spPr>
                    <a:xfrm>
                      <a:off x="4928718" y="58558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32" name="Oval 1831">
                      <a:extLst>
                        <a:ext uri="{FF2B5EF4-FFF2-40B4-BE49-F238E27FC236}">
                          <a16:creationId xmlns:a16="http://schemas.microsoft.com/office/drawing/2014/main" id="{7D220AEA-261E-EB09-2347-432D80168239}"/>
                        </a:ext>
                      </a:extLst>
                    </p:cNvPr>
                    <p:cNvSpPr/>
                    <p:nvPr/>
                  </p:nvSpPr>
                  <p:spPr>
                    <a:xfrm>
                      <a:off x="4691397" y="59600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33" name="Oval 1832">
                      <a:extLst>
                        <a:ext uri="{FF2B5EF4-FFF2-40B4-BE49-F238E27FC236}">
                          <a16:creationId xmlns:a16="http://schemas.microsoft.com/office/drawing/2014/main" id="{5A3CB5C7-4ED6-83CE-5806-1BC74AF92936}"/>
                        </a:ext>
                      </a:extLst>
                    </p:cNvPr>
                    <p:cNvSpPr/>
                    <p:nvPr/>
                  </p:nvSpPr>
                  <p:spPr>
                    <a:xfrm>
                      <a:off x="4795018" y="59328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34" name="Oval 1833">
                      <a:extLst>
                        <a:ext uri="{FF2B5EF4-FFF2-40B4-BE49-F238E27FC236}">
                          <a16:creationId xmlns:a16="http://schemas.microsoft.com/office/drawing/2014/main" id="{82EA90A3-FC99-A19C-6B4B-07DC6B1246A4}"/>
                        </a:ext>
                      </a:extLst>
                    </p:cNvPr>
                    <p:cNvSpPr/>
                    <p:nvPr/>
                  </p:nvSpPr>
                  <p:spPr>
                    <a:xfrm>
                      <a:off x="4860879" y="59600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35" name="Oval 1834">
                      <a:extLst>
                        <a:ext uri="{FF2B5EF4-FFF2-40B4-BE49-F238E27FC236}">
                          <a16:creationId xmlns:a16="http://schemas.microsoft.com/office/drawing/2014/main" id="{F38F3C57-C2AD-76E0-25EB-4B31B6985846}"/>
                        </a:ext>
                      </a:extLst>
                    </p:cNvPr>
                    <p:cNvSpPr/>
                    <p:nvPr/>
                  </p:nvSpPr>
                  <p:spPr>
                    <a:xfrm>
                      <a:off x="4619758" y="584306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36" name="Oval 1835">
                      <a:extLst>
                        <a:ext uri="{FF2B5EF4-FFF2-40B4-BE49-F238E27FC236}">
                          <a16:creationId xmlns:a16="http://schemas.microsoft.com/office/drawing/2014/main" id="{3458EA49-B11A-D47E-11C7-0F103C36BE50}"/>
                        </a:ext>
                      </a:extLst>
                    </p:cNvPr>
                    <p:cNvSpPr/>
                    <p:nvPr/>
                  </p:nvSpPr>
                  <p:spPr>
                    <a:xfrm>
                      <a:off x="4685619" y="58702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37" name="Oval 1836">
                      <a:extLst>
                        <a:ext uri="{FF2B5EF4-FFF2-40B4-BE49-F238E27FC236}">
                          <a16:creationId xmlns:a16="http://schemas.microsoft.com/office/drawing/2014/main" id="{39FFD568-31CE-7BE8-9FF6-AE9D7314DFAA}"/>
                        </a:ext>
                      </a:extLst>
                    </p:cNvPr>
                    <p:cNvSpPr/>
                    <p:nvPr/>
                  </p:nvSpPr>
                  <p:spPr>
                    <a:xfrm>
                      <a:off x="4602256" y="58886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38" name="Oval 1837">
                      <a:extLst>
                        <a:ext uri="{FF2B5EF4-FFF2-40B4-BE49-F238E27FC236}">
                          <a16:creationId xmlns:a16="http://schemas.microsoft.com/office/drawing/2014/main" id="{DB2FF775-704C-940D-DCFD-ADDA09A94D88}"/>
                        </a:ext>
                      </a:extLst>
                    </p:cNvPr>
                    <p:cNvSpPr/>
                    <p:nvPr/>
                  </p:nvSpPr>
                  <p:spPr>
                    <a:xfrm>
                      <a:off x="4705877" y="586141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39" name="Oval 1838">
                      <a:extLst>
                        <a:ext uri="{FF2B5EF4-FFF2-40B4-BE49-F238E27FC236}">
                          <a16:creationId xmlns:a16="http://schemas.microsoft.com/office/drawing/2014/main" id="{71B3CF7F-59FB-C75E-24E2-D56B662F2BD4}"/>
                        </a:ext>
                      </a:extLst>
                    </p:cNvPr>
                    <p:cNvSpPr/>
                    <p:nvPr/>
                  </p:nvSpPr>
                  <p:spPr>
                    <a:xfrm>
                      <a:off x="4771738" y="58886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0" name="Oval 1839">
                      <a:extLst>
                        <a:ext uri="{FF2B5EF4-FFF2-40B4-BE49-F238E27FC236}">
                          <a16:creationId xmlns:a16="http://schemas.microsoft.com/office/drawing/2014/main" id="{9BE45904-CE12-8C7C-B9A2-EAB5DBBB2987}"/>
                        </a:ext>
                      </a:extLst>
                    </p:cNvPr>
                    <p:cNvSpPr/>
                    <p:nvPr/>
                  </p:nvSpPr>
                  <p:spPr>
                    <a:xfrm>
                      <a:off x="4607495" y="59405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1" name="Oval 1840">
                      <a:extLst>
                        <a:ext uri="{FF2B5EF4-FFF2-40B4-BE49-F238E27FC236}">
                          <a16:creationId xmlns:a16="http://schemas.microsoft.com/office/drawing/2014/main" id="{7E185757-232A-A75F-5574-33FEDCB10311}"/>
                        </a:ext>
                      </a:extLst>
                    </p:cNvPr>
                    <p:cNvSpPr/>
                    <p:nvPr/>
                  </p:nvSpPr>
                  <p:spPr>
                    <a:xfrm>
                      <a:off x="4711116" y="591334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2" name="Oval 1841">
                      <a:extLst>
                        <a:ext uri="{FF2B5EF4-FFF2-40B4-BE49-F238E27FC236}">
                          <a16:creationId xmlns:a16="http://schemas.microsoft.com/office/drawing/2014/main" id="{B79FDFBC-A44D-85F4-ECBC-067C9E7AE359}"/>
                        </a:ext>
                      </a:extLst>
                    </p:cNvPr>
                    <p:cNvSpPr/>
                    <p:nvPr/>
                  </p:nvSpPr>
                  <p:spPr>
                    <a:xfrm>
                      <a:off x="4776977" y="59405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3" name="Oval 1842">
                      <a:extLst>
                        <a:ext uri="{FF2B5EF4-FFF2-40B4-BE49-F238E27FC236}">
                          <a16:creationId xmlns:a16="http://schemas.microsoft.com/office/drawing/2014/main" id="{C0CC44E9-E377-9295-2AB0-3CD119B9CB49}"/>
                        </a:ext>
                      </a:extLst>
                    </p:cNvPr>
                    <p:cNvSpPr/>
                    <p:nvPr/>
                  </p:nvSpPr>
                  <p:spPr>
                    <a:xfrm>
                      <a:off x="4579396" y="59382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4" name="Oval 1843">
                      <a:extLst>
                        <a:ext uri="{FF2B5EF4-FFF2-40B4-BE49-F238E27FC236}">
                          <a16:creationId xmlns:a16="http://schemas.microsoft.com/office/drawing/2014/main" id="{628AFA23-4B44-22FA-4845-B3FFE288A19D}"/>
                        </a:ext>
                      </a:extLst>
                    </p:cNvPr>
                    <p:cNvSpPr/>
                    <p:nvPr/>
                  </p:nvSpPr>
                  <p:spPr>
                    <a:xfrm>
                      <a:off x="4683017" y="591101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5" name="Oval 1844">
                      <a:extLst>
                        <a:ext uri="{FF2B5EF4-FFF2-40B4-BE49-F238E27FC236}">
                          <a16:creationId xmlns:a16="http://schemas.microsoft.com/office/drawing/2014/main" id="{E46E3B12-A435-09C8-6958-9FBC01831C08}"/>
                        </a:ext>
                      </a:extLst>
                    </p:cNvPr>
                    <p:cNvSpPr/>
                    <p:nvPr/>
                  </p:nvSpPr>
                  <p:spPr>
                    <a:xfrm>
                      <a:off x="4748878" y="59382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6" name="Oval 1845">
                      <a:extLst>
                        <a:ext uri="{FF2B5EF4-FFF2-40B4-BE49-F238E27FC236}">
                          <a16:creationId xmlns:a16="http://schemas.microsoft.com/office/drawing/2014/main" id="{6E346272-935B-F129-52FC-2CC14E5582A2}"/>
                        </a:ext>
                      </a:extLst>
                    </p:cNvPr>
                    <p:cNvSpPr/>
                    <p:nvPr/>
                  </p:nvSpPr>
                  <p:spPr>
                    <a:xfrm>
                      <a:off x="4532584" y="603046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7" name="Oval 1846">
                      <a:extLst>
                        <a:ext uri="{FF2B5EF4-FFF2-40B4-BE49-F238E27FC236}">
                          <a16:creationId xmlns:a16="http://schemas.microsoft.com/office/drawing/2014/main" id="{06D5A974-EAEA-B723-6D89-A7E7DE52448C}"/>
                        </a:ext>
                      </a:extLst>
                    </p:cNvPr>
                    <p:cNvSpPr/>
                    <p:nvPr/>
                  </p:nvSpPr>
                  <p:spPr>
                    <a:xfrm>
                      <a:off x="4514543" y="603815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8" name="Oval 1847">
                      <a:extLst>
                        <a:ext uri="{FF2B5EF4-FFF2-40B4-BE49-F238E27FC236}">
                          <a16:creationId xmlns:a16="http://schemas.microsoft.com/office/drawing/2014/main" id="{B3D6D0E8-3D39-23E7-9976-2756CF968FC6}"/>
                        </a:ext>
                      </a:extLst>
                    </p:cNvPr>
                    <p:cNvSpPr/>
                    <p:nvPr/>
                  </p:nvSpPr>
                  <p:spPr>
                    <a:xfrm>
                      <a:off x="4486444" y="60358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9" name="Oval 1848">
                      <a:extLst>
                        <a:ext uri="{FF2B5EF4-FFF2-40B4-BE49-F238E27FC236}">
                          <a16:creationId xmlns:a16="http://schemas.microsoft.com/office/drawing/2014/main" id="{AFE0763B-DC4B-1FB4-7BBA-50F9DC366CF5}"/>
                        </a:ext>
                      </a:extLst>
                    </p:cNvPr>
                    <p:cNvSpPr/>
                    <p:nvPr/>
                  </p:nvSpPr>
                  <p:spPr>
                    <a:xfrm>
                      <a:off x="4608075" y="57616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50" name="Oval 1849">
                      <a:extLst>
                        <a:ext uri="{FF2B5EF4-FFF2-40B4-BE49-F238E27FC236}">
                          <a16:creationId xmlns:a16="http://schemas.microsoft.com/office/drawing/2014/main" id="{5BAAB600-846B-7D93-3D14-42322C58A46E}"/>
                        </a:ext>
                      </a:extLst>
                    </p:cNvPr>
                    <p:cNvSpPr/>
                    <p:nvPr/>
                  </p:nvSpPr>
                  <p:spPr>
                    <a:xfrm>
                      <a:off x="4686876" y="57174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51" name="Oval 1850">
                      <a:extLst>
                        <a:ext uri="{FF2B5EF4-FFF2-40B4-BE49-F238E27FC236}">
                          <a16:creationId xmlns:a16="http://schemas.microsoft.com/office/drawing/2014/main" id="{9DF16FD4-308F-26A0-5DEF-6827E6064382}"/>
                        </a:ext>
                      </a:extLst>
                    </p:cNvPr>
                    <p:cNvSpPr/>
                    <p:nvPr/>
                  </p:nvSpPr>
                  <p:spPr>
                    <a:xfrm>
                      <a:off x="4811397" y="57446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52" name="Oval 1851">
                      <a:extLst>
                        <a:ext uri="{FF2B5EF4-FFF2-40B4-BE49-F238E27FC236}">
                          <a16:creationId xmlns:a16="http://schemas.microsoft.com/office/drawing/2014/main" id="{305F76ED-1D2B-A163-9FEC-82345258F423}"/>
                        </a:ext>
                      </a:extLst>
                    </p:cNvPr>
                    <p:cNvSpPr/>
                    <p:nvPr/>
                  </p:nvSpPr>
                  <p:spPr>
                    <a:xfrm>
                      <a:off x="4727495" y="57250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53" name="Oval 1852">
                      <a:extLst>
                        <a:ext uri="{FF2B5EF4-FFF2-40B4-BE49-F238E27FC236}">
                          <a16:creationId xmlns:a16="http://schemas.microsoft.com/office/drawing/2014/main" id="{583C78B1-6A01-74B7-EAB9-77BC26AAA4F8}"/>
                        </a:ext>
                      </a:extLst>
                    </p:cNvPr>
                    <p:cNvSpPr/>
                    <p:nvPr/>
                  </p:nvSpPr>
                  <p:spPr>
                    <a:xfrm>
                      <a:off x="4699396" y="57227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54" name="Oval 1853">
                      <a:extLst>
                        <a:ext uri="{FF2B5EF4-FFF2-40B4-BE49-F238E27FC236}">
                          <a16:creationId xmlns:a16="http://schemas.microsoft.com/office/drawing/2014/main" id="{04AEB407-6865-A534-DA9F-E1B695A6B90A}"/>
                        </a:ext>
                      </a:extLst>
                    </p:cNvPr>
                    <p:cNvSpPr/>
                    <p:nvPr/>
                  </p:nvSpPr>
                  <p:spPr>
                    <a:xfrm>
                      <a:off x="4639768" y="57596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55" name="Oval 1854">
                      <a:extLst>
                        <a:ext uri="{FF2B5EF4-FFF2-40B4-BE49-F238E27FC236}">
                          <a16:creationId xmlns:a16="http://schemas.microsoft.com/office/drawing/2014/main" id="{D02D6690-DC23-4356-7AFC-38041F03C4B2}"/>
                        </a:ext>
                      </a:extLst>
                    </p:cNvPr>
                    <p:cNvSpPr/>
                    <p:nvPr/>
                  </p:nvSpPr>
                  <p:spPr>
                    <a:xfrm>
                      <a:off x="4622686" y="59120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56" name="Oval 1855">
                      <a:extLst>
                        <a:ext uri="{FF2B5EF4-FFF2-40B4-BE49-F238E27FC236}">
                          <a16:creationId xmlns:a16="http://schemas.microsoft.com/office/drawing/2014/main" id="{FD91542A-115F-C706-15D8-E51850A1B294}"/>
                        </a:ext>
                      </a:extLst>
                    </p:cNvPr>
                    <p:cNvSpPr/>
                    <p:nvPr/>
                  </p:nvSpPr>
                  <p:spPr>
                    <a:xfrm>
                      <a:off x="4726307" y="58848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57" name="Oval 1856">
                      <a:extLst>
                        <a:ext uri="{FF2B5EF4-FFF2-40B4-BE49-F238E27FC236}">
                          <a16:creationId xmlns:a16="http://schemas.microsoft.com/office/drawing/2014/main" id="{D22F7249-4C67-0993-E470-361DE7E59819}"/>
                        </a:ext>
                      </a:extLst>
                    </p:cNvPr>
                    <p:cNvSpPr/>
                    <p:nvPr/>
                  </p:nvSpPr>
                  <p:spPr>
                    <a:xfrm>
                      <a:off x="4792168" y="59120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58" name="Oval 1857">
                      <a:extLst>
                        <a:ext uri="{FF2B5EF4-FFF2-40B4-BE49-F238E27FC236}">
                          <a16:creationId xmlns:a16="http://schemas.microsoft.com/office/drawing/2014/main" id="{70E83689-12BF-452A-C203-51E06843635F}"/>
                        </a:ext>
                      </a:extLst>
                    </p:cNvPr>
                    <p:cNvSpPr/>
                    <p:nvPr/>
                  </p:nvSpPr>
                  <p:spPr>
                    <a:xfrm>
                      <a:off x="4616908" y="58222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59" name="Oval 1858">
                      <a:extLst>
                        <a:ext uri="{FF2B5EF4-FFF2-40B4-BE49-F238E27FC236}">
                          <a16:creationId xmlns:a16="http://schemas.microsoft.com/office/drawing/2014/main" id="{9D18E62E-5AEC-643D-7A1B-B95AC6E1433B}"/>
                        </a:ext>
                      </a:extLst>
                    </p:cNvPr>
                    <p:cNvSpPr/>
                    <p:nvPr/>
                  </p:nvSpPr>
                  <p:spPr>
                    <a:xfrm>
                      <a:off x="4639768" y="57781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60" name="Oval 1859">
                      <a:extLst>
                        <a:ext uri="{FF2B5EF4-FFF2-40B4-BE49-F238E27FC236}">
                          <a16:creationId xmlns:a16="http://schemas.microsoft.com/office/drawing/2014/main" id="{EEFA8F4E-E19E-F7E6-EABB-40747943E326}"/>
                        </a:ext>
                      </a:extLst>
                    </p:cNvPr>
                    <p:cNvSpPr/>
                    <p:nvPr/>
                  </p:nvSpPr>
                  <p:spPr>
                    <a:xfrm>
                      <a:off x="4637166" y="58133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61" name="Oval 1860">
                      <a:extLst>
                        <a:ext uri="{FF2B5EF4-FFF2-40B4-BE49-F238E27FC236}">
                          <a16:creationId xmlns:a16="http://schemas.microsoft.com/office/drawing/2014/main" id="{C4BA2D04-EEC0-7B3E-4AFC-EA3F5A083BC0}"/>
                        </a:ext>
                      </a:extLst>
                    </p:cNvPr>
                    <p:cNvSpPr/>
                    <p:nvPr/>
                  </p:nvSpPr>
                  <p:spPr>
                    <a:xfrm>
                      <a:off x="4703027" y="58405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62" name="Oval 1861">
                      <a:extLst>
                        <a:ext uri="{FF2B5EF4-FFF2-40B4-BE49-F238E27FC236}">
                          <a16:creationId xmlns:a16="http://schemas.microsoft.com/office/drawing/2014/main" id="{9E52487F-A858-09F7-9B38-FBE9983C523A}"/>
                        </a:ext>
                      </a:extLst>
                    </p:cNvPr>
                    <p:cNvSpPr/>
                    <p:nvPr/>
                  </p:nvSpPr>
                  <p:spPr>
                    <a:xfrm>
                      <a:off x="4708266" y="58925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63" name="Oval 1862">
                      <a:extLst>
                        <a:ext uri="{FF2B5EF4-FFF2-40B4-BE49-F238E27FC236}">
                          <a16:creationId xmlns:a16="http://schemas.microsoft.com/office/drawing/2014/main" id="{79068B55-8642-622F-8B0F-05B1EC8C8CBF}"/>
                        </a:ext>
                      </a:extLst>
                    </p:cNvPr>
                    <p:cNvSpPr/>
                    <p:nvPr/>
                  </p:nvSpPr>
                  <p:spPr>
                    <a:xfrm>
                      <a:off x="4614306" y="58629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64" name="Oval 1863">
                      <a:extLst>
                        <a:ext uri="{FF2B5EF4-FFF2-40B4-BE49-F238E27FC236}">
                          <a16:creationId xmlns:a16="http://schemas.microsoft.com/office/drawing/2014/main" id="{26C2C5DC-A8B1-E09E-6D88-96E9B2416E8A}"/>
                        </a:ext>
                      </a:extLst>
                    </p:cNvPr>
                    <p:cNvSpPr/>
                    <p:nvPr/>
                  </p:nvSpPr>
                  <p:spPr>
                    <a:xfrm>
                      <a:off x="4875735" y="57107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65" name="Oval 1864">
                      <a:extLst>
                        <a:ext uri="{FF2B5EF4-FFF2-40B4-BE49-F238E27FC236}">
                          <a16:creationId xmlns:a16="http://schemas.microsoft.com/office/drawing/2014/main" id="{419EC507-C0CB-F387-E588-E9609CFD237C}"/>
                        </a:ext>
                      </a:extLst>
                    </p:cNvPr>
                    <p:cNvSpPr/>
                    <p:nvPr/>
                  </p:nvSpPr>
                  <p:spPr>
                    <a:xfrm>
                      <a:off x="4858653" y="58631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66" name="Oval 1865">
                      <a:extLst>
                        <a:ext uri="{FF2B5EF4-FFF2-40B4-BE49-F238E27FC236}">
                          <a16:creationId xmlns:a16="http://schemas.microsoft.com/office/drawing/2014/main" id="{1A22015E-978E-B5B5-A971-D9951F0E3719}"/>
                        </a:ext>
                      </a:extLst>
                    </p:cNvPr>
                    <p:cNvSpPr/>
                    <p:nvPr/>
                  </p:nvSpPr>
                  <p:spPr>
                    <a:xfrm>
                      <a:off x="4787014" y="57460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67" name="Oval 1866">
                      <a:extLst>
                        <a:ext uri="{FF2B5EF4-FFF2-40B4-BE49-F238E27FC236}">
                          <a16:creationId xmlns:a16="http://schemas.microsoft.com/office/drawing/2014/main" id="{B949039A-E360-5D25-12D9-6A5AC49BE724}"/>
                        </a:ext>
                      </a:extLst>
                    </p:cNvPr>
                    <p:cNvSpPr/>
                    <p:nvPr/>
                  </p:nvSpPr>
                  <p:spPr>
                    <a:xfrm>
                      <a:off x="4875735" y="57292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68" name="Oval 1867">
                      <a:extLst>
                        <a:ext uri="{FF2B5EF4-FFF2-40B4-BE49-F238E27FC236}">
                          <a16:creationId xmlns:a16="http://schemas.microsoft.com/office/drawing/2014/main" id="{C2D863C5-433A-48B5-5795-6B98B70490E2}"/>
                        </a:ext>
                      </a:extLst>
                    </p:cNvPr>
                    <p:cNvSpPr/>
                    <p:nvPr/>
                  </p:nvSpPr>
                  <p:spPr>
                    <a:xfrm>
                      <a:off x="4769512" y="57916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69" name="Oval 1868">
                      <a:extLst>
                        <a:ext uri="{FF2B5EF4-FFF2-40B4-BE49-F238E27FC236}">
                          <a16:creationId xmlns:a16="http://schemas.microsoft.com/office/drawing/2014/main" id="{B772C8C1-9FEB-8470-76C6-251DC00476B6}"/>
                        </a:ext>
                      </a:extLst>
                    </p:cNvPr>
                    <p:cNvSpPr/>
                    <p:nvPr/>
                  </p:nvSpPr>
                  <p:spPr>
                    <a:xfrm>
                      <a:off x="4873133" y="57644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70" name="Oval 1869">
                      <a:extLst>
                        <a:ext uri="{FF2B5EF4-FFF2-40B4-BE49-F238E27FC236}">
                          <a16:creationId xmlns:a16="http://schemas.microsoft.com/office/drawing/2014/main" id="{560F51A7-104D-B054-C297-77067DBB514A}"/>
                        </a:ext>
                      </a:extLst>
                    </p:cNvPr>
                    <p:cNvSpPr/>
                    <p:nvPr/>
                  </p:nvSpPr>
                  <p:spPr>
                    <a:xfrm>
                      <a:off x="4774751" y="58435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71" name="Oval 1870">
                      <a:extLst>
                        <a:ext uri="{FF2B5EF4-FFF2-40B4-BE49-F238E27FC236}">
                          <a16:creationId xmlns:a16="http://schemas.microsoft.com/office/drawing/2014/main" id="{E5BEFA1F-29A0-300F-FA04-664772F0FD88}"/>
                        </a:ext>
                      </a:extLst>
                    </p:cNvPr>
                    <p:cNvSpPr/>
                    <p:nvPr/>
                  </p:nvSpPr>
                  <p:spPr>
                    <a:xfrm>
                      <a:off x="4878372" y="58163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72" name="Oval 1871">
                      <a:extLst>
                        <a:ext uri="{FF2B5EF4-FFF2-40B4-BE49-F238E27FC236}">
                          <a16:creationId xmlns:a16="http://schemas.microsoft.com/office/drawing/2014/main" id="{9B5B0ED6-DEC9-BED4-AAFA-A3B2E804626A}"/>
                        </a:ext>
                      </a:extLst>
                    </p:cNvPr>
                    <p:cNvSpPr/>
                    <p:nvPr/>
                  </p:nvSpPr>
                  <p:spPr>
                    <a:xfrm>
                      <a:off x="4850273" y="58140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73" name="Oval 1872">
                      <a:extLst>
                        <a:ext uri="{FF2B5EF4-FFF2-40B4-BE49-F238E27FC236}">
                          <a16:creationId xmlns:a16="http://schemas.microsoft.com/office/drawing/2014/main" id="{ED90A070-7ADB-9005-455C-2C6DB39145F1}"/>
                        </a:ext>
                      </a:extLst>
                    </p:cNvPr>
                    <p:cNvSpPr/>
                    <p:nvPr/>
                  </p:nvSpPr>
                  <p:spPr>
                    <a:xfrm>
                      <a:off x="4656723" y="584326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74" name="Oval 1873">
                      <a:extLst>
                        <a:ext uri="{FF2B5EF4-FFF2-40B4-BE49-F238E27FC236}">
                          <a16:creationId xmlns:a16="http://schemas.microsoft.com/office/drawing/2014/main" id="{D92167DD-AEC2-CE13-DE4E-C0B19C2D0AFF}"/>
                        </a:ext>
                      </a:extLst>
                    </p:cNvPr>
                    <p:cNvSpPr/>
                    <p:nvPr/>
                  </p:nvSpPr>
                  <p:spPr>
                    <a:xfrm>
                      <a:off x="4722584" y="587048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75" name="Oval 1874">
                      <a:extLst>
                        <a:ext uri="{FF2B5EF4-FFF2-40B4-BE49-F238E27FC236}">
                          <a16:creationId xmlns:a16="http://schemas.microsoft.com/office/drawing/2014/main" id="{A0C9DE79-B84B-051D-445B-9C62E08B032F}"/>
                        </a:ext>
                      </a:extLst>
                    </p:cNvPr>
                    <p:cNvSpPr/>
                    <p:nvPr/>
                  </p:nvSpPr>
                  <p:spPr>
                    <a:xfrm>
                      <a:off x="4633443" y="57990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76" name="Oval 1875">
                      <a:extLst>
                        <a:ext uri="{FF2B5EF4-FFF2-40B4-BE49-F238E27FC236}">
                          <a16:creationId xmlns:a16="http://schemas.microsoft.com/office/drawing/2014/main" id="{8BAB4C4E-BC59-CE83-8F78-914BE8445BAF}"/>
                        </a:ext>
                      </a:extLst>
                    </p:cNvPr>
                    <p:cNvSpPr/>
                    <p:nvPr/>
                  </p:nvSpPr>
                  <p:spPr>
                    <a:xfrm>
                      <a:off x="4638682" y="585095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77" name="Oval 1876">
                      <a:extLst>
                        <a:ext uri="{FF2B5EF4-FFF2-40B4-BE49-F238E27FC236}">
                          <a16:creationId xmlns:a16="http://schemas.microsoft.com/office/drawing/2014/main" id="{127D9605-324D-1A9F-34DA-8CDDEEE7C8BA}"/>
                        </a:ext>
                      </a:extLst>
                    </p:cNvPr>
                    <p:cNvSpPr/>
                    <p:nvPr/>
                  </p:nvSpPr>
                  <p:spPr>
                    <a:xfrm>
                      <a:off x="4610583" y="58486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78" name="Oval 1877">
                      <a:extLst>
                        <a:ext uri="{FF2B5EF4-FFF2-40B4-BE49-F238E27FC236}">
                          <a16:creationId xmlns:a16="http://schemas.microsoft.com/office/drawing/2014/main" id="{27659DB9-28D4-870B-1490-AE2FFE1978F8}"/>
                        </a:ext>
                      </a:extLst>
                    </p:cNvPr>
                    <p:cNvSpPr/>
                    <p:nvPr/>
                  </p:nvSpPr>
                  <p:spPr>
                    <a:xfrm>
                      <a:off x="4885007" y="57197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79" name="Oval 1878">
                      <a:extLst>
                        <a:ext uri="{FF2B5EF4-FFF2-40B4-BE49-F238E27FC236}">
                          <a16:creationId xmlns:a16="http://schemas.microsoft.com/office/drawing/2014/main" id="{658343CA-8128-5A51-6659-BC7547004F0B}"/>
                        </a:ext>
                      </a:extLst>
                    </p:cNvPr>
                    <p:cNvSpPr/>
                    <p:nvPr/>
                  </p:nvSpPr>
                  <p:spPr>
                    <a:xfrm>
                      <a:off x="4856908" y="57173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80" name="Oval 1879">
                      <a:extLst>
                        <a:ext uri="{FF2B5EF4-FFF2-40B4-BE49-F238E27FC236}">
                          <a16:creationId xmlns:a16="http://schemas.microsoft.com/office/drawing/2014/main" id="{9A99B2A6-93D0-9755-778D-ECDABD1E52AF}"/>
                        </a:ext>
                      </a:extLst>
                    </p:cNvPr>
                    <p:cNvSpPr/>
                    <p:nvPr/>
                  </p:nvSpPr>
                  <p:spPr>
                    <a:xfrm>
                      <a:off x="4789069" y="582157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81" name="Oval 1880">
                      <a:extLst>
                        <a:ext uri="{FF2B5EF4-FFF2-40B4-BE49-F238E27FC236}">
                          <a16:creationId xmlns:a16="http://schemas.microsoft.com/office/drawing/2014/main" id="{C97A5806-9743-31DC-2C90-0BA283CBA958}"/>
                        </a:ext>
                      </a:extLst>
                    </p:cNvPr>
                    <p:cNvSpPr/>
                    <p:nvPr/>
                  </p:nvSpPr>
                  <p:spPr>
                    <a:xfrm>
                      <a:off x="4892690" y="57943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82" name="Oval 1881">
                      <a:extLst>
                        <a:ext uri="{FF2B5EF4-FFF2-40B4-BE49-F238E27FC236}">
                          <a16:creationId xmlns:a16="http://schemas.microsoft.com/office/drawing/2014/main" id="{9AB30E25-1D0C-17BF-FCB7-9A13753D7245}"/>
                        </a:ext>
                      </a:extLst>
                    </p:cNvPr>
                    <p:cNvSpPr/>
                    <p:nvPr/>
                  </p:nvSpPr>
                  <p:spPr>
                    <a:xfrm>
                      <a:off x="4783291" y="57317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83" name="Oval 1882">
                      <a:extLst>
                        <a:ext uri="{FF2B5EF4-FFF2-40B4-BE49-F238E27FC236}">
                          <a16:creationId xmlns:a16="http://schemas.microsoft.com/office/drawing/2014/main" id="{113C4B7F-793F-803F-FC42-C5374778EA6D}"/>
                        </a:ext>
                      </a:extLst>
                    </p:cNvPr>
                    <p:cNvSpPr/>
                    <p:nvPr/>
                  </p:nvSpPr>
                  <p:spPr>
                    <a:xfrm>
                      <a:off x="4699928" y="57501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84" name="Oval 1883">
                      <a:extLst>
                        <a:ext uri="{FF2B5EF4-FFF2-40B4-BE49-F238E27FC236}">
                          <a16:creationId xmlns:a16="http://schemas.microsoft.com/office/drawing/2014/main" id="{B26D231C-2BE5-9DB8-E9FC-B23F49B73462}"/>
                        </a:ext>
                      </a:extLst>
                    </p:cNvPr>
                    <p:cNvSpPr/>
                    <p:nvPr/>
                  </p:nvSpPr>
                  <p:spPr>
                    <a:xfrm>
                      <a:off x="4803549" y="57229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85" name="Oval 1884">
                      <a:extLst>
                        <a:ext uri="{FF2B5EF4-FFF2-40B4-BE49-F238E27FC236}">
                          <a16:creationId xmlns:a16="http://schemas.microsoft.com/office/drawing/2014/main" id="{776F036D-A625-1E9F-C67A-52F3A40A21D1}"/>
                        </a:ext>
                      </a:extLst>
                    </p:cNvPr>
                    <p:cNvSpPr/>
                    <p:nvPr/>
                  </p:nvSpPr>
                  <p:spPr>
                    <a:xfrm>
                      <a:off x="4869410" y="57501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86" name="Oval 1885">
                      <a:extLst>
                        <a:ext uri="{FF2B5EF4-FFF2-40B4-BE49-F238E27FC236}">
                          <a16:creationId xmlns:a16="http://schemas.microsoft.com/office/drawing/2014/main" id="{3743D256-DD4B-92ED-F649-CDFC76F4DE3A}"/>
                        </a:ext>
                      </a:extLst>
                    </p:cNvPr>
                    <p:cNvSpPr/>
                    <p:nvPr/>
                  </p:nvSpPr>
                  <p:spPr>
                    <a:xfrm>
                      <a:off x="4705167" y="58020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87" name="Oval 1886">
                      <a:extLst>
                        <a:ext uri="{FF2B5EF4-FFF2-40B4-BE49-F238E27FC236}">
                          <a16:creationId xmlns:a16="http://schemas.microsoft.com/office/drawing/2014/main" id="{2B1D36E4-F187-E335-C12A-7F992AA6BB7F}"/>
                        </a:ext>
                      </a:extLst>
                    </p:cNvPr>
                    <p:cNvSpPr/>
                    <p:nvPr/>
                  </p:nvSpPr>
                  <p:spPr>
                    <a:xfrm>
                      <a:off x="4874649" y="58020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88" name="Oval 1887">
                      <a:extLst>
                        <a:ext uri="{FF2B5EF4-FFF2-40B4-BE49-F238E27FC236}">
                          <a16:creationId xmlns:a16="http://schemas.microsoft.com/office/drawing/2014/main" id="{51D2A669-59A0-FC4E-9961-62B41BB9B543}"/>
                        </a:ext>
                      </a:extLst>
                    </p:cNvPr>
                    <p:cNvSpPr/>
                    <p:nvPr/>
                  </p:nvSpPr>
                  <p:spPr>
                    <a:xfrm>
                      <a:off x="4677068" y="57997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89" name="Oval 1888">
                      <a:extLst>
                        <a:ext uri="{FF2B5EF4-FFF2-40B4-BE49-F238E27FC236}">
                          <a16:creationId xmlns:a16="http://schemas.microsoft.com/office/drawing/2014/main" id="{4734ABAF-97B2-9816-87E5-2E87C19727EA}"/>
                        </a:ext>
                      </a:extLst>
                    </p:cNvPr>
                    <p:cNvSpPr/>
                    <p:nvPr/>
                  </p:nvSpPr>
                  <p:spPr>
                    <a:xfrm>
                      <a:off x="4780689" y="57725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90" name="Oval 1889">
                      <a:extLst>
                        <a:ext uri="{FF2B5EF4-FFF2-40B4-BE49-F238E27FC236}">
                          <a16:creationId xmlns:a16="http://schemas.microsoft.com/office/drawing/2014/main" id="{CEA84BFE-08CC-85E7-0172-635751C86E3C}"/>
                        </a:ext>
                      </a:extLst>
                    </p:cNvPr>
                    <p:cNvSpPr/>
                    <p:nvPr/>
                  </p:nvSpPr>
                  <p:spPr>
                    <a:xfrm>
                      <a:off x="4846550" y="57997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91" name="Oval 1890">
                      <a:extLst>
                        <a:ext uri="{FF2B5EF4-FFF2-40B4-BE49-F238E27FC236}">
                          <a16:creationId xmlns:a16="http://schemas.microsoft.com/office/drawing/2014/main" id="{A928AF99-9079-F1F7-48A9-F424D5C82790}"/>
                        </a:ext>
                      </a:extLst>
                    </p:cNvPr>
                    <p:cNvSpPr/>
                    <p:nvPr/>
                  </p:nvSpPr>
                  <p:spPr>
                    <a:xfrm>
                      <a:off x="4630256" y="589195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92" name="Oval 1891">
                      <a:extLst>
                        <a:ext uri="{FF2B5EF4-FFF2-40B4-BE49-F238E27FC236}">
                          <a16:creationId xmlns:a16="http://schemas.microsoft.com/office/drawing/2014/main" id="{C64B6BE3-6A00-C56B-EB66-33D24F69E7A9}"/>
                        </a:ext>
                      </a:extLst>
                    </p:cNvPr>
                    <p:cNvSpPr/>
                    <p:nvPr/>
                  </p:nvSpPr>
                  <p:spPr>
                    <a:xfrm>
                      <a:off x="4696117" y="591916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93" name="Oval 1892">
                      <a:extLst>
                        <a:ext uri="{FF2B5EF4-FFF2-40B4-BE49-F238E27FC236}">
                          <a16:creationId xmlns:a16="http://schemas.microsoft.com/office/drawing/2014/main" id="{1F74EC3F-5FB5-9157-F8FD-33F7A0AC491C}"/>
                        </a:ext>
                      </a:extLst>
                    </p:cNvPr>
                    <p:cNvSpPr/>
                    <p:nvPr/>
                  </p:nvSpPr>
                  <p:spPr>
                    <a:xfrm>
                      <a:off x="4612215" y="58996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94" name="Oval 1893">
                      <a:extLst>
                        <a:ext uri="{FF2B5EF4-FFF2-40B4-BE49-F238E27FC236}">
                          <a16:creationId xmlns:a16="http://schemas.microsoft.com/office/drawing/2014/main" id="{A3BCEAFF-3997-E8BD-2A0C-718D65809456}"/>
                        </a:ext>
                      </a:extLst>
                    </p:cNvPr>
                    <p:cNvSpPr/>
                    <p:nvPr/>
                  </p:nvSpPr>
                  <p:spPr>
                    <a:xfrm>
                      <a:off x="4656686" y="57950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95" name="Oval 1894">
                      <a:extLst>
                        <a:ext uri="{FF2B5EF4-FFF2-40B4-BE49-F238E27FC236}">
                          <a16:creationId xmlns:a16="http://schemas.microsoft.com/office/drawing/2014/main" id="{DC5CBF08-F075-DD9F-C95C-7BDD34862803}"/>
                        </a:ext>
                      </a:extLst>
                    </p:cNvPr>
                    <p:cNvSpPr/>
                    <p:nvPr/>
                  </p:nvSpPr>
                  <p:spPr>
                    <a:xfrm>
                      <a:off x="4633406" y="57507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96" name="Oval 1895">
                      <a:extLst>
                        <a:ext uri="{FF2B5EF4-FFF2-40B4-BE49-F238E27FC236}">
                          <a16:creationId xmlns:a16="http://schemas.microsoft.com/office/drawing/2014/main" id="{7E2FF772-AB11-5CF3-5A71-5BB48F05D06A}"/>
                        </a:ext>
                      </a:extLst>
                    </p:cNvPr>
                    <p:cNvSpPr/>
                    <p:nvPr/>
                  </p:nvSpPr>
                  <p:spPr>
                    <a:xfrm>
                      <a:off x="4638645" y="58026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97" name="Oval 1896">
                      <a:extLst>
                        <a:ext uri="{FF2B5EF4-FFF2-40B4-BE49-F238E27FC236}">
                          <a16:creationId xmlns:a16="http://schemas.microsoft.com/office/drawing/2014/main" id="{5E9B2963-8363-52BA-D1BA-B4FF4BF02143}"/>
                        </a:ext>
                      </a:extLst>
                    </p:cNvPr>
                    <p:cNvSpPr/>
                    <p:nvPr/>
                  </p:nvSpPr>
                  <p:spPr>
                    <a:xfrm>
                      <a:off x="4610546" y="58003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98" name="Oval 1897">
                      <a:extLst>
                        <a:ext uri="{FF2B5EF4-FFF2-40B4-BE49-F238E27FC236}">
                          <a16:creationId xmlns:a16="http://schemas.microsoft.com/office/drawing/2014/main" id="{14A13747-E792-AB37-8197-2C86FEF0072C}"/>
                        </a:ext>
                      </a:extLst>
                    </p:cNvPr>
                    <p:cNvSpPr/>
                    <p:nvPr/>
                  </p:nvSpPr>
                  <p:spPr>
                    <a:xfrm>
                      <a:off x="4652963" y="57806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99" name="Oval 1898">
                      <a:extLst>
                        <a:ext uri="{FF2B5EF4-FFF2-40B4-BE49-F238E27FC236}">
                          <a16:creationId xmlns:a16="http://schemas.microsoft.com/office/drawing/2014/main" id="{63AC6B4C-6F7D-37A0-17CD-F2B439C5F8A1}"/>
                        </a:ext>
                      </a:extLst>
                    </p:cNvPr>
                    <p:cNvSpPr/>
                    <p:nvPr/>
                  </p:nvSpPr>
                  <p:spPr>
                    <a:xfrm>
                      <a:off x="4273822" y="60591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00" name="Oval 1899">
                      <a:extLst>
                        <a:ext uri="{FF2B5EF4-FFF2-40B4-BE49-F238E27FC236}">
                          <a16:creationId xmlns:a16="http://schemas.microsoft.com/office/drawing/2014/main" id="{EDD1834E-2550-C6ED-BF98-7C85F83DD36B}"/>
                        </a:ext>
                      </a:extLst>
                    </p:cNvPr>
                    <p:cNvSpPr/>
                    <p:nvPr/>
                  </p:nvSpPr>
                  <p:spPr>
                    <a:xfrm>
                      <a:off x="4352623" y="60148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01" name="Oval 1900">
                      <a:extLst>
                        <a:ext uri="{FF2B5EF4-FFF2-40B4-BE49-F238E27FC236}">
                          <a16:creationId xmlns:a16="http://schemas.microsoft.com/office/drawing/2014/main" id="{038DBD2F-B31D-5724-4CF2-A3E57CF0165C}"/>
                        </a:ext>
                      </a:extLst>
                    </p:cNvPr>
                    <p:cNvSpPr/>
                    <p:nvPr/>
                  </p:nvSpPr>
                  <p:spPr>
                    <a:xfrm>
                      <a:off x="4477144" y="60421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02" name="Oval 1901">
                      <a:extLst>
                        <a:ext uri="{FF2B5EF4-FFF2-40B4-BE49-F238E27FC236}">
                          <a16:creationId xmlns:a16="http://schemas.microsoft.com/office/drawing/2014/main" id="{135D32F9-C64C-F710-C2D2-813EF7269140}"/>
                        </a:ext>
                      </a:extLst>
                    </p:cNvPr>
                    <p:cNvSpPr/>
                    <p:nvPr/>
                  </p:nvSpPr>
                  <p:spPr>
                    <a:xfrm>
                      <a:off x="4393242" y="60225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03" name="Oval 1902">
                      <a:extLst>
                        <a:ext uri="{FF2B5EF4-FFF2-40B4-BE49-F238E27FC236}">
                          <a16:creationId xmlns:a16="http://schemas.microsoft.com/office/drawing/2014/main" id="{91EAAA8E-AAED-8820-112D-62822AFCC5D9}"/>
                        </a:ext>
                      </a:extLst>
                    </p:cNvPr>
                    <p:cNvSpPr/>
                    <p:nvPr/>
                  </p:nvSpPr>
                  <p:spPr>
                    <a:xfrm>
                      <a:off x="4365143" y="60202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04" name="Oval 1903">
                      <a:extLst>
                        <a:ext uri="{FF2B5EF4-FFF2-40B4-BE49-F238E27FC236}">
                          <a16:creationId xmlns:a16="http://schemas.microsoft.com/office/drawing/2014/main" id="{3E9A1D4B-EA84-723D-C367-2ABD7C9C19A8}"/>
                        </a:ext>
                      </a:extLst>
                    </p:cNvPr>
                    <p:cNvSpPr/>
                    <p:nvPr/>
                  </p:nvSpPr>
                  <p:spPr>
                    <a:xfrm>
                      <a:off x="4305515" y="605711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05" name="Oval 1904">
                      <a:extLst>
                        <a:ext uri="{FF2B5EF4-FFF2-40B4-BE49-F238E27FC236}">
                          <a16:creationId xmlns:a16="http://schemas.microsoft.com/office/drawing/2014/main" id="{22CC6125-7BFD-2F86-E286-97A805F6E754}"/>
                        </a:ext>
                      </a:extLst>
                    </p:cNvPr>
                    <p:cNvSpPr/>
                    <p:nvPr/>
                  </p:nvSpPr>
                  <p:spPr>
                    <a:xfrm>
                      <a:off x="4288433" y="620951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06" name="Oval 1905">
                      <a:extLst>
                        <a:ext uri="{FF2B5EF4-FFF2-40B4-BE49-F238E27FC236}">
                          <a16:creationId xmlns:a16="http://schemas.microsoft.com/office/drawing/2014/main" id="{077517E5-ADE4-11B3-AA52-1027AE65D5A8}"/>
                        </a:ext>
                      </a:extLst>
                    </p:cNvPr>
                    <p:cNvSpPr/>
                    <p:nvPr/>
                  </p:nvSpPr>
                  <p:spPr>
                    <a:xfrm>
                      <a:off x="4392054" y="61823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07" name="Oval 1906">
                      <a:extLst>
                        <a:ext uri="{FF2B5EF4-FFF2-40B4-BE49-F238E27FC236}">
                          <a16:creationId xmlns:a16="http://schemas.microsoft.com/office/drawing/2014/main" id="{DEC356C9-A885-20FA-2F05-5A9ECC552513}"/>
                        </a:ext>
                      </a:extLst>
                    </p:cNvPr>
                    <p:cNvSpPr/>
                    <p:nvPr/>
                  </p:nvSpPr>
                  <p:spPr>
                    <a:xfrm>
                      <a:off x="4457915" y="620951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08" name="Oval 1907">
                      <a:extLst>
                        <a:ext uri="{FF2B5EF4-FFF2-40B4-BE49-F238E27FC236}">
                          <a16:creationId xmlns:a16="http://schemas.microsoft.com/office/drawing/2014/main" id="{CE67CB46-1ACC-AB18-E9EA-C03724CF765B}"/>
                        </a:ext>
                      </a:extLst>
                    </p:cNvPr>
                    <p:cNvSpPr/>
                    <p:nvPr/>
                  </p:nvSpPr>
                  <p:spPr>
                    <a:xfrm>
                      <a:off x="4282655" y="61197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09" name="Oval 1908">
                      <a:extLst>
                        <a:ext uri="{FF2B5EF4-FFF2-40B4-BE49-F238E27FC236}">
                          <a16:creationId xmlns:a16="http://schemas.microsoft.com/office/drawing/2014/main" id="{9A5603F7-A39C-0FA8-3F28-A192F7662BD9}"/>
                        </a:ext>
                      </a:extLst>
                    </p:cNvPr>
                    <p:cNvSpPr/>
                    <p:nvPr/>
                  </p:nvSpPr>
                  <p:spPr>
                    <a:xfrm>
                      <a:off x="4305515" y="60756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10" name="Oval 1909">
                      <a:extLst>
                        <a:ext uri="{FF2B5EF4-FFF2-40B4-BE49-F238E27FC236}">
                          <a16:creationId xmlns:a16="http://schemas.microsoft.com/office/drawing/2014/main" id="{DF05C595-10B8-BAC7-B3C0-C45E95EC680D}"/>
                        </a:ext>
                      </a:extLst>
                    </p:cNvPr>
                    <p:cNvSpPr/>
                    <p:nvPr/>
                  </p:nvSpPr>
                  <p:spPr>
                    <a:xfrm>
                      <a:off x="4302913" y="611085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11" name="Oval 1910">
                      <a:extLst>
                        <a:ext uri="{FF2B5EF4-FFF2-40B4-BE49-F238E27FC236}">
                          <a16:creationId xmlns:a16="http://schemas.microsoft.com/office/drawing/2014/main" id="{134DEB90-202A-F96D-CDAF-9A85FB7782EA}"/>
                        </a:ext>
                      </a:extLst>
                    </p:cNvPr>
                    <p:cNvSpPr/>
                    <p:nvPr/>
                  </p:nvSpPr>
                  <p:spPr>
                    <a:xfrm>
                      <a:off x="4368774" y="61380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12" name="Oval 1911">
                      <a:extLst>
                        <a:ext uri="{FF2B5EF4-FFF2-40B4-BE49-F238E27FC236}">
                          <a16:creationId xmlns:a16="http://schemas.microsoft.com/office/drawing/2014/main" id="{CFBFE6B2-7169-9EEF-027B-B4DCDB45E708}"/>
                        </a:ext>
                      </a:extLst>
                    </p:cNvPr>
                    <p:cNvSpPr/>
                    <p:nvPr/>
                  </p:nvSpPr>
                  <p:spPr>
                    <a:xfrm>
                      <a:off x="4308152" y="61627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13" name="Oval 1912">
                      <a:extLst>
                        <a:ext uri="{FF2B5EF4-FFF2-40B4-BE49-F238E27FC236}">
                          <a16:creationId xmlns:a16="http://schemas.microsoft.com/office/drawing/2014/main" id="{6E2AE113-E2FC-71A4-9241-313B2C845A99}"/>
                        </a:ext>
                      </a:extLst>
                    </p:cNvPr>
                    <p:cNvSpPr/>
                    <p:nvPr/>
                  </p:nvSpPr>
                  <p:spPr>
                    <a:xfrm>
                      <a:off x="4374013" y="61899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14" name="Oval 1913">
                      <a:extLst>
                        <a:ext uri="{FF2B5EF4-FFF2-40B4-BE49-F238E27FC236}">
                          <a16:creationId xmlns:a16="http://schemas.microsoft.com/office/drawing/2014/main" id="{8F105B04-7C93-34BC-3EBA-9FD4D9D27988}"/>
                        </a:ext>
                      </a:extLst>
                    </p:cNvPr>
                    <p:cNvSpPr/>
                    <p:nvPr/>
                  </p:nvSpPr>
                  <p:spPr>
                    <a:xfrm>
                      <a:off x="4280053" y="616045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15" name="Oval 1914">
                      <a:extLst>
                        <a:ext uri="{FF2B5EF4-FFF2-40B4-BE49-F238E27FC236}">
                          <a16:creationId xmlns:a16="http://schemas.microsoft.com/office/drawing/2014/main" id="{FFA46E74-BBDB-2515-8A5F-AF259473601C}"/>
                        </a:ext>
                      </a:extLst>
                    </p:cNvPr>
                    <p:cNvSpPr/>
                    <p:nvPr/>
                  </p:nvSpPr>
                  <p:spPr>
                    <a:xfrm>
                      <a:off x="4345914" y="61876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16" name="Oval 1915">
                      <a:extLst>
                        <a:ext uri="{FF2B5EF4-FFF2-40B4-BE49-F238E27FC236}">
                          <a16:creationId xmlns:a16="http://schemas.microsoft.com/office/drawing/2014/main" id="{29654C86-F33A-AA7D-ED20-11F783034C52}"/>
                        </a:ext>
                      </a:extLst>
                    </p:cNvPr>
                    <p:cNvSpPr/>
                    <p:nvPr/>
                  </p:nvSpPr>
                  <p:spPr>
                    <a:xfrm>
                      <a:off x="4541482" y="60082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17" name="Oval 1916">
                      <a:extLst>
                        <a:ext uri="{FF2B5EF4-FFF2-40B4-BE49-F238E27FC236}">
                          <a16:creationId xmlns:a16="http://schemas.microsoft.com/office/drawing/2014/main" id="{0A359B39-916E-78A5-8099-C2B622A61676}"/>
                        </a:ext>
                      </a:extLst>
                    </p:cNvPr>
                    <p:cNvSpPr/>
                    <p:nvPr/>
                  </p:nvSpPr>
                  <p:spPr>
                    <a:xfrm>
                      <a:off x="4524400" y="61606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18" name="Oval 1917">
                      <a:extLst>
                        <a:ext uri="{FF2B5EF4-FFF2-40B4-BE49-F238E27FC236}">
                          <a16:creationId xmlns:a16="http://schemas.microsoft.com/office/drawing/2014/main" id="{DD14CAFF-7701-8C53-CD6E-3081D333A6E0}"/>
                        </a:ext>
                      </a:extLst>
                    </p:cNvPr>
                    <p:cNvSpPr/>
                    <p:nvPr/>
                  </p:nvSpPr>
                  <p:spPr>
                    <a:xfrm>
                      <a:off x="4452761" y="60435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19" name="Oval 1918">
                      <a:extLst>
                        <a:ext uri="{FF2B5EF4-FFF2-40B4-BE49-F238E27FC236}">
                          <a16:creationId xmlns:a16="http://schemas.microsoft.com/office/drawing/2014/main" id="{E5D362B4-D9D0-5021-454F-C307942BEE20}"/>
                        </a:ext>
                      </a:extLst>
                    </p:cNvPr>
                    <p:cNvSpPr/>
                    <p:nvPr/>
                  </p:nvSpPr>
                  <p:spPr>
                    <a:xfrm>
                      <a:off x="4518622" y="60708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20" name="Oval 1919">
                      <a:extLst>
                        <a:ext uri="{FF2B5EF4-FFF2-40B4-BE49-F238E27FC236}">
                          <a16:creationId xmlns:a16="http://schemas.microsoft.com/office/drawing/2014/main" id="{25C6410F-BA92-7F3D-5833-95D39F4D38BD}"/>
                        </a:ext>
                      </a:extLst>
                    </p:cNvPr>
                    <p:cNvSpPr/>
                    <p:nvPr/>
                  </p:nvSpPr>
                  <p:spPr>
                    <a:xfrm>
                      <a:off x="4541482" y="60267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21" name="Oval 1920">
                      <a:extLst>
                        <a:ext uri="{FF2B5EF4-FFF2-40B4-BE49-F238E27FC236}">
                          <a16:creationId xmlns:a16="http://schemas.microsoft.com/office/drawing/2014/main" id="{D61385E3-0B14-A719-A1E3-AE28FAAE6C0F}"/>
                        </a:ext>
                      </a:extLst>
                    </p:cNvPr>
                    <p:cNvSpPr/>
                    <p:nvPr/>
                  </p:nvSpPr>
                  <p:spPr>
                    <a:xfrm>
                      <a:off x="4435259" y="60891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22" name="Oval 1921">
                      <a:extLst>
                        <a:ext uri="{FF2B5EF4-FFF2-40B4-BE49-F238E27FC236}">
                          <a16:creationId xmlns:a16="http://schemas.microsoft.com/office/drawing/2014/main" id="{E40B29C7-B90C-2AE0-329C-6CD1F8ABA92E}"/>
                        </a:ext>
                      </a:extLst>
                    </p:cNvPr>
                    <p:cNvSpPr/>
                    <p:nvPr/>
                  </p:nvSpPr>
                  <p:spPr>
                    <a:xfrm>
                      <a:off x="4538880" y="60619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23" name="Oval 1922">
                      <a:extLst>
                        <a:ext uri="{FF2B5EF4-FFF2-40B4-BE49-F238E27FC236}">
                          <a16:creationId xmlns:a16="http://schemas.microsoft.com/office/drawing/2014/main" id="{8DE30BF2-3FF5-6189-9FB8-5B3F59A684F6}"/>
                        </a:ext>
                      </a:extLst>
                    </p:cNvPr>
                    <p:cNvSpPr/>
                    <p:nvPr/>
                  </p:nvSpPr>
                  <p:spPr>
                    <a:xfrm>
                      <a:off x="4440498" y="61410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24" name="Oval 1923">
                      <a:extLst>
                        <a:ext uri="{FF2B5EF4-FFF2-40B4-BE49-F238E27FC236}">
                          <a16:creationId xmlns:a16="http://schemas.microsoft.com/office/drawing/2014/main" id="{1D3E834E-1253-D995-D9E2-42D6DFAECE52}"/>
                        </a:ext>
                      </a:extLst>
                    </p:cNvPr>
                    <p:cNvSpPr/>
                    <p:nvPr/>
                  </p:nvSpPr>
                  <p:spPr>
                    <a:xfrm>
                      <a:off x="4544119" y="61138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25" name="Oval 1924">
                      <a:extLst>
                        <a:ext uri="{FF2B5EF4-FFF2-40B4-BE49-F238E27FC236}">
                          <a16:creationId xmlns:a16="http://schemas.microsoft.com/office/drawing/2014/main" id="{F5804F0C-920E-FBDB-A9CE-2DDE8DEC40FD}"/>
                        </a:ext>
                      </a:extLst>
                    </p:cNvPr>
                    <p:cNvSpPr/>
                    <p:nvPr/>
                  </p:nvSpPr>
                  <p:spPr>
                    <a:xfrm>
                      <a:off x="4412399" y="61387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26" name="Oval 1925">
                      <a:extLst>
                        <a:ext uri="{FF2B5EF4-FFF2-40B4-BE49-F238E27FC236}">
                          <a16:creationId xmlns:a16="http://schemas.microsoft.com/office/drawing/2014/main" id="{092493DE-E2A8-1F4C-81B5-7BACCE261099}"/>
                        </a:ext>
                      </a:extLst>
                    </p:cNvPr>
                    <p:cNvSpPr/>
                    <p:nvPr/>
                  </p:nvSpPr>
                  <p:spPr>
                    <a:xfrm>
                      <a:off x="4516020" y="61115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27" name="Oval 1926">
                      <a:extLst>
                        <a:ext uri="{FF2B5EF4-FFF2-40B4-BE49-F238E27FC236}">
                          <a16:creationId xmlns:a16="http://schemas.microsoft.com/office/drawing/2014/main" id="{F10B0E74-0FEF-FF8D-308F-7888ABF95961}"/>
                        </a:ext>
                      </a:extLst>
                    </p:cNvPr>
                    <p:cNvSpPr/>
                    <p:nvPr/>
                  </p:nvSpPr>
                  <p:spPr>
                    <a:xfrm>
                      <a:off x="4322470" y="61407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28" name="Oval 1927">
                      <a:extLst>
                        <a:ext uri="{FF2B5EF4-FFF2-40B4-BE49-F238E27FC236}">
                          <a16:creationId xmlns:a16="http://schemas.microsoft.com/office/drawing/2014/main" id="{3468A8FC-6CA4-B371-C391-27BE0C5193C0}"/>
                        </a:ext>
                      </a:extLst>
                    </p:cNvPr>
                    <p:cNvSpPr/>
                    <p:nvPr/>
                  </p:nvSpPr>
                  <p:spPr>
                    <a:xfrm>
                      <a:off x="4388331" y="616797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29" name="Oval 1928">
                      <a:extLst>
                        <a:ext uri="{FF2B5EF4-FFF2-40B4-BE49-F238E27FC236}">
                          <a16:creationId xmlns:a16="http://schemas.microsoft.com/office/drawing/2014/main" id="{CA805923-C048-8531-8C0A-4257098CE235}"/>
                        </a:ext>
                      </a:extLst>
                    </p:cNvPr>
                    <p:cNvSpPr/>
                    <p:nvPr/>
                  </p:nvSpPr>
                  <p:spPr>
                    <a:xfrm>
                      <a:off x="4299190" y="60965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0" name="Oval 1929">
                      <a:extLst>
                        <a:ext uri="{FF2B5EF4-FFF2-40B4-BE49-F238E27FC236}">
                          <a16:creationId xmlns:a16="http://schemas.microsoft.com/office/drawing/2014/main" id="{369F9D61-2CC4-BCE6-27F6-BDEF31419DBD}"/>
                        </a:ext>
                      </a:extLst>
                    </p:cNvPr>
                    <p:cNvSpPr/>
                    <p:nvPr/>
                  </p:nvSpPr>
                  <p:spPr>
                    <a:xfrm>
                      <a:off x="4304429" y="61484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1" name="Oval 1930">
                      <a:extLst>
                        <a:ext uri="{FF2B5EF4-FFF2-40B4-BE49-F238E27FC236}">
                          <a16:creationId xmlns:a16="http://schemas.microsoft.com/office/drawing/2014/main" id="{00714B5F-D379-8037-AC09-FE3E408582AD}"/>
                        </a:ext>
                      </a:extLst>
                    </p:cNvPr>
                    <p:cNvSpPr/>
                    <p:nvPr/>
                  </p:nvSpPr>
                  <p:spPr>
                    <a:xfrm>
                      <a:off x="4276330" y="61461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2" name="Oval 1931">
                      <a:extLst>
                        <a:ext uri="{FF2B5EF4-FFF2-40B4-BE49-F238E27FC236}">
                          <a16:creationId xmlns:a16="http://schemas.microsoft.com/office/drawing/2014/main" id="{C13DA35D-4D05-F92F-A1E4-E48F7DBB3651}"/>
                        </a:ext>
                      </a:extLst>
                    </p:cNvPr>
                    <p:cNvSpPr/>
                    <p:nvPr/>
                  </p:nvSpPr>
                  <p:spPr>
                    <a:xfrm>
                      <a:off x="4550754" y="60172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3" name="Oval 1932">
                      <a:extLst>
                        <a:ext uri="{FF2B5EF4-FFF2-40B4-BE49-F238E27FC236}">
                          <a16:creationId xmlns:a16="http://schemas.microsoft.com/office/drawing/2014/main" id="{043459CF-7890-46D3-45C2-4FAC2EA40EE4}"/>
                        </a:ext>
                      </a:extLst>
                    </p:cNvPr>
                    <p:cNvSpPr/>
                    <p:nvPr/>
                  </p:nvSpPr>
                  <p:spPr>
                    <a:xfrm>
                      <a:off x="4522655" y="60148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4" name="Oval 1933">
                      <a:extLst>
                        <a:ext uri="{FF2B5EF4-FFF2-40B4-BE49-F238E27FC236}">
                          <a16:creationId xmlns:a16="http://schemas.microsoft.com/office/drawing/2014/main" id="{87EE3196-4ACF-7126-D71B-9711A1711A5D}"/>
                        </a:ext>
                      </a:extLst>
                    </p:cNvPr>
                    <p:cNvSpPr/>
                    <p:nvPr/>
                  </p:nvSpPr>
                  <p:spPr>
                    <a:xfrm>
                      <a:off x="4454816" y="61190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5" name="Oval 1934">
                      <a:extLst>
                        <a:ext uri="{FF2B5EF4-FFF2-40B4-BE49-F238E27FC236}">
                          <a16:creationId xmlns:a16="http://schemas.microsoft.com/office/drawing/2014/main" id="{ED00768D-4351-85F2-549C-4432C0C568E1}"/>
                        </a:ext>
                      </a:extLst>
                    </p:cNvPr>
                    <p:cNvSpPr/>
                    <p:nvPr/>
                  </p:nvSpPr>
                  <p:spPr>
                    <a:xfrm>
                      <a:off x="4558437" y="609184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6" name="Oval 1935">
                      <a:extLst>
                        <a:ext uri="{FF2B5EF4-FFF2-40B4-BE49-F238E27FC236}">
                          <a16:creationId xmlns:a16="http://schemas.microsoft.com/office/drawing/2014/main" id="{88EBC2A2-D9A1-EFFE-3979-65DE9AD51746}"/>
                        </a:ext>
                      </a:extLst>
                    </p:cNvPr>
                    <p:cNvSpPr/>
                    <p:nvPr/>
                  </p:nvSpPr>
                  <p:spPr>
                    <a:xfrm>
                      <a:off x="4449038" y="60292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7" name="Oval 1936">
                      <a:extLst>
                        <a:ext uri="{FF2B5EF4-FFF2-40B4-BE49-F238E27FC236}">
                          <a16:creationId xmlns:a16="http://schemas.microsoft.com/office/drawing/2014/main" id="{14EBFAD1-F049-D961-5482-42F69DB9A209}"/>
                        </a:ext>
                      </a:extLst>
                    </p:cNvPr>
                    <p:cNvSpPr/>
                    <p:nvPr/>
                  </p:nvSpPr>
                  <p:spPr>
                    <a:xfrm>
                      <a:off x="4365675" y="60476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8" name="Oval 1937">
                      <a:extLst>
                        <a:ext uri="{FF2B5EF4-FFF2-40B4-BE49-F238E27FC236}">
                          <a16:creationId xmlns:a16="http://schemas.microsoft.com/office/drawing/2014/main" id="{3041BCFD-1634-28C1-1AB1-50A1F9AEADB0}"/>
                        </a:ext>
                      </a:extLst>
                    </p:cNvPr>
                    <p:cNvSpPr/>
                    <p:nvPr/>
                  </p:nvSpPr>
                  <p:spPr>
                    <a:xfrm>
                      <a:off x="4469296" y="60203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9" name="Oval 1938">
                      <a:extLst>
                        <a:ext uri="{FF2B5EF4-FFF2-40B4-BE49-F238E27FC236}">
                          <a16:creationId xmlns:a16="http://schemas.microsoft.com/office/drawing/2014/main" id="{394EC280-838F-C031-9764-923277F5B572}"/>
                        </a:ext>
                      </a:extLst>
                    </p:cNvPr>
                    <p:cNvSpPr/>
                    <p:nvPr/>
                  </p:nvSpPr>
                  <p:spPr>
                    <a:xfrm>
                      <a:off x="4535157" y="60476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0" name="Oval 1939">
                      <a:extLst>
                        <a:ext uri="{FF2B5EF4-FFF2-40B4-BE49-F238E27FC236}">
                          <a16:creationId xmlns:a16="http://schemas.microsoft.com/office/drawing/2014/main" id="{43FF8AB0-0FC0-BB04-41DA-2D46B4F8C68F}"/>
                        </a:ext>
                      </a:extLst>
                    </p:cNvPr>
                    <p:cNvSpPr/>
                    <p:nvPr/>
                  </p:nvSpPr>
                  <p:spPr>
                    <a:xfrm>
                      <a:off x="4370914" y="60995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1" name="Oval 1940">
                      <a:extLst>
                        <a:ext uri="{FF2B5EF4-FFF2-40B4-BE49-F238E27FC236}">
                          <a16:creationId xmlns:a16="http://schemas.microsoft.com/office/drawing/2014/main" id="{6629F10C-E88E-D06D-5506-35562AABE5B5}"/>
                        </a:ext>
                      </a:extLst>
                    </p:cNvPr>
                    <p:cNvSpPr/>
                    <p:nvPr/>
                  </p:nvSpPr>
                  <p:spPr>
                    <a:xfrm>
                      <a:off x="4474535" y="60723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2" name="Oval 1941">
                      <a:extLst>
                        <a:ext uri="{FF2B5EF4-FFF2-40B4-BE49-F238E27FC236}">
                          <a16:creationId xmlns:a16="http://schemas.microsoft.com/office/drawing/2014/main" id="{E546893B-27C8-B728-B0EF-698941736963}"/>
                        </a:ext>
                      </a:extLst>
                    </p:cNvPr>
                    <p:cNvSpPr/>
                    <p:nvPr/>
                  </p:nvSpPr>
                  <p:spPr>
                    <a:xfrm>
                      <a:off x="4540396" y="60995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3" name="Oval 1942">
                      <a:extLst>
                        <a:ext uri="{FF2B5EF4-FFF2-40B4-BE49-F238E27FC236}">
                          <a16:creationId xmlns:a16="http://schemas.microsoft.com/office/drawing/2014/main" id="{1BE59795-E4EB-3E8D-9400-256F05538ED9}"/>
                        </a:ext>
                      </a:extLst>
                    </p:cNvPr>
                    <p:cNvSpPr/>
                    <p:nvPr/>
                  </p:nvSpPr>
                  <p:spPr>
                    <a:xfrm>
                      <a:off x="4342815" y="60972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4" name="Oval 1943">
                      <a:extLst>
                        <a:ext uri="{FF2B5EF4-FFF2-40B4-BE49-F238E27FC236}">
                          <a16:creationId xmlns:a16="http://schemas.microsoft.com/office/drawing/2014/main" id="{6BAF8A1A-F9AE-7A9E-737F-D37179962F32}"/>
                        </a:ext>
                      </a:extLst>
                    </p:cNvPr>
                    <p:cNvSpPr/>
                    <p:nvPr/>
                  </p:nvSpPr>
                  <p:spPr>
                    <a:xfrm>
                      <a:off x="4446436" y="60699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5" name="Oval 1944">
                      <a:extLst>
                        <a:ext uri="{FF2B5EF4-FFF2-40B4-BE49-F238E27FC236}">
                          <a16:creationId xmlns:a16="http://schemas.microsoft.com/office/drawing/2014/main" id="{C9C94D1A-E1FD-E108-EAC8-71D28D447A4C}"/>
                        </a:ext>
                      </a:extLst>
                    </p:cNvPr>
                    <p:cNvSpPr/>
                    <p:nvPr/>
                  </p:nvSpPr>
                  <p:spPr>
                    <a:xfrm>
                      <a:off x="4512297" y="60972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6" name="Oval 1945">
                      <a:extLst>
                        <a:ext uri="{FF2B5EF4-FFF2-40B4-BE49-F238E27FC236}">
                          <a16:creationId xmlns:a16="http://schemas.microsoft.com/office/drawing/2014/main" id="{550FD0A1-A551-1D0D-EC18-1A6204E89264}"/>
                        </a:ext>
                      </a:extLst>
                    </p:cNvPr>
                    <p:cNvSpPr/>
                    <p:nvPr/>
                  </p:nvSpPr>
                  <p:spPr>
                    <a:xfrm>
                      <a:off x="4296003" y="61894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7" name="Oval 1946">
                      <a:extLst>
                        <a:ext uri="{FF2B5EF4-FFF2-40B4-BE49-F238E27FC236}">
                          <a16:creationId xmlns:a16="http://schemas.microsoft.com/office/drawing/2014/main" id="{3837A513-880B-C8FB-83D6-40F56201118A}"/>
                        </a:ext>
                      </a:extLst>
                    </p:cNvPr>
                    <p:cNvSpPr/>
                    <p:nvPr/>
                  </p:nvSpPr>
                  <p:spPr>
                    <a:xfrm>
                      <a:off x="4361864" y="62166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8" name="Oval 1947">
                      <a:extLst>
                        <a:ext uri="{FF2B5EF4-FFF2-40B4-BE49-F238E27FC236}">
                          <a16:creationId xmlns:a16="http://schemas.microsoft.com/office/drawing/2014/main" id="{30B3A618-7B57-4446-13C1-27BF812D7950}"/>
                        </a:ext>
                      </a:extLst>
                    </p:cNvPr>
                    <p:cNvSpPr/>
                    <p:nvPr/>
                  </p:nvSpPr>
                  <p:spPr>
                    <a:xfrm>
                      <a:off x="4277962" y="61971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9" name="Oval 1948">
                      <a:extLst>
                        <a:ext uri="{FF2B5EF4-FFF2-40B4-BE49-F238E27FC236}">
                          <a16:creationId xmlns:a16="http://schemas.microsoft.com/office/drawing/2014/main" id="{7A1DA6C1-FCE7-78C4-8C78-3017C34B036A}"/>
                        </a:ext>
                      </a:extLst>
                    </p:cNvPr>
                    <p:cNvSpPr/>
                    <p:nvPr/>
                  </p:nvSpPr>
                  <p:spPr>
                    <a:xfrm>
                      <a:off x="4322433" y="60925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0" name="Oval 1949">
                      <a:extLst>
                        <a:ext uri="{FF2B5EF4-FFF2-40B4-BE49-F238E27FC236}">
                          <a16:creationId xmlns:a16="http://schemas.microsoft.com/office/drawing/2014/main" id="{BB1D33BE-99D1-510F-D0D6-C104ABBCB595}"/>
                        </a:ext>
                      </a:extLst>
                    </p:cNvPr>
                    <p:cNvSpPr/>
                    <p:nvPr/>
                  </p:nvSpPr>
                  <p:spPr>
                    <a:xfrm>
                      <a:off x="4299153" y="60482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1" name="Oval 1950">
                      <a:extLst>
                        <a:ext uri="{FF2B5EF4-FFF2-40B4-BE49-F238E27FC236}">
                          <a16:creationId xmlns:a16="http://schemas.microsoft.com/office/drawing/2014/main" id="{4D4AFF9D-20D1-4371-5AC5-265325AA9CB4}"/>
                        </a:ext>
                      </a:extLst>
                    </p:cNvPr>
                    <p:cNvSpPr/>
                    <p:nvPr/>
                  </p:nvSpPr>
                  <p:spPr>
                    <a:xfrm>
                      <a:off x="4304392" y="61001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2" name="Oval 1951">
                      <a:extLst>
                        <a:ext uri="{FF2B5EF4-FFF2-40B4-BE49-F238E27FC236}">
                          <a16:creationId xmlns:a16="http://schemas.microsoft.com/office/drawing/2014/main" id="{682A3BBE-C6D3-3E63-FBF1-B3C349F862BA}"/>
                        </a:ext>
                      </a:extLst>
                    </p:cNvPr>
                    <p:cNvSpPr/>
                    <p:nvPr/>
                  </p:nvSpPr>
                  <p:spPr>
                    <a:xfrm>
                      <a:off x="4276293" y="60978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3" name="Oval 1952">
                      <a:extLst>
                        <a:ext uri="{FF2B5EF4-FFF2-40B4-BE49-F238E27FC236}">
                          <a16:creationId xmlns:a16="http://schemas.microsoft.com/office/drawing/2014/main" id="{E0112EBB-CFC8-606C-42AE-6EF4E09422A0}"/>
                        </a:ext>
                      </a:extLst>
                    </p:cNvPr>
                    <p:cNvSpPr/>
                    <p:nvPr/>
                  </p:nvSpPr>
                  <p:spPr>
                    <a:xfrm>
                      <a:off x="4318710" y="60781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4" name="Oval 1953">
                      <a:extLst>
                        <a:ext uri="{FF2B5EF4-FFF2-40B4-BE49-F238E27FC236}">
                          <a16:creationId xmlns:a16="http://schemas.microsoft.com/office/drawing/2014/main" id="{F9876808-86D3-FBA5-D6F0-C5DE1A71ADD0}"/>
                        </a:ext>
                      </a:extLst>
                    </p:cNvPr>
                    <p:cNvSpPr/>
                    <p:nvPr/>
                  </p:nvSpPr>
                  <p:spPr>
                    <a:xfrm rot="4444161">
                      <a:off x="4880734" y="57269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5" name="Oval 1954">
                      <a:extLst>
                        <a:ext uri="{FF2B5EF4-FFF2-40B4-BE49-F238E27FC236}">
                          <a16:creationId xmlns:a16="http://schemas.microsoft.com/office/drawing/2014/main" id="{1BAB3F60-733D-ADBD-144B-22596C4F754F}"/>
                        </a:ext>
                      </a:extLst>
                    </p:cNvPr>
                    <p:cNvSpPr/>
                    <p:nvPr/>
                  </p:nvSpPr>
                  <p:spPr>
                    <a:xfrm rot="4444161">
                      <a:off x="4912427" y="57249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6" name="Oval 1955">
                      <a:extLst>
                        <a:ext uri="{FF2B5EF4-FFF2-40B4-BE49-F238E27FC236}">
                          <a16:creationId xmlns:a16="http://schemas.microsoft.com/office/drawing/2014/main" id="{4DBF101F-C62B-34F6-BF3F-75C4128A156F}"/>
                        </a:ext>
                      </a:extLst>
                    </p:cNvPr>
                    <p:cNvSpPr/>
                    <p:nvPr/>
                  </p:nvSpPr>
                  <p:spPr>
                    <a:xfrm rot="4444161">
                      <a:off x="4895345" y="58773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7" name="Oval 1956">
                      <a:extLst>
                        <a:ext uri="{FF2B5EF4-FFF2-40B4-BE49-F238E27FC236}">
                          <a16:creationId xmlns:a16="http://schemas.microsoft.com/office/drawing/2014/main" id="{2C322BA1-D686-2308-75C8-7052F2D56BCB}"/>
                        </a:ext>
                      </a:extLst>
                    </p:cNvPr>
                    <p:cNvSpPr/>
                    <p:nvPr/>
                  </p:nvSpPr>
                  <p:spPr>
                    <a:xfrm>
                      <a:off x="4530787" y="582943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8" name="Oval 1957">
                      <a:extLst>
                        <a:ext uri="{FF2B5EF4-FFF2-40B4-BE49-F238E27FC236}">
                          <a16:creationId xmlns:a16="http://schemas.microsoft.com/office/drawing/2014/main" id="{C9B07090-0C79-D2C9-139E-FF7DD45175C7}"/>
                        </a:ext>
                      </a:extLst>
                    </p:cNvPr>
                    <p:cNvSpPr/>
                    <p:nvPr/>
                  </p:nvSpPr>
                  <p:spPr>
                    <a:xfrm rot="4444161">
                      <a:off x="4889567" y="57874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9" name="Oval 1958">
                      <a:extLst>
                        <a:ext uri="{FF2B5EF4-FFF2-40B4-BE49-F238E27FC236}">
                          <a16:creationId xmlns:a16="http://schemas.microsoft.com/office/drawing/2014/main" id="{22FBCD63-ECD6-62F0-3757-A08F9BB0D0A5}"/>
                        </a:ext>
                      </a:extLst>
                    </p:cNvPr>
                    <p:cNvSpPr/>
                    <p:nvPr/>
                  </p:nvSpPr>
                  <p:spPr>
                    <a:xfrm rot="4444161">
                      <a:off x="4912427" y="57434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0" name="Oval 1959">
                      <a:extLst>
                        <a:ext uri="{FF2B5EF4-FFF2-40B4-BE49-F238E27FC236}">
                          <a16:creationId xmlns:a16="http://schemas.microsoft.com/office/drawing/2014/main" id="{D0CB256A-5FD4-0D2A-A5F6-633F175C5093}"/>
                        </a:ext>
                      </a:extLst>
                    </p:cNvPr>
                    <p:cNvSpPr/>
                    <p:nvPr/>
                  </p:nvSpPr>
                  <p:spPr>
                    <a:xfrm rot="4444161">
                      <a:off x="4909825" y="57786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1" name="Oval 1960">
                      <a:extLst>
                        <a:ext uri="{FF2B5EF4-FFF2-40B4-BE49-F238E27FC236}">
                          <a16:creationId xmlns:a16="http://schemas.microsoft.com/office/drawing/2014/main" id="{079720DF-24AE-7D43-5288-D9609BF8B43F}"/>
                        </a:ext>
                      </a:extLst>
                    </p:cNvPr>
                    <p:cNvSpPr/>
                    <p:nvPr/>
                  </p:nvSpPr>
                  <p:spPr>
                    <a:xfrm rot="4444161">
                      <a:off x="4915064" y="58305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2" name="Oval 1961">
                      <a:extLst>
                        <a:ext uri="{FF2B5EF4-FFF2-40B4-BE49-F238E27FC236}">
                          <a16:creationId xmlns:a16="http://schemas.microsoft.com/office/drawing/2014/main" id="{6858D8FA-B275-0413-AADD-6AB3703B90FD}"/>
                        </a:ext>
                      </a:extLst>
                    </p:cNvPr>
                    <p:cNvSpPr/>
                    <p:nvPr/>
                  </p:nvSpPr>
                  <p:spPr>
                    <a:xfrm rot="4444161">
                      <a:off x="4886965" y="58282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3" name="Oval 1962">
                      <a:extLst>
                        <a:ext uri="{FF2B5EF4-FFF2-40B4-BE49-F238E27FC236}">
                          <a16:creationId xmlns:a16="http://schemas.microsoft.com/office/drawing/2014/main" id="{276922D3-AB37-C66D-0C4C-D2787E1DABD3}"/>
                        </a:ext>
                      </a:extLst>
                    </p:cNvPr>
                    <p:cNvSpPr/>
                    <p:nvPr/>
                  </p:nvSpPr>
                  <p:spPr>
                    <a:xfrm rot="4444161">
                      <a:off x="4906102" y="57643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4" name="Oval 1963">
                      <a:extLst>
                        <a:ext uri="{FF2B5EF4-FFF2-40B4-BE49-F238E27FC236}">
                          <a16:creationId xmlns:a16="http://schemas.microsoft.com/office/drawing/2014/main" id="{61C5C89C-D9FA-73AE-4E25-5FCBFE988D70}"/>
                        </a:ext>
                      </a:extLst>
                    </p:cNvPr>
                    <p:cNvSpPr/>
                    <p:nvPr/>
                  </p:nvSpPr>
                  <p:spPr>
                    <a:xfrm rot="4444161">
                      <a:off x="4911341" y="58162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5" name="Oval 1964">
                      <a:extLst>
                        <a:ext uri="{FF2B5EF4-FFF2-40B4-BE49-F238E27FC236}">
                          <a16:creationId xmlns:a16="http://schemas.microsoft.com/office/drawing/2014/main" id="{F5C20F18-6EA0-5813-AD7D-B18EA27E5812}"/>
                        </a:ext>
                      </a:extLst>
                    </p:cNvPr>
                    <p:cNvSpPr/>
                    <p:nvPr/>
                  </p:nvSpPr>
                  <p:spPr>
                    <a:xfrm rot="4444161">
                      <a:off x="4883242" y="58139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6" name="Oval 1965">
                      <a:extLst>
                        <a:ext uri="{FF2B5EF4-FFF2-40B4-BE49-F238E27FC236}">
                          <a16:creationId xmlns:a16="http://schemas.microsoft.com/office/drawing/2014/main" id="{526310F6-52C5-1ABE-7F3D-8DCD3A6B041E}"/>
                        </a:ext>
                      </a:extLst>
                    </p:cNvPr>
                    <p:cNvSpPr/>
                    <p:nvPr/>
                  </p:nvSpPr>
                  <p:spPr>
                    <a:xfrm rot="4444161">
                      <a:off x="4902915" y="585722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7" name="Oval 1966">
                      <a:extLst>
                        <a:ext uri="{FF2B5EF4-FFF2-40B4-BE49-F238E27FC236}">
                          <a16:creationId xmlns:a16="http://schemas.microsoft.com/office/drawing/2014/main" id="{D8CE7842-9F11-C672-E52B-1F5FD79FE172}"/>
                        </a:ext>
                      </a:extLst>
                    </p:cNvPr>
                    <p:cNvSpPr/>
                    <p:nvPr/>
                  </p:nvSpPr>
                  <p:spPr>
                    <a:xfrm rot="4444161">
                      <a:off x="4884874" y="58649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8" name="Oval 1967">
                      <a:extLst>
                        <a:ext uri="{FF2B5EF4-FFF2-40B4-BE49-F238E27FC236}">
                          <a16:creationId xmlns:a16="http://schemas.microsoft.com/office/drawing/2014/main" id="{B4662FF1-3070-9624-9DE1-BFB5EE0ED4D9}"/>
                        </a:ext>
                      </a:extLst>
                    </p:cNvPr>
                    <p:cNvSpPr/>
                    <p:nvPr/>
                  </p:nvSpPr>
                  <p:spPr>
                    <a:xfrm rot="4444161">
                      <a:off x="4906065" y="57160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9" name="Oval 1968">
                      <a:extLst>
                        <a:ext uri="{FF2B5EF4-FFF2-40B4-BE49-F238E27FC236}">
                          <a16:creationId xmlns:a16="http://schemas.microsoft.com/office/drawing/2014/main" id="{2EC948DE-268E-F8F4-FAF6-555D7670BA65}"/>
                        </a:ext>
                      </a:extLst>
                    </p:cNvPr>
                    <p:cNvSpPr/>
                    <p:nvPr/>
                  </p:nvSpPr>
                  <p:spPr>
                    <a:xfrm rot="4444161">
                      <a:off x="4911304" y="576797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70" name="Oval 1969">
                      <a:extLst>
                        <a:ext uri="{FF2B5EF4-FFF2-40B4-BE49-F238E27FC236}">
                          <a16:creationId xmlns:a16="http://schemas.microsoft.com/office/drawing/2014/main" id="{BEB44145-22F3-B276-8AFF-AA8B92E6ACE0}"/>
                        </a:ext>
                      </a:extLst>
                    </p:cNvPr>
                    <p:cNvSpPr/>
                    <p:nvPr/>
                  </p:nvSpPr>
                  <p:spPr>
                    <a:xfrm rot="4444161">
                      <a:off x="4883205" y="57656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71" name="Picture 1970">
                      <a:extLst>
                        <a:ext uri="{FF2B5EF4-FFF2-40B4-BE49-F238E27FC236}">
                          <a16:creationId xmlns:a16="http://schemas.microsoft.com/office/drawing/2014/main" id="{2724B81C-7E86-6A96-9ED3-83F2979E6F97}"/>
                        </a:ext>
                      </a:extLst>
                    </p:cNvPr>
                    <p:cNvPicPr>
                      <a:picLocks noChangeAspect="1"/>
                    </p:cNvPicPr>
                    <p:nvPr/>
                  </p:nvPicPr>
                  <p:blipFill>
                    <a:blip r:embed="rId3"/>
                    <a:stretch>
                      <a:fillRect/>
                    </a:stretch>
                  </p:blipFill>
                  <p:spPr>
                    <a:xfrm>
                      <a:off x="3554736" y="5308976"/>
                      <a:ext cx="2457187" cy="1729662"/>
                    </a:xfrm>
                    <a:prstGeom prst="rect">
                      <a:avLst/>
                    </a:prstGeom>
                  </p:spPr>
                </p:pic>
              </p:grpSp>
              <p:sp>
                <p:nvSpPr>
                  <p:cNvPr id="1331" name="Oval 1330">
                    <a:extLst>
                      <a:ext uri="{FF2B5EF4-FFF2-40B4-BE49-F238E27FC236}">
                        <a16:creationId xmlns:a16="http://schemas.microsoft.com/office/drawing/2014/main" id="{5357F069-FB1A-22B8-3ABB-9456DCCC8CA6}"/>
                      </a:ext>
                    </a:extLst>
                  </p:cNvPr>
                  <p:cNvSpPr/>
                  <p:nvPr/>
                </p:nvSpPr>
                <p:spPr>
                  <a:xfrm>
                    <a:off x="1750011" y="2357253"/>
                    <a:ext cx="147835" cy="147835"/>
                  </a:xfrm>
                  <a:prstGeom prst="ellipse">
                    <a:avLst/>
                  </a:prstGeom>
                  <a:solidFill>
                    <a:schemeClr val="accent2"/>
                  </a:solidFill>
                  <a:ln>
                    <a:noFill/>
                  </a:ln>
                  <a:effectLst>
                    <a:glow rad="228600">
                      <a:schemeClr val="accent4">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mbria Math" panose="02040503050406030204" pitchFamily="18" charset="0"/>
                      <a:ea typeface="Cambria Math" panose="02040503050406030204" pitchFamily="18" charset="0"/>
                    </a:endParaRPr>
                  </a:p>
                </p:txBody>
              </p:sp>
            </p:grpSp>
            <p:grpSp>
              <p:nvGrpSpPr>
                <p:cNvPr id="41" name="Group 40">
                  <a:extLst>
                    <a:ext uri="{FF2B5EF4-FFF2-40B4-BE49-F238E27FC236}">
                      <a16:creationId xmlns:a16="http://schemas.microsoft.com/office/drawing/2014/main" id="{F6D73F0C-597A-4766-5843-014F2F0C6E28}"/>
                    </a:ext>
                  </a:extLst>
                </p:cNvPr>
                <p:cNvGrpSpPr/>
                <p:nvPr/>
              </p:nvGrpSpPr>
              <p:grpSpPr>
                <a:xfrm>
                  <a:off x="5295802" y="3124215"/>
                  <a:ext cx="2067690" cy="1526822"/>
                  <a:chOff x="888202" y="3403765"/>
                  <a:chExt cx="2067690" cy="1526822"/>
                </a:xfrm>
              </p:grpSpPr>
              <p:grpSp>
                <p:nvGrpSpPr>
                  <p:cNvPr id="688" name="Group 687">
                    <a:extLst>
                      <a:ext uri="{FF2B5EF4-FFF2-40B4-BE49-F238E27FC236}">
                        <a16:creationId xmlns:a16="http://schemas.microsoft.com/office/drawing/2014/main" id="{8224789B-D0C6-E9DB-83B9-B4FCA9E7EA17}"/>
                      </a:ext>
                    </a:extLst>
                  </p:cNvPr>
                  <p:cNvGrpSpPr/>
                  <p:nvPr/>
                </p:nvGrpSpPr>
                <p:grpSpPr>
                  <a:xfrm>
                    <a:off x="888202" y="3403765"/>
                    <a:ext cx="2067690" cy="1526822"/>
                    <a:chOff x="3554736" y="5308976"/>
                    <a:chExt cx="2457187" cy="1729662"/>
                  </a:xfrm>
                </p:grpSpPr>
                <p:sp>
                  <p:nvSpPr>
                    <p:cNvPr id="690" name="Oval 689">
                      <a:extLst>
                        <a:ext uri="{FF2B5EF4-FFF2-40B4-BE49-F238E27FC236}">
                          <a16:creationId xmlns:a16="http://schemas.microsoft.com/office/drawing/2014/main" id="{5A7EFFB4-E976-1072-816F-2F5A082C3498}"/>
                        </a:ext>
                      </a:extLst>
                    </p:cNvPr>
                    <p:cNvSpPr/>
                    <p:nvPr/>
                  </p:nvSpPr>
                  <p:spPr>
                    <a:xfrm>
                      <a:off x="4764697" y="57607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1" name="Oval 690">
                      <a:extLst>
                        <a:ext uri="{FF2B5EF4-FFF2-40B4-BE49-F238E27FC236}">
                          <a16:creationId xmlns:a16="http://schemas.microsoft.com/office/drawing/2014/main" id="{A75D1261-715C-76AC-DCCC-F2777350987A}"/>
                        </a:ext>
                      </a:extLst>
                    </p:cNvPr>
                    <p:cNvSpPr/>
                    <p:nvPr/>
                  </p:nvSpPr>
                  <p:spPr>
                    <a:xfrm>
                      <a:off x="4843431" y="5706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2" name="Oval 691">
                      <a:extLst>
                        <a:ext uri="{FF2B5EF4-FFF2-40B4-BE49-F238E27FC236}">
                          <a16:creationId xmlns:a16="http://schemas.microsoft.com/office/drawing/2014/main" id="{38F66A0A-6D9D-AE55-1248-15769093E484}"/>
                        </a:ext>
                      </a:extLst>
                    </p:cNvPr>
                    <p:cNvSpPr/>
                    <p:nvPr/>
                  </p:nvSpPr>
                  <p:spPr>
                    <a:xfrm>
                      <a:off x="4998889" y="56445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3" name="Oval 692">
                      <a:extLst>
                        <a:ext uri="{FF2B5EF4-FFF2-40B4-BE49-F238E27FC236}">
                          <a16:creationId xmlns:a16="http://schemas.microsoft.com/office/drawing/2014/main" id="{56D4C57D-0192-AE5F-EDBB-4466277A766B}"/>
                        </a:ext>
                      </a:extLst>
                    </p:cNvPr>
                    <p:cNvSpPr/>
                    <p:nvPr/>
                  </p:nvSpPr>
                  <p:spPr>
                    <a:xfrm>
                      <a:off x="4922232" y="56620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4" name="Oval 693">
                      <a:extLst>
                        <a:ext uri="{FF2B5EF4-FFF2-40B4-BE49-F238E27FC236}">
                          <a16:creationId xmlns:a16="http://schemas.microsoft.com/office/drawing/2014/main" id="{D322B7FE-B662-F539-3AD0-0C06EC4988A2}"/>
                        </a:ext>
                      </a:extLst>
                    </p:cNvPr>
                    <p:cNvSpPr/>
                    <p:nvPr/>
                  </p:nvSpPr>
                  <p:spPr>
                    <a:xfrm>
                      <a:off x="4673375" y="5823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5" name="Oval 694">
                      <a:extLst>
                        <a:ext uri="{FF2B5EF4-FFF2-40B4-BE49-F238E27FC236}">
                          <a16:creationId xmlns:a16="http://schemas.microsoft.com/office/drawing/2014/main" id="{8828497B-5A28-182D-3E5D-F86A4EE447BE}"/>
                        </a:ext>
                      </a:extLst>
                    </p:cNvPr>
                    <p:cNvSpPr/>
                    <p:nvPr/>
                  </p:nvSpPr>
                  <p:spPr>
                    <a:xfrm>
                      <a:off x="5046753" y="56892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6" name="Oval 695">
                      <a:extLst>
                        <a:ext uri="{FF2B5EF4-FFF2-40B4-BE49-F238E27FC236}">
                          <a16:creationId xmlns:a16="http://schemas.microsoft.com/office/drawing/2014/main" id="{3F3AC7C1-3422-54E7-2580-E499D688CACE}"/>
                        </a:ext>
                      </a:extLst>
                    </p:cNvPr>
                    <p:cNvSpPr/>
                    <p:nvPr/>
                  </p:nvSpPr>
                  <p:spPr>
                    <a:xfrm>
                      <a:off x="5357330" y="55933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7" name="Oval 696">
                      <a:extLst>
                        <a:ext uri="{FF2B5EF4-FFF2-40B4-BE49-F238E27FC236}">
                          <a16:creationId xmlns:a16="http://schemas.microsoft.com/office/drawing/2014/main" id="{4FE78619-86BD-6E8F-8F20-B670A743750D}"/>
                        </a:ext>
                      </a:extLst>
                    </p:cNvPr>
                    <p:cNvSpPr/>
                    <p:nvPr/>
                  </p:nvSpPr>
                  <p:spPr>
                    <a:xfrm>
                      <a:off x="5184905" y="56620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8" name="Oval 697">
                      <a:extLst>
                        <a:ext uri="{FF2B5EF4-FFF2-40B4-BE49-F238E27FC236}">
                          <a16:creationId xmlns:a16="http://schemas.microsoft.com/office/drawing/2014/main" id="{F3EE86DC-C86F-538A-5BAC-E9539D17EC1A}"/>
                        </a:ext>
                      </a:extLst>
                    </p:cNvPr>
                    <p:cNvSpPr/>
                    <p:nvPr/>
                  </p:nvSpPr>
                  <p:spPr>
                    <a:xfrm>
                      <a:off x="5460951" y="556609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9" name="Oval 698">
                      <a:extLst>
                        <a:ext uri="{FF2B5EF4-FFF2-40B4-BE49-F238E27FC236}">
                          <a16:creationId xmlns:a16="http://schemas.microsoft.com/office/drawing/2014/main" id="{20CC20F3-9011-90A0-9821-BC613478F012}"/>
                        </a:ext>
                      </a:extLst>
                    </p:cNvPr>
                    <p:cNvSpPr/>
                    <p:nvPr/>
                  </p:nvSpPr>
                  <p:spPr>
                    <a:xfrm>
                      <a:off x="5526812" y="55933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0" name="Oval 699">
                      <a:extLst>
                        <a:ext uri="{FF2B5EF4-FFF2-40B4-BE49-F238E27FC236}">
                          <a16:creationId xmlns:a16="http://schemas.microsoft.com/office/drawing/2014/main" id="{5EDDE2E2-9C72-BD3C-6B1A-7CFBBDCA8FF1}"/>
                        </a:ext>
                      </a:extLst>
                    </p:cNvPr>
                    <p:cNvSpPr/>
                    <p:nvPr/>
                  </p:nvSpPr>
                  <p:spPr>
                    <a:xfrm>
                      <a:off x="4917097" y="59131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1" name="Oval 700">
                      <a:extLst>
                        <a:ext uri="{FF2B5EF4-FFF2-40B4-BE49-F238E27FC236}">
                          <a16:creationId xmlns:a16="http://schemas.microsoft.com/office/drawing/2014/main" id="{457908AA-BBA7-6C20-0A50-F40E16D1E1E6}"/>
                        </a:ext>
                      </a:extLst>
                    </p:cNvPr>
                    <p:cNvSpPr/>
                    <p:nvPr/>
                  </p:nvSpPr>
                  <p:spPr>
                    <a:xfrm>
                      <a:off x="4995831" y="58587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2" name="Oval 701">
                      <a:extLst>
                        <a:ext uri="{FF2B5EF4-FFF2-40B4-BE49-F238E27FC236}">
                          <a16:creationId xmlns:a16="http://schemas.microsoft.com/office/drawing/2014/main" id="{BA02944E-93F3-E5D6-5C81-C7BD14584F8E}"/>
                        </a:ext>
                      </a:extLst>
                    </p:cNvPr>
                    <p:cNvSpPr/>
                    <p:nvPr/>
                  </p:nvSpPr>
                  <p:spPr>
                    <a:xfrm>
                      <a:off x="5151289" y="57969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3" name="Oval 702">
                      <a:extLst>
                        <a:ext uri="{FF2B5EF4-FFF2-40B4-BE49-F238E27FC236}">
                          <a16:creationId xmlns:a16="http://schemas.microsoft.com/office/drawing/2014/main" id="{230B4110-4B0E-0283-33B5-0FC2AEE35902}"/>
                        </a:ext>
                      </a:extLst>
                    </p:cNvPr>
                    <p:cNvSpPr/>
                    <p:nvPr/>
                  </p:nvSpPr>
                  <p:spPr>
                    <a:xfrm>
                      <a:off x="5074632" y="58144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4" name="Oval 703">
                      <a:extLst>
                        <a:ext uri="{FF2B5EF4-FFF2-40B4-BE49-F238E27FC236}">
                          <a16:creationId xmlns:a16="http://schemas.microsoft.com/office/drawing/2014/main" id="{D70CA217-2C64-CDFB-710A-624256228D2F}"/>
                        </a:ext>
                      </a:extLst>
                    </p:cNvPr>
                    <p:cNvSpPr/>
                    <p:nvPr/>
                  </p:nvSpPr>
                  <p:spPr>
                    <a:xfrm>
                      <a:off x="4825775" y="5976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5" name="Oval 704">
                      <a:extLst>
                        <a:ext uri="{FF2B5EF4-FFF2-40B4-BE49-F238E27FC236}">
                          <a16:creationId xmlns:a16="http://schemas.microsoft.com/office/drawing/2014/main" id="{355EC1CA-B389-50C0-7B45-27F933C7515B}"/>
                        </a:ext>
                      </a:extLst>
                    </p:cNvPr>
                    <p:cNvSpPr/>
                    <p:nvPr/>
                  </p:nvSpPr>
                  <p:spPr>
                    <a:xfrm>
                      <a:off x="5199153" y="58416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6" name="Oval 705">
                      <a:extLst>
                        <a:ext uri="{FF2B5EF4-FFF2-40B4-BE49-F238E27FC236}">
                          <a16:creationId xmlns:a16="http://schemas.microsoft.com/office/drawing/2014/main" id="{E27D949E-DE3A-D430-0BA3-E095A4B7FD6E}"/>
                        </a:ext>
                      </a:extLst>
                    </p:cNvPr>
                    <p:cNvSpPr/>
                    <p:nvPr/>
                  </p:nvSpPr>
                  <p:spPr>
                    <a:xfrm>
                      <a:off x="5509730" y="57457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7" name="Oval 706">
                      <a:extLst>
                        <a:ext uri="{FF2B5EF4-FFF2-40B4-BE49-F238E27FC236}">
                          <a16:creationId xmlns:a16="http://schemas.microsoft.com/office/drawing/2014/main" id="{9925268D-2A18-5411-963C-6F9E1D7368B3}"/>
                        </a:ext>
                      </a:extLst>
                    </p:cNvPr>
                    <p:cNvSpPr/>
                    <p:nvPr/>
                  </p:nvSpPr>
                  <p:spPr>
                    <a:xfrm>
                      <a:off x="5337305" y="58144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8" name="Oval 707">
                      <a:extLst>
                        <a:ext uri="{FF2B5EF4-FFF2-40B4-BE49-F238E27FC236}">
                          <a16:creationId xmlns:a16="http://schemas.microsoft.com/office/drawing/2014/main" id="{CB5F3343-61DC-8111-9763-0FEC8EF24E8A}"/>
                        </a:ext>
                      </a:extLst>
                    </p:cNvPr>
                    <p:cNvSpPr/>
                    <p:nvPr/>
                  </p:nvSpPr>
                  <p:spPr>
                    <a:xfrm>
                      <a:off x="5613351" y="571849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9" name="Oval 708">
                      <a:extLst>
                        <a:ext uri="{FF2B5EF4-FFF2-40B4-BE49-F238E27FC236}">
                          <a16:creationId xmlns:a16="http://schemas.microsoft.com/office/drawing/2014/main" id="{0AC44DD6-5431-EA74-D118-A42907209AE3}"/>
                        </a:ext>
                      </a:extLst>
                    </p:cNvPr>
                    <p:cNvSpPr/>
                    <p:nvPr/>
                  </p:nvSpPr>
                  <p:spPr>
                    <a:xfrm>
                      <a:off x="5679212" y="57457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0" name="Oval 709">
                      <a:extLst>
                        <a:ext uri="{FF2B5EF4-FFF2-40B4-BE49-F238E27FC236}">
                          <a16:creationId xmlns:a16="http://schemas.microsoft.com/office/drawing/2014/main" id="{AB5B721F-82D1-29C0-5807-7E6290582F21}"/>
                        </a:ext>
                      </a:extLst>
                    </p:cNvPr>
                    <p:cNvSpPr/>
                    <p:nvPr/>
                  </p:nvSpPr>
                  <p:spPr>
                    <a:xfrm>
                      <a:off x="4741837" y="58233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1" name="Oval 710">
                      <a:extLst>
                        <a:ext uri="{FF2B5EF4-FFF2-40B4-BE49-F238E27FC236}">
                          <a16:creationId xmlns:a16="http://schemas.microsoft.com/office/drawing/2014/main" id="{5BDB98E7-7247-EC4E-C495-69365C496703}"/>
                        </a:ext>
                      </a:extLst>
                    </p:cNvPr>
                    <p:cNvSpPr/>
                    <p:nvPr/>
                  </p:nvSpPr>
                  <p:spPr>
                    <a:xfrm>
                      <a:off x="4820571" y="57689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2" name="Oval 711">
                      <a:extLst>
                        <a:ext uri="{FF2B5EF4-FFF2-40B4-BE49-F238E27FC236}">
                          <a16:creationId xmlns:a16="http://schemas.microsoft.com/office/drawing/2014/main" id="{AC25456C-7807-7DD6-615A-F381D0B0960E}"/>
                        </a:ext>
                      </a:extLst>
                    </p:cNvPr>
                    <p:cNvSpPr/>
                    <p:nvPr/>
                  </p:nvSpPr>
                  <p:spPr>
                    <a:xfrm>
                      <a:off x="4976029" y="570713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3" name="Oval 712">
                      <a:extLst>
                        <a:ext uri="{FF2B5EF4-FFF2-40B4-BE49-F238E27FC236}">
                          <a16:creationId xmlns:a16="http://schemas.microsoft.com/office/drawing/2014/main" id="{340CE02E-02B8-6249-7D3C-E79357B7E202}"/>
                        </a:ext>
                      </a:extLst>
                    </p:cNvPr>
                    <p:cNvSpPr/>
                    <p:nvPr/>
                  </p:nvSpPr>
                  <p:spPr>
                    <a:xfrm>
                      <a:off x="4899372" y="57246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4" name="Oval 713">
                      <a:extLst>
                        <a:ext uri="{FF2B5EF4-FFF2-40B4-BE49-F238E27FC236}">
                          <a16:creationId xmlns:a16="http://schemas.microsoft.com/office/drawing/2014/main" id="{CE90188E-92B0-B1C6-0554-88467306328D}"/>
                        </a:ext>
                      </a:extLst>
                    </p:cNvPr>
                    <p:cNvSpPr/>
                    <p:nvPr/>
                  </p:nvSpPr>
                  <p:spPr>
                    <a:xfrm>
                      <a:off x="4650515" y="58864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5" name="Oval 714">
                      <a:extLst>
                        <a:ext uri="{FF2B5EF4-FFF2-40B4-BE49-F238E27FC236}">
                          <a16:creationId xmlns:a16="http://schemas.microsoft.com/office/drawing/2014/main" id="{E1392426-37CC-2983-360A-7DCAD1F01C2C}"/>
                        </a:ext>
                      </a:extLst>
                    </p:cNvPr>
                    <p:cNvSpPr/>
                    <p:nvPr/>
                  </p:nvSpPr>
                  <p:spPr>
                    <a:xfrm>
                      <a:off x="5023893" y="575188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6" name="Oval 715">
                      <a:extLst>
                        <a:ext uri="{FF2B5EF4-FFF2-40B4-BE49-F238E27FC236}">
                          <a16:creationId xmlns:a16="http://schemas.microsoft.com/office/drawing/2014/main" id="{903150AC-33AA-297A-9808-D976DAD74F8A}"/>
                        </a:ext>
                      </a:extLst>
                    </p:cNvPr>
                    <p:cNvSpPr/>
                    <p:nvPr/>
                  </p:nvSpPr>
                  <p:spPr>
                    <a:xfrm>
                      <a:off x="5334470" y="56559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7" name="Oval 716">
                      <a:extLst>
                        <a:ext uri="{FF2B5EF4-FFF2-40B4-BE49-F238E27FC236}">
                          <a16:creationId xmlns:a16="http://schemas.microsoft.com/office/drawing/2014/main" id="{B4FEAE85-68A7-B091-A979-38CAD88FF5E5}"/>
                        </a:ext>
                      </a:extLst>
                    </p:cNvPr>
                    <p:cNvSpPr/>
                    <p:nvPr/>
                  </p:nvSpPr>
                  <p:spPr>
                    <a:xfrm>
                      <a:off x="5162045" y="57246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8" name="Oval 717">
                      <a:extLst>
                        <a:ext uri="{FF2B5EF4-FFF2-40B4-BE49-F238E27FC236}">
                          <a16:creationId xmlns:a16="http://schemas.microsoft.com/office/drawing/2014/main" id="{087E2AAB-B6D5-E498-A269-155A14E754D3}"/>
                        </a:ext>
                      </a:extLst>
                    </p:cNvPr>
                    <p:cNvSpPr/>
                    <p:nvPr/>
                  </p:nvSpPr>
                  <p:spPr>
                    <a:xfrm>
                      <a:off x="5438091" y="56286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9" name="Oval 718">
                      <a:extLst>
                        <a:ext uri="{FF2B5EF4-FFF2-40B4-BE49-F238E27FC236}">
                          <a16:creationId xmlns:a16="http://schemas.microsoft.com/office/drawing/2014/main" id="{8886DA43-4DCC-CBEF-8CBC-DC10F20F90CE}"/>
                        </a:ext>
                      </a:extLst>
                    </p:cNvPr>
                    <p:cNvSpPr/>
                    <p:nvPr/>
                  </p:nvSpPr>
                  <p:spPr>
                    <a:xfrm>
                      <a:off x="5503952" y="56559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0" name="Oval 719">
                      <a:extLst>
                        <a:ext uri="{FF2B5EF4-FFF2-40B4-BE49-F238E27FC236}">
                          <a16:creationId xmlns:a16="http://schemas.microsoft.com/office/drawing/2014/main" id="{61166DC5-228A-ABB1-7C4F-3CC1BC5FBCB2}"/>
                        </a:ext>
                      </a:extLst>
                    </p:cNvPr>
                    <p:cNvSpPr/>
                    <p:nvPr/>
                  </p:nvSpPr>
                  <p:spPr>
                    <a:xfrm>
                      <a:off x="4764697" y="57792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1" name="Oval 720">
                      <a:extLst>
                        <a:ext uri="{FF2B5EF4-FFF2-40B4-BE49-F238E27FC236}">
                          <a16:creationId xmlns:a16="http://schemas.microsoft.com/office/drawing/2014/main" id="{0EF9CC06-9B5E-015B-59DE-7D671B9B588D}"/>
                        </a:ext>
                      </a:extLst>
                    </p:cNvPr>
                    <p:cNvSpPr/>
                    <p:nvPr/>
                  </p:nvSpPr>
                  <p:spPr>
                    <a:xfrm>
                      <a:off x="4843431" y="57248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2" name="Oval 721">
                      <a:extLst>
                        <a:ext uri="{FF2B5EF4-FFF2-40B4-BE49-F238E27FC236}">
                          <a16:creationId xmlns:a16="http://schemas.microsoft.com/office/drawing/2014/main" id="{A4A070C2-99F3-B579-26DA-F05FE5E49D5F}"/>
                        </a:ext>
                      </a:extLst>
                    </p:cNvPr>
                    <p:cNvSpPr/>
                    <p:nvPr/>
                  </p:nvSpPr>
                  <p:spPr>
                    <a:xfrm>
                      <a:off x="4998889" y="56630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3" name="Oval 722">
                      <a:extLst>
                        <a:ext uri="{FF2B5EF4-FFF2-40B4-BE49-F238E27FC236}">
                          <a16:creationId xmlns:a16="http://schemas.microsoft.com/office/drawing/2014/main" id="{53C9FA0F-1FDF-CB6B-7003-45FCD0A4CE18}"/>
                        </a:ext>
                      </a:extLst>
                    </p:cNvPr>
                    <p:cNvSpPr/>
                    <p:nvPr/>
                  </p:nvSpPr>
                  <p:spPr>
                    <a:xfrm>
                      <a:off x="4922232" y="56805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4" name="Oval 723">
                      <a:extLst>
                        <a:ext uri="{FF2B5EF4-FFF2-40B4-BE49-F238E27FC236}">
                          <a16:creationId xmlns:a16="http://schemas.microsoft.com/office/drawing/2014/main" id="{27DDA2B0-8A04-7A20-A550-4091564A6480}"/>
                        </a:ext>
                      </a:extLst>
                    </p:cNvPr>
                    <p:cNvSpPr/>
                    <p:nvPr/>
                  </p:nvSpPr>
                  <p:spPr>
                    <a:xfrm>
                      <a:off x="4673375" y="58423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5" name="Oval 724">
                      <a:extLst>
                        <a:ext uri="{FF2B5EF4-FFF2-40B4-BE49-F238E27FC236}">
                          <a16:creationId xmlns:a16="http://schemas.microsoft.com/office/drawing/2014/main" id="{BDEB8AF3-6302-0FB5-377C-8175FD885D9C}"/>
                        </a:ext>
                      </a:extLst>
                    </p:cNvPr>
                    <p:cNvSpPr/>
                    <p:nvPr/>
                  </p:nvSpPr>
                  <p:spPr>
                    <a:xfrm>
                      <a:off x="5046753" y="57077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6" name="Oval 725">
                      <a:extLst>
                        <a:ext uri="{FF2B5EF4-FFF2-40B4-BE49-F238E27FC236}">
                          <a16:creationId xmlns:a16="http://schemas.microsoft.com/office/drawing/2014/main" id="{5FBA1C5E-E8B0-7D25-D1F8-D7FE20355DD6}"/>
                        </a:ext>
                      </a:extLst>
                    </p:cNvPr>
                    <p:cNvSpPr/>
                    <p:nvPr/>
                  </p:nvSpPr>
                  <p:spPr>
                    <a:xfrm>
                      <a:off x="5357330" y="56118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7" name="Oval 726">
                      <a:extLst>
                        <a:ext uri="{FF2B5EF4-FFF2-40B4-BE49-F238E27FC236}">
                          <a16:creationId xmlns:a16="http://schemas.microsoft.com/office/drawing/2014/main" id="{571D024B-DCAE-64DF-884C-E8FFFE2CFB23}"/>
                        </a:ext>
                      </a:extLst>
                    </p:cNvPr>
                    <p:cNvSpPr/>
                    <p:nvPr/>
                  </p:nvSpPr>
                  <p:spPr>
                    <a:xfrm>
                      <a:off x="5184905" y="56805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8" name="Oval 727">
                      <a:extLst>
                        <a:ext uri="{FF2B5EF4-FFF2-40B4-BE49-F238E27FC236}">
                          <a16:creationId xmlns:a16="http://schemas.microsoft.com/office/drawing/2014/main" id="{9986B956-17A8-D500-3A8B-2D47EAC3EBDB}"/>
                        </a:ext>
                      </a:extLst>
                    </p:cNvPr>
                    <p:cNvSpPr/>
                    <p:nvPr/>
                  </p:nvSpPr>
                  <p:spPr>
                    <a:xfrm>
                      <a:off x="5460951" y="55846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9" name="Oval 728">
                      <a:extLst>
                        <a:ext uri="{FF2B5EF4-FFF2-40B4-BE49-F238E27FC236}">
                          <a16:creationId xmlns:a16="http://schemas.microsoft.com/office/drawing/2014/main" id="{535CD58A-A610-3B85-BB94-F8469AD9C922}"/>
                        </a:ext>
                      </a:extLst>
                    </p:cNvPr>
                    <p:cNvSpPr/>
                    <p:nvPr/>
                  </p:nvSpPr>
                  <p:spPr>
                    <a:xfrm>
                      <a:off x="5526812" y="56118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0" name="Oval 729">
                      <a:extLst>
                        <a:ext uri="{FF2B5EF4-FFF2-40B4-BE49-F238E27FC236}">
                          <a16:creationId xmlns:a16="http://schemas.microsoft.com/office/drawing/2014/main" id="{830CC11C-4578-1616-84D3-D461144C4064}"/>
                        </a:ext>
                      </a:extLst>
                    </p:cNvPr>
                    <p:cNvSpPr/>
                    <p:nvPr/>
                  </p:nvSpPr>
                  <p:spPr>
                    <a:xfrm>
                      <a:off x="4827956" y="58416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1" name="Oval 730">
                      <a:extLst>
                        <a:ext uri="{FF2B5EF4-FFF2-40B4-BE49-F238E27FC236}">
                          <a16:creationId xmlns:a16="http://schemas.microsoft.com/office/drawing/2014/main" id="{6BA60061-012D-453E-D0C9-D10D58D40CB5}"/>
                        </a:ext>
                      </a:extLst>
                    </p:cNvPr>
                    <p:cNvSpPr/>
                    <p:nvPr/>
                  </p:nvSpPr>
                  <p:spPr>
                    <a:xfrm>
                      <a:off x="4906690" y="57872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2" name="Oval 731">
                      <a:extLst>
                        <a:ext uri="{FF2B5EF4-FFF2-40B4-BE49-F238E27FC236}">
                          <a16:creationId xmlns:a16="http://schemas.microsoft.com/office/drawing/2014/main" id="{0D9BE450-532F-CBBE-54D6-D165FEC05D83}"/>
                        </a:ext>
                      </a:extLst>
                    </p:cNvPr>
                    <p:cNvSpPr/>
                    <p:nvPr/>
                  </p:nvSpPr>
                  <p:spPr>
                    <a:xfrm>
                      <a:off x="5062148" y="57254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3" name="Oval 732">
                      <a:extLst>
                        <a:ext uri="{FF2B5EF4-FFF2-40B4-BE49-F238E27FC236}">
                          <a16:creationId xmlns:a16="http://schemas.microsoft.com/office/drawing/2014/main" id="{D6564318-C697-94C3-3C79-2824B2C058C8}"/>
                        </a:ext>
                      </a:extLst>
                    </p:cNvPr>
                    <p:cNvSpPr/>
                    <p:nvPr/>
                  </p:nvSpPr>
                  <p:spPr>
                    <a:xfrm>
                      <a:off x="4985491" y="57430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4" name="Oval 733">
                      <a:extLst>
                        <a:ext uri="{FF2B5EF4-FFF2-40B4-BE49-F238E27FC236}">
                          <a16:creationId xmlns:a16="http://schemas.microsoft.com/office/drawing/2014/main" id="{F4AA05A5-2373-E795-B999-2D066BC3D96B}"/>
                        </a:ext>
                      </a:extLst>
                    </p:cNvPr>
                    <p:cNvSpPr/>
                    <p:nvPr/>
                  </p:nvSpPr>
                  <p:spPr>
                    <a:xfrm>
                      <a:off x="4736634" y="59048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5" name="Oval 734">
                      <a:extLst>
                        <a:ext uri="{FF2B5EF4-FFF2-40B4-BE49-F238E27FC236}">
                          <a16:creationId xmlns:a16="http://schemas.microsoft.com/office/drawing/2014/main" id="{1185AD2F-17B2-DDA5-B834-E82ADB5186BC}"/>
                        </a:ext>
                      </a:extLst>
                    </p:cNvPr>
                    <p:cNvSpPr/>
                    <p:nvPr/>
                  </p:nvSpPr>
                  <p:spPr>
                    <a:xfrm>
                      <a:off x="5110012" y="57702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6" name="Oval 735">
                      <a:extLst>
                        <a:ext uri="{FF2B5EF4-FFF2-40B4-BE49-F238E27FC236}">
                          <a16:creationId xmlns:a16="http://schemas.microsoft.com/office/drawing/2014/main" id="{6606FA3E-6304-1B27-4041-D0E36319BE7A}"/>
                        </a:ext>
                      </a:extLst>
                    </p:cNvPr>
                    <p:cNvSpPr/>
                    <p:nvPr/>
                  </p:nvSpPr>
                  <p:spPr>
                    <a:xfrm>
                      <a:off x="5420589" y="5674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7" name="Oval 736">
                      <a:extLst>
                        <a:ext uri="{FF2B5EF4-FFF2-40B4-BE49-F238E27FC236}">
                          <a16:creationId xmlns:a16="http://schemas.microsoft.com/office/drawing/2014/main" id="{4BBC00D7-E3BE-BA26-0D1B-FE29A84BA69A}"/>
                        </a:ext>
                      </a:extLst>
                    </p:cNvPr>
                    <p:cNvSpPr/>
                    <p:nvPr/>
                  </p:nvSpPr>
                  <p:spPr>
                    <a:xfrm>
                      <a:off x="5248164" y="57430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8" name="Oval 737">
                      <a:extLst>
                        <a:ext uri="{FF2B5EF4-FFF2-40B4-BE49-F238E27FC236}">
                          <a16:creationId xmlns:a16="http://schemas.microsoft.com/office/drawing/2014/main" id="{7DD688F7-0E52-41C6-D35B-492F9D779B38}"/>
                        </a:ext>
                      </a:extLst>
                    </p:cNvPr>
                    <p:cNvSpPr/>
                    <p:nvPr/>
                  </p:nvSpPr>
                  <p:spPr>
                    <a:xfrm>
                      <a:off x="5524210" y="56470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9" name="Oval 738">
                      <a:extLst>
                        <a:ext uri="{FF2B5EF4-FFF2-40B4-BE49-F238E27FC236}">
                          <a16:creationId xmlns:a16="http://schemas.microsoft.com/office/drawing/2014/main" id="{984AAB9B-4530-7889-8652-0D4E207F4935}"/>
                        </a:ext>
                      </a:extLst>
                    </p:cNvPr>
                    <p:cNvSpPr/>
                    <p:nvPr/>
                  </p:nvSpPr>
                  <p:spPr>
                    <a:xfrm>
                      <a:off x="5590071" y="5674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0" name="Oval 739">
                      <a:extLst>
                        <a:ext uri="{FF2B5EF4-FFF2-40B4-BE49-F238E27FC236}">
                          <a16:creationId xmlns:a16="http://schemas.microsoft.com/office/drawing/2014/main" id="{1DB1F881-9F22-B41E-1A49-F950F3C6DB0B}"/>
                        </a:ext>
                      </a:extLst>
                    </p:cNvPr>
                    <p:cNvSpPr/>
                    <p:nvPr/>
                  </p:nvSpPr>
                  <p:spPr>
                    <a:xfrm>
                      <a:off x="4833195" y="58936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1" name="Oval 740">
                      <a:extLst>
                        <a:ext uri="{FF2B5EF4-FFF2-40B4-BE49-F238E27FC236}">
                          <a16:creationId xmlns:a16="http://schemas.microsoft.com/office/drawing/2014/main" id="{55CE9C52-B71D-D191-69CF-E4A530E552DF}"/>
                        </a:ext>
                      </a:extLst>
                    </p:cNvPr>
                    <p:cNvSpPr/>
                    <p:nvPr/>
                  </p:nvSpPr>
                  <p:spPr>
                    <a:xfrm>
                      <a:off x="4911929" y="58391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2" name="Oval 741">
                      <a:extLst>
                        <a:ext uri="{FF2B5EF4-FFF2-40B4-BE49-F238E27FC236}">
                          <a16:creationId xmlns:a16="http://schemas.microsoft.com/office/drawing/2014/main" id="{6E746A73-487F-4AF8-A453-0F6508A6F640}"/>
                        </a:ext>
                      </a:extLst>
                    </p:cNvPr>
                    <p:cNvSpPr/>
                    <p:nvPr/>
                  </p:nvSpPr>
                  <p:spPr>
                    <a:xfrm>
                      <a:off x="5067387" y="577741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3" name="Oval 742">
                      <a:extLst>
                        <a:ext uri="{FF2B5EF4-FFF2-40B4-BE49-F238E27FC236}">
                          <a16:creationId xmlns:a16="http://schemas.microsoft.com/office/drawing/2014/main" id="{7BC13D7D-8B51-B697-067E-7CAE1477F0AB}"/>
                        </a:ext>
                      </a:extLst>
                    </p:cNvPr>
                    <p:cNvSpPr/>
                    <p:nvPr/>
                  </p:nvSpPr>
                  <p:spPr>
                    <a:xfrm>
                      <a:off x="4990730" y="57949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4" name="Oval 743">
                      <a:extLst>
                        <a:ext uri="{FF2B5EF4-FFF2-40B4-BE49-F238E27FC236}">
                          <a16:creationId xmlns:a16="http://schemas.microsoft.com/office/drawing/2014/main" id="{815F1308-9660-C09C-9406-778429965398}"/>
                        </a:ext>
                      </a:extLst>
                    </p:cNvPr>
                    <p:cNvSpPr/>
                    <p:nvPr/>
                  </p:nvSpPr>
                  <p:spPr>
                    <a:xfrm>
                      <a:off x="4741873" y="59567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5" name="Oval 744">
                      <a:extLst>
                        <a:ext uri="{FF2B5EF4-FFF2-40B4-BE49-F238E27FC236}">
                          <a16:creationId xmlns:a16="http://schemas.microsoft.com/office/drawing/2014/main" id="{C1866DC0-1872-6C9F-C7E4-00B75B96F75B}"/>
                        </a:ext>
                      </a:extLst>
                    </p:cNvPr>
                    <p:cNvSpPr/>
                    <p:nvPr/>
                  </p:nvSpPr>
                  <p:spPr>
                    <a:xfrm>
                      <a:off x="5115251" y="582216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6" name="Oval 745">
                      <a:extLst>
                        <a:ext uri="{FF2B5EF4-FFF2-40B4-BE49-F238E27FC236}">
                          <a16:creationId xmlns:a16="http://schemas.microsoft.com/office/drawing/2014/main" id="{F21D7F58-0384-F95C-8080-EDC904572898}"/>
                        </a:ext>
                      </a:extLst>
                    </p:cNvPr>
                    <p:cNvSpPr/>
                    <p:nvPr/>
                  </p:nvSpPr>
                  <p:spPr>
                    <a:xfrm>
                      <a:off x="5425828" y="57261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7" name="Oval 746">
                      <a:extLst>
                        <a:ext uri="{FF2B5EF4-FFF2-40B4-BE49-F238E27FC236}">
                          <a16:creationId xmlns:a16="http://schemas.microsoft.com/office/drawing/2014/main" id="{E00C38DC-0FB0-E58F-6B17-265171A29A36}"/>
                        </a:ext>
                      </a:extLst>
                    </p:cNvPr>
                    <p:cNvSpPr/>
                    <p:nvPr/>
                  </p:nvSpPr>
                  <p:spPr>
                    <a:xfrm>
                      <a:off x="5253403" y="57949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8" name="Oval 747">
                      <a:extLst>
                        <a:ext uri="{FF2B5EF4-FFF2-40B4-BE49-F238E27FC236}">
                          <a16:creationId xmlns:a16="http://schemas.microsoft.com/office/drawing/2014/main" id="{A5CC7ED6-1A0F-E34D-3ACB-F1C3FAB40F49}"/>
                        </a:ext>
                      </a:extLst>
                    </p:cNvPr>
                    <p:cNvSpPr/>
                    <p:nvPr/>
                  </p:nvSpPr>
                  <p:spPr>
                    <a:xfrm>
                      <a:off x="5529449" y="56989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9" name="Oval 748">
                      <a:extLst>
                        <a:ext uri="{FF2B5EF4-FFF2-40B4-BE49-F238E27FC236}">
                          <a16:creationId xmlns:a16="http://schemas.microsoft.com/office/drawing/2014/main" id="{07EB46E0-53B8-C23E-0DF2-5B952C8BA498}"/>
                        </a:ext>
                      </a:extLst>
                    </p:cNvPr>
                    <p:cNvSpPr/>
                    <p:nvPr/>
                  </p:nvSpPr>
                  <p:spPr>
                    <a:xfrm>
                      <a:off x="5595310" y="57261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0" name="Oval 749">
                      <a:extLst>
                        <a:ext uri="{FF2B5EF4-FFF2-40B4-BE49-F238E27FC236}">
                          <a16:creationId xmlns:a16="http://schemas.microsoft.com/office/drawing/2014/main" id="{9D1CA407-7ACF-32B8-4F5B-F78723154DD9}"/>
                        </a:ext>
                      </a:extLst>
                    </p:cNvPr>
                    <p:cNvSpPr/>
                    <p:nvPr/>
                  </p:nvSpPr>
                  <p:spPr>
                    <a:xfrm>
                      <a:off x="4805096" y="58912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1" name="Oval 750">
                      <a:extLst>
                        <a:ext uri="{FF2B5EF4-FFF2-40B4-BE49-F238E27FC236}">
                          <a16:creationId xmlns:a16="http://schemas.microsoft.com/office/drawing/2014/main" id="{252C62FC-D7AF-7D35-C10F-4C8E60F9E354}"/>
                        </a:ext>
                      </a:extLst>
                    </p:cNvPr>
                    <p:cNvSpPr/>
                    <p:nvPr/>
                  </p:nvSpPr>
                  <p:spPr>
                    <a:xfrm>
                      <a:off x="4883830" y="58368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2" name="Oval 751">
                      <a:extLst>
                        <a:ext uri="{FF2B5EF4-FFF2-40B4-BE49-F238E27FC236}">
                          <a16:creationId xmlns:a16="http://schemas.microsoft.com/office/drawing/2014/main" id="{AF8CD828-C711-F0B9-7620-5AD2286F6AD7}"/>
                        </a:ext>
                      </a:extLst>
                    </p:cNvPr>
                    <p:cNvSpPr/>
                    <p:nvPr/>
                  </p:nvSpPr>
                  <p:spPr>
                    <a:xfrm>
                      <a:off x="5039288" y="57750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3" name="Oval 752">
                      <a:extLst>
                        <a:ext uri="{FF2B5EF4-FFF2-40B4-BE49-F238E27FC236}">
                          <a16:creationId xmlns:a16="http://schemas.microsoft.com/office/drawing/2014/main" id="{304661A6-2B99-7CD0-F9B0-19C32BEA9828}"/>
                        </a:ext>
                      </a:extLst>
                    </p:cNvPr>
                    <p:cNvSpPr/>
                    <p:nvPr/>
                  </p:nvSpPr>
                  <p:spPr>
                    <a:xfrm>
                      <a:off x="4962631" y="57926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4" name="Oval 753">
                      <a:extLst>
                        <a:ext uri="{FF2B5EF4-FFF2-40B4-BE49-F238E27FC236}">
                          <a16:creationId xmlns:a16="http://schemas.microsoft.com/office/drawing/2014/main" id="{29F0BB8B-1E48-A59A-B0C1-FE815163A118}"/>
                        </a:ext>
                      </a:extLst>
                    </p:cNvPr>
                    <p:cNvSpPr/>
                    <p:nvPr/>
                  </p:nvSpPr>
                  <p:spPr>
                    <a:xfrm>
                      <a:off x="4713774" y="59544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5" name="Oval 754">
                      <a:extLst>
                        <a:ext uri="{FF2B5EF4-FFF2-40B4-BE49-F238E27FC236}">
                          <a16:creationId xmlns:a16="http://schemas.microsoft.com/office/drawing/2014/main" id="{34EA68FA-74E3-1C9E-8C54-44C9E2C330F8}"/>
                        </a:ext>
                      </a:extLst>
                    </p:cNvPr>
                    <p:cNvSpPr/>
                    <p:nvPr/>
                  </p:nvSpPr>
                  <p:spPr>
                    <a:xfrm>
                      <a:off x="5087152" y="58198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6" name="Oval 755">
                      <a:extLst>
                        <a:ext uri="{FF2B5EF4-FFF2-40B4-BE49-F238E27FC236}">
                          <a16:creationId xmlns:a16="http://schemas.microsoft.com/office/drawing/2014/main" id="{A162E05D-E807-2149-EF40-16A137BCAA48}"/>
                        </a:ext>
                      </a:extLst>
                    </p:cNvPr>
                    <p:cNvSpPr/>
                    <p:nvPr/>
                  </p:nvSpPr>
                  <p:spPr>
                    <a:xfrm>
                      <a:off x="5397729" y="5723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7" name="Oval 756">
                      <a:extLst>
                        <a:ext uri="{FF2B5EF4-FFF2-40B4-BE49-F238E27FC236}">
                          <a16:creationId xmlns:a16="http://schemas.microsoft.com/office/drawing/2014/main" id="{62F761EB-5F90-937B-E14E-76523102BDFF}"/>
                        </a:ext>
                      </a:extLst>
                    </p:cNvPr>
                    <p:cNvSpPr/>
                    <p:nvPr/>
                  </p:nvSpPr>
                  <p:spPr>
                    <a:xfrm>
                      <a:off x="5225304" y="57926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8" name="Oval 757">
                      <a:extLst>
                        <a:ext uri="{FF2B5EF4-FFF2-40B4-BE49-F238E27FC236}">
                          <a16:creationId xmlns:a16="http://schemas.microsoft.com/office/drawing/2014/main" id="{6E88F9E0-A966-4F07-420E-C34EE9C8EAB3}"/>
                        </a:ext>
                      </a:extLst>
                    </p:cNvPr>
                    <p:cNvSpPr/>
                    <p:nvPr/>
                  </p:nvSpPr>
                  <p:spPr>
                    <a:xfrm>
                      <a:off x="5501350" y="56966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9" name="Oval 758">
                      <a:extLst>
                        <a:ext uri="{FF2B5EF4-FFF2-40B4-BE49-F238E27FC236}">
                          <a16:creationId xmlns:a16="http://schemas.microsoft.com/office/drawing/2014/main" id="{C8C6C276-EBC2-4036-9497-B03FBE5DC0C2}"/>
                        </a:ext>
                      </a:extLst>
                    </p:cNvPr>
                    <p:cNvSpPr/>
                    <p:nvPr/>
                  </p:nvSpPr>
                  <p:spPr>
                    <a:xfrm>
                      <a:off x="5567211" y="5723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0" name="Oval 759">
                      <a:extLst>
                        <a:ext uri="{FF2B5EF4-FFF2-40B4-BE49-F238E27FC236}">
                          <a16:creationId xmlns:a16="http://schemas.microsoft.com/office/drawing/2014/main" id="{7C4099E4-677B-30BF-B884-0B64A6AABFD5}"/>
                        </a:ext>
                      </a:extLst>
                    </p:cNvPr>
                    <p:cNvSpPr/>
                    <p:nvPr/>
                  </p:nvSpPr>
                  <p:spPr>
                    <a:xfrm>
                      <a:off x="5239776" y="56006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1" name="Oval 760">
                      <a:extLst>
                        <a:ext uri="{FF2B5EF4-FFF2-40B4-BE49-F238E27FC236}">
                          <a16:creationId xmlns:a16="http://schemas.microsoft.com/office/drawing/2014/main" id="{79E8B241-8C6A-8EA1-E2EC-49C0A421836D}"/>
                        </a:ext>
                      </a:extLst>
                    </p:cNvPr>
                    <p:cNvSpPr/>
                    <p:nvPr/>
                  </p:nvSpPr>
                  <p:spPr>
                    <a:xfrm>
                      <a:off x="5305637" y="56278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2" name="Oval 761">
                      <a:extLst>
                        <a:ext uri="{FF2B5EF4-FFF2-40B4-BE49-F238E27FC236}">
                          <a16:creationId xmlns:a16="http://schemas.microsoft.com/office/drawing/2014/main" id="{E89B1B8C-7D22-5CBD-F133-8F9CA71214B7}"/>
                        </a:ext>
                      </a:extLst>
                    </p:cNvPr>
                    <p:cNvSpPr/>
                    <p:nvPr/>
                  </p:nvSpPr>
                  <p:spPr>
                    <a:xfrm>
                      <a:off x="5288555" y="57802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3" name="Oval 762">
                      <a:extLst>
                        <a:ext uri="{FF2B5EF4-FFF2-40B4-BE49-F238E27FC236}">
                          <a16:creationId xmlns:a16="http://schemas.microsoft.com/office/drawing/2014/main" id="{968D4CF9-C410-984C-7101-CFF87EDD89CC}"/>
                        </a:ext>
                      </a:extLst>
                    </p:cNvPr>
                    <p:cNvSpPr/>
                    <p:nvPr/>
                  </p:nvSpPr>
                  <p:spPr>
                    <a:xfrm>
                      <a:off x="5392176" y="57530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4" name="Oval 763">
                      <a:extLst>
                        <a:ext uri="{FF2B5EF4-FFF2-40B4-BE49-F238E27FC236}">
                          <a16:creationId xmlns:a16="http://schemas.microsoft.com/office/drawing/2014/main" id="{10268022-9B9A-098E-B00C-EF8F136A28BF}"/>
                        </a:ext>
                      </a:extLst>
                    </p:cNvPr>
                    <p:cNvSpPr/>
                    <p:nvPr/>
                  </p:nvSpPr>
                  <p:spPr>
                    <a:xfrm>
                      <a:off x="5458037" y="57802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5" name="Oval 764">
                      <a:extLst>
                        <a:ext uri="{FF2B5EF4-FFF2-40B4-BE49-F238E27FC236}">
                          <a16:creationId xmlns:a16="http://schemas.microsoft.com/office/drawing/2014/main" id="{6E04ECAC-F11E-A89A-16D0-53E1A0EB18F8}"/>
                        </a:ext>
                      </a:extLst>
                    </p:cNvPr>
                    <p:cNvSpPr/>
                    <p:nvPr/>
                  </p:nvSpPr>
                  <p:spPr>
                    <a:xfrm>
                      <a:off x="5216916" y="56632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6" name="Oval 765">
                      <a:extLst>
                        <a:ext uri="{FF2B5EF4-FFF2-40B4-BE49-F238E27FC236}">
                          <a16:creationId xmlns:a16="http://schemas.microsoft.com/office/drawing/2014/main" id="{31A93409-1EF4-A947-9611-C9DF33C10AE3}"/>
                        </a:ext>
                      </a:extLst>
                    </p:cNvPr>
                    <p:cNvSpPr/>
                    <p:nvPr/>
                  </p:nvSpPr>
                  <p:spPr>
                    <a:xfrm>
                      <a:off x="5282777" y="56904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7" name="Oval 766">
                      <a:extLst>
                        <a:ext uri="{FF2B5EF4-FFF2-40B4-BE49-F238E27FC236}">
                          <a16:creationId xmlns:a16="http://schemas.microsoft.com/office/drawing/2014/main" id="{2A1D0A8F-1AAD-018E-D09F-42069EB48EFE}"/>
                        </a:ext>
                      </a:extLst>
                    </p:cNvPr>
                    <p:cNvSpPr/>
                    <p:nvPr/>
                  </p:nvSpPr>
                  <p:spPr>
                    <a:xfrm>
                      <a:off x="5239776" y="561914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8" name="Oval 767">
                      <a:extLst>
                        <a:ext uri="{FF2B5EF4-FFF2-40B4-BE49-F238E27FC236}">
                          <a16:creationId xmlns:a16="http://schemas.microsoft.com/office/drawing/2014/main" id="{4776A628-2572-4A01-AC19-952EB545642F}"/>
                        </a:ext>
                      </a:extLst>
                    </p:cNvPr>
                    <p:cNvSpPr/>
                    <p:nvPr/>
                  </p:nvSpPr>
                  <p:spPr>
                    <a:xfrm>
                      <a:off x="5305637" y="56463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9" name="Oval 768">
                      <a:extLst>
                        <a:ext uri="{FF2B5EF4-FFF2-40B4-BE49-F238E27FC236}">
                          <a16:creationId xmlns:a16="http://schemas.microsoft.com/office/drawing/2014/main" id="{24E49D60-CD21-B410-4EBE-86FB0CEDB322}"/>
                        </a:ext>
                      </a:extLst>
                    </p:cNvPr>
                    <p:cNvSpPr/>
                    <p:nvPr/>
                  </p:nvSpPr>
                  <p:spPr>
                    <a:xfrm>
                      <a:off x="5199414" y="57088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0" name="Oval 769">
                      <a:extLst>
                        <a:ext uri="{FF2B5EF4-FFF2-40B4-BE49-F238E27FC236}">
                          <a16:creationId xmlns:a16="http://schemas.microsoft.com/office/drawing/2014/main" id="{1C3CE9D6-591E-BBF0-7F60-31C02B7E69F0}"/>
                        </a:ext>
                      </a:extLst>
                    </p:cNvPr>
                    <p:cNvSpPr/>
                    <p:nvPr/>
                  </p:nvSpPr>
                  <p:spPr>
                    <a:xfrm>
                      <a:off x="5303035" y="56815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1" name="Oval 770">
                      <a:extLst>
                        <a:ext uri="{FF2B5EF4-FFF2-40B4-BE49-F238E27FC236}">
                          <a16:creationId xmlns:a16="http://schemas.microsoft.com/office/drawing/2014/main" id="{1B824B5C-DE4F-93FD-9587-EC6BA983F152}"/>
                        </a:ext>
                      </a:extLst>
                    </p:cNvPr>
                    <p:cNvSpPr/>
                    <p:nvPr/>
                  </p:nvSpPr>
                  <p:spPr>
                    <a:xfrm>
                      <a:off x="5368896" y="57088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2" name="Oval 771">
                      <a:extLst>
                        <a:ext uri="{FF2B5EF4-FFF2-40B4-BE49-F238E27FC236}">
                          <a16:creationId xmlns:a16="http://schemas.microsoft.com/office/drawing/2014/main" id="{7B7564DC-3C6B-ED7F-81D7-47E4E8266304}"/>
                        </a:ext>
                      </a:extLst>
                    </p:cNvPr>
                    <p:cNvSpPr/>
                    <p:nvPr/>
                  </p:nvSpPr>
                  <p:spPr>
                    <a:xfrm>
                      <a:off x="5204653" y="57607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3" name="Oval 772">
                      <a:extLst>
                        <a:ext uri="{FF2B5EF4-FFF2-40B4-BE49-F238E27FC236}">
                          <a16:creationId xmlns:a16="http://schemas.microsoft.com/office/drawing/2014/main" id="{D2D5411D-2920-1413-72BF-6F98F6D84DE5}"/>
                        </a:ext>
                      </a:extLst>
                    </p:cNvPr>
                    <p:cNvSpPr/>
                    <p:nvPr/>
                  </p:nvSpPr>
                  <p:spPr>
                    <a:xfrm>
                      <a:off x="5308274" y="57335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4" name="Oval 773">
                      <a:extLst>
                        <a:ext uri="{FF2B5EF4-FFF2-40B4-BE49-F238E27FC236}">
                          <a16:creationId xmlns:a16="http://schemas.microsoft.com/office/drawing/2014/main" id="{180B60B1-30A7-1026-43AE-E40E1247D72A}"/>
                        </a:ext>
                      </a:extLst>
                    </p:cNvPr>
                    <p:cNvSpPr/>
                    <p:nvPr/>
                  </p:nvSpPr>
                  <p:spPr>
                    <a:xfrm>
                      <a:off x="5374135" y="57607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5" name="Oval 774">
                      <a:extLst>
                        <a:ext uri="{FF2B5EF4-FFF2-40B4-BE49-F238E27FC236}">
                          <a16:creationId xmlns:a16="http://schemas.microsoft.com/office/drawing/2014/main" id="{9CE95A0C-ECDB-631A-8479-55A940763D3C}"/>
                        </a:ext>
                      </a:extLst>
                    </p:cNvPr>
                    <p:cNvSpPr/>
                    <p:nvPr/>
                  </p:nvSpPr>
                  <p:spPr>
                    <a:xfrm>
                      <a:off x="5176554" y="57584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6" name="Oval 775">
                      <a:extLst>
                        <a:ext uri="{FF2B5EF4-FFF2-40B4-BE49-F238E27FC236}">
                          <a16:creationId xmlns:a16="http://schemas.microsoft.com/office/drawing/2014/main" id="{BE3B25B2-748A-449A-82E8-4F64F455C2B0}"/>
                        </a:ext>
                      </a:extLst>
                    </p:cNvPr>
                    <p:cNvSpPr/>
                    <p:nvPr/>
                  </p:nvSpPr>
                  <p:spPr>
                    <a:xfrm>
                      <a:off x="5280175" y="57311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7" name="Oval 776">
                      <a:extLst>
                        <a:ext uri="{FF2B5EF4-FFF2-40B4-BE49-F238E27FC236}">
                          <a16:creationId xmlns:a16="http://schemas.microsoft.com/office/drawing/2014/main" id="{B4687664-8CD9-A98F-4173-D7A9275BC45E}"/>
                        </a:ext>
                      </a:extLst>
                    </p:cNvPr>
                    <p:cNvSpPr/>
                    <p:nvPr/>
                  </p:nvSpPr>
                  <p:spPr>
                    <a:xfrm>
                      <a:off x="5346036" y="57584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8" name="Oval 777">
                      <a:extLst>
                        <a:ext uri="{FF2B5EF4-FFF2-40B4-BE49-F238E27FC236}">
                          <a16:creationId xmlns:a16="http://schemas.microsoft.com/office/drawing/2014/main" id="{3EA9E5D1-506E-D51F-6FA5-B650FDB72EDC}"/>
                        </a:ext>
                      </a:extLst>
                    </p:cNvPr>
                    <p:cNvSpPr/>
                    <p:nvPr/>
                  </p:nvSpPr>
                  <p:spPr>
                    <a:xfrm>
                      <a:off x="4587158" y="59329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9" name="Oval 778">
                      <a:extLst>
                        <a:ext uri="{FF2B5EF4-FFF2-40B4-BE49-F238E27FC236}">
                          <a16:creationId xmlns:a16="http://schemas.microsoft.com/office/drawing/2014/main" id="{B1B83439-FF93-D831-DF30-BA5B05AE73BB}"/>
                        </a:ext>
                      </a:extLst>
                    </p:cNvPr>
                    <p:cNvSpPr/>
                    <p:nvPr/>
                  </p:nvSpPr>
                  <p:spPr>
                    <a:xfrm>
                      <a:off x="4653019" y="59601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0" name="Oval 779">
                      <a:extLst>
                        <a:ext uri="{FF2B5EF4-FFF2-40B4-BE49-F238E27FC236}">
                          <a16:creationId xmlns:a16="http://schemas.microsoft.com/office/drawing/2014/main" id="{C917C221-2910-96CB-38D8-968A197EE6EF}"/>
                        </a:ext>
                      </a:extLst>
                    </p:cNvPr>
                    <p:cNvSpPr/>
                    <p:nvPr/>
                  </p:nvSpPr>
                  <p:spPr>
                    <a:xfrm>
                      <a:off x="4635937" y="61125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1" name="Oval 780">
                      <a:extLst>
                        <a:ext uri="{FF2B5EF4-FFF2-40B4-BE49-F238E27FC236}">
                          <a16:creationId xmlns:a16="http://schemas.microsoft.com/office/drawing/2014/main" id="{B4B5018D-81CC-D212-C9C4-A938E3150A50}"/>
                        </a:ext>
                      </a:extLst>
                    </p:cNvPr>
                    <p:cNvSpPr/>
                    <p:nvPr/>
                  </p:nvSpPr>
                  <p:spPr>
                    <a:xfrm>
                      <a:off x="4739558" y="60853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2" name="Oval 781">
                      <a:extLst>
                        <a:ext uri="{FF2B5EF4-FFF2-40B4-BE49-F238E27FC236}">
                          <a16:creationId xmlns:a16="http://schemas.microsoft.com/office/drawing/2014/main" id="{274DD639-1557-5BC2-9D85-DB7A03D92319}"/>
                        </a:ext>
                      </a:extLst>
                    </p:cNvPr>
                    <p:cNvSpPr/>
                    <p:nvPr/>
                  </p:nvSpPr>
                  <p:spPr>
                    <a:xfrm>
                      <a:off x="4805419" y="61125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3" name="Oval 782">
                      <a:extLst>
                        <a:ext uri="{FF2B5EF4-FFF2-40B4-BE49-F238E27FC236}">
                          <a16:creationId xmlns:a16="http://schemas.microsoft.com/office/drawing/2014/main" id="{D74278C5-603B-2878-10F7-6AAA5E5DEF42}"/>
                        </a:ext>
                      </a:extLst>
                    </p:cNvPr>
                    <p:cNvSpPr/>
                    <p:nvPr/>
                  </p:nvSpPr>
                  <p:spPr>
                    <a:xfrm>
                      <a:off x="4564298" y="599557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4" name="Oval 783">
                      <a:extLst>
                        <a:ext uri="{FF2B5EF4-FFF2-40B4-BE49-F238E27FC236}">
                          <a16:creationId xmlns:a16="http://schemas.microsoft.com/office/drawing/2014/main" id="{3456853C-2E40-ED99-8B7A-B943089A4D69}"/>
                        </a:ext>
                      </a:extLst>
                    </p:cNvPr>
                    <p:cNvSpPr/>
                    <p:nvPr/>
                  </p:nvSpPr>
                  <p:spPr>
                    <a:xfrm>
                      <a:off x="4630159" y="602278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5" name="Oval 784">
                      <a:extLst>
                        <a:ext uri="{FF2B5EF4-FFF2-40B4-BE49-F238E27FC236}">
                          <a16:creationId xmlns:a16="http://schemas.microsoft.com/office/drawing/2014/main" id="{030716EC-A6C9-F168-6898-EF17F9F0DBAF}"/>
                        </a:ext>
                      </a:extLst>
                    </p:cNvPr>
                    <p:cNvSpPr/>
                    <p:nvPr/>
                  </p:nvSpPr>
                  <p:spPr>
                    <a:xfrm>
                      <a:off x="4587158" y="59514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6" name="Oval 785">
                      <a:extLst>
                        <a:ext uri="{FF2B5EF4-FFF2-40B4-BE49-F238E27FC236}">
                          <a16:creationId xmlns:a16="http://schemas.microsoft.com/office/drawing/2014/main" id="{8578528A-00C0-82E5-A62B-7EE97ABEC532}"/>
                        </a:ext>
                      </a:extLst>
                    </p:cNvPr>
                    <p:cNvSpPr/>
                    <p:nvPr/>
                  </p:nvSpPr>
                  <p:spPr>
                    <a:xfrm>
                      <a:off x="4653019" y="59786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7" name="Oval 786">
                      <a:extLst>
                        <a:ext uri="{FF2B5EF4-FFF2-40B4-BE49-F238E27FC236}">
                          <a16:creationId xmlns:a16="http://schemas.microsoft.com/office/drawing/2014/main" id="{DD492102-056D-58D9-17FD-AC56B1F110A3}"/>
                        </a:ext>
                      </a:extLst>
                    </p:cNvPr>
                    <p:cNvSpPr/>
                    <p:nvPr/>
                  </p:nvSpPr>
                  <p:spPr>
                    <a:xfrm>
                      <a:off x="4546796" y="60411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8" name="Oval 787">
                      <a:extLst>
                        <a:ext uri="{FF2B5EF4-FFF2-40B4-BE49-F238E27FC236}">
                          <a16:creationId xmlns:a16="http://schemas.microsoft.com/office/drawing/2014/main" id="{7A5C99E8-E483-83DE-ADCD-65C711343BC1}"/>
                        </a:ext>
                      </a:extLst>
                    </p:cNvPr>
                    <p:cNvSpPr/>
                    <p:nvPr/>
                  </p:nvSpPr>
                  <p:spPr>
                    <a:xfrm>
                      <a:off x="4650417" y="601392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9" name="Oval 788">
                      <a:extLst>
                        <a:ext uri="{FF2B5EF4-FFF2-40B4-BE49-F238E27FC236}">
                          <a16:creationId xmlns:a16="http://schemas.microsoft.com/office/drawing/2014/main" id="{4200D574-3460-6EB1-BDC7-7A992948A2B6}"/>
                        </a:ext>
                      </a:extLst>
                    </p:cNvPr>
                    <p:cNvSpPr/>
                    <p:nvPr/>
                  </p:nvSpPr>
                  <p:spPr>
                    <a:xfrm>
                      <a:off x="4716278" y="60411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0" name="Oval 789">
                      <a:extLst>
                        <a:ext uri="{FF2B5EF4-FFF2-40B4-BE49-F238E27FC236}">
                          <a16:creationId xmlns:a16="http://schemas.microsoft.com/office/drawing/2014/main" id="{5B8D0226-EA30-C2C8-F09F-F40379538ED8}"/>
                        </a:ext>
                      </a:extLst>
                    </p:cNvPr>
                    <p:cNvSpPr/>
                    <p:nvPr/>
                  </p:nvSpPr>
                  <p:spPr>
                    <a:xfrm>
                      <a:off x="4552035" y="60930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1" name="Oval 790">
                      <a:extLst>
                        <a:ext uri="{FF2B5EF4-FFF2-40B4-BE49-F238E27FC236}">
                          <a16:creationId xmlns:a16="http://schemas.microsoft.com/office/drawing/2014/main" id="{56D131D9-CBE8-99B6-8AA0-E31A56ED5345}"/>
                        </a:ext>
                      </a:extLst>
                    </p:cNvPr>
                    <p:cNvSpPr/>
                    <p:nvPr/>
                  </p:nvSpPr>
                  <p:spPr>
                    <a:xfrm>
                      <a:off x="4655656" y="60658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2" name="Oval 791">
                      <a:extLst>
                        <a:ext uri="{FF2B5EF4-FFF2-40B4-BE49-F238E27FC236}">
                          <a16:creationId xmlns:a16="http://schemas.microsoft.com/office/drawing/2014/main" id="{9512007C-5D39-E8E6-38AC-B74A1C7EA7F8}"/>
                        </a:ext>
                      </a:extLst>
                    </p:cNvPr>
                    <p:cNvSpPr/>
                    <p:nvPr/>
                  </p:nvSpPr>
                  <p:spPr>
                    <a:xfrm>
                      <a:off x="4721517" y="60930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3" name="Oval 792">
                      <a:extLst>
                        <a:ext uri="{FF2B5EF4-FFF2-40B4-BE49-F238E27FC236}">
                          <a16:creationId xmlns:a16="http://schemas.microsoft.com/office/drawing/2014/main" id="{A9E5FD03-7569-2B6A-847F-9A319430F839}"/>
                        </a:ext>
                      </a:extLst>
                    </p:cNvPr>
                    <p:cNvSpPr/>
                    <p:nvPr/>
                  </p:nvSpPr>
                  <p:spPr>
                    <a:xfrm>
                      <a:off x="4523936" y="60907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4" name="Oval 793">
                      <a:extLst>
                        <a:ext uri="{FF2B5EF4-FFF2-40B4-BE49-F238E27FC236}">
                          <a16:creationId xmlns:a16="http://schemas.microsoft.com/office/drawing/2014/main" id="{D577AF51-3EA9-4239-CCBE-0BF44B5732A5}"/>
                        </a:ext>
                      </a:extLst>
                    </p:cNvPr>
                    <p:cNvSpPr/>
                    <p:nvPr/>
                  </p:nvSpPr>
                  <p:spPr>
                    <a:xfrm>
                      <a:off x="4627557" y="606352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5" name="Oval 794">
                      <a:extLst>
                        <a:ext uri="{FF2B5EF4-FFF2-40B4-BE49-F238E27FC236}">
                          <a16:creationId xmlns:a16="http://schemas.microsoft.com/office/drawing/2014/main" id="{FCCEBCB3-0814-261D-5690-2778EE102EBE}"/>
                        </a:ext>
                      </a:extLst>
                    </p:cNvPr>
                    <p:cNvSpPr/>
                    <p:nvPr/>
                  </p:nvSpPr>
                  <p:spPr>
                    <a:xfrm>
                      <a:off x="4693418" y="60907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6" name="Oval 795">
                      <a:extLst>
                        <a:ext uri="{FF2B5EF4-FFF2-40B4-BE49-F238E27FC236}">
                          <a16:creationId xmlns:a16="http://schemas.microsoft.com/office/drawing/2014/main" id="{5EA771A6-A514-8340-E459-68A4E7A3A0D9}"/>
                        </a:ext>
                      </a:extLst>
                    </p:cNvPr>
                    <p:cNvSpPr/>
                    <p:nvPr/>
                  </p:nvSpPr>
                  <p:spPr>
                    <a:xfrm>
                      <a:off x="5120956" y="56224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7" name="Oval 796">
                      <a:extLst>
                        <a:ext uri="{FF2B5EF4-FFF2-40B4-BE49-F238E27FC236}">
                          <a16:creationId xmlns:a16="http://schemas.microsoft.com/office/drawing/2014/main" id="{31C3AEFD-057F-C99A-6EA1-943D5ED47FBC}"/>
                        </a:ext>
                      </a:extLst>
                    </p:cNvPr>
                    <p:cNvSpPr/>
                    <p:nvPr/>
                  </p:nvSpPr>
                  <p:spPr>
                    <a:xfrm>
                      <a:off x="5186817" y="56497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8" name="Oval 797">
                      <a:extLst>
                        <a:ext uri="{FF2B5EF4-FFF2-40B4-BE49-F238E27FC236}">
                          <a16:creationId xmlns:a16="http://schemas.microsoft.com/office/drawing/2014/main" id="{EFB019E4-642A-DDFE-E5FB-386DF7CD5D07}"/>
                        </a:ext>
                      </a:extLst>
                    </p:cNvPr>
                    <p:cNvSpPr/>
                    <p:nvPr/>
                  </p:nvSpPr>
                  <p:spPr>
                    <a:xfrm>
                      <a:off x="5169735" y="58021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9" name="Oval 798">
                      <a:extLst>
                        <a:ext uri="{FF2B5EF4-FFF2-40B4-BE49-F238E27FC236}">
                          <a16:creationId xmlns:a16="http://schemas.microsoft.com/office/drawing/2014/main" id="{54F2F03A-4B20-E497-1BD8-A8A53A421799}"/>
                        </a:ext>
                      </a:extLst>
                    </p:cNvPr>
                    <p:cNvSpPr/>
                    <p:nvPr/>
                  </p:nvSpPr>
                  <p:spPr>
                    <a:xfrm>
                      <a:off x="5273356" y="57748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0" name="Oval 799">
                      <a:extLst>
                        <a:ext uri="{FF2B5EF4-FFF2-40B4-BE49-F238E27FC236}">
                          <a16:creationId xmlns:a16="http://schemas.microsoft.com/office/drawing/2014/main" id="{CD6A934B-96A7-BEB4-CE5F-9BA5CE6232BE}"/>
                        </a:ext>
                      </a:extLst>
                    </p:cNvPr>
                    <p:cNvSpPr/>
                    <p:nvPr/>
                  </p:nvSpPr>
                  <p:spPr>
                    <a:xfrm>
                      <a:off x="5339217" y="58021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1" name="Oval 800">
                      <a:extLst>
                        <a:ext uri="{FF2B5EF4-FFF2-40B4-BE49-F238E27FC236}">
                          <a16:creationId xmlns:a16="http://schemas.microsoft.com/office/drawing/2014/main" id="{237EE0F9-0727-8CFA-3DF2-320F660D48A5}"/>
                        </a:ext>
                      </a:extLst>
                    </p:cNvPr>
                    <p:cNvSpPr/>
                    <p:nvPr/>
                  </p:nvSpPr>
                  <p:spPr>
                    <a:xfrm>
                      <a:off x="5098096" y="568508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2" name="Oval 801">
                      <a:extLst>
                        <a:ext uri="{FF2B5EF4-FFF2-40B4-BE49-F238E27FC236}">
                          <a16:creationId xmlns:a16="http://schemas.microsoft.com/office/drawing/2014/main" id="{F532EE7E-8146-AD7D-CD26-5A6779D0E204}"/>
                        </a:ext>
                      </a:extLst>
                    </p:cNvPr>
                    <p:cNvSpPr/>
                    <p:nvPr/>
                  </p:nvSpPr>
                  <p:spPr>
                    <a:xfrm>
                      <a:off x="5163957" y="57123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3" name="Oval 802">
                      <a:extLst>
                        <a:ext uri="{FF2B5EF4-FFF2-40B4-BE49-F238E27FC236}">
                          <a16:creationId xmlns:a16="http://schemas.microsoft.com/office/drawing/2014/main" id="{B72F098A-4D13-E70D-DDD6-26D3A0FD3478}"/>
                        </a:ext>
                      </a:extLst>
                    </p:cNvPr>
                    <p:cNvSpPr/>
                    <p:nvPr/>
                  </p:nvSpPr>
                  <p:spPr>
                    <a:xfrm>
                      <a:off x="5120956" y="56409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4" name="Oval 803">
                      <a:extLst>
                        <a:ext uri="{FF2B5EF4-FFF2-40B4-BE49-F238E27FC236}">
                          <a16:creationId xmlns:a16="http://schemas.microsoft.com/office/drawing/2014/main" id="{92E79C00-836F-D648-DEB1-518BC8F5D37D}"/>
                        </a:ext>
                      </a:extLst>
                    </p:cNvPr>
                    <p:cNvSpPr/>
                    <p:nvPr/>
                  </p:nvSpPr>
                  <p:spPr>
                    <a:xfrm>
                      <a:off x="5186817" y="566821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5" name="Oval 804">
                      <a:extLst>
                        <a:ext uri="{FF2B5EF4-FFF2-40B4-BE49-F238E27FC236}">
                          <a16:creationId xmlns:a16="http://schemas.microsoft.com/office/drawing/2014/main" id="{FB1B55D5-4BE8-D76F-DB5F-7DCA244DB587}"/>
                        </a:ext>
                      </a:extLst>
                    </p:cNvPr>
                    <p:cNvSpPr/>
                    <p:nvPr/>
                  </p:nvSpPr>
                  <p:spPr>
                    <a:xfrm>
                      <a:off x="5080594" y="57306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6" name="Oval 805">
                      <a:extLst>
                        <a:ext uri="{FF2B5EF4-FFF2-40B4-BE49-F238E27FC236}">
                          <a16:creationId xmlns:a16="http://schemas.microsoft.com/office/drawing/2014/main" id="{7AADBA6A-6567-198E-FC11-3D565354FF05}"/>
                        </a:ext>
                      </a:extLst>
                    </p:cNvPr>
                    <p:cNvSpPr/>
                    <p:nvPr/>
                  </p:nvSpPr>
                  <p:spPr>
                    <a:xfrm>
                      <a:off x="5184215" y="57034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7" name="Oval 806">
                      <a:extLst>
                        <a:ext uri="{FF2B5EF4-FFF2-40B4-BE49-F238E27FC236}">
                          <a16:creationId xmlns:a16="http://schemas.microsoft.com/office/drawing/2014/main" id="{D98508B5-851C-2D84-F8BC-1CAFB5FFB923}"/>
                        </a:ext>
                      </a:extLst>
                    </p:cNvPr>
                    <p:cNvSpPr/>
                    <p:nvPr/>
                  </p:nvSpPr>
                  <p:spPr>
                    <a:xfrm>
                      <a:off x="5250076" y="57306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8" name="Oval 807">
                      <a:extLst>
                        <a:ext uri="{FF2B5EF4-FFF2-40B4-BE49-F238E27FC236}">
                          <a16:creationId xmlns:a16="http://schemas.microsoft.com/office/drawing/2014/main" id="{30705BDC-F2AB-809E-F799-136DD1F66485}"/>
                        </a:ext>
                      </a:extLst>
                    </p:cNvPr>
                    <p:cNvSpPr/>
                    <p:nvPr/>
                  </p:nvSpPr>
                  <p:spPr>
                    <a:xfrm>
                      <a:off x="5085833" y="578258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9" name="Oval 808">
                      <a:extLst>
                        <a:ext uri="{FF2B5EF4-FFF2-40B4-BE49-F238E27FC236}">
                          <a16:creationId xmlns:a16="http://schemas.microsoft.com/office/drawing/2014/main" id="{672B980B-2875-A41A-0DD6-49CAA8751406}"/>
                        </a:ext>
                      </a:extLst>
                    </p:cNvPr>
                    <p:cNvSpPr/>
                    <p:nvPr/>
                  </p:nvSpPr>
                  <p:spPr>
                    <a:xfrm>
                      <a:off x="5189454" y="57553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0" name="Oval 809">
                      <a:extLst>
                        <a:ext uri="{FF2B5EF4-FFF2-40B4-BE49-F238E27FC236}">
                          <a16:creationId xmlns:a16="http://schemas.microsoft.com/office/drawing/2014/main" id="{4C572EDF-F3C8-176E-8B58-DE6CB85A7FAC}"/>
                        </a:ext>
                      </a:extLst>
                    </p:cNvPr>
                    <p:cNvSpPr/>
                    <p:nvPr/>
                  </p:nvSpPr>
                  <p:spPr>
                    <a:xfrm>
                      <a:off x="5255315" y="578258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1" name="Oval 810">
                      <a:extLst>
                        <a:ext uri="{FF2B5EF4-FFF2-40B4-BE49-F238E27FC236}">
                          <a16:creationId xmlns:a16="http://schemas.microsoft.com/office/drawing/2014/main" id="{05684D40-FF55-13A6-024A-B51F0A0D2BCC}"/>
                        </a:ext>
                      </a:extLst>
                    </p:cNvPr>
                    <p:cNvSpPr/>
                    <p:nvPr/>
                  </p:nvSpPr>
                  <p:spPr>
                    <a:xfrm>
                      <a:off x="5057734" y="57802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2" name="Oval 811">
                      <a:extLst>
                        <a:ext uri="{FF2B5EF4-FFF2-40B4-BE49-F238E27FC236}">
                          <a16:creationId xmlns:a16="http://schemas.microsoft.com/office/drawing/2014/main" id="{40EEF902-827C-ED3E-43DF-79DBC44AF990}"/>
                        </a:ext>
                      </a:extLst>
                    </p:cNvPr>
                    <p:cNvSpPr/>
                    <p:nvPr/>
                  </p:nvSpPr>
                  <p:spPr>
                    <a:xfrm>
                      <a:off x="5161355" y="57530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3" name="Oval 812">
                      <a:extLst>
                        <a:ext uri="{FF2B5EF4-FFF2-40B4-BE49-F238E27FC236}">
                          <a16:creationId xmlns:a16="http://schemas.microsoft.com/office/drawing/2014/main" id="{BCA1C011-87F6-EE10-0E58-869C754E7F84}"/>
                        </a:ext>
                      </a:extLst>
                    </p:cNvPr>
                    <p:cNvSpPr/>
                    <p:nvPr/>
                  </p:nvSpPr>
                  <p:spPr>
                    <a:xfrm>
                      <a:off x="5227216" y="57802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4" name="Oval 813">
                      <a:extLst>
                        <a:ext uri="{FF2B5EF4-FFF2-40B4-BE49-F238E27FC236}">
                          <a16:creationId xmlns:a16="http://schemas.microsoft.com/office/drawing/2014/main" id="{9EDF59D7-07F4-FAE7-74A2-6829F5FDF6CC}"/>
                        </a:ext>
                      </a:extLst>
                    </p:cNvPr>
                    <p:cNvSpPr/>
                    <p:nvPr/>
                  </p:nvSpPr>
                  <p:spPr>
                    <a:xfrm>
                      <a:off x="4961663" y="582948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5" name="Oval 814">
                      <a:extLst>
                        <a:ext uri="{FF2B5EF4-FFF2-40B4-BE49-F238E27FC236}">
                          <a16:creationId xmlns:a16="http://schemas.microsoft.com/office/drawing/2014/main" id="{F0B4AF08-F547-6E34-CFEF-6610F485E1CC}"/>
                        </a:ext>
                      </a:extLst>
                    </p:cNvPr>
                    <p:cNvSpPr/>
                    <p:nvPr/>
                  </p:nvSpPr>
                  <p:spPr>
                    <a:xfrm>
                      <a:off x="5027524" y="58567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6" name="Oval 815">
                      <a:extLst>
                        <a:ext uri="{FF2B5EF4-FFF2-40B4-BE49-F238E27FC236}">
                          <a16:creationId xmlns:a16="http://schemas.microsoft.com/office/drawing/2014/main" id="{42C3F988-24CD-A83F-5B44-AE2363ACB511}"/>
                        </a:ext>
                      </a:extLst>
                    </p:cNvPr>
                    <p:cNvSpPr/>
                    <p:nvPr/>
                  </p:nvSpPr>
                  <p:spPr>
                    <a:xfrm>
                      <a:off x="5010442" y="60091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7" name="Oval 816">
                      <a:extLst>
                        <a:ext uri="{FF2B5EF4-FFF2-40B4-BE49-F238E27FC236}">
                          <a16:creationId xmlns:a16="http://schemas.microsoft.com/office/drawing/2014/main" id="{8453A77B-7CB5-2BF7-7DE5-2096FF07E43D}"/>
                        </a:ext>
                      </a:extLst>
                    </p:cNvPr>
                    <p:cNvSpPr/>
                    <p:nvPr/>
                  </p:nvSpPr>
                  <p:spPr>
                    <a:xfrm>
                      <a:off x="5114063" y="598188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8" name="Oval 817">
                      <a:extLst>
                        <a:ext uri="{FF2B5EF4-FFF2-40B4-BE49-F238E27FC236}">
                          <a16:creationId xmlns:a16="http://schemas.microsoft.com/office/drawing/2014/main" id="{D45E8BE4-B874-7BE5-73EE-57688E2F6BBF}"/>
                        </a:ext>
                      </a:extLst>
                    </p:cNvPr>
                    <p:cNvSpPr/>
                    <p:nvPr/>
                  </p:nvSpPr>
                  <p:spPr>
                    <a:xfrm>
                      <a:off x="5179924" y="60091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9" name="Oval 818">
                      <a:extLst>
                        <a:ext uri="{FF2B5EF4-FFF2-40B4-BE49-F238E27FC236}">
                          <a16:creationId xmlns:a16="http://schemas.microsoft.com/office/drawing/2014/main" id="{211FE792-E3EE-CDE2-6CB9-7336522A4CB2}"/>
                        </a:ext>
                      </a:extLst>
                    </p:cNvPr>
                    <p:cNvSpPr/>
                    <p:nvPr/>
                  </p:nvSpPr>
                  <p:spPr>
                    <a:xfrm>
                      <a:off x="4938803" y="58920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0" name="Oval 819">
                      <a:extLst>
                        <a:ext uri="{FF2B5EF4-FFF2-40B4-BE49-F238E27FC236}">
                          <a16:creationId xmlns:a16="http://schemas.microsoft.com/office/drawing/2014/main" id="{8E336652-7EFD-8B35-B47A-AD4CF5DD40D2}"/>
                        </a:ext>
                      </a:extLst>
                    </p:cNvPr>
                    <p:cNvSpPr/>
                    <p:nvPr/>
                  </p:nvSpPr>
                  <p:spPr>
                    <a:xfrm>
                      <a:off x="5004664" y="59192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1" name="Oval 820">
                      <a:extLst>
                        <a:ext uri="{FF2B5EF4-FFF2-40B4-BE49-F238E27FC236}">
                          <a16:creationId xmlns:a16="http://schemas.microsoft.com/office/drawing/2014/main" id="{60AF411F-6467-8C87-E38A-12E4A4980AC7}"/>
                        </a:ext>
                      </a:extLst>
                    </p:cNvPr>
                    <p:cNvSpPr/>
                    <p:nvPr/>
                  </p:nvSpPr>
                  <p:spPr>
                    <a:xfrm>
                      <a:off x="4961663" y="58479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2" name="Oval 821">
                      <a:extLst>
                        <a:ext uri="{FF2B5EF4-FFF2-40B4-BE49-F238E27FC236}">
                          <a16:creationId xmlns:a16="http://schemas.microsoft.com/office/drawing/2014/main" id="{F0B2A37F-BC00-5A1E-9D22-C9AC0D478C45}"/>
                        </a:ext>
                      </a:extLst>
                    </p:cNvPr>
                    <p:cNvSpPr/>
                    <p:nvPr/>
                  </p:nvSpPr>
                  <p:spPr>
                    <a:xfrm>
                      <a:off x="5027524" y="58752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3" name="Oval 822">
                      <a:extLst>
                        <a:ext uri="{FF2B5EF4-FFF2-40B4-BE49-F238E27FC236}">
                          <a16:creationId xmlns:a16="http://schemas.microsoft.com/office/drawing/2014/main" id="{167AA103-1831-753C-5FCA-544776148A3C}"/>
                        </a:ext>
                      </a:extLst>
                    </p:cNvPr>
                    <p:cNvSpPr/>
                    <p:nvPr/>
                  </p:nvSpPr>
                  <p:spPr>
                    <a:xfrm>
                      <a:off x="4921301" y="59376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4" name="Oval 823">
                      <a:extLst>
                        <a:ext uri="{FF2B5EF4-FFF2-40B4-BE49-F238E27FC236}">
                          <a16:creationId xmlns:a16="http://schemas.microsoft.com/office/drawing/2014/main" id="{5C0B9343-71D8-9722-3820-D97E795E5FDC}"/>
                        </a:ext>
                      </a:extLst>
                    </p:cNvPr>
                    <p:cNvSpPr/>
                    <p:nvPr/>
                  </p:nvSpPr>
                  <p:spPr>
                    <a:xfrm>
                      <a:off x="5024922" y="59104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5" name="Oval 824">
                      <a:extLst>
                        <a:ext uri="{FF2B5EF4-FFF2-40B4-BE49-F238E27FC236}">
                          <a16:creationId xmlns:a16="http://schemas.microsoft.com/office/drawing/2014/main" id="{6363DC64-C917-1FCB-1489-4A0FE8712E1F}"/>
                        </a:ext>
                      </a:extLst>
                    </p:cNvPr>
                    <p:cNvSpPr/>
                    <p:nvPr/>
                  </p:nvSpPr>
                  <p:spPr>
                    <a:xfrm>
                      <a:off x="5090783" y="59376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6" name="Oval 825">
                      <a:extLst>
                        <a:ext uri="{FF2B5EF4-FFF2-40B4-BE49-F238E27FC236}">
                          <a16:creationId xmlns:a16="http://schemas.microsoft.com/office/drawing/2014/main" id="{52DC8ECA-296F-13A6-3625-84F5D8E7A4D1}"/>
                        </a:ext>
                      </a:extLst>
                    </p:cNvPr>
                    <p:cNvSpPr/>
                    <p:nvPr/>
                  </p:nvSpPr>
                  <p:spPr>
                    <a:xfrm>
                      <a:off x="4926540" y="59895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7" name="Oval 826">
                      <a:extLst>
                        <a:ext uri="{FF2B5EF4-FFF2-40B4-BE49-F238E27FC236}">
                          <a16:creationId xmlns:a16="http://schemas.microsoft.com/office/drawing/2014/main" id="{9D0AA8A3-6961-611F-FB7F-458DC32041B8}"/>
                        </a:ext>
                      </a:extLst>
                    </p:cNvPr>
                    <p:cNvSpPr/>
                    <p:nvPr/>
                  </p:nvSpPr>
                  <p:spPr>
                    <a:xfrm>
                      <a:off x="5030161" y="59623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8" name="Oval 827">
                      <a:extLst>
                        <a:ext uri="{FF2B5EF4-FFF2-40B4-BE49-F238E27FC236}">
                          <a16:creationId xmlns:a16="http://schemas.microsoft.com/office/drawing/2014/main" id="{F206B58E-8502-8B02-76CC-54A346735C45}"/>
                        </a:ext>
                      </a:extLst>
                    </p:cNvPr>
                    <p:cNvSpPr/>
                    <p:nvPr/>
                  </p:nvSpPr>
                  <p:spPr>
                    <a:xfrm>
                      <a:off x="5096022" y="59895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9" name="Oval 828">
                      <a:extLst>
                        <a:ext uri="{FF2B5EF4-FFF2-40B4-BE49-F238E27FC236}">
                          <a16:creationId xmlns:a16="http://schemas.microsoft.com/office/drawing/2014/main" id="{3BAE6DB4-B22D-D9C3-784A-9D7F1A5171E8}"/>
                        </a:ext>
                      </a:extLst>
                    </p:cNvPr>
                    <p:cNvSpPr/>
                    <p:nvPr/>
                  </p:nvSpPr>
                  <p:spPr>
                    <a:xfrm>
                      <a:off x="4898441" y="59872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0" name="Oval 829">
                      <a:extLst>
                        <a:ext uri="{FF2B5EF4-FFF2-40B4-BE49-F238E27FC236}">
                          <a16:creationId xmlns:a16="http://schemas.microsoft.com/office/drawing/2014/main" id="{F1FC0869-659E-A565-1BA8-EAD16293BECF}"/>
                        </a:ext>
                      </a:extLst>
                    </p:cNvPr>
                    <p:cNvSpPr/>
                    <p:nvPr/>
                  </p:nvSpPr>
                  <p:spPr>
                    <a:xfrm>
                      <a:off x="5002062" y="59600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1" name="Oval 830">
                      <a:extLst>
                        <a:ext uri="{FF2B5EF4-FFF2-40B4-BE49-F238E27FC236}">
                          <a16:creationId xmlns:a16="http://schemas.microsoft.com/office/drawing/2014/main" id="{582C6922-A88A-9925-7D96-9E3B46173340}"/>
                        </a:ext>
                      </a:extLst>
                    </p:cNvPr>
                    <p:cNvSpPr/>
                    <p:nvPr/>
                  </p:nvSpPr>
                  <p:spPr>
                    <a:xfrm>
                      <a:off x="5067923" y="59872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2" name="Oval 831">
                      <a:extLst>
                        <a:ext uri="{FF2B5EF4-FFF2-40B4-BE49-F238E27FC236}">
                          <a16:creationId xmlns:a16="http://schemas.microsoft.com/office/drawing/2014/main" id="{362AA0AF-4BAF-B208-D1BB-EE3E04A4904D}"/>
                        </a:ext>
                      </a:extLst>
                    </p:cNvPr>
                    <p:cNvSpPr/>
                    <p:nvPr/>
                  </p:nvSpPr>
                  <p:spPr>
                    <a:xfrm>
                      <a:off x="5377470" y="56982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3" name="Oval 832">
                      <a:extLst>
                        <a:ext uri="{FF2B5EF4-FFF2-40B4-BE49-F238E27FC236}">
                          <a16:creationId xmlns:a16="http://schemas.microsoft.com/office/drawing/2014/main" id="{4E0262E3-8CD7-2546-C59F-0EE9920F088D}"/>
                        </a:ext>
                      </a:extLst>
                    </p:cNvPr>
                    <p:cNvSpPr/>
                    <p:nvPr/>
                  </p:nvSpPr>
                  <p:spPr>
                    <a:xfrm>
                      <a:off x="5443331" y="57254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4" name="Oval 833">
                      <a:extLst>
                        <a:ext uri="{FF2B5EF4-FFF2-40B4-BE49-F238E27FC236}">
                          <a16:creationId xmlns:a16="http://schemas.microsoft.com/office/drawing/2014/main" id="{D6A27AE1-914F-19B8-B65B-158213F952AD}"/>
                        </a:ext>
                      </a:extLst>
                    </p:cNvPr>
                    <p:cNvSpPr/>
                    <p:nvPr/>
                  </p:nvSpPr>
                  <p:spPr>
                    <a:xfrm>
                      <a:off x="5426249" y="5877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5" name="Oval 834">
                      <a:extLst>
                        <a:ext uri="{FF2B5EF4-FFF2-40B4-BE49-F238E27FC236}">
                          <a16:creationId xmlns:a16="http://schemas.microsoft.com/office/drawing/2014/main" id="{F38B8C3C-F027-7D42-82F6-DCFAA709EB6E}"/>
                        </a:ext>
                      </a:extLst>
                    </p:cNvPr>
                    <p:cNvSpPr/>
                    <p:nvPr/>
                  </p:nvSpPr>
                  <p:spPr>
                    <a:xfrm>
                      <a:off x="5529870" y="58506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6" name="Oval 835">
                      <a:extLst>
                        <a:ext uri="{FF2B5EF4-FFF2-40B4-BE49-F238E27FC236}">
                          <a16:creationId xmlns:a16="http://schemas.microsoft.com/office/drawing/2014/main" id="{AA2E315C-8101-F15E-C62B-03A077F38227}"/>
                        </a:ext>
                      </a:extLst>
                    </p:cNvPr>
                    <p:cNvSpPr/>
                    <p:nvPr/>
                  </p:nvSpPr>
                  <p:spPr>
                    <a:xfrm>
                      <a:off x="5595731" y="5877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7" name="Oval 836">
                      <a:extLst>
                        <a:ext uri="{FF2B5EF4-FFF2-40B4-BE49-F238E27FC236}">
                          <a16:creationId xmlns:a16="http://schemas.microsoft.com/office/drawing/2014/main" id="{955C604A-A3FA-E4CD-E5CF-6F69FF9681B5}"/>
                        </a:ext>
                      </a:extLst>
                    </p:cNvPr>
                    <p:cNvSpPr/>
                    <p:nvPr/>
                  </p:nvSpPr>
                  <p:spPr>
                    <a:xfrm>
                      <a:off x="5354610" y="576083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8" name="Oval 837">
                      <a:extLst>
                        <a:ext uri="{FF2B5EF4-FFF2-40B4-BE49-F238E27FC236}">
                          <a16:creationId xmlns:a16="http://schemas.microsoft.com/office/drawing/2014/main" id="{54A893A8-310F-3F4D-5320-6E5ACCEFFCAB}"/>
                        </a:ext>
                      </a:extLst>
                    </p:cNvPr>
                    <p:cNvSpPr/>
                    <p:nvPr/>
                  </p:nvSpPr>
                  <p:spPr>
                    <a:xfrm>
                      <a:off x="5420471" y="57880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9" name="Oval 838">
                      <a:extLst>
                        <a:ext uri="{FF2B5EF4-FFF2-40B4-BE49-F238E27FC236}">
                          <a16:creationId xmlns:a16="http://schemas.microsoft.com/office/drawing/2014/main" id="{70A152C0-A08A-14DC-B719-982149B55C01}"/>
                        </a:ext>
                      </a:extLst>
                    </p:cNvPr>
                    <p:cNvSpPr/>
                    <p:nvPr/>
                  </p:nvSpPr>
                  <p:spPr>
                    <a:xfrm>
                      <a:off x="5377470" y="571675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0" name="Oval 839">
                      <a:extLst>
                        <a:ext uri="{FF2B5EF4-FFF2-40B4-BE49-F238E27FC236}">
                          <a16:creationId xmlns:a16="http://schemas.microsoft.com/office/drawing/2014/main" id="{DEBC6F52-AA68-9D6A-35DB-0B1FF0700FD3}"/>
                        </a:ext>
                      </a:extLst>
                    </p:cNvPr>
                    <p:cNvSpPr/>
                    <p:nvPr/>
                  </p:nvSpPr>
                  <p:spPr>
                    <a:xfrm>
                      <a:off x="5443331" y="57439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1" name="Oval 840">
                      <a:extLst>
                        <a:ext uri="{FF2B5EF4-FFF2-40B4-BE49-F238E27FC236}">
                          <a16:creationId xmlns:a16="http://schemas.microsoft.com/office/drawing/2014/main" id="{C4E29678-FE62-9EFC-53EB-0457237ABE26}"/>
                        </a:ext>
                      </a:extLst>
                    </p:cNvPr>
                    <p:cNvSpPr/>
                    <p:nvPr/>
                  </p:nvSpPr>
                  <p:spPr>
                    <a:xfrm>
                      <a:off x="5337108" y="58064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2" name="Oval 841">
                      <a:extLst>
                        <a:ext uri="{FF2B5EF4-FFF2-40B4-BE49-F238E27FC236}">
                          <a16:creationId xmlns:a16="http://schemas.microsoft.com/office/drawing/2014/main" id="{F80653C4-73C2-33D2-D1E7-4C1B00615DE6}"/>
                        </a:ext>
                      </a:extLst>
                    </p:cNvPr>
                    <p:cNvSpPr/>
                    <p:nvPr/>
                  </p:nvSpPr>
                  <p:spPr>
                    <a:xfrm>
                      <a:off x="5440729" y="57791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3" name="Oval 842">
                      <a:extLst>
                        <a:ext uri="{FF2B5EF4-FFF2-40B4-BE49-F238E27FC236}">
                          <a16:creationId xmlns:a16="http://schemas.microsoft.com/office/drawing/2014/main" id="{52D045A2-7FA1-F3DA-EB70-A954359B6DFD}"/>
                        </a:ext>
                      </a:extLst>
                    </p:cNvPr>
                    <p:cNvSpPr/>
                    <p:nvPr/>
                  </p:nvSpPr>
                  <p:spPr>
                    <a:xfrm>
                      <a:off x="5506590" y="58064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4" name="Oval 843">
                      <a:extLst>
                        <a:ext uri="{FF2B5EF4-FFF2-40B4-BE49-F238E27FC236}">
                          <a16:creationId xmlns:a16="http://schemas.microsoft.com/office/drawing/2014/main" id="{CB6E88A7-9670-190A-EA90-ECF6886829EF}"/>
                        </a:ext>
                      </a:extLst>
                    </p:cNvPr>
                    <p:cNvSpPr/>
                    <p:nvPr/>
                  </p:nvSpPr>
                  <p:spPr>
                    <a:xfrm>
                      <a:off x="5342347" y="58583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5" name="Oval 844">
                      <a:extLst>
                        <a:ext uri="{FF2B5EF4-FFF2-40B4-BE49-F238E27FC236}">
                          <a16:creationId xmlns:a16="http://schemas.microsoft.com/office/drawing/2014/main" id="{8F3B6B71-CEBF-A3F6-E0D4-FF5FFC7B03B3}"/>
                        </a:ext>
                      </a:extLst>
                    </p:cNvPr>
                    <p:cNvSpPr/>
                    <p:nvPr/>
                  </p:nvSpPr>
                  <p:spPr>
                    <a:xfrm>
                      <a:off x="5445968" y="583111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6" name="Oval 845">
                      <a:extLst>
                        <a:ext uri="{FF2B5EF4-FFF2-40B4-BE49-F238E27FC236}">
                          <a16:creationId xmlns:a16="http://schemas.microsoft.com/office/drawing/2014/main" id="{93C7611A-11DF-4121-9D01-1FFD9395474B}"/>
                        </a:ext>
                      </a:extLst>
                    </p:cNvPr>
                    <p:cNvSpPr/>
                    <p:nvPr/>
                  </p:nvSpPr>
                  <p:spPr>
                    <a:xfrm>
                      <a:off x="5511829" y="58583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7" name="Oval 846">
                      <a:extLst>
                        <a:ext uri="{FF2B5EF4-FFF2-40B4-BE49-F238E27FC236}">
                          <a16:creationId xmlns:a16="http://schemas.microsoft.com/office/drawing/2014/main" id="{3C798515-91BD-CC21-E6C7-88A061E55078}"/>
                        </a:ext>
                      </a:extLst>
                    </p:cNvPr>
                    <p:cNvSpPr/>
                    <p:nvPr/>
                  </p:nvSpPr>
                  <p:spPr>
                    <a:xfrm>
                      <a:off x="5314248" y="58560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8" name="Oval 847">
                      <a:extLst>
                        <a:ext uri="{FF2B5EF4-FFF2-40B4-BE49-F238E27FC236}">
                          <a16:creationId xmlns:a16="http://schemas.microsoft.com/office/drawing/2014/main" id="{A2B94044-C444-814A-2B61-3E59B975ABC2}"/>
                        </a:ext>
                      </a:extLst>
                    </p:cNvPr>
                    <p:cNvSpPr/>
                    <p:nvPr/>
                  </p:nvSpPr>
                  <p:spPr>
                    <a:xfrm>
                      <a:off x="5417869" y="58287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9" name="Oval 848">
                      <a:extLst>
                        <a:ext uri="{FF2B5EF4-FFF2-40B4-BE49-F238E27FC236}">
                          <a16:creationId xmlns:a16="http://schemas.microsoft.com/office/drawing/2014/main" id="{CD4CD347-233E-CF75-CF0D-351106AD0C8C}"/>
                        </a:ext>
                      </a:extLst>
                    </p:cNvPr>
                    <p:cNvSpPr/>
                    <p:nvPr/>
                  </p:nvSpPr>
                  <p:spPr>
                    <a:xfrm>
                      <a:off x="5483730" y="58560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0" name="Oval 849">
                      <a:extLst>
                        <a:ext uri="{FF2B5EF4-FFF2-40B4-BE49-F238E27FC236}">
                          <a16:creationId xmlns:a16="http://schemas.microsoft.com/office/drawing/2014/main" id="{0C84D8C9-F20B-9F84-2C02-DCEB19EC2930}"/>
                        </a:ext>
                      </a:extLst>
                    </p:cNvPr>
                    <p:cNvSpPr/>
                    <p:nvPr/>
                  </p:nvSpPr>
                  <p:spPr>
                    <a:xfrm>
                      <a:off x="5197630" y="578057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1" name="Oval 850">
                      <a:extLst>
                        <a:ext uri="{FF2B5EF4-FFF2-40B4-BE49-F238E27FC236}">
                          <a16:creationId xmlns:a16="http://schemas.microsoft.com/office/drawing/2014/main" id="{52CA5A37-47B3-FB57-AA91-3E638364CA50}"/>
                        </a:ext>
                      </a:extLst>
                    </p:cNvPr>
                    <p:cNvSpPr/>
                    <p:nvPr/>
                  </p:nvSpPr>
                  <p:spPr>
                    <a:xfrm>
                      <a:off x="5263491" y="58077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2" name="Oval 851">
                      <a:extLst>
                        <a:ext uri="{FF2B5EF4-FFF2-40B4-BE49-F238E27FC236}">
                          <a16:creationId xmlns:a16="http://schemas.microsoft.com/office/drawing/2014/main" id="{C093595C-F40F-019D-13F0-E71C75FFDFE4}"/>
                        </a:ext>
                      </a:extLst>
                    </p:cNvPr>
                    <p:cNvSpPr/>
                    <p:nvPr/>
                  </p:nvSpPr>
                  <p:spPr>
                    <a:xfrm>
                      <a:off x="5246409" y="59601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3" name="Oval 852">
                      <a:extLst>
                        <a:ext uri="{FF2B5EF4-FFF2-40B4-BE49-F238E27FC236}">
                          <a16:creationId xmlns:a16="http://schemas.microsoft.com/office/drawing/2014/main" id="{2166E86B-F8BB-106A-069C-35E4FBC43FB0}"/>
                        </a:ext>
                      </a:extLst>
                    </p:cNvPr>
                    <p:cNvSpPr/>
                    <p:nvPr/>
                  </p:nvSpPr>
                  <p:spPr>
                    <a:xfrm>
                      <a:off x="5350030" y="593297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4" name="Oval 853">
                      <a:extLst>
                        <a:ext uri="{FF2B5EF4-FFF2-40B4-BE49-F238E27FC236}">
                          <a16:creationId xmlns:a16="http://schemas.microsoft.com/office/drawing/2014/main" id="{7C45851B-832E-7F82-C155-CCCB2E87A4CD}"/>
                        </a:ext>
                      </a:extLst>
                    </p:cNvPr>
                    <p:cNvSpPr/>
                    <p:nvPr/>
                  </p:nvSpPr>
                  <p:spPr>
                    <a:xfrm>
                      <a:off x="5415891" y="59601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5" name="Oval 854">
                      <a:extLst>
                        <a:ext uri="{FF2B5EF4-FFF2-40B4-BE49-F238E27FC236}">
                          <a16:creationId xmlns:a16="http://schemas.microsoft.com/office/drawing/2014/main" id="{5D0263CA-0B22-9C1E-AFDB-500695649F53}"/>
                        </a:ext>
                      </a:extLst>
                    </p:cNvPr>
                    <p:cNvSpPr/>
                    <p:nvPr/>
                  </p:nvSpPr>
                  <p:spPr>
                    <a:xfrm>
                      <a:off x="5174770" y="584317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6" name="Oval 855">
                      <a:extLst>
                        <a:ext uri="{FF2B5EF4-FFF2-40B4-BE49-F238E27FC236}">
                          <a16:creationId xmlns:a16="http://schemas.microsoft.com/office/drawing/2014/main" id="{D0DC678B-473B-707E-C90C-56A1306A3BC2}"/>
                        </a:ext>
                      </a:extLst>
                    </p:cNvPr>
                    <p:cNvSpPr/>
                    <p:nvPr/>
                  </p:nvSpPr>
                  <p:spPr>
                    <a:xfrm>
                      <a:off x="5240631" y="587038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7" name="Oval 856">
                      <a:extLst>
                        <a:ext uri="{FF2B5EF4-FFF2-40B4-BE49-F238E27FC236}">
                          <a16:creationId xmlns:a16="http://schemas.microsoft.com/office/drawing/2014/main" id="{E1A0131C-82E0-AA07-9F08-7EAE1C8AC40E}"/>
                        </a:ext>
                      </a:extLst>
                    </p:cNvPr>
                    <p:cNvSpPr/>
                    <p:nvPr/>
                  </p:nvSpPr>
                  <p:spPr>
                    <a:xfrm>
                      <a:off x="5197630" y="57990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8" name="Oval 857">
                      <a:extLst>
                        <a:ext uri="{FF2B5EF4-FFF2-40B4-BE49-F238E27FC236}">
                          <a16:creationId xmlns:a16="http://schemas.microsoft.com/office/drawing/2014/main" id="{6F9868BF-B975-DA65-EA2B-37597E856045}"/>
                        </a:ext>
                      </a:extLst>
                    </p:cNvPr>
                    <p:cNvSpPr/>
                    <p:nvPr/>
                  </p:nvSpPr>
                  <p:spPr>
                    <a:xfrm>
                      <a:off x="5263491" y="58262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9" name="Oval 858">
                      <a:extLst>
                        <a:ext uri="{FF2B5EF4-FFF2-40B4-BE49-F238E27FC236}">
                          <a16:creationId xmlns:a16="http://schemas.microsoft.com/office/drawing/2014/main" id="{F24BCADE-8141-FCD1-A7AB-2209EC188D3D}"/>
                        </a:ext>
                      </a:extLst>
                    </p:cNvPr>
                    <p:cNvSpPr/>
                    <p:nvPr/>
                  </p:nvSpPr>
                  <p:spPr>
                    <a:xfrm>
                      <a:off x="5157268" y="58887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0" name="Oval 859">
                      <a:extLst>
                        <a:ext uri="{FF2B5EF4-FFF2-40B4-BE49-F238E27FC236}">
                          <a16:creationId xmlns:a16="http://schemas.microsoft.com/office/drawing/2014/main" id="{EE5622CB-C34D-2267-CFA9-E1F294E1C369}"/>
                        </a:ext>
                      </a:extLst>
                    </p:cNvPr>
                    <p:cNvSpPr/>
                    <p:nvPr/>
                  </p:nvSpPr>
                  <p:spPr>
                    <a:xfrm>
                      <a:off x="5260889" y="58615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1" name="Oval 860">
                      <a:extLst>
                        <a:ext uri="{FF2B5EF4-FFF2-40B4-BE49-F238E27FC236}">
                          <a16:creationId xmlns:a16="http://schemas.microsoft.com/office/drawing/2014/main" id="{30B48BAF-0F53-DF45-718A-8762953130E7}"/>
                        </a:ext>
                      </a:extLst>
                    </p:cNvPr>
                    <p:cNvSpPr/>
                    <p:nvPr/>
                  </p:nvSpPr>
                  <p:spPr>
                    <a:xfrm>
                      <a:off x="5326750" y="58887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2" name="Oval 861">
                      <a:extLst>
                        <a:ext uri="{FF2B5EF4-FFF2-40B4-BE49-F238E27FC236}">
                          <a16:creationId xmlns:a16="http://schemas.microsoft.com/office/drawing/2014/main" id="{5DBA991A-0457-617C-2020-6880C2D715AE}"/>
                        </a:ext>
                      </a:extLst>
                    </p:cNvPr>
                    <p:cNvSpPr/>
                    <p:nvPr/>
                  </p:nvSpPr>
                  <p:spPr>
                    <a:xfrm>
                      <a:off x="5162507" y="59406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3" name="Oval 862">
                      <a:extLst>
                        <a:ext uri="{FF2B5EF4-FFF2-40B4-BE49-F238E27FC236}">
                          <a16:creationId xmlns:a16="http://schemas.microsoft.com/office/drawing/2014/main" id="{7B0577E7-7FCC-F926-DCB8-D41700BAC205}"/>
                        </a:ext>
                      </a:extLst>
                    </p:cNvPr>
                    <p:cNvSpPr/>
                    <p:nvPr/>
                  </p:nvSpPr>
                  <p:spPr>
                    <a:xfrm>
                      <a:off x="5266128" y="591345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4" name="Oval 863">
                      <a:extLst>
                        <a:ext uri="{FF2B5EF4-FFF2-40B4-BE49-F238E27FC236}">
                          <a16:creationId xmlns:a16="http://schemas.microsoft.com/office/drawing/2014/main" id="{A28DD7AF-4698-41B3-AEC5-A67F15F90A7D}"/>
                        </a:ext>
                      </a:extLst>
                    </p:cNvPr>
                    <p:cNvSpPr/>
                    <p:nvPr/>
                  </p:nvSpPr>
                  <p:spPr>
                    <a:xfrm>
                      <a:off x="5331989" y="59406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5" name="Oval 864">
                      <a:extLst>
                        <a:ext uri="{FF2B5EF4-FFF2-40B4-BE49-F238E27FC236}">
                          <a16:creationId xmlns:a16="http://schemas.microsoft.com/office/drawing/2014/main" id="{9A9E2686-8CC0-C18D-14EE-BBBB9940B805}"/>
                        </a:ext>
                      </a:extLst>
                    </p:cNvPr>
                    <p:cNvSpPr/>
                    <p:nvPr/>
                  </p:nvSpPr>
                  <p:spPr>
                    <a:xfrm>
                      <a:off x="5134408" y="59383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6" name="Oval 865">
                      <a:extLst>
                        <a:ext uri="{FF2B5EF4-FFF2-40B4-BE49-F238E27FC236}">
                          <a16:creationId xmlns:a16="http://schemas.microsoft.com/office/drawing/2014/main" id="{CE437146-4B0C-ED5B-D9CE-C309B4B57860}"/>
                        </a:ext>
                      </a:extLst>
                    </p:cNvPr>
                    <p:cNvSpPr/>
                    <p:nvPr/>
                  </p:nvSpPr>
                  <p:spPr>
                    <a:xfrm>
                      <a:off x="5238029" y="59111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7" name="Oval 866">
                      <a:extLst>
                        <a:ext uri="{FF2B5EF4-FFF2-40B4-BE49-F238E27FC236}">
                          <a16:creationId xmlns:a16="http://schemas.microsoft.com/office/drawing/2014/main" id="{DDB9B3C9-5833-843D-17C5-DEFE5D144D8F}"/>
                        </a:ext>
                      </a:extLst>
                    </p:cNvPr>
                    <p:cNvSpPr/>
                    <p:nvPr/>
                  </p:nvSpPr>
                  <p:spPr>
                    <a:xfrm>
                      <a:off x="5303890" y="59383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8" name="Oval 867">
                      <a:extLst>
                        <a:ext uri="{FF2B5EF4-FFF2-40B4-BE49-F238E27FC236}">
                          <a16:creationId xmlns:a16="http://schemas.microsoft.com/office/drawing/2014/main" id="{357A4379-1FD2-39B0-444F-2B658B5A5A81}"/>
                        </a:ext>
                      </a:extLst>
                    </p:cNvPr>
                    <p:cNvSpPr/>
                    <p:nvPr/>
                  </p:nvSpPr>
                  <p:spPr>
                    <a:xfrm>
                      <a:off x="4720854" y="58144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9" name="Oval 868">
                      <a:extLst>
                        <a:ext uri="{FF2B5EF4-FFF2-40B4-BE49-F238E27FC236}">
                          <a16:creationId xmlns:a16="http://schemas.microsoft.com/office/drawing/2014/main" id="{29116828-E984-27E7-7095-8603DFD5608A}"/>
                        </a:ext>
                      </a:extLst>
                    </p:cNvPr>
                    <p:cNvSpPr/>
                    <p:nvPr/>
                  </p:nvSpPr>
                  <p:spPr>
                    <a:xfrm>
                      <a:off x="4786715" y="584165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0" name="Oval 869">
                      <a:extLst>
                        <a:ext uri="{FF2B5EF4-FFF2-40B4-BE49-F238E27FC236}">
                          <a16:creationId xmlns:a16="http://schemas.microsoft.com/office/drawing/2014/main" id="{4329D24C-656B-9213-88F6-6EF07B95E86D}"/>
                        </a:ext>
                      </a:extLst>
                    </p:cNvPr>
                    <p:cNvSpPr/>
                    <p:nvPr/>
                  </p:nvSpPr>
                  <p:spPr>
                    <a:xfrm>
                      <a:off x="4769633" y="599405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1" name="Oval 870">
                      <a:extLst>
                        <a:ext uri="{FF2B5EF4-FFF2-40B4-BE49-F238E27FC236}">
                          <a16:creationId xmlns:a16="http://schemas.microsoft.com/office/drawing/2014/main" id="{DEF002E0-9B37-532E-30F8-A0BE436EBF1F}"/>
                        </a:ext>
                      </a:extLst>
                    </p:cNvPr>
                    <p:cNvSpPr/>
                    <p:nvPr/>
                  </p:nvSpPr>
                  <p:spPr>
                    <a:xfrm>
                      <a:off x="4873254" y="59668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2" name="Oval 871">
                      <a:extLst>
                        <a:ext uri="{FF2B5EF4-FFF2-40B4-BE49-F238E27FC236}">
                          <a16:creationId xmlns:a16="http://schemas.microsoft.com/office/drawing/2014/main" id="{376C73BA-D1FB-A985-A425-C1CA79D6DF97}"/>
                        </a:ext>
                      </a:extLst>
                    </p:cNvPr>
                    <p:cNvSpPr/>
                    <p:nvPr/>
                  </p:nvSpPr>
                  <p:spPr>
                    <a:xfrm>
                      <a:off x="4939115" y="599405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3" name="Oval 872">
                      <a:extLst>
                        <a:ext uri="{FF2B5EF4-FFF2-40B4-BE49-F238E27FC236}">
                          <a16:creationId xmlns:a16="http://schemas.microsoft.com/office/drawing/2014/main" id="{631B77DB-008C-A2CA-8ADD-DDD9C779F2B9}"/>
                        </a:ext>
                      </a:extLst>
                    </p:cNvPr>
                    <p:cNvSpPr/>
                    <p:nvPr/>
                  </p:nvSpPr>
                  <p:spPr>
                    <a:xfrm>
                      <a:off x="4697994" y="58770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4" name="Oval 873">
                      <a:extLst>
                        <a:ext uri="{FF2B5EF4-FFF2-40B4-BE49-F238E27FC236}">
                          <a16:creationId xmlns:a16="http://schemas.microsoft.com/office/drawing/2014/main" id="{367576A6-87CD-A8C3-EA12-DD634FB72702}"/>
                        </a:ext>
                      </a:extLst>
                    </p:cNvPr>
                    <p:cNvSpPr/>
                    <p:nvPr/>
                  </p:nvSpPr>
                  <p:spPr>
                    <a:xfrm>
                      <a:off x="4763855" y="59042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5" name="Oval 874">
                      <a:extLst>
                        <a:ext uri="{FF2B5EF4-FFF2-40B4-BE49-F238E27FC236}">
                          <a16:creationId xmlns:a16="http://schemas.microsoft.com/office/drawing/2014/main" id="{2E67E446-0431-97E2-4A01-809AC074433D}"/>
                        </a:ext>
                      </a:extLst>
                    </p:cNvPr>
                    <p:cNvSpPr/>
                    <p:nvPr/>
                  </p:nvSpPr>
                  <p:spPr>
                    <a:xfrm>
                      <a:off x="4720854" y="58329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6" name="Oval 875">
                      <a:extLst>
                        <a:ext uri="{FF2B5EF4-FFF2-40B4-BE49-F238E27FC236}">
                          <a16:creationId xmlns:a16="http://schemas.microsoft.com/office/drawing/2014/main" id="{9EB8EB6A-A1C6-2DD2-AC6C-91C07A31659F}"/>
                        </a:ext>
                      </a:extLst>
                    </p:cNvPr>
                    <p:cNvSpPr/>
                    <p:nvPr/>
                  </p:nvSpPr>
                  <p:spPr>
                    <a:xfrm>
                      <a:off x="4786715" y="58601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7" name="Oval 876">
                      <a:extLst>
                        <a:ext uri="{FF2B5EF4-FFF2-40B4-BE49-F238E27FC236}">
                          <a16:creationId xmlns:a16="http://schemas.microsoft.com/office/drawing/2014/main" id="{49D85DB1-2FD3-7EAF-275D-752D7D9FCFEF}"/>
                        </a:ext>
                      </a:extLst>
                    </p:cNvPr>
                    <p:cNvSpPr/>
                    <p:nvPr/>
                  </p:nvSpPr>
                  <p:spPr>
                    <a:xfrm>
                      <a:off x="4680492" y="59226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8" name="Oval 877">
                      <a:extLst>
                        <a:ext uri="{FF2B5EF4-FFF2-40B4-BE49-F238E27FC236}">
                          <a16:creationId xmlns:a16="http://schemas.microsoft.com/office/drawing/2014/main" id="{31765FBD-1F12-1109-C66A-F1002C9B6CF1}"/>
                        </a:ext>
                      </a:extLst>
                    </p:cNvPr>
                    <p:cNvSpPr/>
                    <p:nvPr/>
                  </p:nvSpPr>
                  <p:spPr>
                    <a:xfrm>
                      <a:off x="4784113" y="58953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9" name="Oval 878">
                      <a:extLst>
                        <a:ext uri="{FF2B5EF4-FFF2-40B4-BE49-F238E27FC236}">
                          <a16:creationId xmlns:a16="http://schemas.microsoft.com/office/drawing/2014/main" id="{9285C6DB-59AC-F53F-681A-7F70ACD31FCC}"/>
                        </a:ext>
                      </a:extLst>
                    </p:cNvPr>
                    <p:cNvSpPr/>
                    <p:nvPr/>
                  </p:nvSpPr>
                  <p:spPr>
                    <a:xfrm>
                      <a:off x="4849974" y="59226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0" name="Oval 879">
                      <a:extLst>
                        <a:ext uri="{FF2B5EF4-FFF2-40B4-BE49-F238E27FC236}">
                          <a16:creationId xmlns:a16="http://schemas.microsoft.com/office/drawing/2014/main" id="{F5AD4CE8-1D93-AAF5-5EB5-8BF7C142DD70}"/>
                        </a:ext>
                      </a:extLst>
                    </p:cNvPr>
                    <p:cNvSpPr/>
                    <p:nvPr/>
                  </p:nvSpPr>
                  <p:spPr>
                    <a:xfrm>
                      <a:off x="4685731" y="59745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1" name="Oval 880">
                      <a:extLst>
                        <a:ext uri="{FF2B5EF4-FFF2-40B4-BE49-F238E27FC236}">
                          <a16:creationId xmlns:a16="http://schemas.microsoft.com/office/drawing/2014/main" id="{D3F46949-0EA2-D968-AAA0-C2D5F9ACB7A0}"/>
                        </a:ext>
                      </a:extLst>
                    </p:cNvPr>
                    <p:cNvSpPr/>
                    <p:nvPr/>
                  </p:nvSpPr>
                  <p:spPr>
                    <a:xfrm>
                      <a:off x="4789352" y="59473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2" name="Oval 881">
                      <a:extLst>
                        <a:ext uri="{FF2B5EF4-FFF2-40B4-BE49-F238E27FC236}">
                          <a16:creationId xmlns:a16="http://schemas.microsoft.com/office/drawing/2014/main" id="{9450E346-5D86-96EB-B8BF-8C13A1C07F80}"/>
                        </a:ext>
                      </a:extLst>
                    </p:cNvPr>
                    <p:cNvSpPr/>
                    <p:nvPr/>
                  </p:nvSpPr>
                  <p:spPr>
                    <a:xfrm>
                      <a:off x="4855213" y="59745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3" name="Oval 882">
                      <a:extLst>
                        <a:ext uri="{FF2B5EF4-FFF2-40B4-BE49-F238E27FC236}">
                          <a16:creationId xmlns:a16="http://schemas.microsoft.com/office/drawing/2014/main" id="{7CB6C982-DEC3-4F46-1329-D312D8A4EE2D}"/>
                        </a:ext>
                      </a:extLst>
                    </p:cNvPr>
                    <p:cNvSpPr/>
                    <p:nvPr/>
                  </p:nvSpPr>
                  <p:spPr>
                    <a:xfrm>
                      <a:off x="4657632" y="59722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4" name="Oval 883">
                      <a:extLst>
                        <a:ext uri="{FF2B5EF4-FFF2-40B4-BE49-F238E27FC236}">
                          <a16:creationId xmlns:a16="http://schemas.microsoft.com/office/drawing/2014/main" id="{CE38DEEE-38CD-0821-F9BC-746783D2027B}"/>
                        </a:ext>
                      </a:extLst>
                    </p:cNvPr>
                    <p:cNvSpPr/>
                    <p:nvPr/>
                  </p:nvSpPr>
                  <p:spPr>
                    <a:xfrm>
                      <a:off x="4761253" y="59449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5" name="Oval 884">
                      <a:extLst>
                        <a:ext uri="{FF2B5EF4-FFF2-40B4-BE49-F238E27FC236}">
                          <a16:creationId xmlns:a16="http://schemas.microsoft.com/office/drawing/2014/main" id="{B8969D58-EE5F-EBF5-84C1-AAA84E302010}"/>
                        </a:ext>
                      </a:extLst>
                    </p:cNvPr>
                    <p:cNvSpPr/>
                    <p:nvPr/>
                  </p:nvSpPr>
                  <p:spPr>
                    <a:xfrm>
                      <a:off x="4827114" y="59722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6" name="Oval 885">
                      <a:extLst>
                        <a:ext uri="{FF2B5EF4-FFF2-40B4-BE49-F238E27FC236}">
                          <a16:creationId xmlns:a16="http://schemas.microsoft.com/office/drawing/2014/main" id="{5D3C4529-67E5-970C-E686-5BC70EA3640C}"/>
                        </a:ext>
                      </a:extLst>
                    </p:cNvPr>
                    <p:cNvSpPr/>
                    <p:nvPr/>
                  </p:nvSpPr>
                  <p:spPr>
                    <a:xfrm>
                      <a:off x="4773847" y="56647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7" name="Oval 886">
                      <a:extLst>
                        <a:ext uri="{FF2B5EF4-FFF2-40B4-BE49-F238E27FC236}">
                          <a16:creationId xmlns:a16="http://schemas.microsoft.com/office/drawing/2014/main" id="{0E3B3CEA-AC3F-6704-FC2A-04E43126EE3D}"/>
                        </a:ext>
                      </a:extLst>
                    </p:cNvPr>
                    <p:cNvSpPr/>
                    <p:nvPr/>
                  </p:nvSpPr>
                  <p:spPr>
                    <a:xfrm>
                      <a:off x="4847513" y="587159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8" name="Oval 887">
                      <a:extLst>
                        <a:ext uri="{FF2B5EF4-FFF2-40B4-BE49-F238E27FC236}">
                          <a16:creationId xmlns:a16="http://schemas.microsoft.com/office/drawing/2014/main" id="{F2B18BEB-3783-5A9D-FF92-1C2B93A21CC9}"/>
                        </a:ext>
                      </a:extLst>
                    </p:cNvPr>
                    <p:cNvSpPr/>
                    <p:nvPr/>
                  </p:nvSpPr>
                  <p:spPr>
                    <a:xfrm>
                      <a:off x="4926247" y="58171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9" name="Oval 888">
                      <a:extLst>
                        <a:ext uri="{FF2B5EF4-FFF2-40B4-BE49-F238E27FC236}">
                          <a16:creationId xmlns:a16="http://schemas.microsoft.com/office/drawing/2014/main" id="{116C3C8D-4412-EF96-2031-AEDBC5001F6E}"/>
                        </a:ext>
                      </a:extLst>
                    </p:cNvPr>
                    <p:cNvSpPr/>
                    <p:nvPr/>
                  </p:nvSpPr>
                  <p:spPr>
                    <a:xfrm>
                      <a:off x="5081705" y="57553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0" name="Oval 889">
                      <a:extLst>
                        <a:ext uri="{FF2B5EF4-FFF2-40B4-BE49-F238E27FC236}">
                          <a16:creationId xmlns:a16="http://schemas.microsoft.com/office/drawing/2014/main" id="{003745F7-0B63-1C15-63A4-563FDBDCFB3F}"/>
                        </a:ext>
                      </a:extLst>
                    </p:cNvPr>
                    <p:cNvSpPr/>
                    <p:nvPr/>
                  </p:nvSpPr>
                  <p:spPr>
                    <a:xfrm>
                      <a:off x="5005048" y="57729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1" name="Oval 890">
                      <a:extLst>
                        <a:ext uri="{FF2B5EF4-FFF2-40B4-BE49-F238E27FC236}">
                          <a16:creationId xmlns:a16="http://schemas.microsoft.com/office/drawing/2014/main" id="{0D163F1F-ECF4-50DB-F211-C1E18C13431B}"/>
                        </a:ext>
                      </a:extLst>
                    </p:cNvPr>
                    <p:cNvSpPr/>
                    <p:nvPr/>
                  </p:nvSpPr>
                  <p:spPr>
                    <a:xfrm>
                      <a:off x="5129569" y="58001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2" name="Oval 891">
                      <a:extLst>
                        <a:ext uri="{FF2B5EF4-FFF2-40B4-BE49-F238E27FC236}">
                          <a16:creationId xmlns:a16="http://schemas.microsoft.com/office/drawing/2014/main" id="{2A63D1B5-EDE6-FB93-AB4E-87C2B1CC1822}"/>
                        </a:ext>
                      </a:extLst>
                    </p:cNvPr>
                    <p:cNvSpPr/>
                    <p:nvPr/>
                  </p:nvSpPr>
                  <p:spPr>
                    <a:xfrm>
                      <a:off x="5440146" y="570416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3" name="Oval 892">
                      <a:extLst>
                        <a:ext uri="{FF2B5EF4-FFF2-40B4-BE49-F238E27FC236}">
                          <a16:creationId xmlns:a16="http://schemas.microsoft.com/office/drawing/2014/main" id="{E5603E4C-9C4A-5205-6FFE-49B00ED8C1AF}"/>
                        </a:ext>
                      </a:extLst>
                    </p:cNvPr>
                    <p:cNvSpPr/>
                    <p:nvPr/>
                  </p:nvSpPr>
                  <p:spPr>
                    <a:xfrm>
                      <a:off x="5267721" y="57729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4" name="Oval 893">
                      <a:extLst>
                        <a:ext uri="{FF2B5EF4-FFF2-40B4-BE49-F238E27FC236}">
                          <a16:creationId xmlns:a16="http://schemas.microsoft.com/office/drawing/2014/main" id="{F1A172CF-6B39-2005-EC7F-F1F06B5EB6E9}"/>
                        </a:ext>
                      </a:extLst>
                    </p:cNvPr>
                    <p:cNvSpPr/>
                    <p:nvPr/>
                  </p:nvSpPr>
                  <p:spPr>
                    <a:xfrm>
                      <a:off x="5543767" y="567694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5" name="Oval 894">
                      <a:extLst>
                        <a:ext uri="{FF2B5EF4-FFF2-40B4-BE49-F238E27FC236}">
                          <a16:creationId xmlns:a16="http://schemas.microsoft.com/office/drawing/2014/main" id="{F235FAF7-A106-2BE3-8FB1-58639121B56C}"/>
                        </a:ext>
                      </a:extLst>
                    </p:cNvPr>
                    <p:cNvSpPr/>
                    <p:nvPr/>
                  </p:nvSpPr>
                  <p:spPr>
                    <a:xfrm>
                      <a:off x="5609628" y="570416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6" name="Oval 895">
                      <a:extLst>
                        <a:ext uri="{FF2B5EF4-FFF2-40B4-BE49-F238E27FC236}">
                          <a16:creationId xmlns:a16="http://schemas.microsoft.com/office/drawing/2014/main" id="{D9A1D4D0-3ED3-9E65-2463-3B0EF0BF3E7E}"/>
                        </a:ext>
                      </a:extLst>
                    </p:cNvPr>
                    <p:cNvSpPr/>
                    <p:nvPr/>
                  </p:nvSpPr>
                  <p:spPr>
                    <a:xfrm>
                      <a:off x="4906445" y="56655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7" name="Oval 896">
                      <a:extLst>
                        <a:ext uri="{FF2B5EF4-FFF2-40B4-BE49-F238E27FC236}">
                          <a16:creationId xmlns:a16="http://schemas.microsoft.com/office/drawing/2014/main" id="{7FDB4D4B-801A-C59C-795E-C580A9643C18}"/>
                        </a:ext>
                      </a:extLst>
                    </p:cNvPr>
                    <p:cNvSpPr/>
                    <p:nvPr/>
                  </p:nvSpPr>
                  <p:spPr>
                    <a:xfrm>
                      <a:off x="4829788" y="56831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8" name="Oval 897">
                      <a:extLst>
                        <a:ext uri="{FF2B5EF4-FFF2-40B4-BE49-F238E27FC236}">
                          <a16:creationId xmlns:a16="http://schemas.microsoft.com/office/drawing/2014/main" id="{76D4E570-243C-084A-4E5E-3B811D172FCF}"/>
                        </a:ext>
                      </a:extLst>
                    </p:cNvPr>
                    <p:cNvSpPr/>
                    <p:nvPr/>
                  </p:nvSpPr>
                  <p:spPr>
                    <a:xfrm>
                      <a:off x="4954309" y="57103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9" name="Oval 898">
                      <a:extLst>
                        <a:ext uri="{FF2B5EF4-FFF2-40B4-BE49-F238E27FC236}">
                          <a16:creationId xmlns:a16="http://schemas.microsoft.com/office/drawing/2014/main" id="{BB84E59A-D657-E3D4-20B1-7C4D1ACD9C7B}"/>
                        </a:ext>
                      </a:extLst>
                    </p:cNvPr>
                    <p:cNvSpPr/>
                    <p:nvPr/>
                  </p:nvSpPr>
                  <p:spPr>
                    <a:xfrm>
                      <a:off x="5092461" y="56831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0" name="Oval 899">
                      <a:extLst>
                        <a:ext uri="{FF2B5EF4-FFF2-40B4-BE49-F238E27FC236}">
                          <a16:creationId xmlns:a16="http://schemas.microsoft.com/office/drawing/2014/main" id="{CA486F5E-113E-7BB6-F663-AC1A1C817BAF}"/>
                        </a:ext>
                      </a:extLst>
                    </p:cNvPr>
                    <p:cNvSpPr/>
                    <p:nvPr/>
                  </p:nvSpPr>
                  <p:spPr>
                    <a:xfrm>
                      <a:off x="4773847" y="56832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1" name="Oval 900">
                      <a:extLst>
                        <a:ext uri="{FF2B5EF4-FFF2-40B4-BE49-F238E27FC236}">
                          <a16:creationId xmlns:a16="http://schemas.microsoft.com/office/drawing/2014/main" id="{D8844F62-FF6C-2B84-973A-01798FC9243A}"/>
                        </a:ext>
                      </a:extLst>
                    </p:cNvPr>
                    <p:cNvSpPr/>
                    <p:nvPr/>
                  </p:nvSpPr>
                  <p:spPr>
                    <a:xfrm>
                      <a:off x="4977169" y="56662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2" name="Oval 901">
                      <a:extLst>
                        <a:ext uri="{FF2B5EF4-FFF2-40B4-BE49-F238E27FC236}">
                          <a16:creationId xmlns:a16="http://schemas.microsoft.com/office/drawing/2014/main" id="{D9A2DC86-5BE8-1F5B-F6DF-756A75B37C03}"/>
                        </a:ext>
                      </a:extLst>
                    </p:cNvPr>
                    <p:cNvSpPr/>
                    <p:nvPr/>
                  </p:nvSpPr>
                  <p:spPr>
                    <a:xfrm>
                      <a:off x="4837106" y="57457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3" name="Oval 902">
                      <a:extLst>
                        <a:ext uri="{FF2B5EF4-FFF2-40B4-BE49-F238E27FC236}">
                          <a16:creationId xmlns:a16="http://schemas.microsoft.com/office/drawing/2014/main" id="{E0301A79-9F9F-4C08-3129-ABC7BFF0F467}"/>
                        </a:ext>
                      </a:extLst>
                    </p:cNvPr>
                    <p:cNvSpPr/>
                    <p:nvPr/>
                  </p:nvSpPr>
                  <p:spPr>
                    <a:xfrm>
                      <a:off x="4992564" y="568394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4" name="Oval 903">
                      <a:extLst>
                        <a:ext uri="{FF2B5EF4-FFF2-40B4-BE49-F238E27FC236}">
                          <a16:creationId xmlns:a16="http://schemas.microsoft.com/office/drawing/2014/main" id="{112B3C59-2589-B16C-FD56-1C017D2915D7}"/>
                        </a:ext>
                      </a:extLst>
                    </p:cNvPr>
                    <p:cNvSpPr/>
                    <p:nvPr/>
                  </p:nvSpPr>
                  <p:spPr>
                    <a:xfrm>
                      <a:off x="4915907" y="57014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5" name="Oval 904">
                      <a:extLst>
                        <a:ext uri="{FF2B5EF4-FFF2-40B4-BE49-F238E27FC236}">
                          <a16:creationId xmlns:a16="http://schemas.microsoft.com/office/drawing/2014/main" id="{0ACFABA6-73E4-AB19-12D6-F16B9EC7F52F}"/>
                        </a:ext>
                      </a:extLst>
                    </p:cNvPr>
                    <p:cNvSpPr/>
                    <p:nvPr/>
                  </p:nvSpPr>
                  <p:spPr>
                    <a:xfrm>
                      <a:off x="5040428" y="57286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6" name="Oval 905">
                      <a:extLst>
                        <a:ext uri="{FF2B5EF4-FFF2-40B4-BE49-F238E27FC236}">
                          <a16:creationId xmlns:a16="http://schemas.microsoft.com/office/drawing/2014/main" id="{7B9F24FC-B1C4-9D5A-1598-AFFF73694926}"/>
                        </a:ext>
                      </a:extLst>
                    </p:cNvPr>
                    <p:cNvSpPr/>
                    <p:nvPr/>
                  </p:nvSpPr>
                  <p:spPr>
                    <a:xfrm>
                      <a:off x="5178580" y="57014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7" name="Oval 906">
                      <a:extLst>
                        <a:ext uri="{FF2B5EF4-FFF2-40B4-BE49-F238E27FC236}">
                          <a16:creationId xmlns:a16="http://schemas.microsoft.com/office/drawing/2014/main" id="{AF455C94-B772-FD2B-7A57-EDAA9EAB4191}"/>
                        </a:ext>
                      </a:extLst>
                    </p:cNvPr>
                    <p:cNvSpPr/>
                    <p:nvPr/>
                  </p:nvSpPr>
                  <p:spPr>
                    <a:xfrm>
                      <a:off x="4763611" y="585206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8" name="Oval 907">
                      <a:extLst>
                        <a:ext uri="{FF2B5EF4-FFF2-40B4-BE49-F238E27FC236}">
                          <a16:creationId xmlns:a16="http://schemas.microsoft.com/office/drawing/2014/main" id="{3DD82305-12BB-C410-A04C-6369CAF37754}"/>
                        </a:ext>
                      </a:extLst>
                    </p:cNvPr>
                    <p:cNvSpPr/>
                    <p:nvPr/>
                  </p:nvSpPr>
                  <p:spPr>
                    <a:xfrm>
                      <a:off x="4842345" y="57976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9" name="Oval 908">
                      <a:extLst>
                        <a:ext uri="{FF2B5EF4-FFF2-40B4-BE49-F238E27FC236}">
                          <a16:creationId xmlns:a16="http://schemas.microsoft.com/office/drawing/2014/main" id="{91176462-818C-65AC-F574-BB0DE8ED2F1D}"/>
                        </a:ext>
                      </a:extLst>
                    </p:cNvPr>
                    <p:cNvSpPr/>
                    <p:nvPr/>
                  </p:nvSpPr>
                  <p:spPr>
                    <a:xfrm>
                      <a:off x="4997803" y="57358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0" name="Oval 909">
                      <a:extLst>
                        <a:ext uri="{FF2B5EF4-FFF2-40B4-BE49-F238E27FC236}">
                          <a16:creationId xmlns:a16="http://schemas.microsoft.com/office/drawing/2014/main" id="{9C82B58C-B7F1-B192-FE43-68C4F68E85E1}"/>
                        </a:ext>
                      </a:extLst>
                    </p:cNvPr>
                    <p:cNvSpPr/>
                    <p:nvPr/>
                  </p:nvSpPr>
                  <p:spPr>
                    <a:xfrm>
                      <a:off x="4921146" y="57533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1" name="Oval 910">
                      <a:extLst>
                        <a:ext uri="{FF2B5EF4-FFF2-40B4-BE49-F238E27FC236}">
                          <a16:creationId xmlns:a16="http://schemas.microsoft.com/office/drawing/2014/main" id="{24407B86-BDD9-4272-30A5-4B1E1DE4081B}"/>
                        </a:ext>
                      </a:extLst>
                    </p:cNvPr>
                    <p:cNvSpPr/>
                    <p:nvPr/>
                  </p:nvSpPr>
                  <p:spPr>
                    <a:xfrm>
                      <a:off x="5045667" y="57806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2" name="Oval 911">
                      <a:extLst>
                        <a:ext uri="{FF2B5EF4-FFF2-40B4-BE49-F238E27FC236}">
                          <a16:creationId xmlns:a16="http://schemas.microsoft.com/office/drawing/2014/main" id="{B56C166C-5CBA-2F78-212B-CF0E2E15A1A1}"/>
                        </a:ext>
                      </a:extLst>
                    </p:cNvPr>
                    <p:cNvSpPr/>
                    <p:nvPr/>
                  </p:nvSpPr>
                  <p:spPr>
                    <a:xfrm>
                      <a:off x="5356244" y="56846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3" name="Oval 912">
                      <a:extLst>
                        <a:ext uri="{FF2B5EF4-FFF2-40B4-BE49-F238E27FC236}">
                          <a16:creationId xmlns:a16="http://schemas.microsoft.com/office/drawing/2014/main" id="{C1E653AA-6D99-0440-6E19-48AE948227D8}"/>
                        </a:ext>
                      </a:extLst>
                    </p:cNvPr>
                    <p:cNvSpPr/>
                    <p:nvPr/>
                  </p:nvSpPr>
                  <p:spPr>
                    <a:xfrm>
                      <a:off x="5183819" y="57533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4" name="Oval 913">
                      <a:extLst>
                        <a:ext uri="{FF2B5EF4-FFF2-40B4-BE49-F238E27FC236}">
                          <a16:creationId xmlns:a16="http://schemas.microsoft.com/office/drawing/2014/main" id="{4D243B69-9228-1E62-5FE5-FD15D75D0D0A}"/>
                        </a:ext>
                      </a:extLst>
                    </p:cNvPr>
                    <p:cNvSpPr/>
                    <p:nvPr/>
                  </p:nvSpPr>
                  <p:spPr>
                    <a:xfrm>
                      <a:off x="5459865" y="56574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5" name="Oval 914">
                      <a:extLst>
                        <a:ext uri="{FF2B5EF4-FFF2-40B4-BE49-F238E27FC236}">
                          <a16:creationId xmlns:a16="http://schemas.microsoft.com/office/drawing/2014/main" id="{8AE26E90-8A5B-F0DD-729B-F5FB6AB916D6}"/>
                        </a:ext>
                      </a:extLst>
                    </p:cNvPr>
                    <p:cNvSpPr/>
                    <p:nvPr/>
                  </p:nvSpPr>
                  <p:spPr>
                    <a:xfrm>
                      <a:off x="5525726" y="56846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6" name="Oval 915">
                      <a:extLst>
                        <a:ext uri="{FF2B5EF4-FFF2-40B4-BE49-F238E27FC236}">
                          <a16:creationId xmlns:a16="http://schemas.microsoft.com/office/drawing/2014/main" id="{F3E433C7-FFC8-B670-1288-54ACA58A151E}"/>
                        </a:ext>
                      </a:extLst>
                    </p:cNvPr>
                    <p:cNvSpPr/>
                    <p:nvPr/>
                  </p:nvSpPr>
                  <p:spPr>
                    <a:xfrm>
                      <a:off x="4814246" y="57953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7" name="Oval 916">
                      <a:extLst>
                        <a:ext uri="{FF2B5EF4-FFF2-40B4-BE49-F238E27FC236}">
                          <a16:creationId xmlns:a16="http://schemas.microsoft.com/office/drawing/2014/main" id="{E51DD125-CEEE-5FD5-90D4-64A18F0FB66D}"/>
                        </a:ext>
                      </a:extLst>
                    </p:cNvPr>
                    <p:cNvSpPr/>
                    <p:nvPr/>
                  </p:nvSpPr>
                  <p:spPr>
                    <a:xfrm>
                      <a:off x="4969704" y="573354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8" name="Oval 917">
                      <a:extLst>
                        <a:ext uri="{FF2B5EF4-FFF2-40B4-BE49-F238E27FC236}">
                          <a16:creationId xmlns:a16="http://schemas.microsoft.com/office/drawing/2014/main" id="{D384B412-4F5A-77DA-D299-3590A7749066}"/>
                        </a:ext>
                      </a:extLst>
                    </p:cNvPr>
                    <p:cNvSpPr/>
                    <p:nvPr/>
                  </p:nvSpPr>
                  <p:spPr>
                    <a:xfrm>
                      <a:off x="4893047" y="57510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9" name="Oval 918">
                      <a:extLst>
                        <a:ext uri="{FF2B5EF4-FFF2-40B4-BE49-F238E27FC236}">
                          <a16:creationId xmlns:a16="http://schemas.microsoft.com/office/drawing/2014/main" id="{63237B0C-F3AE-E134-607B-910E0FA7B3DB}"/>
                        </a:ext>
                      </a:extLst>
                    </p:cNvPr>
                    <p:cNvSpPr/>
                    <p:nvPr/>
                  </p:nvSpPr>
                  <p:spPr>
                    <a:xfrm>
                      <a:off x="5017568" y="57782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0" name="Oval 919">
                      <a:extLst>
                        <a:ext uri="{FF2B5EF4-FFF2-40B4-BE49-F238E27FC236}">
                          <a16:creationId xmlns:a16="http://schemas.microsoft.com/office/drawing/2014/main" id="{EEDBACAC-46EF-C39C-5307-B880D3947A26}"/>
                        </a:ext>
                      </a:extLst>
                    </p:cNvPr>
                    <p:cNvSpPr/>
                    <p:nvPr/>
                  </p:nvSpPr>
                  <p:spPr>
                    <a:xfrm>
                      <a:off x="5328145" y="5682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1" name="Oval 920">
                      <a:extLst>
                        <a:ext uri="{FF2B5EF4-FFF2-40B4-BE49-F238E27FC236}">
                          <a16:creationId xmlns:a16="http://schemas.microsoft.com/office/drawing/2014/main" id="{46D5EC37-A9C6-9AB3-920D-59C4F6F8A9A3}"/>
                        </a:ext>
                      </a:extLst>
                    </p:cNvPr>
                    <p:cNvSpPr/>
                    <p:nvPr/>
                  </p:nvSpPr>
                  <p:spPr>
                    <a:xfrm>
                      <a:off x="5155720" y="57510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2" name="Oval 921">
                      <a:extLst>
                        <a:ext uri="{FF2B5EF4-FFF2-40B4-BE49-F238E27FC236}">
                          <a16:creationId xmlns:a16="http://schemas.microsoft.com/office/drawing/2014/main" id="{35826209-25B9-167E-96CC-C7EE1EF09D9C}"/>
                        </a:ext>
                      </a:extLst>
                    </p:cNvPr>
                    <p:cNvSpPr/>
                    <p:nvPr/>
                  </p:nvSpPr>
                  <p:spPr>
                    <a:xfrm>
                      <a:off x="5431766" y="565509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3" name="Oval 922">
                      <a:extLst>
                        <a:ext uri="{FF2B5EF4-FFF2-40B4-BE49-F238E27FC236}">
                          <a16:creationId xmlns:a16="http://schemas.microsoft.com/office/drawing/2014/main" id="{B7DBF346-42B6-2AC1-C6AE-B24765A3B060}"/>
                        </a:ext>
                      </a:extLst>
                    </p:cNvPr>
                    <p:cNvSpPr/>
                    <p:nvPr/>
                  </p:nvSpPr>
                  <p:spPr>
                    <a:xfrm>
                      <a:off x="5497627" y="5682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4" name="Oval 923">
                      <a:extLst>
                        <a:ext uri="{FF2B5EF4-FFF2-40B4-BE49-F238E27FC236}">
                          <a16:creationId xmlns:a16="http://schemas.microsoft.com/office/drawing/2014/main" id="{64EBEBB8-8DFE-E596-781D-303B1DCDE4FA}"/>
                        </a:ext>
                      </a:extLst>
                    </p:cNvPr>
                    <p:cNvSpPr/>
                    <p:nvPr/>
                  </p:nvSpPr>
                  <p:spPr>
                    <a:xfrm>
                      <a:off x="5218971" y="57387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5" name="Oval 924">
                      <a:extLst>
                        <a:ext uri="{FF2B5EF4-FFF2-40B4-BE49-F238E27FC236}">
                          <a16:creationId xmlns:a16="http://schemas.microsoft.com/office/drawing/2014/main" id="{269EA4C1-90E4-6A2C-623F-BDEC831EECE7}"/>
                        </a:ext>
                      </a:extLst>
                    </p:cNvPr>
                    <p:cNvSpPr/>
                    <p:nvPr/>
                  </p:nvSpPr>
                  <p:spPr>
                    <a:xfrm>
                      <a:off x="5322592" y="571149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6" name="Oval 925">
                      <a:extLst>
                        <a:ext uri="{FF2B5EF4-FFF2-40B4-BE49-F238E27FC236}">
                          <a16:creationId xmlns:a16="http://schemas.microsoft.com/office/drawing/2014/main" id="{0711B7B1-7856-E0F4-8321-AC015CE637F0}"/>
                        </a:ext>
                      </a:extLst>
                    </p:cNvPr>
                    <p:cNvSpPr/>
                    <p:nvPr/>
                  </p:nvSpPr>
                  <p:spPr>
                    <a:xfrm>
                      <a:off x="5388453" y="57387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7" name="Oval 926">
                      <a:extLst>
                        <a:ext uri="{FF2B5EF4-FFF2-40B4-BE49-F238E27FC236}">
                          <a16:creationId xmlns:a16="http://schemas.microsoft.com/office/drawing/2014/main" id="{452E9C49-E866-3102-5F05-069CE4D656B1}"/>
                        </a:ext>
                      </a:extLst>
                    </p:cNvPr>
                    <p:cNvSpPr/>
                    <p:nvPr/>
                  </p:nvSpPr>
                  <p:spPr>
                    <a:xfrm>
                      <a:off x="5129830" y="56672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8" name="Oval 927">
                      <a:extLst>
                        <a:ext uri="{FF2B5EF4-FFF2-40B4-BE49-F238E27FC236}">
                          <a16:creationId xmlns:a16="http://schemas.microsoft.com/office/drawing/2014/main" id="{238D0187-45E4-9229-833A-6F145F1F04EF}"/>
                        </a:ext>
                      </a:extLst>
                    </p:cNvPr>
                    <p:cNvSpPr/>
                    <p:nvPr/>
                  </p:nvSpPr>
                  <p:spPr>
                    <a:xfrm>
                      <a:off x="5299312" y="56672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9" name="Oval 928">
                      <a:extLst>
                        <a:ext uri="{FF2B5EF4-FFF2-40B4-BE49-F238E27FC236}">
                          <a16:creationId xmlns:a16="http://schemas.microsoft.com/office/drawing/2014/main" id="{A8404865-B079-1D01-7AE0-3BA52E79211D}"/>
                        </a:ext>
                      </a:extLst>
                    </p:cNvPr>
                    <p:cNvSpPr/>
                    <p:nvPr/>
                  </p:nvSpPr>
                  <p:spPr>
                    <a:xfrm>
                      <a:off x="5135069" y="571918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0" name="Oval 929">
                      <a:extLst>
                        <a:ext uri="{FF2B5EF4-FFF2-40B4-BE49-F238E27FC236}">
                          <a16:creationId xmlns:a16="http://schemas.microsoft.com/office/drawing/2014/main" id="{DCAE2597-FB39-E3AC-6113-E153F4BEDDD5}"/>
                        </a:ext>
                      </a:extLst>
                    </p:cNvPr>
                    <p:cNvSpPr/>
                    <p:nvPr/>
                  </p:nvSpPr>
                  <p:spPr>
                    <a:xfrm>
                      <a:off x="5238690" y="569196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1" name="Oval 930">
                      <a:extLst>
                        <a:ext uri="{FF2B5EF4-FFF2-40B4-BE49-F238E27FC236}">
                          <a16:creationId xmlns:a16="http://schemas.microsoft.com/office/drawing/2014/main" id="{536F3479-6153-5272-1D0B-9B47343C14F7}"/>
                        </a:ext>
                      </a:extLst>
                    </p:cNvPr>
                    <p:cNvSpPr/>
                    <p:nvPr/>
                  </p:nvSpPr>
                  <p:spPr>
                    <a:xfrm>
                      <a:off x="5304551" y="571918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2" name="Oval 931">
                      <a:extLst>
                        <a:ext uri="{FF2B5EF4-FFF2-40B4-BE49-F238E27FC236}">
                          <a16:creationId xmlns:a16="http://schemas.microsoft.com/office/drawing/2014/main" id="{B672D2AC-2338-7C1D-F24A-601F1145CC69}"/>
                        </a:ext>
                      </a:extLst>
                    </p:cNvPr>
                    <p:cNvSpPr/>
                    <p:nvPr/>
                  </p:nvSpPr>
                  <p:spPr>
                    <a:xfrm>
                      <a:off x="5106970" y="57168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3" name="Oval 932">
                      <a:extLst>
                        <a:ext uri="{FF2B5EF4-FFF2-40B4-BE49-F238E27FC236}">
                          <a16:creationId xmlns:a16="http://schemas.microsoft.com/office/drawing/2014/main" id="{14A4ECB4-7A0E-C1C6-3D03-F252B0F99950}"/>
                        </a:ext>
                      </a:extLst>
                    </p:cNvPr>
                    <p:cNvSpPr/>
                    <p:nvPr/>
                  </p:nvSpPr>
                  <p:spPr>
                    <a:xfrm>
                      <a:off x="5210591" y="56896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4" name="Oval 933">
                      <a:extLst>
                        <a:ext uri="{FF2B5EF4-FFF2-40B4-BE49-F238E27FC236}">
                          <a16:creationId xmlns:a16="http://schemas.microsoft.com/office/drawing/2014/main" id="{E66EC459-0D40-F364-62BF-EDC5EAF96118}"/>
                        </a:ext>
                      </a:extLst>
                    </p:cNvPr>
                    <p:cNvSpPr/>
                    <p:nvPr/>
                  </p:nvSpPr>
                  <p:spPr>
                    <a:xfrm>
                      <a:off x="5276452" y="57168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5" name="Oval 934">
                      <a:extLst>
                        <a:ext uri="{FF2B5EF4-FFF2-40B4-BE49-F238E27FC236}">
                          <a16:creationId xmlns:a16="http://schemas.microsoft.com/office/drawing/2014/main" id="{64189820-783A-3E47-110B-8875AD94EE6E}"/>
                        </a:ext>
                      </a:extLst>
                    </p:cNvPr>
                    <p:cNvSpPr/>
                    <p:nvPr/>
                  </p:nvSpPr>
                  <p:spPr>
                    <a:xfrm>
                      <a:off x="5100151" y="57605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6" name="Oval 935">
                      <a:extLst>
                        <a:ext uri="{FF2B5EF4-FFF2-40B4-BE49-F238E27FC236}">
                          <a16:creationId xmlns:a16="http://schemas.microsoft.com/office/drawing/2014/main" id="{8CDA97AE-8B1F-B599-442E-532C6FDA4506}"/>
                        </a:ext>
                      </a:extLst>
                    </p:cNvPr>
                    <p:cNvSpPr/>
                    <p:nvPr/>
                  </p:nvSpPr>
                  <p:spPr>
                    <a:xfrm>
                      <a:off x="5203772" y="57333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7" name="Oval 936">
                      <a:extLst>
                        <a:ext uri="{FF2B5EF4-FFF2-40B4-BE49-F238E27FC236}">
                          <a16:creationId xmlns:a16="http://schemas.microsoft.com/office/drawing/2014/main" id="{3CD35254-DAD4-B04E-F713-09697590D4CA}"/>
                        </a:ext>
                      </a:extLst>
                    </p:cNvPr>
                    <p:cNvSpPr/>
                    <p:nvPr/>
                  </p:nvSpPr>
                  <p:spPr>
                    <a:xfrm>
                      <a:off x="5269633" y="57605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8" name="Oval 937">
                      <a:extLst>
                        <a:ext uri="{FF2B5EF4-FFF2-40B4-BE49-F238E27FC236}">
                          <a16:creationId xmlns:a16="http://schemas.microsoft.com/office/drawing/2014/main" id="{DB25B7FC-A523-E503-63DB-F08015E262E1}"/>
                        </a:ext>
                      </a:extLst>
                    </p:cNvPr>
                    <p:cNvSpPr/>
                    <p:nvPr/>
                  </p:nvSpPr>
                  <p:spPr>
                    <a:xfrm>
                      <a:off x="5094373" y="56707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9" name="Oval 938">
                      <a:extLst>
                        <a:ext uri="{FF2B5EF4-FFF2-40B4-BE49-F238E27FC236}">
                          <a16:creationId xmlns:a16="http://schemas.microsoft.com/office/drawing/2014/main" id="{4D583D34-4FDA-A6FF-902D-AE8E6100A9D6}"/>
                        </a:ext>
                      </a:extLst>
                    </p:cNvPr>
                    <p:cNvSpPr/>
                    <p:nvPr/>
                  </p:nvSpPr>
                  <p:spPr>
                    <a:xfrm>
                      <a:off x="5011010" y="56891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0" name="Oval 939">
                      <a:extLst>
                        <a:ext uri="{FF2B5EF4-FFF2-40B4-BE49-F238E27FC236}">
                          <a16:creationId xmlns:a16="http://schemas.microsoft.com/office/drawing/2014/main" id="{D19DECCC-D082-5EB7-84EF-2C620884C012}"/>
                        </a:ext>
                      </a:extLst>
                    </p:cNvPr>
                    <p:cNvSpPr/>
                    <p:nvPr/>
                  </p:nvSpPr>
                  <p:spPr>
                    <a:xfrm>
                      <a:off x="5114631" y="566189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1" name="Oval 940">
                      <a:extLst>
                        <a:ext uri="{FF2B5EF4-FFF2-40B4-BE49-F238E27FC236}">
                          <a16:creationId xmlns:a16="http://schemas.microsoft.com/office/drawing/2014/main" id="{ED753FFA-4A78-C3E4-6209-2CE7D1A001D0}"/>
                        </a:ext>
                      </a:extLst>
                    </p:cNvPr>
                    <p:cNvSpPr/>
                    <p:nvPr/>
                  </p:nvSpPr>
                  <p:spPr>
                    <a:xfrm>
                      <a:off x="5180492" y="56891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2" name="Oval 941">
                      <a:extLst>
                        <a:ext uri="{FF2B5EF4-FFF2-40B4-BE49-F238E27FC236}">
                          <a16:creationId xmlns:a16="http://schemas.microsoft.com/office/drawing/2014/main" id="{E05EFE1E-D26D-938F-06CC-D9C0B6AF3D32}"/>
                        </a:ext>
                      </a:extLst>
                    </p:cNvPr>
                    <p:cNvSpPr/>
                    <p:nvPr/>
                  </p:nvSpPr>
                  <p:spPr>
                    <a:xfrm>
                      <a:off x="5016249" y="57410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3" name="Oval 942">
                      <a:extLst>
                        <a:ext uri="{FF2B5EF4-FFF2-40B4-BE49-F238E27FC236}">
                          <a16:creationId xmlns:a16="http://schemas.microsoft.com/office/drawing/2014/main" id="{7A8249D9-24CE-00AE-6C4A-D2BEE7BB2A86}"/>
                        </a:ext>
                      </a:extLst>
                    </p:cNvPr>
                    <p:cNvSpPr/>
                    <p:nvPr/>
                  </p:nvSpPr>
                  <p:spPr>
                    <a:xfrm>
                      <a:off x="5119870" y="57138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4" name="Oval 943">
                      <a:extLst>
                        <a:ext uri="{FF2B5EF4-FFF2-40B4-BE49-F238E27FC236}">
                          <a16:creationId xmlns:a16="http://schemas.microsoft.com/office/drawing/2014/main" id="{6F881ADD-F4EF-B620-3AF4-2D2A2A857FC2}"/>
                        </a:ext>
                      </a:extLst>
                    </p:cNvPr>
                    <p:cNvSpPr/>
                    <p:nvPr/>
                  </p:nvSpPr>
                  <p:spPr>
                    <a:xfrm>
                      <a:off x="5185731" y="57410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5" name="Oval 944">
                      <a:extLst>
                        <a:ext uri="{FF2B5EF4-FFF2-40B4-BE49-F238E27FC236}">
                          <a16:creationId xmlns:a16="http://schemas.microsoft.com/office/drawing/2014/main" id="{65538C3D-7F3D-E5C4-C11C-3066115F220F}"/>
                        </a:ext>
                      </a:extLst>
                    </p:cNvPr>
                    <p:cNvSpPr/>
                    <p:nvPr/>
                  </p:nvSpPr>
                  <p:spPr>
                    <a:xfrm>
                      <a:off x="4988150" y="57387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6" name="Oval 945">
                      <a:extLst>
                        <a:ext uri="{FF2B5EF4-FFF2-40B4-BE49-F238E27FC236}">
                          <a16:creationId xmlns:a16="http://schemas.microsoft.com/office/drawing/2014/main" id="{F800C7CB-D9AD-D069-93EA-D1F957D390FE}"/>
                        </a:ext>
                      </a:extLst>
                    </p:cNvPr>
                    <p:cNvSpPr/>
                    <p:nvPr/>
                  </p:nvSpPr>
                  <p:spPr>
                    <a:xfrm>
                      <a:off x="5091771" y="571149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7" name="Oval 946">
                      <a:extLst>
                        <a:ext uri="{FF2B5EF4-FFF2-40B4-BE49-F238E27FC236}">
                          <a16:creationId xmlns:a16="http://schemas.microsoft.com/office/drawing/2014/main" id="{08D35E46-4EB1-3647-76F4-2EDAC1DCD6EE}"/>
                        </a:ext>
                      </a:extLst>
                    </p:cNvPr>
                    <p:cNvSpPr/>
                    <p:nvPr/>
                  </p:nvSpPr>
                  <p:spPr>
                    <a:xfrm>
                      <a:off x="5157632" y="57387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8" name="Oval 947">
                      <a:extLst>
                        <a:ext uri="{FF2B5EF4-FFF2-40B4-BE49-F238E27FC236}">
                          <a16:creationId xmlns:a16="http://schemas.microsoft.com/office/drawing/2014/main" id="{68306F44-4B85-B070-334D-709A63C88E74}"/>
                        </a:ext>
                      </a:extLst>
                    </p:cNvPr>
                    <p:cNvSpPr/>
                    <p:nvPr/>
                  </p:nvSpPr>
                  <p:spPr>
                    <a:xfrm>
                      <a:off x="4892079" y="57879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9" name="Oval 948">
                      <a:extLst>
                        <a:ext uri="{FF2B5EF4-FFF2-40B4-BE49-F238E27FC236}">
                          <a16:creationId xmlns:a16="http://schemas.microsoft.com/office/drawing/2014/main" id="{ED4AB802-76C1-A4A3-3D2F-E13ADB981AFD}"/>
                        </a:ext>
                      </a:extLst>
                    </p:cNvPr>
                    <p:cNvSpPr/>
                    <p:nvPr/>
                  </p:nvSpPr>
                  <p:spPr>
                    <a:xfrm>
                      <a:off x="4957940" y="58151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0" name="Oval 949">
                      <a:extLst>
                        <a:ext uri="{FF2B5EF4-FFF2-40B4-BE49-F238E27FC236}">
                          <a16:creationId xmlns:a16="http://schemas.microsoft.com/office/drawing/2014/main" id="{49F06E9A-E864-0A62-7B10-6B7CC945160D}"/>
                        </a:ext>
                      </a:extLst>
                    </p:cNvPr>
                    <p:cNvSpPr/>
                    <p:nvPr/>
                  </p:nvSpPr>
                  <p:spPr>
                    <a:xfrm>
                      <a:off x="4940858" y="59675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1" name="Oval 950">
                      <a:extLst>
                        <a:ext uri="{FF2B5EF4-FFF2-40B4-BE49-F238E27FC236}">
                          <a16:creationId xmlns:a16="http://schemas.microsoft.com/office/drawing/2014/main" id="{5DE9E528-6513-B592-4E85-1CC8CA149290}"/>
                        </a:ext>
                      </a:extLst>
                    </p:cNvPr>
                    <p:cNvSpPr/>
                    <p:nvPr/>
                  </p:nvSpPr>
                  <p:spPr>
                    <a:xfrm>
                      <a:off x="5044479" y="59403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2" name="Oval 951">
                      <a:extLst>
                        <a:ext uri="{FF2B5EF4-FFF2-40B4-BE49-F238E27FC236}">
                          <a16:creationId xmlns:a16="http://schemas.microsoft.com/office/drawing/2014/main" id="{72E55F02-02E2-A806-49E9-41C62F2CB9CD}"/>
                        </a:ext>
                      </a:extLst>
                    </p:cNvPr>
                    <p:cNvSpPr/>
                    <p:nvPr/>
                  </p:nvSpPr>
                  <p:spPr>
                    <a:xfrm>
                      <a:off x="5110340" y="59675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3" name="Oval 952">
                      <a:extLst>
                        <a:ext uri="{FF2B5EF4-FFF2-40B4-BE49-F238E27FC236}">
                          <a16:creationId xmlns:a16="http://schemas.microsoft.com/office/drawing/2014/main" id="{61CB1F06-FF49-435C-9942-B0E9D5AF8895}"/>
                        </a:ext>
                      </a:extLst>
                    </p:cNvPr>
                    <p:cNvSpPr/>
                    <p:nvPr/>
                  </p:nvSpPr>
                  <p:spPr>
                    <a:xfrm>
                      <a:off x="4869219" y="58505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4" name="Oval 953">
                      <a:extLst>
                        <a:ext uri="{FF2B5EF4-FFF2-40B4-BE49-F238E27FC236}">
                          <a16:creationId xmlns:a16="http://schemas.microsoft.com/office/drawing/2014/main" id="{0FC7D27E-1B7B-2092-5D8D-F466F103ABA7}"/>
                        </a:ext>
                      </a:extLst>
                    </p:cNvPr>
                    <p:cNvSpPr/>
                    <p:nvPr/>
                  </p:nvSpPr>
                  <p:spPr>
                    <a:xfrm>
                      <a:off x="4935080" y="58777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5" name="Oval 954">
                      <a:extLst>
                        <a:ext uri="{FF2B5EF4-FFF2-40B4-BE49-F238E27FC236}">
                          <a16:creationId xmlns:a16="http://schemas.microsoft.com/office/drawing/2014/main" id="{B70F8265-3EBC-44A5-FCA8-B688DE059AC3}"/>
                        </a:ext>
                      </a:extLst>
                    </p:cNvPr>
                    <p:cNvSpPr/>
                    <p:nvPr/>
                  </p:nvSpPr>
                  <p:spPr>
                    <a:xfrm>
                      <a:off x="4892079" y="58064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6" name="Oval 955">
                      <a:extLst>
                        <a:ext uri="{FF2B5EF4-FFF2-40B4-BE49-F238E27FC236}">
                          <a16:creationId xmlns:a16="http://schemas.microsoft.com/office/drawing/2014/main" id="{FDD15485-9CBA-3F07-2216-85DD92CDCD59}"/>
                        </a:ext>
                      </a:extLst>
                    </p:cNvPr>
                    <p:cNvSpPr/>
                    <p:nvPr/>
                  </p:nvSpPr>
                  <p:spPr>
                    <a:xfrm>
                      <a:off x="4957940" y="58336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7" name="Oval 956">
                      <a:extLst>
                        <a:ext uri="{FF2B5EF4-FFF2-40B4-BE49-F238E27FC236}">
                          <a16:creationId xmlns:a16="http://schemas.microsoft.com/office/drawing/2014/main" id="{E3D38C02-F308-1BAD-4D58-5BE684DB4878}"/>
                        </a:ext>
                      </a:extLst>
                    </p:cNvPr>
                    <p:cNvSpPr/>
                    <p:nvPr/>
                  </p:nvSpPr>
                  <p:spPr>
                    <a:xfrm>
                      <a:off x="4851717" y="58961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8" name="Oval 957">
                      <a:extLst>
                        <a:ext uri="{FF2B5EF4-FFF2-40B4-BE49-F238E27FC236}">
                          <a16:creationId xmlns:a16="http://schemas.microsoft.com/office/drawing/2014/main" id="{BEB94DDC-8F48-7582-2F61-E9C6F5B3545C}"/>
                        </a:ext>
                      </a:extLst>
                    </p:cNvPr>
                    <p:cNvSpPr/>
                    <p:nvPr/>
                  </p:nvSpPr>
                  <p:spPr>
                    <a:xfrm>
                      <a:off x="4955338" y="58688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9" name="Oval 958">
                      <a:extLst>
                        <a:ext uri="{FF2B5EF4-FFF2-40B4-BE49-F238E27FC236}">
                          <a16:creationId xmlns:a16="http://schemas.microsoft.com/office/drawing/2014/main" id="{6F102862-0D46-7529-B655-A5FAF25A4942}"/>
                        </a:ext>
                      </a:extLst>
                    </p:cNvPr>
                    <p:cNvSpPr/>
                    <p:nvPr/>
                  </p:nvSpPr>
                  <p:spPr>
                    <a:xfrm>
                      <a:off x="5021199" y="58961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0" name="Oval 959">
                      <a:extLst>
                        <a:ext uri="{FF2B5EF4-FFF2-40B4-BE49-F238E27FC236}">
                          <a16:creationId xmlns:a16="http://schemas.microsoft.com/office/drawing/2014/main" id="{C4AD2C23-C54A-F04C-11D0-39594B0F9416}"/>
                        </a:ext>
                      </a:extLst>
                    </p:cNvPr>
                    <p:cNvSpPr/>
                    <p:nvPr/>
                  </p:nvSpPr>
                  <p:spPr>
                    <a:xfrm>
                      <a:off x="4856956" y="59480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1" name="Oval 960">
                      <a:extLst>
                        <a:ext uri="{FF2B5EF4-FFF2-40B4-BE49-F238E27FC236}">
                          <a16:creationId xmlns:a16="http://schemas.microsoft.com/office/drawing/2014/main" id="{EA60871C-9F60-3DF9-84D5-F69C67009762}"/>
                        </a:ext>
                      </a:extLst>
                    </p:cNvPr>
                    <p:cNvSpPr/>
                    <p:nvPr/>
                  </p:nvSpPr>
                  <p:spPr>
                    <a:xfrm>
                      <a:off x="4960577" y="59208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2" name="Oval 961">
                      <a:extLst>
                        <a:ext uri="{FF2B5EF4-FFF2-40B4-BE49-F238E27FC236}">
                          <a16:creationId xmlns:a16="http://schemas.microsoft.com/office/drawing/2014/main" id="{FB7F7BDC-0E98-791B-1265-4CA63787D113}"/>
                        </a:ext>
                      </a:extLst>
                    </p:cNvPr>
                    <p:cNvSpPr/>
                    <p:nvPr/>
                  </p:nvSpPr>
                  <p:spPr>
                    <a:xfrm>
                      <a:off x="5026438" y="59480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3" name="Oval 962">
                      <a:extLst>
                        <a:ext uri="{FF2B5EF4-FFF2-40B4-BE49-F238E27FC236}">
                          <a16:creationId xmlns:a16="http://schemas.microsoft.com/office/drawing/2014/main" id="{96EB1E0E-3515-721E-F95E-FD2648377C19}"/>
                        </a:ext>
                      </a:extLst>
                    </p:cNvPr>
                    <p:cNvSpPr/>
                    <p:nvPr/>
                  </p:nvSpPr>
                  <p:spPr>
                    <a:xfrm>
                      <a:off x="4828857" y="59457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4" name="Oval 963">
                      <a:extLst>
                        <a:ext uri="{FF2B5EF4-FFF2-40B4-BE49-F238E27FC236}">
                          <a16:creationId xmlns:a16="http://schemas.microsoft.com/office/drawing/2014/main" id="{8207C7EF-7EC3-A27B-5661-2244E0EB10E0}"/>
                        </a:ext>
                      </a:extLst>
                    </p:cNvPr>
                    <p:cNvSpPr/>
                    <p:nvPr/>
                  </p:nvSpPr>
                  <p:spPr>
                    <a:xfrm>
                      <a:off x="4932478" y="59184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5" name="Oval 964">
                      <a:extLst>
                        <a:ext uri="{FF2B5EF4-FFF2-40B4-BE49-F238E27FC236}">
                          <a16:creationId xmlns:a16="http://schemas.microsoft.com/office/drawing/2014/main" id="{EFC81CCB-5B1C-5963-5848-793F721ABAE2}"/>
                        </a:ext>
                      </a:extLst>
                    </p:cNvPr>
                    <p:cNvSpPr/>
                    <p:nvPr/>
                  </p:nvSpPr>
                  <p:spPr>
                    <a:xfrm>
                      <a:off x="4998339" y="59457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6" name="Oval 965">
                      <a:extLst>
                        <a:ext uri="{FF2B5EF4-FFF2-40B4-BE49-F238E27FC236}">
                          <a16:creationId xmlns:a16="http://schemas.microsoft.com/office/drawing/2014/main" id="{62492AD0-7A9E-68DC-7384-7B254C8EDE3E}"/>
                        </a:ext>
                      </a:extLst>
                    </p:cNvPr>
                    <p:cNvSpPr/>
                    <p:nvPr/>
                  </p:nvSpPr>
                  <p:spPr>
                    <a:xfrm>
                      <a:off x="5307886" y="565669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7" name="Oval 966">
                      <a:extLst>
                        <a:ext uri="{FF2B5EF4-FFF2-40B4-BE49-F238E27FC236}">
                          <a16:creationId xmlns:a16="http://schemas.microsoft.com/office/drawing/2014/main" id="{080BC2D8-991C-467F-89D5-92D0AD8BD682}"/>
                        </a:ext>
                      </a:extLst>
                    </p:cNvPr>
                    <p:cNvSpPr/>
                    <p:nvPr/>
                  </p:nvSpPr>
                  <p:spPr>
                    <a:xfrm>
                      <a:off x="5373747" y="56839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8" name="Oval 967">
                      <a:extLst>
                        <a:ext uri="{FF2B5EF4-FFF2-40B4-BE49-F238E27FC236}">
                          <a16:creationId xmlns:a16="http://schemas.microsoft.com/office/drawing/2014/main" id="{AAADE5E7-83FE-96BE-67FF-E9D761BF31CA}"/>
                        </a:ext>
                      </a:extLst>
                    </p:cNvPr>
                    <p:cNvSpPr/>
                    <p:nvPr/>
                  </p:nvSpPr>
                  <p:spPr>
                    <a:xfrm>
                      <a:off x="5356665" y="5836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9" name="Oval 968">
                      <a:extLst>
                        <a:ext uri="{FF2B5EF4-FFF2-40B4-BE49-F238E27FC236}">
                          <a16:creationId xmlns:a16="http://schemas.microsoft.com/office/drawing/2014/main" id="{07BFD5BC-3527-58D6-4173-FB6C1705DB75}"/>
                        </a:ext>
                      </a:extLst>
                    </p:cNvPr>
                    <p:cNvSpPr/>
                    <p:nvPr/>
                  </p:nvSpPr>
                  <p:spPr>
                    <a:xfrm>
                      <a:off x="5460286" y="580909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0" name="Oval 969">
                      <a:extLst>
                        <a:ext uri="{FF2B5EF4-FFF2-40B4-BE49-F238E27FC236}">
                          <a16:creationId xmlns:a16="http://schemas.microsoft.com/office/drawing/2014/main" id="{8D4918D7-B9CF-6916-BBE8-3E7714175645}"/>
                        </a:ext>
                      </a:extLst>
                    </p:cNvPr>
                    <p:cNvSpPr/>
                    <p:nvPr/>
                  </p:nvSpPr>
                  <p:spPr>
                    <a:xfrm>
                      <a:off x="5526147" y="5836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1" name="Oval 970">
                      <a:extLst>
                        <a:ext uri="{FF2B5EF4-FFF2-40B4-BE49-F238E27FC236}">
                          <a16:creationId xmlns:a16="http://schemas.microsoft.com/office/drawing/2014/main" id="{DACCB731-92EF-F0CE-FF43-ADACB61B1F85}"/>
                        </a:ext>
                      </a:extLst>
                    </p:cNvPr>
                    <p:cNvSpPr/>
                    <p:nvPr/>
                  </p:nvSpPr>
                  <p:spPr>
                    <a:xfrm>
                      <a:off x="5285026" y="57192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2" name="Oval 971">
                      <a:extLst>
                        <a:ext uri="{FF2B5EF4-FFF2-40B4-BE49-F238E27FC236}">
                          <a16:creationId xmlns:a16="http://schemas.microsoft.com/office/drawing/2014/main" id="{19D1E6FF-152F-37B5-C810-F89C46F432B9}"/>
                        </a:ext>
                      </a:extLst>
                    </p:cNvPr>
                    <p:cNvSpPr/>
                    <p:nvPr/>
                  </p:nvSpPr>
                  <p:spPr>
                    <a:xfrm>
                      <a:off x="5350887" y="57465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3" name="Oval 972">
                      <a:extLst>
                        <a:ext uri="{FF2B5EF4-FFF2-40B4-BE49-F238E27FC236}">
                          <a16:creationId xmlns:a16="http://schemas.microsoft.com/office/drawing/2014/main" id="{EE37F814-C0C1-980F-4A6F-07AC47C69052}"/>
                        </a:ext>
                      </a:extLst>
                    </p:cNvPr>
                    <p:cNvSpPr/>
                    <p:nvPr/>
                  </p:nvSpPr>
                  <p:spPr>
                    <a:xfrm>
                      <a:off x="5307886" y="56752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4" name="Oval 973">
                      <a:extLst>
                        <a:ext uri="{FF2B5EF4-FFF2-40B4-BE49-F238E27FC236}">
                          <a16:creationId xmlns:a16="http://schemas.microsoft.com/office/drawing/2014/main" id="{618B7B4D-6325-95B0-8E28-51190FC2D159}"/>
                        </a:ext>
                      </a:extLst>
                    </p:cNvPr>
                    <p:cNvSpPr/>
                    <p:nvPr/>
                  </p:nvSpPr>
                  <p:spPr>
                    <a:xfrm>
                      <a:off x="5373747" y="57024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5" name="Oval 974">
                      <a:extLst>
                        <a:ext uri="{FF2B5EF4-FFF2-40B4-BE49-F238E27FC236}">
                          <a16:creationId xmlns:a16="http://schemas.microsoft.com/office/drawing/2014/main" id="{4EA72EB6-7046-1539-4592-B26696BA9AFB}"/>
                        </a:ext>
                      </a:extLst>
                    </p:cNvPr>
                    <p:cNvSpPr/>
                    <p:nvPr/>
                  </p:nvSpPr>
                  <p:spPr>
                    <a:xfrm>
                      <a:off x="5267524" y="57648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6" name="Oval 975">
                      <a:extLst>
                        <a:ext uri="{FF2B5EF4-FFF2-40B4-BE49-F238E27FC236}">
                          <a16:creationId xmlns:a16="http://schemas.microsoft.com/office/drawing/2014/main" id="{AB5C7FC6-B933-192B-8FCE-90FB1C6F940D}"/>
                        </a:ext>
                      </a:extLst>
                    </p:cNvPr>
                    <p:cNvSpPr/>
                    <p:nvPr/>
                  </p:nvSpPr>
                  <p:spPr>
                    <a:xfrm>
                      <a:off x="5371145" y="57376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7" name="Oval 976">
                      <a:extLst>
                        <a:ext uri="{FF2B5EF4-FFF2-40B4-BE49-F238E27FC236}">
                          <a16:creationId xmlns:a16="http://schemas.microsoft.com/office/drawing/2014/main" id="{32945C8E-6820-641D-A81B-C4284E584BB0}"/>
                        </a:ext>
                      </a:extLst>
                    </p:cNvPr>
                    <p:cNvSpPr/>
                    <p:nvPr/>
                  </p:nvSpPr>
                  <p:spPr>
                    <a:xfrm>
                      <a:off x="5437006" y="57648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8" name="Oval 977">
                      <a:extLst>
                        <a:ext uri="{FF2B5EF4-FFF2-40B4-BE49-F238E27FC236}">
                          <a16:creationId xmlns:a16="http://schemas.microsoft.com/office/drawing/2014/main" id="{7735CF98-9A43-5C4D-70E1-D46B5E38F3DB}"/>
                        </a:ext>
                      </a:extLst>
                    </p:cNvPr>
                    <p:cNvSpPr/>
                    <p:nvPr/>
                  </p:nvSpPr>
                  <p:spPr>
                    <a:xfrm>
                      <a:off x="5272763" y="58167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9" name="Oval 978">
                      <a:extLst>
                        <a:ext uri="{FF2B5EF4-FFF2-40B4-BE49-F238E27FC236}">
                          <a16:creationId xmlns:a16="http://schemas.microsoft.com/office/drawing/2014/main" id="{5B912E6D-1EE3-A364-9873-7E3303CD4BB2}"/>
                        </a:ext>
                      </a:extLst>
                    </p:cNvPr>
                    <p:cNvSpPr/>
                    <p:nvPr/>
                  </p:nvSpPr>
                  <p:spPr>
                    <a:xfrm>
                      <a:off x="5376384" y="57895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0" name="Oval 979">
                      <a:extLst>
                        <a:ext uri="{FF2B5EF4-FFF2-40B4-BE49-F238E27FC236}">
                          <a16:creationId xmlns:a16="http://schemas.microsoft.com/office/drawing/2014/main" id="{A12801D8-BA60-AFFE-6647-A429C9AAA52C}"/>
                        </a:ext>
                      </a:extLst>
                    </p:cNvPr>
                    <p:cNvSpPr/>
                    <p:nvPr/>
                  </p:nvSpPr>
                  <p:spPr>
                    <a:xfrm>
                      <a:off x="5442245" y="58167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1" name="Oval 980">
                      <a:extLst>
                        <a:ext uri="{FF2B5EF4-FFF2-40B4-BE49-F238E27FC236}">
                          <a16:creationId xmlns:a16="http://schemas.microsoft.com/office/drawing/2014/main" id="{7E1742EC-8B95-69C9-2F17-7BD9C8C937EB}"/>
                        </a:ext>
                      </a:extLst>
                    </p:cNvPr>
                    <p:cNvSpPr/>
                    <p:nvPr/>
                  </p:nvSpPr>
                  <p:spPr>
                    <a:xfrm>
                      <a:off x="5244664" y="58144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2" name="Oval 981">
                      <a:extLst>
                        <a:ext uri="{FF2B5EF4-FFF2-40B4-BE49-F238E27FC236}">
                          <a16:creationId xmlns:a16="http://schemas.microsoft.com/office/drawing/2014/main" id="{09E53CAA-841C-E44E-2430-852C7A90A173}"/>
                        </a:ext>
                      </a:extLst>
                    </p:cNvPr>
                    <p:cNvSpPr/>
                    <p:nvPr/>
                  </p:nvSpPr>
                  <p:spPr>
                    <a:xfrm>
                      <a:off x="5348285" y="57872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3" name="Oval 982">
                      <a:extLst>
                        <a:ext uri="{FF2B5EF4-FFF2-40B4-BE49-F238E27FC236}">
                          <a16:creationId xmlns:a16="http://schemas.microsoft.com/office/drawing/2014/main" id="{788C54F3-ED3D-6F2F-F01C-7A4F5C0EE063}"/>
                        </a:ext>
                      </a:extLst>
                    </p:cNvPr>
                    <p:cNvSpPr/>
                    <p:nvPr/>
                  </p:nvSpPr>
                  <p:spPr>
                    <a:xfrm>
                      <a:off x="5414146" y="58144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4" name="Oval 983">
                      <a:extLst>
                        <a:ext uri="{FF2B5EF4-FFF2-40B4-BE49-F238E27FC236}">
                          <a16:creationId xmlns:a16="http://schemas.microsoft.com/office/drawing/2014/main" id="{6C3981CF-7F14-2FBF-7D94-44DF5850ACF0}"/>
                        </a:ext>
                      </a:extLst>
                    </p:cNvPr>
                    <p:cNvSpPr/>
                    <p:nvPr/>
                  </p:nvSpPr>
                  <p:spPr>
                    <a:xfrm>
                      <a:off x="5128046" y="57390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5" name="Oval 984">
                      <a:extLst>
                        <a:ext uri="{FF2B5EF4-FFF2-40B4-BE49-F238E27FC236}">
                          <a16:creationId xmlns:a16="http://schemas.microsoft.com/office/drawing/2014/main" id="{8AE6D9C0-612E-6F56-D65B-755E63F73186}"/>
                        </a:ext>
                      </a:extLst>
                    </p:cNvPr>
                    <p:cNvSpPr/>
                    <p:nvPr/>
                  </p:nvSpPr>
                  <p:spPr>
                    <a:xfrm>
                      <a:off x="5193907" y="57662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6" name="Oval 985">
                      <a:extLst>
                        <a:ext uri="{FF2B5EF4-FFF2-40B4-BE49-F238E27FC236}">
                          <a16:creationId xmlns:a16="http://schemas.microsoft.com/office/drawing/2014/main" id="{83FB5C34-D8EB-F8C3-8326-26EA05C81503}"/>
                        </a:ext>
                      </a:extLst>
                    </p:cNvPr>
                    <p:cNvSpPr/>
                    <p:nvPr/>
                  </p:nvSpPr>
                  <p:spPr>
                    <a:xfrm>
                      <a:off x="5176825" y="59186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7" name="Oval 986">
                      <a:extLst>
                        <a:ext uri="{FF2B5EF4-FFF2-40B4-BE49-F238E27FC236}">
                          <a16:creationId xmlns:a16="http://schemas.microsoft.com/office/drawing/2014/main" id="{A5DE1213-FA44-9080-843F-360290CFADB1}"/>
                        </a:ext>
                      </a:extLst>
                    </p:cNvPr>
                    <p:cNvSpPr/>
                    <p:nvPr/>
                  </p:nvSpPr>
                  <p:spPr>
                    <a:xfrm>
                      <a:off x="5280446" y="58914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8" name="Oval 987">
                      <a:extLst>
                        <a:ext uri="{FF2B5EF4-FFF2-40B4-BE49-F238E27FC236}">
                          <a16:creationId xmlns:a16="http://schemas.microsoft.com/office/drawing/2014/main" id="{4DBFBC57-97BA-D4C1-F7D6-C7D22F3D0367}"/>
                        </a:ext>
                      </a:extLst>
                    </p:cNvPr>
                    <p:cNvSpPr/>
                    <p:nvPr/>
                  </p:nvSpPr>
                  <p:spPr>
                    <a:xfrm>
                      <a:off x="5346307" y="59186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9" name="Oval 988">
                      <a:extLst>
                        <a:ext uri="{FF2B5EF4-FFF2-40B4-BE49-F238E27FC236}">
                          <a16:creationId xmlns:a16="http://schemas.microsoft.com/office/drawing/2014/main" id="{41592F8F-7794-B729-3BD9-CE56F81D8D0B}"/>
                        </a:ext>
                      </a:extLst>
                    </p:cNvPr>
                    <p:cNvSpPr/>
                    <p:nvPr/>
                  </p:nvSpPr>
                  <p:spPr>
                    <a:xfrm>
                      <a:off x="5105186" y="58016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0" name="Oval 989">
                      <a:extLst>
                        <a:ext uri="{FF2B5EF4-FFF2-40B4-BE49-F238E27FC236}">
                          <a16:creationId xmlns:a16="http://schemas.microsoft.com/office/drawing/2014/main" id="{7DD77233-B84D-3677-AB08-CD7083D0B40A}"/>
                        </a:ext>
                      </a:extLst>
                    </p:cNvPr>
                    <p:cNvSpPr/>
                    <p:nvPr/>
                  </p:nvSpPr>
                  <p:spPr>
                    <a:xfrm>
                      <a:off x="5171047" y="58288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1" name="Oval 990">
                      <a:extLst>
                        <a:ext uri="{FF2B5EF4-FFF2-40B4-BE49-F238E27FC236}">
                          <a16:creationId xmlns:a16="http://schemas.microsoft.com/office/drawing/2014/main" id="{7214B285-60CF-A5E1-9014-16789614BFFA}"/>
                        </a:ext>
                      </a:extLst>
                    </p:cNvPr>
                    <p:cNvSpPr/>
                    <p:nvPr/>
                  </p:nvSpPr>
                  <p:spPr>
                    <a:xfrm>
                      <a:off x="5128046" y="57575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2" name="Oval 991">
                      <a:extLst>
                        <a:ext uri="{FF2B5EF4-FFF2-40B4-BE49-F238E27FC236}">
                          <a16:creationId xmlns:a16="http://schemas.microsoft.com/office/drawing/2014/main" id="{2EBBCEDB-8C45-583C-3152-205A40A4EEC8}"/>
                        </a:ext>
                      </a:extLst>
                    </p:cNvPr>
                    <p:cNvSpPr/>
                    <p:nvPr/>
                  </p:nvSpPr>
                  <p:spPr>
                    <a:xfrm>
                      <a:off x="5193907" y="57847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3" name="Oval 992">
                      <a:extLst>
                        <a:ext uri="{FF2B5EF4-FFF2-40B4-BE49-F238E27FC236}">
                          <a16:creationId xmlns:a16="http://schemas.microsoft.com/office/drawing/2014/main" id="{8E9CCF9B-C11C-61D0-C2A8-A6C90DCDAE29}"/>
                        </a:ext>
                      </a:extLst>
                    </p:cNvPr>
                    <p:cNvSpPr/>
                    <p:nvPr/>
                  </p:nvSpPr>
                  <p:spPr>
                    <a:xfrm>
                      <a:off x="5087684" y="58471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4" name="Oval 993">
                      <a:extLst>
                        <a:ext uri="{FF2B5EF4-FFF2-40B4-BE49-F238E27FC236}">
                          <a16:creationId xmlns:a16="http://schemas.microsoft.com/office/drawing/2014/main" id="{9FB6926F-F1EC-CDAB-4216-4C3F3DA9E15E}"/>
                        </a:ext>
                      </a:extLst>
                    </p:cNvPr>
                    <p:cNvSpPr/>
                    <p:nvPr/>
                  </p:nvSpPr>
                  <p:spPr>
                    <a:xfrm>
                      <a:off x="5191305" y="58199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5" name="Oval 994">
                      <a:extLst>
                        <a:ext uri="{FF2B5EF4-FFF2-40B4-BE49-F238E27FC236}">
                          <a16:creationId xmlns:a16="http://schemas.microsoft.com/office/drawing/2014/main" id="{53966003-17DD-226E-49FF-314C385118FA}"/>
                        </a:ext>
                      </a:extLst>
                    </p:cNvPr>
                    <p:cNvSpPr/>
                    <p:nvPr/>
                  </p:nvSpPr>
                  <p:spPr>
                    <a:xfrm>
                      <a:off x="5257166" y="58471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6" name="Oval 995">
                      <a:extLst>
                        <a:ext uri="{FF2B5EF4-FFF2-40B4-BE49-F238E27FC236}">
                          <a16:creationId xmlns:a16="http://schemas.microsoft.com/office/drawing/2014/main" id="{A1D97A37-099E-5563-4F88-C5F033CD95CB}"/>
                        </a:ext>
                      </a:extLst>
                    </p:cNvPr>
                    <p:cNvSpPr/>
                    <p:nvPr/>
                  </p:nvSpPr>
                  <p:spPr>
                    <a:xfrm>
                      <a:off x="5092923" y="58991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7" name="Oval 996">
                      <a:extLst>
                        <a:ext uri="{FF2B5EF4-FFF2-40B4-BE49-F238E27FC236}">
                          <a16:creationId xmlns:a16="http://schemas.microsoft.com/office/drawing/2014/main" id="{4A959C8C-581B-5B7A-12C3-59FBB35E1659}"/>
                        </a:ext>
                      </a:extLst>
                    </p:cNvPr>
                    <p:cNvSpPr/>
                    <p:nvPr/>
                  </p:nvSpPr>
                  <p:spPr>
                    <a:xfrm>
                      <a:off x="5196544" y="58719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8" name="Oval 997">
                      <a:extLst>
                        <a:ext uri="{FF2B5EF4-FFF2-40B4-BE49-F238E27FC236}">
                          <a16:creationId xmlns:a16="http://schemas.microsoft.com/office/drawing/2014/main" id="{7F845698-4BEF-0E74-AC59-9786282219A0}"/>
                        </a:ext>
                      </a:extLst>
                    </p:cNvPr>
                    <p:cNvSpPr/>
                    <p:nvPr/>
                  </p:nvSpPr>
                  <p:spPr>
                    <a:xfrm>
                      <a:off x="5262405" y="58991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9" name="Oval 998">
                      <a:extLst>
                        <a:ext uri="{FF2B5EF4-FFF2-40B4-BE49-F238E27FC236}">
                          <a16:creationId xmlns:a16="http://schemas.microsoft.com/office/drawing/2014/main" id="{EACD33BE-7E7C-2384-640B-DAEE0E42BC20}"/>
                        </a:ext>
                      </a:extLst>
                    </p:cNvPr>
                    <p:cNvSpPr/>
                    <p:nvPr/>
                  </p:nvSpPr>
                  <p:spPr>
                    <a:xfrm>
                      <a:off x="5064824" y="58967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0" name="Oval 999">
                      <a:extLst>
                        <a:ext uri="{FF2B5EF4-FFF2-40B4-BE49-F238E27FC236}">
                          <a16:creationId xmlns:a16="http://schemas.microsoft.com/office/drawing/2014/main" id="{B64905CC-9E53-17BC-DC1E-B170A0914B6A}"/>
                        </a:ext>
                      </a:extLst>
                    </p:cNvPr>
                    <p:cNvSpPr/>
                    <p:nvPr/>
                  </p:nvSpPr>
                  <p:spPr>
                    <a:xfrm>
                      <a:off x="5168445" y="58695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1" name="Oval 1000">
                      <a:extLst>
                        <a:ext uri="{FF2B5EF4-FFF2-40B4-BE49-F238E27FC236}">
                          <a16:creationId xmlns:a16="http://schemas.microsoft.com/office/drawing/2014/main" id="{2D66DA94-42CB-1853-5B4E-85C22E98C796}"/>
                        </a:ext>
                      </a:extLst>
                    </p:cNvPr>
                    <p:cNvSpPr/>
                    <p:nvPr/>
                  </p:nvSpPr>
                  <p:spPr>
                    <a:xfrm>
                      <a:off x="5234306" y="58967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2" name="Oval 1001">
                      <a:extLst>
                        <a:ext uri="{FF2B5EF4-FFF2-40B4-BE49-F238E27FC236}">
                          <a16:creationId xmlns:a16="http://schemas.microsoft.com/office/drawing/2014/main" id="{025F6794-CC7D-E467-012C-0D088353CB53}"/>
                        </a:ext>
                      </a:extLst>
                    </p:cNvPr>
                    <p:cNvSpPr/>
                    <p:nvPr/>
                  </p:nvSpPr>
                  <p:spPr>
                    <a:xfrm>
                      <a:off x="4803670" y="59252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3" name="Oval 1002">
                      <a:extLst>
                        <a:ext uri="{FF2B5EF4-FFF2-40B4-BE49-F238E27FC236}">
                          <a16:creationId xmlns:a16="http://schemas.microsoft.com/office/drawing/2014/main" id="{79F24F1B-660B-EF7E-F2F4-ABE4B1ACDB27}"/>
                        </a:ext>
                      </a:extLst>
                    </p:cNvPr>
                    <p:cNvSpPr/>
                    <p:nvPr/>
                  </p:nvSpPr>
                  <p:spPr>
                    <a:xfrm>
                      <a:off x="4869531" y="59525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4" name="Oval 1003">
                      <a:extLst>
                        <a:ext uri="{FF2B5EF4-FFF2-40B4-BE49-F238E27FC236}">
                          <a16:creationId xmlns:a16="http://schemas.microsoft.com/office/drawing/2014/main" id="{60FC2746-03F8-E6B1-8B14-87DEFE4C771A}"/>
                        </a:ext>
                      </a:extLst>
                    </p:cNvPr>
                    <p:cNvSpPr/>
                    <p:nvPr/>
                  </p:nvSpPr>
                  <p:spPr>
                    <a:xfrm>
                      <a:off x="4780390" y="588105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5" name="Oval 1004">
                      <a:extLst>
                        <a:ext uri="{FF2B5EF4-FFF2-40B4-BE49-F238E27FC236}">
                          <a16:creationId xmlns:a16="http://schemas.microsoft.com/office/drawing/2014/main" id="{38AC1A76-CE97-CADC-B771-15A005663A30}"/>
                        </a:ext>
                      </a:extLst>
                    </p:cNvPr>
                    <p:cNvSpPr/>
                    <p:nvPr/>
                  </p:nvSpPr>
                  <p:spPr>
                    <a:xfrm>
                      <a:off x="4785629" y="59329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6" name="Oval 1005">
                      <a:extLst>
                        <a:ext uri="{FF2B5EF4-FFF2-40B4-BE49-F238E27FC236}">
                          <a16:creationId xmlns:a16="http://schemas.microsoft.com/office/drawing/2014/main" id="{42580A80-14AA-E6E2-A4C2-C4C9F679F868}"/>
                        </a:ext>
                      </a:extLst>
                    </p:cNvPr>
                    <p:cNvSpPr/>
                    <p:nvPr/>
                  </p:nvSpPr>
                  <p:spPr>
                    <a:xfrm>
                      <a:off x="4531056" y="58035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7" name="Oval 1006">
                      <a:extLst>
                        <a:ext uri="{FF2B5EF4-FFF2-40B4-BE49-F238E27FC236}">
                          <a16:creationId xmlns:a16="http://schemas.microsoft.com/office/drawing/2014/main" id="{55243C8B-B8B5-4EEE-BEF7-DA3F7AB3ABB2}"/>
                        </a:ext>
                      </a:extLst>
                    </p:cNvPr>
                    <p:cNvSpPr/>
                    <p:nvPr/>
                  </p:nvSpPr>
                  <p:spPr>
                    <a:xfrm>
                      <a:off x="4321758" y="618366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8" name="Oval 1007">
                      <a:extLst>
                        <a:ext uri="{FF2B5EF4-FFF2-40B4-BE49-F238E27FC236}">
                          <a16:creationId xmlns:a16="http://schemas.microsoft.com/office/drawing/2014/main" id="{FCBE5E91-A8B7-7FBF-529B-E035ABE9143A}"/>
                        </a:ext>
                      </a:extLst>
                    </p:cNvPr>
                    <p:cNvSpPr/>
                    <p:nvPr/>
                  </p:nvSpPr>
                  <p:spPr>
                    <a:xfrm>
                      <a:off x="4400492" y="61292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9" name="Oval 1008">
                      <a:extLst>
                        <a:ext uri="{FF2B5EF4-FFF2-40B4-BE49-F238E27FC236}">
                          <a16:creationId xmlns:a16="http://schemas.microsoft.com/office/drawing/2014/main" id="{15E712BB-3EDB-F649-BEBB-A12DEB76DEF8}"/>
                        </a:ext>
                      </a:extLst>
                    </p:cNvPr>
                    <p:cNvSpPr/>
                    <p:nvPr/>
                  </p:nvSpPr>
                  <p:spPr>
                    <a:xfrm>
                      <a:off x="4555950" y="60674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0" name="Oval 1009">
                      <a:extLst>
                        <a:ext uri="{FF2B5EF4-FFF2-40B4-BE49-F238E27FC236}">
                          <a16:creationId xmlns:a16="http://schemas.microsoft.com/office/drawing/2014/main" id="{885C198C-D72E-6360-4DE2-40910B34F4CC}"/>
                        </a:ext>
                      </a:extLst>
                    </p:cNvPr>
                    <p:cNvSpPr/>
                    <p:nvPr/>
                  </p:nvSpPr>
                  <p:spPr>
                    <a:xfrm>
                      <a:off x="4479293" y="60850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1" name="Oval 1010">
                      <a:extLst>
                        <a:ext uri="{FF2B5EF4-FFF2-40B4-BE49-F238E27FC236}">
                          <a16:creationId xmlns:a16="http://schemas.microsoft.com/office/drawing/2014/main" id="{59553407-0486-4151-E18A-FDC9BBEE7175}"/>
                        </a:ext>
                      </a:extLst>
                    </p:cNvPr>
                    <p:cNvSpPr/>
                    <p:nvPr/>
                  </p:nvSpPr>
                  <p:spPr>
                    <a:xfrm>
                      <a:off x="4603814" y="61122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2" name="Oval 1011">
                      <a:extLst>
                        <a:ext uri="{FF2B5EF4-FFF2-40B4-BE49-F238E27FC236}">
                          <a16:creationId xmlns:a16="http://schemas.microsoft.com/office/drawing/2014/main" id="{A0BE1624-74A5-60A2-B39C-0EC70B87C1E3}"/>
                        </a:ext>
                      </a:extLst>
                    </p:cNvPr>
                    <p:cNvSpPr/>
                    <p:nvPr/>
                  </p:nvSpPr>
                  <p:spPr>
                    <a:xfrm>
                      <a:off x="4914391" y="60162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3" name="Oval 1012">
                      <a:extLst>
                        <a:ext uri="{FF2B5EF4-FFF2-40B4-BE49-F238E27FC236}">
                          <a16:creationId xmlns:a16="http://schemas.microsoft.com/office/drawing/2014/main" id="{F026A923-F412-DD40-A23F-01BA0E30A665}"/>
                        </a:ext>
                      </a:extLst>
                    </p:cNvPr>
                    <p:cNvSpPr/>
                    <p:nvPr/>
                  </p:nvSpPr>
                  <p:spPr>
                    <a:xfrm>
                      <a:off x="4741966" y="60850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4" name="Oval 1013">
                      <a:extLst>
                        <a:ext uri="{FF2B5EF4-FFF2-40B4-BE49-F238E27FC236}">
                          <a16:creationId xmlns:a16="http://schemas.microsoft.com/office/drawing/2014/main" id="{0B6540B5-665F-689A-9064-AF846D5133D4}"/>
                        </a:ext>
                      </a:extLst>
                    </p:cNvPr>
                    <p:cNvSpPr/>
                    <p:nvPr/>
                  </p:nvSpPr>
                  <p:spPr>
                    <a:xfrm>
                      <a:off x="5018012" y="598902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5" name="Oval 1014">
                      <a:extLst>
                        <a:ext uri="{FF2B5EF4-FFF2-40B4-BE49-F238E27FC236}">
                          <a16:creationId xmlns:a16="http://schemas.microsoft.com/office/drawing/2014/main" id="{335CC2F2-7090-C6F3-6C1A-3C675ED93D07}"/>
                        </a:ext>
                      </a:extLst>
                    </p:cNvPr>
                    <p:cNvSpPr/>
                    <p:nvPr/>
                  </p:nvSpPr>
                  <p:spPr>
                    <a:xfrm>
                      <a:off x="5083873" y="60162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6" name="Oval 1015">
                      <a:extLst>
                        <a:ext uri="{FF2B5EF4-FFF2-40B4-BE49-F238E27FC236}">
                          <a16:creationId xmlns:a16="http://schemas.microsoft.com/office/drawing/2014/main" id="{E4A8BB0D-21F7-2163-98CF-2136B297A2DC}"/>
                        </a:ext>
                      </a:extLst>
                    </p:cNvPr>
                    <p:cNvSpPr/>
                    <p:nvPr/>
                  </p:nvSpPr>
                  <p:spPr>
                    <a:xfrm>
                      <a:off x="4380690" y="59776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7" name="Oval 1016">
                      <a:extLst>
                        <a:ext uri="{FF2B5EF4-FFF2-40B4-BE49-F238E27FC236}">
                          <a16:creationId xmlns:a16="http://schemas.microsoft.com/office/drawing/2014/main" id="{212706CA-4B0C-F617-0333-C32BAE406D30}"/>
                        </a:ext>
                      </a:extLst>
                    </p:cNvPr>
                    <p:cNvSpPr/>
                    <p:nvPr/>
                  </p:nvSpPr>
                  <p:spPr>
                    <a:xfrm>
                      <a:off x="4422852" y="593794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8" name="Oval 1017">
                      <a:extLst>
                        <a:ext uri="{FF2B5EF4-FFF2-40B4-BE49-F238E27FC236}">
                          <a16:creationId xmlns:a16="http://schemas.microsoft.com/office/drawing/2014/main" id="{213483C8-FFB2-882D-C168-D45D54778106}"/>
                        </a:ext>
                      </a:extLst>
                    </p:cNvPr>
                    <p:cNvSpPr/>
                    <p:nvPr/>
                  </p:nvSpPr>
                  <p:spPr>
                    <a:xfrm>
                      <a:off x="4428554" y="60224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9" name="Oval 1018">
                      <a:extLst>
                        <a:ext uri="{FF2B5EF4-FFF2-40B4-BE49-F238E27FC236}">
                          <a16:creationId xmlns:a16="http://schemas.microsoft.com/office/drawing/2014/main" id="{A98B1084-D1C8-C401-439B-29ABB02B8381}"/>
                        </a:ext>
                      </a:extLst>
                    </p:cNvPr>
                    <p:cNvSpPr/>
                    <p:nvPr/>
                  </p:nvSpPr>
                  <p:spPr>
                    <a:xfrm>
                      <a:off x="4566706" y="599519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0" name="Oval 1019">
                      <a:extLst>
                        <a:ext uri="{FF2B5EF4-FFF2-40B4-BE49-F238E27FC236}">
                          <a16:creationId xmlns:a16="http://schemas.microsoft.com/office/drawing/2014/main" id="{DF59904D-83BB-9DF8-3192-E7E3352FE013}"/>
                        </a:ext>
                      </a:extLst>
                    </p:cNvPr>
                    <p:cNvSpPr/>
                    <p:nvPr/>
                  </p:nvSpPr>
                  <p:spPr>
                    <a:xfrm>
                      <a:off x="4581731" y="57801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1" name="Oval 1020">
                      <a:extLst>
                        <a:ext uri="{FF2B5EF4-FFF2-40B4-BE49-F238E27FC236}">
                          <a16:creationId xmlns:a16="http://schemas.microsoft.com/office/drawing/2014/main" id="{E7CA7C87-42EA-642B-5ED9-53BECD65B67F}"/>
                        </a:ext>
                      </a:extLst>
                    </p:cNvPr>
                    <p:cNvSpPr/>
                    <p:nvPr/>
                  </p:nvSpPr>
                  <p:spPr>
                    <a:xfrm>
                      <a:off x="4451414" y="59783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2" name="Oval 1021">
                      <a:extLst>
                        <a:ext uri="{FF2B5EF4-FFF2-40B4-BE49-F238E27FC236}">
                          <a16:creationId xmlns:a16="http://schemas.microsoft.com/office/drawing/2014/main" id="{BEDD2B65-A20E-AEE7-6B82-7624D33BE757}"/>
                        </a:ext>
                      </a:extLst>
                    </p:cNvPr>
                    <p:cNvSpPr/>
                    <p:nvPr/>
                  </p:nvSpPr>
                  <p:spPr>
                    <a:xfrm>
                      <a:off x="4311351" y="60577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3" name="Oval 1022">
                      <a:extLst>
                        <a:ext uri="{FF2B5EF4-FFF2-40B4-BE49-F238E27FC236}">
                          <a16:creationId xmlns:a16="http://schemas.microsoft.com/office/drawing/2014/main" id="{E0BCC740-DEFA-5972-D492-7783B5F30080}"/>
                        </a:ext>
                      </a:extLst>
                    </p:cNvPr>
                    <p:cNvSpPr/>
                    <p:nvPr/>
                  </p:nvSpPr>
                  <p:spPr>
                    <a:xfrm>
                      <a:off x="4466809" y="59960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4" name="Oval 1023">
                      <a:extLst>
                        <a:ext uri="{FF2B5EF4-FFF2-40B4-BE49-F238E27FC236}">
                          <a16:creationId xmlns:a16="http://schemas.microsoft.com/office/drawing/2014/main" id="{206DEA21-619E-012A-F968-017B26923C6F}"/>
                        </a:ext>
                      </a:extLst>
                    </p:cNvPr>
                    <p:cNvSpPr/>
                    <p:nvPr/>
                  </p:nvSpPr>
                  <p:spPr>
                    <a:xfrm>
                      <a:off x="4390152" y="60135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5" name="Oval 1024">
                      <a:extLst>
                        <a:ext uri="{FF2B5EF4-FFF2-40B4-BE49-F238E27FC236}">
                          <a16:creationId xmlns:a16="http://schemas.microsoft.com/office/drawing/2014/main" id="{2DB6AD37-8780-08E3-0AAF-337A4747B558}"/>
                        </a:ext>
                      </a:extLst>
                    </p:cNvPr>
                    <p:cNvSpPr/>
                    <p:nvPr/>
                  </p:nvSpPr>
                  <p:spPr>
                    <a:xfrm>
                      <a:off x="4514673" y="60407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6" name="Oval 1025">
                      <a:extLst>
                        <a:ext uri="{FF2B5EF4-FFF2-40B4-BE49-F238E27FC236}">
                          <a16:creationId xmlns:a16="http://schemas.microsoft.com/office/drawing/2014/main" id="{2251DB23-B1DE-D38D-6C69-20941C6122E7}"/>
                        </a:ext>
                      </a:extLst>
                    </p:cNvPr>
                    <p:cNvSpPr/>
                    <p:nvPr/>
                  </p:nvSpPr>
                  <p:spPr>
                    <a:xfrm>
                      <a:off x="4652825" y="60135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7" name="Oval 1026">
                      <a:extLst>
                        <a:ext uri="{FF2B5EF4-FFF2-40B4-BE49-F238E27FC236}">
                          <a16:creationId xmlns:a16="http://schemas.microsoft.com/office/drawing/2014/main" id="{4B9881FB-6131-F591-A885-B4FC7006215D}"/>
                        </a:ext>
                      </a:extLst>
                    </p:cNvPr>
                    <p:cNvSpPr/>
                    <p:nvPr/>
                  </p:nvSpPr>
                  <p:spPr>
                    <a:xfrm>
                      <a:off x="4237856" y="61641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8" name="Oval 1027">
                      <a:extLst>
                        <a:ext uri="{FF2B5EF4-FFF2-40B4-BE49-F238E27FC236}">
                          <a16:creationId xmlns:a16="http://schemas.microsoft.com/office/drawing/2014/main" id="{CF38AD15-AFAC-B548-8B7E-20C0C88C2F44}"/>
                        </a:ext>
                      </a:extLst>
                    </p:cNvPr>
                    <p:cNvSpPr/>
                    <p:nvPr/>
                  </p:nvSpPr>
                  <p:spPr>
                    <a:xfrm>
                      <a:off x="4316590" y="61097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9" name="Oval 1028">
                      <a:extLst>
                        <a:ext uri="{FF2B5EF4-FFF2-40B4-BE49-F238E27FC236}">
                          <a16:creationId xmlns:a16="http://schemas.microsoft.com/office/drawing/2014/main" id="{9BF6E944-3BDC-81DE-EB99-7A1F3C48D6C0}"/>
                        </a:ext>
                      </a:extLst>
                    </p:cNvPr>
                    <p:cNvSpPr/>
                    <p:nvPr/>
                  </p:nvSpPr>
                  <p:spPr>
                    <a:xfrm>
                      <a:off x="4472048" y="60479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0" name="Oval 1029">
                      <a:extLst>
                        <a:ext uri="{FF2B5EF4-FFF2-40B4-BE49-F238E27FC236}">
                          <a16:creationId xmlns:a16="http://schemas.microsoft.com/office/drawing/2014/main" id="{0FB3FB05-9ABA-DE85-2D43-53220C51777C}"/>
                        </a:ext>
                      </a:extLst>
                    </p:cNvPr>
                    <p:cNvSpPr/>
                    <p:nvPr/>
                  </p:nvSpPr>
                  <p:spPr>
                    <a:xfrm>
                      <a:off x="4395391" y="60654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1" name="Oval 1030">
                      <a:extLst>
                        <a:ext uri="{FF2B5EF4-FFF2-40B4-BE49-F238E27FC236}">
                          <a16:creationId xmlns:a16="http://schemas.microsoft.com/office/drawing/2014/main" id="{644015F2-337D-121D-E86F-C832838FA0B0}"/>
                        </a:ext>
                      </a:extLst>
                    </p:cNvPr>
                    <p:cNvSpPr/>
                    <p:nvPr/>
                  </p:nvSpPr>
                  <p:spPr>
                    <a:xfrm>
                      <a:off x="4519912" y="60926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2" name="Oval 1031">
                      <a:extLst>
                        <a:ext uri="{FF2B5EF4-FFF2-40B4-BE49-F238E27FC236}">
                          <a16:creationId xmlns:a16="http://schemas.microsoft.com/office/drawing/2014/main" id="{6E90189F-5FD9-6EC1-07F5-7617984F8FBF}"/>
                        </a:ext>
                      </a:extLst>
                    </p:cNvPr>
                    <p:cNvSpPr/>
                    <p:nvPr/>
                  </p:nvSpPr>
                  <p:spPr>
                    <a:xfrm>
                      <a:off x="4830489" y="59967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3" name="Oval 1032">
                      <a:extLst>
                        <a:ext uri="{FF2B5EF4-FFF2-40B4-BE49-F238E27FC236}">
                          <a16:creationId xmlns:a16="http://schemas.microsoft.com/office/drawing/2014/main" id="{B67CB9D8-BFA8-1890-813D-0CFF99E94167}"/>
                        </a:ext>
                      </a:extLst>
                    </p:cNvPr>
                    <p:cNvSpPr/>
                    <p:nvPr/>
                  </p:nvSpPr>
                  <p:spPr>
                    <a:xfrm>
                      <a:off x="4658064" y="60654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4" name="Oval 1033">
                      <a:extLst>
                        <a:ext uri="{FF2B5EF4-FFF2-40B4-BE49-F238E27FC236}">
                          <a16:creationId xmlns:a16="http://schemas.microsoft.com/office/drawing/2014/main" id="{5E626FDB-98EF-AE3A-FC07-E7CC447AC71B}"/>
                        </a:ext>
                      </a:extLst>
                    </p:cNvPr>
                    <p:cNvSpPr/>
                    <p:nvPr/>
                  </p:nvSpPr>
                  <p:spPr>
                    <a:xfrm>
                      <a:off x="4934110" y="59694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5" name="Oval 1034">
                      <a:extLst>
                        <a:ext uri="{FF2B5EF4-FFF2-40B4-BE49-F238E27FC236}">
                          <a16:creationId xmlns:a16="http://schemas.microsoft.com/office/drawing/2014/main" id="{8363948E-92DF-D098-F031-E6E6FB6E5B17}"/>
                        </a:ext>
                      </a:extLst>
                    </p:cNvPr>
                    <p:cNvSpPr/>
                    <p:nvPr/>
                  </p:nvSpPr>
                  <p:spPr>
                    <a:xfrm>
                      <a:off x="4999971" y="59967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6" name="Oval 1035">
                      <a:extLst>
                        <a:ext uri="{FF2B5EF4-FFF2-40B4-BE49-F238E27FC236}">
                          <a16:creationId xmlns:a16="http://schemas.microsoft.com/office/drawing/2014/main" id="{55A76612-DADA-2522-909B-2172EC6026B0}"/>
                        </a:ext>
                      </a:extLst>
                    </p:cNvPr>
                    <p:cNvSpPr/>
                    <p:nvPr/>
                  </p:nvSpPr>
                  <p:spPr>
                    <a:xfrm>
                      <a:off x="4288491" y="61073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7" name="Oval 1036">
                      <a:extLst>
                        <a:ext uri="{FF2B5EF4-FFF2-40B4-BE49-F238E27FC236}">
                          <a16:creationId xmlns:a16="http://schemas.microsoft.com/office/drawing/2014/main" id="{A057B572-4D94-06A4-8529-A89C2852F26B}"/>
                        </a:ext>
                      </a:extLst>
                    </p:cNvPr>
                    <p:cNvSpPr/>
                    <p:nvPr/>
                  </p:nvSpPr>
                  <p:spPr>
                    <a:xfrm>
                      <a:off x="4443949" y="60456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8" name="Oval 1037">
                      <a:extLst>
                        <a:ext uri="{FF2B5EF4-FFF2-40B4-BE49-F238E27FC236}">
                          <a16:creationId xmlns:a16="http://schemas.microsoft.com/office/drawing/2014/main" id="{5DE4D23F-32B2-B861-93B9-66A600328C84}"/>
                        </a:ext>
                      </a:extLst>
                    </p:cNvPr>
                    <p:cNvSpPr/>
                    <p:nvPr/>
                  </p:nvSpPr>
                  <p:spPr>
                    <a:xfrm>
                      <a:off x="4367292" y="60631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9" name="Oval 1038">
                      <a:extLst>
                        <a:ext uri="{FF2B5EF4-FFF2-40B4-BE49-F238E27FC236}">
                          <a16:creationId xmlns:a16="http://schemas.microsoft.com/office/drawing/2014/main" id="{21644323-B24F-6140-FF07-72153A78C553}"/>
                        </a:ext>
                      </a:extLst>
                    </p:cNvPr>
                    <p:cNvSpPr/>
                    <p:nvPr/>
                  </p:nvSpPr>
                  <p:spPr>
                    <a:xfrm>
                      <a:off x="4491813" y="60903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0" name="Oval 1039">
                      <a:extLst>
                        <a:ext uri="{FF2B5EF4-FFF2-40B4-BE49-F238E27FC236}">
                          <a16:creationId xmlns:a16="http://schemas.microsoft.com/office/drawing/2014/main" id="{96E096C9-6C2E-C8CF-1892-5FC4E0FF9E1C}"/>
                        </a:ext>
                      </a:extLst>
                    </p:cNvPr>
                    <p:cNvSpPr/>
                    <p:nvPr/>
                  </p:nvSpPr>
                  <p:spPr>
                    <a:xfrm>
                      <a:off x="4802390" y="59943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1" name="Oval 1040">
                      <a:extLst>
                        <a:ext uri="{FF2B5EF4-FFF2-40B4-BE49-F238E27FC236}">
                          <a16:creationId xmlns:a16="http://schemas.microsoft.com/office/drawing/2014/main" id="{77C2024B-0A14-9BBC-5D58-DA7C4DE6F189}"/>
                        </a:ext>
                      </a:extLst>
                    </p:cNvPr>
                    <p:cNvSpPr/>
                    <p:nvPr/>
                  </p:nvSpPr>
                  <p:spPr>
                    <a:xfrm>
                      <a:off x="4629965" y="60631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2" name="Oval 1041">
                      <a:extLst>
                        <a:ext uri="{FF2B5EF4-FFF2-40B4-BE49-F238E27FC236}">
                          <a16:creationId xmlns:a16="http://schemas.microsoft.com/office/drawing/2014/main" id="{9A2DDE90-EF12-377D-1DA4-CF1F5A11B602}"/>
                        </a:ext>
                      </a:extLst>
                    </p:cNvPr>
                    <p:cNvSpPr/>
                    <p:nvPr/>
                  </p:nvSpPr>
                  <p:spPr>
                    <a:xfrm>
                      <a:off x="4906011" y="59671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3" name="Oval 1042">
                      <a:extLst>
                        <a:ext uri="{FF2B5EF4-FFF2-40B4-BE49-F238E27FC236}">
                          <a16:creationId xmlns:a16="http://schemas.microsoft.com/office/drawing/2014/main" id="{1739E391-6BB4-6737-A335-C70027942810}"/>
                        </a:ext>
                      </a:extLst>
                    </p:cNvPr>
                    <p:cNvSpPr/>
                    <p:nvPr/>
                  </p:nvSpPr>
                  <p:spPr>
                    <a:xfrm>
                      <a:off x="4971872" y="59943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4" name="Oval 1043">
                      <a:extLst>
                        <a:ext uri="{FF2B5EF4-FFF2-40B4-BE49-F238E27FC236}">
                          <a16:creationId xmlns:a16="http://schemas.microsoft.com/office/drawing/2014/main" id="{1EAC16C5-1F9A-D457-C518-F7C171CF4387}"/>
                        </a:ext>
                      </a:extLst>
                    </p:cNvPr>
                    <p:cNvSpPr/>
                    <p:nvPr/>
                  </p:nvSpPr>
                  <p:spPr>
                    <a:xfrm>
                      <a:off x="4693216" y="60507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5" name="Oval 1044">
                      <a:extLst>
                        <a:ext uri="{FF2B5EF4-FFF2-40B4-BE49-F238E27FC236}">
                          <a16:creationId xmlns:a16="http://schemas.microsoft.com/office/drawing/2014/main" id="{1BE24BA9-EDBE-60BA-4B4E-F147FCD9D222}"/>
                        </a:ext>
                      </a:extLst>
                    </p:cNvPr>
                    <p:cNvSpPr/>
                    <p:nvPr/>
                  </p:nvSpPr>
                  <p:spPr>
                    <a:xfrm>
                      <a:off x="4796837" y="602357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6" name="Oval 1045">
                      <a:extLst>
                        <a:ext uri="{FF2B5EF4-FFF2-40B4-BE49-F238E27FC236}">
                          <a16:creationId xmlns:a16="http://schemas.microsoft.com/office/drawing/2014/main" id="{C18752B2-DA39-BA6F-D04D-F29E874F53CC}"/>
                        </a:ext>
                      </a:extLst>
                    </p:cNvPr>
                    <p:cNvSpPr/>
                    <p:nvPr/>
                  </p:nvSpPr>
                  <p:spPr>
                    <a:xfrm>
                      <a:off x="4862698" y="60507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7" name="Oval 1046">
                      <a:extLst>
                        <a:ext uri="{FF2B5EF4-FFF2-40B4-BE49-F238E27FC236}">
                          <a16:creationId xmlns:a16="http://schemas.microsoft.com/office/drawing/2014/main" id="{12380F23-30C5-37AD-B6A0-299166BEA7C6}"/>
                        </a:ext>
                      </a:extLst>
                    </p:cNvPr>
                    <p:cNvSpPr/>
                    <p:nvPr/>
                  </p:nvSpPr>
                  <p:spPr>
                    <a:xfrm>
                      <a:off x="4604075" y="59793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8" name="Oval 1047">
                      <a:extLst>
                        <a:ext uri="{FF2B5EF4-FFF2-40B4-BE49-F238E27FC236}">
                          <a16:creationId xmlns:a16="http://schemas.microsoft.com/office/drawing/2014/main" id="{8EBC5F18-D290-47ED-057E-25D07E4F4AB5}"/>
                        </a:ext>
                      </a:extLst>
                    </p:cNvPr>
                    <p:cNvSpPr/>
                    <p:nvPr/>
                  </p:nvSpPr>
                  <p:spPr>
                    <a:xfrm>
                      <a:off x="4773557" y="59793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9" name="Oval 1048">
                      <a:extLst>
                        <a:ext uri="{FF2B5EF4-FFF2-40B4-BE49-F238E27FC236}">
                          <a16:creationId xmlns:a16="http://schemas.microsoft.com/office/drawing/2014/main" id="{55FAD894-29DA-D978-C74D-5A1B5A468255}"/>
                        </a:ext>
                      </a:extLst>
                    </p:cNvPr>
                    <p:cNvSpPr/>
                    <p:nvPr/>
                  </p:nvSpPr>
                  <p:spPr>
                    <a:xfrm>
                      <a:off x="4609314" y="6031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0" name="Oval 1049">
                      <a:extLst>
                        <a:ext uri="{FF2B5EF4-FFF2-40B4-BE49-F238E27FC236}">
                          <a16:creationId xmlns:a16="http://schemas.microsoft.com/office/drawing/2014/main" id="{E4202C46-2E20-9664-B4BB-780BF476D25D}"/>
                        </a:ext>
                      </a:extLst>
                    </p:cNvPr>
                    <p:cNvSpPr/>
                    <p:nvPr/>
                  </p:nvSpPr>
                  <p:spPr>
                    <a:xfrm>
                      <a:off x="4712935" y="60040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1" name="Oval 1050">
                      <a:extLst>
                        <a:ext uri="{FF2B5EF4-FFF2-40B4-BE49-F238E27FC236}">
                          <a16:creationId xmlns:a16="http://schemas.microsoft.com/office/drawing/2014/main" id="{DD2D66EB-CD7C-A66C-280C-0988D6A81540}"/>
                        </a:ext>
                      </a:extLst>
                    </p:cNvPr>
                    <p:cNvSpPr/>
                    <p:nvPr/>
                  </p:nvSpPr>
                  <p:spPr>
                    <a:xfrm>
                      <a:off x="4778796" y="6031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2" name="Oval 1051">
                      <a:extLst>
                        <a:ext uri="{FF2B5EF4-FFF2-40B4-BE49-F238E27FC236}">
                          <a16:creationId xmlns:a16="http://schemas.microsoft.com/office/drawing/2014/main" id="{08D61417-FD5F-73D4-D776-67E942D86593}"/>
                        </a:ext>
                      </a:extLst>
                    </p:cNvPr>
                    <p:cNvSpPr/>
                    <p:nvPr/>
                  </p:nvSpPr>
                  <p:spPr>
                    <a:xfrm>
                      <a:off x="4581215" y="60289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3" name="Oval 1052">
                      <a:extLst>
                        <a:ext uri="{FF2B5EF4-FFF2-40B4-BE49-F238E27FC236}">
                          <a16:creationId xmlns:a16="http://schemas.microsoft.com/office/drawing/2014/main" id="{213D88BC-1C6B-C1F7-EEB0-E1F229BC35E1}"/>
                        </a:ext>
                      </a:extLst>
                    </p:cNvPr>
                    <p:cNvSpPr/>
                    <p:nvPr/>
                  </p:nvSpPr>
                  <p:spPr>
                    <a:xfrm>
                      <a:off x="4684836" y="60017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4" name="Oval 1053">
                      <a:extLst>
                        <a:ext uri="{FF2B5EF4-FFF2-40B4-BE49-F238E27FC236}">
                          <a16:creationId xmlns:a16="http://schemas.microsoft.com/office/drawing/2014/main" id="{BD5F7138-ED4B-21F6-56E6-8989DFF20AEB}"/>
                        </a:ext>
                      </a:extLst>
                    </p:cNvPr>
                    <p:cNvSpPr/>
                    <p:nvPr/>
                  </p:nvSpPr>
                  <p:spPr>
                    <a:xfrm>
                      <a:off x="4750697" y="60289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5" name="Oval 1054">
                      <a:extLst>
                        <a:ext uri="{FF2B5EF4-FFF2-40B4-BE49-F238E27FC236}">
                          <a16:creationId xmlns:a16="http://schemas.microsoft.com/office/drawing/2014/main" id="{99337EE0-7A87-4BB1-3120-6B957643A4F2}"/>
                        </a:ext>
                      </a:extLst>
                    </p:cNvPr>
                    <p:cNvSpPr/>
                    <p:nvPr/>
                  </p:nvSpPr>
                  <p:spPr>
                    <a:xfrm>
                      <a:off x="4574396" y="60726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6" name="Oval 1055">
                      <a:extLst>
                        <a:ext uri="{FF2B5EF4-FFF2-40B4-BE49-F238E27FC236}">
                          <a16:creationId xmlns:a16="http://schemas.microsoft.com/office/drawing/2014/main" id="{A7B67681-F77F-8C49-F29D-ADBAB7836D8F}"/>
                        </a:ext>
                      </a:extLst>
                    </p:cNvPr>
                    <p:cNvSpPr/>
                    <p:nvPr/>
                  </p:nvSpPr>
                  <p:spPr>
                    <a:xfrm>
                      <a:off x="4678017" y="60454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7" name="Oval 1056">
                      <a:extLst>
                        <a:ext uri="{FF2B5EF4-FFF2-40B4-BE49-F238E27FC236}">
                          <a16:creationId xmlns:a16="http://schemas.microsoft.com/office/drawing/2014/main" id="{7DC11AD6-D26A-BCD2-F2BD-4364E887A7D1}"/>
                        </a:ext>
                      </a:extLst>
                    </p:cNvPr>
                    <p:cNvSpPr/>
                    <p:nvPr/>
                  </p:nvSpPr>
                  <p:spPr>
                    <a:xfrm>
                      <a:off x="4743878" y="60726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8" name="Oval 1057">
                      <a:extLst>
                        <a:ext uri="{FF2B5EF4-FFF2-40B4-BE49-F238E27FC236}">
                          <a16:creationId xmlns:a16="http://schemas.microsoft.com/office/drawing/2014/main" id="{C35573A9-4582-E088-3F1E-A78990ECAB26}"/>
                        </a:ext>
                      </a:extLst>
                    </p:cNvPr>
                    <p:cNvSpPr/>
                    <p:nvPr/>
                  </p:nvSpPr>
                  <p:spPr>
                    <a:xfrm>
                      <a:off x="4568618" y="59828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9" name="Oval 1058">
                      <a:extLst>
                        <a:ext uri="{FF2B5EF4-FFF2-40B4-BE49-F238E27FC236}">
                          <a16:creationId xmlns:a16="http://schemas.microsoft.com/office/drawing/2014/main" id="{1C743D36-16B3-8760-FC59-AD09EA78111A}"/>
                        </a:ext>
                      </a:extLst>
                    </p:cNvPr>
                    <p:cNvSpPr/>
                    <p:nvPr/>
                  </p:nvSpPr>
                  <p:spPr>
                    <a:xfrm>
                      <a:off x="4588876" y="597397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0" name="Oval 1059">
                      <a:extLst>
                        <a:ext uri="{FF2B5EF4-FFF2-40B4-BE49-F238E27FC236}">
                          <a16:creationId xmlns:a16="http://schemas.microsoft.com/office/drawing/2014/main" id="{55F21DF2-200E-338C-FA0B-875AD63579EC}"/>
                        </a:ext>
                      </a:extLst>
                    </p:cNvPr>
                    <p:cNvSpPr/>
                    <p:nvPr/>
                  </p:nvSpPr>
                  <p:spPr>
                    <a:xfrm>
                      <a:off x="4654737" y="60011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1" name="Oval 1060">
                      <a:extLst>
                        <a:ext uri="{FF2B5EF4-FFF2-40B4-BE49-F238E27FC236}">
                          <a16:creationId xmlns:a16="http://schemas.microsoft.com/office/drawing/2014/main" id="{09232CB6-D5A7-C641-9526-776675084B69}"/>
                        </a:ext>
                      </a:extLst>
                    </p:cNvPr>
                    <p:cNvSpPr/>
                    <p:nvPr/>
                  </p:nvSpPr>
                  <p:spPr>
                    <a:xfrm>
                      <a:off x="4490494" y="60531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2" name="Oval 1061">
                      <a:extLst>
                        <a:ext uri="{FF2B5EF4-FFF2-40B4-BE49-F238E27FC236}">
                          <a16:creationId xmlns:a16="http://schemas.microsoft.com/office/drawing/2014/main" id="{C02CD75F-9250-78C9-8651-4ED0325580A8}"/>
                        </a:ext>
                      </a:extLst>
                    </p:cNvPr>
                    <p:cNvSpPr/>
                    <p:nvPr/>
                  </p:nvSpPr>
                  <p:spPr>
                    <a:xfrm>
                      <a:off x="4594115" y="602589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3" name="Oval 1062">
                      <a:extLst>
                        <a:ext uri="{FF2B5EF4-FFF2-40B4-BE49-F238E27FC236}">
                          <a16:creationId xmlns:a16="http://schemas.microsoft.com/office/drawing/2014/main" id="{DA5568D8-4A98-3CA9-E297-DAFECC2268A6}"/>
                        </a:ext>
                      </a:extLst>
                    </p:cNvPr>
                    <p:cNvSpPr/>
                    <p:nvPr/>
                  </p:nvSpPr>
                  <p:spPr>
                    <a:xfrm>
                      <a:off x="4659976" y="60531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4" name="Oval 1063">
                      <a:extLst>
                        <a:ext uri="{FF2B5EF4-FFF2-40B4-BE49-F238E27FC236}">
                          <a16:creationId xmlns:a16="http://schemas.microsoft.com/office/drawing/2014/main" id="{E558C67A-A516-D253-EEC9-918F812B78BE}"/>
                        </a:ext>
                      </a:extLst>
                    </p:cNvPr>
                    <p:cNvSpPr/>
                    <p:nvPr/>
                  </p:nvSpPr>
                  <p:spPr>
                    <a:xfrm>
                      <a:off x="4462395" y="60507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5" name="Oval 1064">
                      <a:extLst>
                        <a:ext uri="{FF2B5EF4-FFF2-40B4-BE49-F238E27FC236}">
                          <a16:creationId xmlns:a16="http://schemas.microsoft.com/office/drawing/2014/main" id="{849E7DD2-CCF4-52BF-4852-2D1ED2C241A7}"/>
                        </a:ext>
                      </a:extLst>
                    </p:cNvPr>
                    <p:cNvSpPr/>
                    <p:nvPr/>
                  </p:nvSpPr>
                  <p:spPr>
                    <a:xfrm>
                      <a:off x="4566016" y="602357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6" name="Oval 1065">
                      <a:extLst>
                        <a:ext uri="{FF2B5EF4-FFF2-40B4-BE49-F238E27FC236}">
                          <a16:creationId xmlns:a16="http://schemas.microsoft.com/office/drawing/2014/main" id="{61F70D94-20C6-4B1B-2EE0-555A72E932E2}"/>
                        </a:ext>
                      </a:extLst>
                    </p:cNvPr>
                    <p:cNvSpPr/>
                    <p:nvPr/>
                  </p:nvSpPr>
                  <p:spPr>
                    <a:xfrm>
                      <a:off x="4631877" y="60507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7" name="Oval 1066">
                      <a:extLst>
                        <a:ext uri="{FF2B5EF4-FFF2-40B4-BE49-F238E27FC236}">
                          <a16:creationId xmlns:a16="http://schemas.microsoft.com/office/drawing/2014/main" id="{6D0C375D-9BF1-35A2-E192-1208479B8C43}"/>
                        </a:ext>
                      </a:extLst>
                    </p:cNvPr>
                    <p:cNvSpPr/>
                    <p:nvPr/>
                  </p:nvSpPr>
                  <p:spPr>
                    <a:xfrm>
                      <a:off x="4366324" y="61000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8" name="Oval 1067">
                      <a:extLst>
                        <a:ext uri="{FF2B5EF4-FFF2-40B4-BE49-F238E27FC236}">
                          <a16:creationId xmlns:a16="http://schemas.microsoft.com/office/drawing/2014/main" id="{2FFADED0-EF1C-55D8-B16F-CFC2DA175FC3}"/>
                        </a:ext>
                      </a:extLst>
                    </p:cNvPr>
                    <p:cNvSpPr/>
                    <p:nvPr/>
                  </p:nvSpPr>
                  <p:spPr>
                    <a:xfrm>
                      <a:off x="4432185" y="61272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9" name="Oval 1068">
                      <a:extLst>
                        <a:ext uri="{FF2B5EF4-FFF2-40B4-BE49-F238E27FC236}">
                          <a16:creationId xmlns:a16="http://schemas.microsoft.com/office/drawing/2014/main" id="{6C50B057-39AA-0308-5E5C-6C5E62E6976E}"/>
                        </a:ext>
                      </a:extLst>
                    </p:cNvPr>
                    <p:cNvSpPr/>
                    <p:nvPr/>
                  </p:nvSpPr>
                  <p:spPr>
                    <a:xfrm>
                      <a:off x="4415103" y="62796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0" name="Oval 1069">
                      <a:extLst>
                        <a:ext uri="{FF2B5EF4-FFF2-40B4-BE49-F238E27FC236}">
                          <a16:creationId xmlns:a16="http://schemas.microsoft.com/office/drawing/2014/main" id="{D538734E-C603-7ED7-8D42-F41F68C8CC82}"/>
                        </a:ext>
                      </a:extLst>
                    </p:cNvPr>
                    <p:cNvSpPr/>
                    <p:nvPr/>
                  </p:nvSpPr>
                  <p:spPr>
                    <a:xfrm>
                      <a:off x="4518724" y="62524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1" name="Oval 1070">
                      <a:extLst>
                        <a:ext uri="{FF2B5EF4-FFF2-40B4-BE49-F238E27FC236}">
                          <a16:creationId xmlns:a16="http://schemas.microsoft.com/office/drawing/2014/main" id="{E5A037DB-9295-225F-A490-403266225788}"/>
                        </a:ext>
                      </a:extLst>
                    </p:cNvPr>
                    <p:cNvSpPr/>
                    <p:nvPr/>
                  </p:nvSpPr>
                  <p:spPr>
                    <a:xfrm>
                      <a:off x="4584585" y="62796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2" name="Oval 1071">
                      <a:extLst>
                        <a:ext uri="{FF2B5EF4-FFF2-40B4-BE49-F238E27FC236}">
                          <a16:creationId xmlns:a16="http://schemas.microsoft.com/office/drawing/2014/main" id="{401FEA18-CC1B-9DDB-CDDC-4971BA99C0EA}"/>
                        </a:ext>
                      </a:extLst>
                    </p:cNvPr>
                    <p:cNvSpPr/>
                    <p:nvPr/>
                  </p:nvSpPr>
                  <p:spPr>
                    <a:xfrm>
                      <a:off x="4343464" y="61626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3" name="Oval 1072">
                      <a:extLst>
                        <a:ext uri="{FF2B5EF4-FFF2-40B4-BE49-F238E27FC236}">
                          <a16:creationId xmlns:a16="http://schemas.microsoft.com/office/drawing/2014/main" id="{EF65FFA5-D1A4-A00D-3456-D4843FDB3CD4}"/>
                        </a:ext>
                      </a:extLst>
                    </p:cNvPr>
                    <p:cNvSpPr/>
                    <p:nvPr/>
                  </p:nvSpPr>
                  <p:spPr>
                    <a:xfrm>
                      <a:off x="4409325" y="61898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4" name="Oval 1073">
                      <a:extLst>
                        <a:ext uri="{FF2B5EF4-FFF2-40B4-BE49-F238E27FC236}">
                          <a16:creationId xmlns:a16="http://schemas.microsoft.com/office/drawing/2014/main" id="{82DD0348-E4DD-CCB0-7101-6C1E212676B2}"/>
                        </a:ext>
                      </a:extLst>
                    </p:cNvPr>
                    <p:cNvSpPr/>
                    <p:nvPr/>
                  </p:nvSpPr>
                  <p:spPr>
                    <a:xfrm>
                      <a:off x="4366324" y="61185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5" name="Oval 1074">
                      <a:extLst>
                        <a:ext uri="{FF2B5EF4-FFF2-40B4-BE49-F238E27FC236}">
                          <a16:creationId xmlns:a16="http://schemas.microsoft.com/office/drawing/2014/main" id="{C815D476-46CF-78C7-0DE8-E36F6A04F839}"/>
                        </a:ext>
                      </a:extLst>
                    </p:cNvPr>
                    <p:cNvSpPr/>
                    <p:nvPr/>
                  </p:nvSpPr>
                  <p:spPr>
                    <a:xfrm>
                      <a:off x="4432185" y="61457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6" name="Oval 1075">
                      <a:extLst>
                        <a:ext uri="{FF2B5EF4-FFF2-40B4-BE49-F238E27FC236}">
                          <a16:creationId xmlns:a16="http://schemas.microsoft.com/office/drawing/2014/main" id="{93FAFEE7-8283-F996-1E04-F28A1076E875}"/>
                        </a:ext>
                      </a:extLst>
                    </p:cNvPr>
                    <p:cNvSpPr/>
                    <p:nvPr/>
                  </p:nvSpPr>
                  <p:spPr>
                    <a:xfrm>
                      <a:off x="4325962" y="62081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7" name="Oval 1076">
                      <a:extLst>
                        <a:ext uri="{FF2B5EF4-FFF2-40B4-BE49-F238E27FC236}">
                          <a16:creationId xmlns:a16="http://schemas.microsoft.com/office/drawing/2014/main" id="{49A24E30-9ABF-2B02-7693-F545128FD82B}"/>
                        </a:ext>
                      </a:extLst>
                    </p:cNvPr>
                    <p:cNvSpPr/>
                    <p:nvPr/>
                  </p:nvSpPr>
                  <p:spPr>
                    <a:xfrm>
                      <a:off x="4429583" y="61809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8" name="Oval 1077">
                      <a:extLst>
                        <a:ext uri="{FF2B5EF4-FFF2-40B4-BE49-F238E27FC236}">
                          <a16:creationId xmlns:a16="http://schemas.microsoft.com/office/drawing/2014/main" id="{29BFE0B6-2502-A6A5-0646-B555F06E9D1B}"/>
                        </a:ext>
                      </a:extLst>
                    </p:cNvPr>
                    <p:cNvSpPr/>
                    <p:nvPr/>
                  </p:nvSpPr>
                  <p:spPr>
                    <a:xfrm>
                      <a:off x="4495444" y="62081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9" name="Oval 1078">
                      <a:extLst>
                        <a:ext uri="{FF2B5EF4-FFF2-40B4-BE49-F238E27FC236}">
                          <a16:creationId xmlns:a16="http://schemas.microsoft.com/office/drawing/2014/main" id="{6FAFA64B-C252-6FCC-E93B-8AAE524B0696}"/>
                        </a:ext>
                      </a:extLst>
                    </p:cNvPr>
                    <p:cNvSpPr/>
                    <p:nvPr/>
                  </p:nvSpPr>
                  <p:spPr>
                    <a:xfrm>
                      <a:off x="4331201" y="62601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0" name="Oval 1079">
                      <a:extLst>
                        <a:ext uri="{FF2B5EF4-FFF2-40B4-BE49-F238E27FC236}">
                          <a16:creationId xmlns:a16="http://schemas.microsoft.com/office/drawing/2014/main" id="{68A5CE5E-9B6F-2BF4-B692-2D2B1ACF3773}"/>
                        </a:ext>
                      </a:extLst>
                    </p:cNvPr>
                    <p:cNvSpPr/>
                    <p:nvPr/>
                  </p:nvSpPr>
                  <p:spPr>
                    <a:xfrm>
                      <a:off x="4434822" y="62328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1" name="Oval 1080">
                      <a:extLst>
                        <a:ext uri="{FF2B5EF4-FFF2-40B4-BE49-F238E27FC236}">
                          <a16:creationId xmlns:a16="http://schemas.microsoft.com/office/drawing/2014/main" id="{10E36D6D-C56C-31E1-DCC1-2FDF64A8D24C}"/>
                        </a:ext>
                      </a:extLst>
                    </p:cNvPr>
                    <p:cNvSpPr/>
                    <p:nvPr/>
                  </p:nvSpPr>
                  <p:spPr>
                    <a:xfrm>
                      <a:off x="4500683" y="62601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2" name="Oval 1081">
                      <a:extLst>
                        <a:ext uri="{FF2B5EF4-FFF2-40B4-BE49-F238E27FC236}">
                          <a16:creationId xmlns:a16="http://schemas.microsoft.com/office/drawing/2014/main" id="{5EB8FE6C-B8CD-A02F-D2B7-A143321B2593}"/>
                        </a:ext>
                      </a:extLst>
                    </p:cNvPr>
                    <p:cNvSpPr/>
                    <p:nvPr/>
                  </p:nvSpPr>
                  <p:spPr>
                    <a:xfrm>
                      <a:off x="4303102" y="62577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3" name="Oval 1082">
                      <a:extLst>
                        <a:ext uri="{FF2B5EF4-FFF2-40B4-BE49-F238E27FC236}">
                          <a16:creationId xmlns:a16="http://schemas.microsoft.com/office/drawing/2014/main" id="{C772B8A0-6544-4011-D962-0E99A9E99D6B}"/>
                        </a:ext>
                      </a:extLst>
                    </p:cNvPr>
                    <p:cNvSpPr/>
                    <p:nvPr/>
                  </p:nvSpPr>
                  <p:spPr>
                    <a:xfrm>
                      <a:off x="4406723" y="62305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4" name="Oval 1083">
                      <a:extLst>
                        <a:ext uri="{FF2B5EF4-FFF2-40B4-BE49-F238E27FC236}">
                          <a16:creationId xmlns:a16="http://schemas.microsoft.com/office/drawing/2014/main" id="{623B8A77-1E5A-760F-5441-4C4A874702FC}"/>
                        </a:ext>
                      </a:extLst>
                    </p:cNvPr>
                    <p:cNvSpPr/>
                    <p:nvPr/>
                  </p:nvSpPr>
                  <p:spPr>
                    <a:xfrm>
                      <a:off x="4472584" y="62577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5" name="Oval 1084">
                      <a:extLst>
                        <a:ext uri="{FF2B5EF4-FFF2-40B4-BE49-F238E27FC236}">
                          <a16:creationId xmlns:a16="http://schemas.microsoft.com/office/drawing/2014/main" id="{2E88BABC-0213-8AEF-766C-603D84C68E0B}"/>
                        </a:ext>
                      </a:extLst>
                    </p:cNvPr>
                    <p:cNvSpPr/>
                    <p:nvPr/>
                  </p:nvSpPr>
                  <p:spPr>
                    <a:xfrm>
                      <a:off x="4782131" y="59687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6" name="Oval 1085">
                      <a:extLst>
                        <a:ext uri="{FF2B5EF4-FFF2-40B4-BE49-F238E27FC236}">
                          <a16:creationId xmlns:a16="http://schemas.microsoft.com/office/drawing/2014/main" id="{792A2AB7-EAE6-E808-599D-FCEB97AEAD87}"/>
                        </a:ext>
                      </a:extLst>
                    </p:cNvPr>
                    <p:cNvSpPr/>
                    <p:nvPr/>
                  </p:nvSpPr>
                  <p:spPr>
                    <a:xfrm>
                      <a:off x="4847992" y="59959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7" name="Oval 1086">
                      <a:extLst>
                        <a:ext uri="{FF2B5EF4-FFF2-40B4-BE49-F238E27FC236}">
                          <a16:creationId xmlns:a16="http://schemas.microsoft.com/office/drawing/2014/main" id="{7653A686-C600-F12C-44B3-D57F61C34C73}"/>
                        </a:ext>
                      </a:extLst>
                    </p:cNvPr>
                    <p:cNvSpPr/>
                    <p:nvPr/>
                  </p:nvSpPr>
                  <p:spPr>
                    <a:xfrm>
                      <a:off x="4830910" y="61483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8" name="Oval 1087">
                      <a:extLst>
                        <a:ext uri="{FF2B5EF4-FFF2-40B4-BE49-F238E27FC236}">
                          <a16:creationId xmlns:a16="http://schemas.microsoft.com/office/drawing/2014/main" id="{8335DF43-0974-ECB3-CCB9-D08E263C9AE7}"/>
                        </a:ext>
                      </a:extLst>
                    </p:cNvPr>
                    <p:cNvSpPr/>
                    <p:nvPr/>
                  </p:nvSpPr>
                  <p:spPr>
                    <a:xfrm>
                      <a:off x="4934531" y="61211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9" name="Oval 1088">
                      <a:extLst>
                        <a:ext uri="{FF2B5EF4-FFF2-40B4-BE49-F238E27FC236}">
                          <a16:creationId xmlns:a16="http://schemas.microsoft.com/office/drawing/2014/main" id="{FE19E837-3F79-2BBC-206F-F2113549E6E4}"/>
                        </a:ext>
                      </a:extLst>
                    </p:cNvPr>
                    <p:cNvSpPr/>
                    <p:nvPr/>
                  </p:nvSpPr>
                  <p:spPr>
                    <a:xfrm>
                      <a:off x="5000392" y="61483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0" name="Oval 1089">
                      <a:extLst>
                        <a:ext uri="{FF2B5EF4-FFF2-40B4-BE49-F238E27FC236}">
                          <a16:creationId xmlns:a16="http://schemas.microsoft.com/office/drawing/2014/main" id="{9C3BEEFE-2302-F060-D646-D2E6FE036AF3}"/>
                        </a:ext>
                      </a:extLst>
                    </p:cNvPr>
                    <p:cNvSpPr/>
                    <p:nvPr/>
                  </p:nvSpPr>
                  <p:spPr>
                    <a:xfrm>
                      <a:off x="4759271" y="60313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1" name="Oval 1090">
                      <a:extLst>
                        <a:ext uri="{FF2B5EF4-FFF2-40B4-BE49-F238E27FC236}">
                          <a16:creationId xmlns:a16="http://schemas.microsoft.com/office/drawing/2014/main" id="{F456FBEC-9555-5377-07F6-7DEF7B47DF4E}"/>
                        </a:ext>
                      </a:extLst>
                    </p:cNvPr>
                    <p:cNvSpPr/>
                    <p:nvPr/>
                  </p:nvSpPr>
                  <p:spPr>
                    <a:xfrm>
                      <a:off x="4825132" y="605858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2" name="Oval 1091">
                      <a:extLst>
                        <a:ext uri="{FF2B5EF4-FFF2-40B4-BE49-F238E27FC236}">
                          <a16:creationId xmlns:a16="http://schemas.microsoft.com/office/drawing/2014/main" id="{E6820F53-46F5-6330-75C4-BD5E39948A04}"/>
                        </a:ext>
                      </a:extLst>
                    </p:cNvPr>
                    <p:cNvSpPr/>
                    <p:nvPr/>
                  </p:nvSpPr>
                  <p:spPr>
                    <a:xfrm>
                      <a:off x="4782131" y="59872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3" name="Oval 1092">
                      <a:extLst>
                        <a:ext uri="{FF2B5EF4-FFF2-40B4-BE49-F238E27FC236}">
                          <a16:creationId xmlns:a16="http://schemas.microsoft.com/office/drawing/2014/main" id="{D5587D87-8B68-9F9C-8338-2AC34E12959D}"/>
                        </a:ext>
                      </a:extLst>
                    </p:cNvPr>
                    <p:cNvSpPr/>
                    <p:nvPr/>
                  </p:nvSpPr>
                  <p:spPr>
                    <a:xfrm>
                      <a:off x="4847992" y="60144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4" name="Oval 1093">
                      <a:extLst>
                        <a:ext uri="{FF2B5EF4-FFF2-40B4-BE49-F238E27FC236}">
                          <a16:creationId xmlns:a16="http://schemas.microsoft.com/office/drawing/2014/main" id="{22FB3EAA-F25A-81FD-246A-29E558147FAA}"/>
                        </a:ext>
                      </a:extLst>
                    </p:cNvPr>
                    <p:cNvSpPr/>
                    <p:nvPr/>
                  </p:nvSpPr>
                  <p:spPr>
                    <a:xfrm>
                      <a:off x="4741769" y="60769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5" name="Oval 1094">
                      <a:extLst>
                        <a:ext uri="{FF2B5EF4-FFF2-40B4-BE49-F238E27FC236}">
                          <a16:creationId xmlns:a16="http://schemas.microsoft.com/office/drawing/2014/main" id="{61149F83-0F41-4789-D937-05C2FF925CB8}"/>
                        </a:ext>
                      </a:extLst>
                    </p:cNvPr>
                    <p:cNvSpPr/>
                    <p:nvPr/>
                  </p:nvSpPr>
                  <p:spPr>
                    <a:xfrm>
                      <a:off x="4845390" y="60497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6" name="Oval 1095">
                      <a:extLst>
                        <a:ext uri="{FF2B5EF4-FFF2-40B4-BE49-F238E27FC236}">
                          <a16:creationId xmlns:a16="http://schemas.microsoft.com/office/drawing/2014/main" id="{391A6DA8-3790-BE26-E336-1CDF17D432E6}"/>
                        </a:ext>
                      </a:extLst>
                    </p:cNvPr>
                    <p:cNvSpPr/>
                    <p:nvPr/>
                  </p:nvSpPr>
                  <p:spPr>
                    <a:xfrm>
                      <a:off x="4911251" y="60769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7" name="Oval 1096">
                      <a:extLst>
                        <a:ext uri="{FF2B5EF4-FFF2-40B4-BE49-F238E27FC236}">
                          <a16:creationId xmlns:a16="http://schemas.microsoft.com/office/drawing/2014/main" id="{3A5EC9FE-6397-826D-01E8-51E2FC24B677}"/>
                        </a:ext>
                      </a:extLst>
                    </p:cNvPr>
                    <p:cNvSpPr/>
                    <p:nvPr/>
                  </p:nvSpPr>
                  <p:spPr>
                    <a:xfrm>
                      <a:off x="4747008" y="612886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8" name="Oval 1097">
                      <a:extLst>
                        <a:ext uri="{FF2B5EF4-FFF2-40B4-BE49-F238E27FC236}">
                          <a16:creationId xmlns:a16="http://schemas.microsoft.com/office/drawing/2014/main" id="{9DACA8FD-183B-1E0F-F0F5-658953617A75}"/>
                        </a:ext>
                      </a:extLst>
                    </p:cNvPr>
                    <p:cNvSpPr/>
                    <p:nvPr/>
                  </p:nvSpPr>
                  <p:spPr>
                    <a:xfrm>
                      <a:off x="4850629" y="61016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9" name="Oval 1098">
                      <a:extLst>
                        <a:ext uri="{FF2B5EF4-FFF2-40B4-BE49-F238E27FC236}">
                          <a16:creationId xmlns:a16="http://schemas.microsoft.com/office/drawing/2014/main" id="{1F7761D8-D183-C380-4C4F-FFCA2EBB37B7}"/>
                        </a:ext>
                      </a:extLst>
                    </p:cNvPr>
                    <p:cNvSpPr/>
                    <p:nvPr/>
                  </p:nvSpPr>
                  <p:spPr>
                    <a:xfrm>
                      <a:off x="4916490" y="612886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0" name="Oval 1099">
                      <a:extLst>
                        <a:ext uri="{FF2B5EF4-FFF2-40B4-BE49-F238E27FC236}">
                          <a16:creationId xmlns:a16="http://schemas.microsoft.com/office/drawing/2014/main" id="{A9253112-89F3-61D5-EDBC-9DD9559E77EB}"/>
                        </a:ext>
                      </a:extLst>
                    </p:cNvPr>
                    <p:cNvSpPr/>
                    <p:nvPr/>
                  </p:nvSpPr>
                  <p:spPr>
                    <a:xfrm>
                      <a:off x="4718909" y="61265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1" name="Oval 1100">
                      <a:extLst>
                        <a:ext uri="{FF2B5EF4-FFF2-40B4-BE49-F238E27FC236}">
                          <a16:creationId xmlns:a16="http://schemas.microsoft.com/office/drawing/2014/main" id="{6CF24BB1-B4AE-073D-E954-64BA19A224D3}"/>
                        </a:ext>
                      </a:extLst>
                    </p:cNvPr>
                    <p:cNvSpPr/>
                    <p:nvPr/>
                  </p:nvSpPr>
                  <p:spPr>
                    <a:xfrm>
                      <a:off x="4822530" y="60993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2" name="Oval 1101">
                      <a:extLst>
                        <a:ext uri="{FF2B5EF4-FFF2-40B4-BE49-F238E27FC236}">
                          <a16:creationId xmlns:a16="http://schemas.microsoft.com/office/drawing/2014/main" id="{B71959EA-48E6-48D8-7A13-CB3EFA616279}"/>
                        </a:ext>
                      </a:extLst>
                    </p:cNvPr>
                    <p:cNvSpPr/>
                    <p:nvPr/>
                  </p:nvSpPr>
                  <p:spPr>
                    <a:xfrm>
                      <a:off x="4888391" y="61265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3" name="Oval 1102">
                      <a:extLst>
                        <a:ext uri="{FF2B5EF4-FFF2-40B4-BE49-F238E27FC236}">
                          <a16:creationId xmlns:a16="http://schemas.microsoft.com/office/drawing/2014/main" id="{97C97404-3878-3DEB-AA5B-ED4CBBA00223}"/>
                        </a:ext>
                      </a:extLst>
                    </p:cNvPr>
                    <p:cNvSpPr/>
                    <p:nvPr/>
                  </p:nvSpPr>
                  <p:spPr>
                    <a:xfrm>
                      <a:off x="4602291" y="60511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4" name="Oval 1103">
                      <a:extLst>
                        <a:ext uri="{FF2B5EF4-FFF2-40B4-BE49-F238E27FC236}">
                          <a16:creationId xmlns:a16="http://schemas.microsoft.com/office/drawing/2014/main" id="{4A50B36B-60BA-ECBA-552D-BFFC18AFD48A}"/>
                        </a:ext>
                      </a:extLst>
                    </p:cNvPr>
                    <p:cNvSpPr/>
                    <p:nvPr/>
                  </p:nvSpPr>
                  <p:spPr>
                    <a:xfrm>
                      <a:off x="4668152" y="60783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5" name="Oval 1104">
                      <a:extLst>
                        <a:ext uri="{FF2B5EF4-FFF2-40B4-BE49-F238E27FC236}">
                          <a16:creationId xmlns:a16="http://schemas.microsoft.com/office/drawing/2014/main" id="{F97620A8-7887-803D-F823-9AE360E4C1B9}"/>
                        </a:ext>
                      </a:extLst>
                    </p:cNvPr>
                    <p:cNvSpPr/>
                    <p:nvPr/>
                  </p:nvSpPr>
                  <p:spPr>
                    <a:xfrm>
                      <a:off x="4651070" y="62307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6" name="Oval 1105">
                      <a:extLst>
                        <a:ext uri="{FF2B5EF4-FFF2-40B4-BE49-F238E27FC236}">
                          <a16:creationId xmlns:a16="http://schemas.microsoft.com/office/drawing/2014/main" id="{EB3E9B6F-6529-ABC7-BE6A-112CCB9E6241}"/>
                        </a:ext>
                      </a:extLst>
                    </p:cNvPr>
                    <p:cNvSpPr/>
                    <p:nvPr/>
                  </p:nvSpPr>
                  <p:spPr>
                    <a:xfrm>
                      <a:off x="4754691" y="62035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7" name="Oval 1106">
                      <a:extLst>
                        <a:ext uri="{FF2B5EF4-FFF2-40B4-BE49-F238E27FC236}">
                          <a16:creationId xmlns:a16="http://schemas.microsoft.com/office/drawing/2014/main" id="{E8B3F3D2-79FE-BBEF-D8C9-7F8B76FC16D4}"/>
                        </a:ext>
                      </a:extLst>
                    </p:cNvPr>
                    <p:cNvSpPr/>
                    <p:nvPr/>
                  </p:nvSpPr>
                  <p:spPr>
                    <a:xfrm>
                      <a:off x="4820552" y="62307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8" name="Oval 1107">
                      <a:extLst>
                        <a:ext uri="{FF2B5EF4-FFF2-40B4-BE49-F238E27FC236}">
                          <a16:creationId xmlns:a16="http://schemas.microsoft.com/office/drawing/2014/main" id="{33622823-7563-0C06-C470-89A1CC2B9E24}"/>
                        </a:ext>
                      </a:extLst>
                    </p:cNvPr>
                    <p:cNvSpPr/>
                    <p:nvPr/>
                  </p:nvSpPr>
                  <p:spPr>
                    <a:xfrm>
                      <a:off x="4579431" y="61136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9" name="Oval 1108">
                      <a:extLst>
                        <a:ext uri="{FF2B5EF4-FFF2-40B4-BE49-F238E27FC236}">
                          <a16:creationId xmlns:a16="http://schemas.microsoft.com/office/drawing/2014/main" id="{A2065A4C-64AD-6D1B-EE54-281E4E0B6E0D}"/>
                        </a:ext>
                      </a:extLst>
                    </p:cNvPr>
                    <p:cNvSpPr/>
                    <p:nvPr/>
                  </p:nvSpPr>
                  <p:spPr>
                    <a:xfrm>
                      <a:off x="4645292" y="614091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0" name="Oval 1109">
                      <a:extLst>
                        <a:ext uri="{FF2B5EF4-FFF2-40B4-BE49-F238E27FC236}">
                          <a16:creationId xmlns:a16="http://schemas.microsoft.com/office/drawing/2014/main" id="{33E06CE2-E19A-CEB0-3B5B-C542BEB89B73}"/>
                        </a:ext>
                      </a:extLst>
                    </p:cNvPr>
                    <p:cNvSpPr/>
                    <p:nvPr/>
                  </p:nvSpPr>
                  <p:spPr>
                    <a:xfrm>
                      <a:off x="4602291" y="60696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1" name="Oval 1110">
                      <a:extLst>
                        <a:ext uri="{FF2B5EF4-FFF2-40B4-BE49-F238E27FC236}">
                          <a16:creationId xmlns:a16="http://schemas.microsoft.com/office/drawing/2014/main" id="{665C4AF2-6D9B-3C69-4728-E8314E7B5E39}"/>
                        </a:ext>
                      </a:extLst>
                    </p:cNvPr>
                    <p:cNvSpPr/>
                    <p:nvPr/>
                  </p:nvSpPr>
                  <p:spPr>
                    <a:xfrm>
                      <a:off x="4668152" y="60968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2" name="Oval 1111">
                      <a:extLst>
                        <a:ext uri="{FF2B5EF4-FFF2-40B4-BE49-F238E27FC236}">
                          <a16:creationId xmlns:a16="http://schemas.microsoft.com/office/drawing/2014/main" id="{A802DF53-8D11-E13A-7F72-FD40A08B9951}"/>
                        </a:ext>
                      </a:extLst>
                    </p:cNvPr>
                    <p:cNvSpPr/>
                    <p:nvPr/>
                  </p:nvSpPr>
                  <p:spPr>
                    <a:xfrm>
                      <a:off x="4561929" y="61592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3" name="Oval 1112">
                      <a:extLst>
                        <a:ext uri="{FF2B5EF4-FFF2-40B4-BE49-F238E27FC236}">
                          <a16:creationId xmlns:a16="http://schemas.microsoft.com/office/drawing/2014/main" id="{26EC0455-8B3D-EC4D-F28B-23FDE9270623}"/>
                        </a:ext>
                      </a:extLst>
                    </p:cNvPr>
                    <p:cNvSpPr/>
                    <p:nvPr/>
                  </p:nvSpPr>
                  <p:spPr>
                    <a:xfrm>
                      <a:off x="4665550" y="61320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4" name="Oval 1113">
                      <a:extLst>
                        <a:ext uri="{FF2B5EF4-FFF2-40B4-BE49-F238E27FC236}">
                          <a16:creationId xmlns:a16="http://schemas.microsoft.com/office/drawing/2014/main" id="{408C1B86-0DC2-9190-33F7-6002AF6661C1}"/>
                        </a:ext>
                      </a:extLst>
                    </p:cNvPr>
                    <p:cNvSpPr/>
                    <p:nvPr/>
                  </p:nvSpPr>
                  <p:spPr>
                    <a:xfrm>
                      <a:off x="4731411" y="61592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5" name="Oval 1114">
                      <a:extLst>
                        <a:ext uri="{FF2B5EF4-FFF2-40B4-BE49-F238E27FC236}">
                          <a16:creationId xmlns:a16="http://schemas.microsoft.com/office/drawing/2014/main" id="{7FA8501A-B31A-1A48-D96D-CE2FDB9FAB67}"/>
                        </a:ext>
                      </a:extLst>
                    </p:cNvPr>
                    <p:cNvSpPr/>
                    <p:nvPr/>
                  </p:nvSpPr>
                  <p:spPr>
                    <a:xfrm>
                      <a:off x="4567168" y="62111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6" name="Oval 1115">
                      <a:extLst>
                        <a:ext uri="{FF2B5EF4-FFF2-40B4-BE49-F238E27FC236}">
                          <a16:creationId xmlns:a16="http://schemas.microsoft.com/office/drawing/2014/main" id="{600C9CBA-E910-77FE-D8CD-A049E228334A}"/>
                        </a:ext>
                      </a:extLst>
                    </p:cNvPr>
                    <p:cNvSpPr/>
                    <p:nvPr/>
                  </p:nvSpPr>
                  <p:spPr>
                    <a:xfrm>
                      <a:off x="4670789" y="61839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7" name="Oval 1116">
                      <a:extLst>
                        <a:ext uri="{FF2B5EF4-FFF2-40B4-BE49-F238E27FC236}">
                          <a16:creationId xmlns:a16="http://schemas.microsoft.com/office/drawing/2014/main" id="{3D985FE3-4F75-576D-FEEB-B6DA05E8C8AB}"/>
                        </a:ext>
                      </a:extLst>
                    </p:cNvPr>
                    <p:cNvSpPr/>
                    <p:nvPr/>
                  </p:nvSpPr>
                  <p:spPr>
                    <a:xfrm>
                      <a:off x="4736650" y="62111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8" name="Oval 1117">
                      <a:extLst>
                        <a:ext uri="{FF2B5EF4-FFF2-40B4-BE49-F238E27FC236}">
                          <a16:creationId xmlns:a16="http://schemas.microsoft.com/office/drawing/2014/main" id="{4A833ECD-CCDE-CD32-C58E-6EDE5CED53F7}"/>
                        </a:ext>
                      </a:extLst>
                    </p:cNvPr>
                    <p:cNvSpPr/>
                    <p:nvPr/>
                  </p:nvSpPr>
                  <p:spPr>
                    <a:xfrm>
                      <a:off x="4539069" y="62088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9" name="Oval 1118">
                      <a:extLst>
                        <a:ext uri="{FF2B5EF4-FFF2-40B4-BE49-F238E27FC236}">
                          <a16:creationId xmlns:a16="http://schemas.microsoft.com/office/drawing/2014/main" id="{EE22FA6E-43EA-79D7-18D1-55166474333E}"/>
                        </a:ext>
                      </a:extLst>
                    </p:cNvPr>
                    <p:cNvSpPr/>
                    <p:nvPr/>
                  </p:nvSpPr>
                  <p:spPr>
                    <a:xfrm>
                      <a:off x="4642690" y="61816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0" name="Oval 1119">
                      <a:extLst>
                        <a:ext uri="{FF2B5EF4-FFF2-40B4-BE49-F238E27FC236}">
                          <a16:creationId xmlns:a16="http://schemas.microsoft.com/office/drawing/2014/main" id="{8D54988C-763D-A04F-FFEC-FA14841A07F5}"/>
                        </a:ext>
                      </a:extLst>
                    </p:cNvPr>
                    <p:cNvSpPr/>
                    <p:nvPr/>
                  </p:nvSpPr>
                  <p:spPr>
                    <a:xfrm>
                      <a:off x="4708551" y="62088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1" name="Oval 1120">
                      <a:extLst>
                        <a:ext uri="{FF2B5EF4-FFF2-40B4-BE49-F238E27FC236}">
                          <a16:creationId xmlns:a16="http://schemas.microsoft.com/office/drawing/2014/main" id="{0434FCDA-9E3B-C2EC-0877-5D649541B78E}"/>
                        </a:ext>
                      </a:extLst>
                    </p:cNvPr>
                    <p:cNvSpPr/>
                    <p:nvPr/>
                  </p:nvSpPr>
                  <p:spPr>
                    <a:xfrm>
                      <a:off x="4277915" y="62373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2" name="Oval 1121">
                      <a:extLst>
                        <a:ext uri="{FF2B5EF4-FFF2-40B4-BE49-F238E27FC236}">
                          <a16:creationId xmlns:a16="http://schemas.microsoft.com/office/drawing/2014/main" id="{DC59E5F3-21B2-3501-3983-1AF245AE95D4}"/>
                        </a:ext>
                      </a:extLst>
                    </p:cNvPr>
                    <p:cNvSpPr/>
                    <p:nvPr/>
                  </p:nvSpPr>
                  <p:spPr>
                    <a:xfrm>
                      <a:off x="4343776" y="62645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3" name="Oval 1122">
                      <a:extLst>
                        <a:ext uri="{FF2B5EF4-FFF2-40B4-BE49-F238E27FC236}">
                          <a16:creationId xmlns:a16="http://schemas.microsoft.com/office/drawing/2014/main" id="{A112119F-277E-9746-1107-A16695FC0186}"/>
                        </a:ext>
                      </a:extLst>
                    </p:cNvPr>
                    <p:cNvSpPr/>
                    <p:nvPr/>
                  </p:nvSpPr>
                  <p:spPr>
                    <a:xfrm>
                      <a:off x="4254635" y="61931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4" name="Oval 1123">
                      <a:extLst>
                        <a:ext uri="{FF2B5EF4-FFF2-40B4-BE49-F238E27FC236}">
                          <a16:creationId xmlns:a16="http://schemas.microsoft.com/office/drawing/2014/main" id="{D195F642-E07A-93D9-2B71-4364F588A3F5}"/>
                        </a:ext>
                      </a:extLst>
                    </p:cNvPr>
                    <p:cNvSpPr/>
                    <p:nvPr/>
                  </p:nvSpPr>
                  <p:spPr>
                    <a:xfrm>
                      <a:off x="4259874" y="62450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5" name="Oval 1124">
                      <a:extLst>
                        <a:ext uri="{FF2B5EF4-FFF2-40B4-BE49-F238E27FC236}">
                          <a16:creationId xmlns:a16="http://schemas.microsoft.com/office/drawing/2014/main" id="{DE27AB54-221C-BB06-B412-4240B7B884D8}"/>
                        </a:ext>
                      </a:extLst>
                    </p:cNvPr>
                    <p:cNvSpPr/>
                    <p:nvPr/>
                  </p:nvSpPr>
                  <p:spPr>
                    <a:xfrm>
                      <a:off x="4510403" y="59001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6" name="Oval 1125">
                      <a:extLst>
                        <a:ext uri="{FF2B5EF4-FFF2-40B4-BE49-F238E27FC236}">
                          <a16:creationId xmlns:a16="http://schemas.microsoft.com/office/drawing/2014/main" id="{9CA36563-FF7E-631A-1ABB-D6D8888F5FAE}"/>
                        </a:ext>
                      </a:extLst>
                    </p:cNvPr>
                    <p:cNvSpPr/>
                    <p:nvPr/>
                  </p:nvSpPr>
                  <p:spPr>
                    <a:xfrm>
                      <a:off x="4589204" y="58559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7" name="Oval 1126">
                      <a:extLst>
                        <a:ext uri="{FF2B5EF4-FFF2-40B4-BE49-F238E27FC236}">
                          <a16:creationId xmlns:a16="http://schemas.microsoft.com/office/drawing/2014/main" id="{25B8AECA-8ABD-0A51-0E0A-43FC716CFE7B}"/>
                        </a:ext>
                      </a:extLst>
                    </p:cNvPr>
                    <p:cNvSpPr/>
                    <p:nvPr/>
                  </p:nvSpPr>
                  <p:spPr>
                    <a:xfrm>
                      <a:off x="4713725" y="58831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8" name="Oval 1127">
                      <a:extLst>
                        <a:ext uri="{FF2B5EF4-FFF2-40B4-BE49-F238E27FC236}">
                          <a16:creationId xmlns:a16="http://schemas.microsoft.com/office/drawing/2014/main" id="{6422D0E7-1535-D777-41A4-4A806E2C68A4}"/>
                        </a:ext>
                      </a:extLst>
                    </p:cNvPr>
                    <p:cNvSpPr/>
                    <p:nvPr/>
                  </p:nvSpPr>
                  <p:spPr>
                    <a:xfrm>
                      <a:off x="4851877" y="58559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9" name="Oval 1128">
                      <a:extLst>
                        <a:ext uri="{FF2B5EF4-FFF2-40B4-BE49-F238E27FC236}">
                          <a16:creationId xmlns:a16="http://schemas.microsoft.com/office/drawing/2014/main" id="{9C341F4E-C2B5-462F-7A2D-BA8DF9B41B6F}"/>
                        </a:ext>
                      </a:extLst>
                    </p:cNvPr>
                    <p:cNvSpPr/>
                    <p:nvPr/>
                  </p:nvSpPr>
                  <p:spPr>
                    <a:xfrm>
                      <a:off x="4629823" y="58635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0" name="Oval 1129">
                      <a:extLst>
                        <a:ext uri="{FF2B5EF4-FFF2-40B4-BE49-F238E27FC236}">
                          <a16:creationId xmlns:a16="http://schemas.microsoft.com/office/drawing/2014/main" id="{76EE60A3-1158-0B23-4A0E-D9D7E8EF0752}"/>
                        </a:ext>
                      </a:extLst>
                    </p:cNvPr>
                    <p:cNvSpPr/>
                    <p:nvPr/>
                  </p:nvSpPr>
                  <p:spPr>
                    <a:xfrm>
                      <a:off x="4601724" y="58612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1" name="Oval 1130">
                      <a:extLst>
                        <a:ext uri="{FF2B5EF4-FFF2-40B4-BE49-F238E27FC236}">
                          <a16:creationId xmlns:a16="http://schemas.microsoft.com/office/drawing/2014/main" id="{B35620F3-5EC8-3CEA-E7C1-3C8760DD8FDE}"/>
                        </a:ext>
                      </a:extLst>
                    </p:cNvPr>
                    <p:cNvSpPr/>
                    <p:nvPr/>
                  </p:nvSpPr>
                  <p:spPr>
                    <a:xfrm>
                      <a:off x="4684307" y="58435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2" name="Oval 1131">
                      <a:extLst>
                        <a:ext uri="{FF2B5EF4-FFF2-40B4-BE49-F238E27FC236}">
                          <a16:creationId xmlns:a16="http://schemas.microsoft.com/office/drawing/2014/main" id="{D432DDED-BC0C-656D-3C3A-53B4632451A8}"/>
                        </a:ext>
                      </a:extLst>
                    </p:cNvPr>
                    <p:cNvSpPr/>
                    <p:nvPr/>
                  </p:nvSpPr>
                  <p:spPr>
                    <a:xfrm>
                      <a:off x="4853789" y="58435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3" name="Oval 1132">
                      <a:extLst>
                        <a:ext uri="{FF2B5EF4-FFF2-40B4-BE49-F238E27FC236}">
                          <a16:creationId xmlns:a16="http://schemas.microsoft.com/office/drawing/2014/main" id="{6B16F6A2-727E-EC6E-D8DC-8646B4D8286D}"/>
                        </a:ext>
                      </a:extLst>
                    </p:cNvPr>
                    <p:cNvSpPr/>
                    <p:nvPr/>
                  </p:nvSpPr>
                  <p:spPr>
                    <a:xfrm>
                      <a:off x="4476235" y="58709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4" name="Oval 1133">
                      <a:extLst>
                        <a:ext uri="{FF2B5EF4-FFF2-40B4-BE49-F238E27FC236}">
                          <a16:creationId xmlns:a16="http://schemas.microsoft.com/office/drawing/2014/main" id="{D5AAB185-8194-965B-9026-665802199E6C}"/>
                        </a:ext>
                      </a:extLst>
                    </p:cNvPr>
                    <p:cNvSpPr/>
                    <p:nvPr/>
                  </p:nvSpPr>
                  <p:spPr>
                    <a:xfrm>
                      <a:off x="4542096" y="58981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5" name="Oval 1134">
                      <a:extLst>
                        <a:ext uri="{FF2B5EF4-FFF2-40B4-BE49-F238E27FC236}">
                          <a16:creationId xmlns:a16="http://schemas.microsoft.com/office/drawing/2014/main" id="{D5F3C866-CA57-703E-A15D-DA0FFD8F3439}"/>
                        </a:ext>
                      </a:extLst>
                    </p:cNvPr>
                    <p:cNvSpPr/>
                    <p:nvPr/>
                  </p:nvSpPr>
                  <p:spPr>
                    <a:xfrm>
                      <a:off x="4628635" y="60233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6" name="Oval 1135">
                      <a:extLst>
                        <a:ext uri="{FF2B5EF4-FFF2-40B4-BE49-F238E27FC236}">
                          <a16:creationId xmlns:a16="http://schemas.microsoft.com/office/drawing/2014/main" id="{6C47147C-3D4C-8659-7B99-A6A324CAEFC5}"/>
                        </a:ext>
                      </a:extLst>
                    </p:cNvPr>
                    <p:cNvSpPr/>
                    <p:nvPr/>
                  </p:nvSpPr>
                  <p:spPr>
                    <a:xfrm>
                      <a:off x="4519236" y="59607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7" name="Oval 1136">
                      <a:extLst>
                        <a:ext uri="{FF2B5EF4-FFF2-40B4-BE49-F238E27FC236}">
                          <a16:creationId xmlns:a16="http://schemas.microsoft.com/office/drawing/2014/main" id="{4DBF8001-63DB-6A20-367B-DBE316068C11}"/>
                        </a:ext>
                      </a:extLst>
                    </p:cNvPr>
                    <p:cNvSpPr/>
                    <p:nvPr/>
                  </p:nvSpPr>
                  <p:spPr>
                    <a:xfrm>
                      <a:off x="4476235" y="58894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8" name="Oval 1137">
                      <a:extLst>
                        <a:ext uri="{FF2B5EF4-FFF2-40B4-BE49-F238E27FC236}">
                          <a16:creationId xmlns:a16="http://schemas.microsoft.com/office/drawing/2014/main" id="{78F116A8-1B91-7273-D224-11F2BCFC033F}"/>
                        </a:ext>
                      </a:extLst>
                    </p:cNvPr>
                    <p:cNvSpPr/>
                    <p:nvPr/>
                  </p:nvSpPr>
                  <p:spPr>
                    <a:xfrm>
                      <a:off x="4542096" y="59166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9" name="Oval 1138">
                      <a:extLst>
                        <a:ext uri="{FF2B5EF4-FFF2-40B4-BE49-F238E27FC236}">
                          <a16:creationId xmlns:a16="http://schemas.microsoft.com/office/drawing/2014/main" id="{FA9C72A7-3895-CBEF-762A-256A8ED15294}"/>
                        </a:ext>
                      </a:extLst>
                    </p:cNvPr>
                    <p:cNvSpPr/>
                    <p:nvPr/>
                  </p:nvSpPr>
                  <p:spPr>
                    <a:xfrm>
                      <a:off x="4539494" y="59518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0" name="Oval 1139">
                      <a:extLst>
                        <a:ext uri="{FF2B5EF4-FFF2-40B4-BE49-F238E27FC236}">
                          <a16:creationId xmlns:a16="http://schemas.microsoft.com/office/drawing/2014/main" id="{235F3E61-A0DB-367F-9651-78108A9807A5}"/>
                        </a:ext>
                      </a:extLst>
                    </p:cNvPr>
                    <p:cNvSpPr/>
                    <p:nvPr/>
                  </p:nvSpPr>
                  <p:spPr>
                    <a:xfrm>
                      <a:off x="4605355" y="59790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1" name="Oval 1140">
                      <a:extLst>
                        <a:ext uri="{FF2B5EF4-FFF2-40B4-BE49-F238E27FC236}">
                          <a16:creationId xmlns:a16="http://schemas.microsoft.com/office/drawing/2014/main" id="{2D0B584B-8316-FF92-BFAC-6D496DB44610}"/>
                        </a:ext>
                      </a:extLst>
                    </p:cNvPr>
                    <p:cNvSpPr/>
                    <p:nvPr/>
                  </p:nvSpPr>
                  <p:spPr>
                    <a:xfrm>
                      <a:off x="4544733" y="60037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2" name="Oval 1141">
                      <a:extLst>
                        <a:ext uri="{FF2B5EF4-FFF2-40B4-BE49-F238E27FC236}">
                          <a16:creationId xmlns:a16="http://schemas.microsoft.com/office/drawing/2014/main" id="{BCBDA4FA-46D4-816C-1CFA-D3F1CFE8C1E3}"/>
                        </a:ext>
                      </a:extLst>
                    </p:cNvPr>
                    <p:cNvSpPr/>
                    <p:nvPr/>
                  </p:nvSpPr>
                  <p:spPr>
                    <a:xfrm>
                      <a:off x="4610594" y="60310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3" name="Oval 1142">
                      <a:extLst>
                        <a:ext uri="{FF2B5EF4-FFF2-40B4-BE49-F238E27FC236}">
                          <a16:creationId xmlns:a16="http://schemas.microsoft.com/office/drawing/2014/main" id="{5FC9A557-56C9-181C-0F2C-F0D2DB96622C}"/>
                        </a:ext>
                      </a:extLst>
                    </p:cNvPr>
                    <p:cNvSpPr/>
                    <p:nvPr/>
                  </p:nvSpPr>
                  <p:spPr>
                    <a:xfrm>
                      <a:off x="4516634" y="60014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4" name="Oval 1143">
                      <a:extLst>
                        <a:ext uri="{FF2B5EF4-FFF2-40B4-BE49-F238E27FC236}">
                          <a16:creationId xmlns:a16="http://schemas.microsoft.com/office/drawing/2014/main" id="{8FA5350E-E994-8E20-6EF7-FE9421569623}"/>
                        </a:ext>
                      </a:extLst>
                    </p:cNvPr>
                    <p:cNvSpPr/>
                    <p:nvPr/>
                  </p:nvSpPr>
                  <p:spPr>
                    <a:xfrm>
                      <a:off x="4582495" y="60286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5" name="Oval 1144">
                      <a:extLst>
                        <a:ext uri="{FF2B5EF4-FFF2-40B4-BE49-F238E27FC236}">
                          <a16:creationId xmlns:a16="http://schemas.microsoft.com/office/drawing/2014/main" id="{07F78E0D-1C32-CAE0-4B1E-9DEC8EB7D1C5}"/>
                        </a:ext>
                      </a:extLst>
                    </p:cNvPr>
                    <p:cNvSpPr/>
                    <p:nvPr/>
                  </p:nvSpPr>
                  <p:spPr>
                    <a:xfrm>
                      <a:off x="4940821" y="59192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6" name="Oval 1145">
                      <a:extLst>
                        <a:ext uri="{FF2B5EF4-FFF2-40B4-BE49-F238E27FC236}">
                          <a16:creationId xmlns:a16="http://schemas.microsoft.com/office/drawing/2014/main" id="{A0BED699-0758-E2E9-8826-C224999C2140}"/>
                        </a:ext>
                      </a:extLst>
                    </p:cNvPr>
                    <p:cNvSpPr/>
                    <p:nvPr/>
                  </p:nvSpPr>
                  <p:spPr>
                    <a:xfrm>
                      <a:off x="5044442" y="58920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7" name="Oval 1146">
                      <a:extLst>
                        <a:ext uri="{FF2B5EF4-FFF2-40B4-BE49-F238E27FC236}">
                          <a16:creationId xmlns:a16="http://schemas.microsoft.com/office/drawing/2014/main" id="{37919F6B-C65A-B3E9-B0A6-6B2EB9B3C9E0}"/>
                        </a:ext>
                      </a:extLst>
                    </p:cNvPr>
                    <p:cNvSpPr/>
                    <p:nvPr/>
                  </p:nvSpPr>
                  <p:spPr>
                    <a:xfrm>
                      <a:off x="4851680" y="58478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8" name="Oval 1147">
                      <a:extLst>
                        <a:ext uri="{FF2B5EF4-FFF2-40B4-BE49-F238E27FC236}">
                          <a16:creationId xmlns:a16="http://schemas.microsoft.com/office/drawing/2014/main" id="{B73FC804-9ECE-AEA6-D7FC-753547E102FA}"/>
                        </a:ext>
                      </a:extLst>
                    </p:cNvPr>
                    <p:cNvSpPr/>
                    <p:nvPr/>
                  </p:nvSpPr>
                  <p:spPr>
                    <a:xfrm>
                      <a:off x="5021162" y="58478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9" name="Oval 1148">
                      <a:extLst>
                        <a:ext uri="{FF2B5EF4-FFF2-40B4-BE49-F238E27FC236}">
                          <a16:creationId xmlns:a16="http://schemas.microsoft.com/office/drawing/2014/main" id="{8BBAD392-4D25-23B8-D6B4-6A82D0B836A4}"/>
                        </a:ext>
                      </a:extLst>
                    </p:cNvPr>
                    <p:cNvSpPr/>
                    <p:nvPr/>
                  </p:nvSpPr>
                  <p:spPr>
                    <a:xfrm>
                      <a:off x="4856919" y="589977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0" name="Oval 1149">
                      <a:extLst>
                        <a:ext uri="{FF2B5EF4-FFF2-40B4-BE49-F238E27FC236}">
                          <a16:creationId xmlns:a16="http://schemas.microsoft.com/office/drawing/2014/main" id="{C26809C8-D1BE-66A4-319A-AB3E83822FBF}"/>
                        </a:ext>
                      </a:extLst>
                    </p:cNvPr>
                    <p:cNvSpPr/>
                    <p:nvPr/>
                  </p:nvSpPr>
                  <p:spPr>
                    <a:xfrm>
                      <a:off x="4960540" y="58725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1" name="Oval 1150">
                      <a:extLst>
                        <a:ext uri="{FF2B5EF4-FFF2-40B4-BE49-F238E27FC236}">
                          <a16:creationId xmlns:a16="http://schemas.microsoft.com/office/drawing/2014/main" id="{EE416EB9-25BC-3DFE-7028-7F7834C042CF}"/>
                        </a:ext>
                      </a:extLst>
                    </p:cNvPr>
                    <p:cNvSpPr/>
                    <p:nvPr/>
                  </p:nvSpPr>
                  <p:spPr>
                    <a:xfrm>
                      <a:off x="5026401" y="589977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2" name="Oval 1151">
                      <a:extLst>
                        <a:ext uri="{FF2B5EF4-FFF2-40B4-BE49-F238E27FC236}">
                          <a16:creationId xmlns:a16="http://schemas.microsoft.com/office/drawing/2014/main" id="{A2176B1C-AEFB-E1EF-B000-DCD457FB5045}"/>
                        </a:ext>
                      </a:extLst>
                    </p:cNvPr>
                    <p:cNvSpPr/>
                    <p:nvPr/>
                  </p:nvSpPr>
                  <p:spPr>
                    <a:xfrm>
                      <a:off x="4828820" y="58974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3" name="Oval 1152">
                      <a:extLst>
                        <a:ext uri="{FF2B5EF4-FFF2-40B4-BE49-F238E27FC236}">
                          <a16:creationId xmlns:a16="http://schemas.microsoft.com/office/drawing/2014/main" id="{F9E3A0CB-FA0B-83BA-BD10-C9357B8E321D}"/>
                        </a:ext>
                      </a:extLst>
                    </p:cNvPr>
                    <p:cNvSpPr/>
                    <p:nvPr/>
                  </p:nvSpPr>
                  <p:spPr>
                    <a:xfrm>
                      <a:off x="4932441" y="58702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4" name="Oval 1153">
                      <a:extLst>
                        <a:ext uri="{FF2B5EF4-FFF2-40B4-BE49-F238E27FC236}">
                          <a16:creationId xmlns:a16="http://schemas.microsoft.com/office/drawing/2014/main" id="{6076D555-304E-733F-6D9C-4E26CC2D5C78}"/>
                        </a:ext>
                      </a:extLst>
                    </p:cNvPr>
                    <p:cNvSpPr/>
                    <p:nvPr/>
                  </p:nvSpPr>
                  <p:spPr>
                    <a:xfrm>
                      <a:off x="4998302" y="58974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5" name="Oval 1154">
                      <a:extLst>
                        <a:ext uri="{FF2B5EF4-FFF2-40B4-BE49-F238E27FC236}">
                          <a16:creationId xmlns:a16="http://schemas.microsoft.com/office/drawing/2014/main" id="{183F222C-8323-10B8-9E5A-2B3758B7AA79}"/>
                        </a:ext>
                      </a:extLst>
                    </p:cNvPr>
                    <p:cNvSpPr/>
                    <p:nvPr/>
                  </p:nvSpPr>
                  <p:spPr>
                    <a:xfrm>
                      <a:off x="4778063" y="58492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6" name="Oval 1155">
                      <a:extLst>
                        <a:ext uri="{FF2B5EF4-FFF2-40B4-BE49-F238E27FC236}">
                          <a16:creationId xmlns:a16="http://schemas.microsoft.com/office/drawing/2014/main" id="{ECBD0924-B9C3-32CA-E0BA-06496117EBD2}"/>
                        </a:ext>
                      </a:extLst>
                    </p:cNvPr>
                    <p:cNvSpPr/>
                    <p:nvPr/>
                  </p:nvSpPr>
                  <p:spPr>
                    <a:xfrm>
                      <a:off x="4760981" y="60016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7" name="Oval 1156">
                      <a:extLst>
                        <a:ext uri="{FF2B5EF4-FFF2-40B4-BE49-F238E27FC236}">
                          <a16:creationId xmlns:a16="http://schemas.microsoft.com/office/drawing/2014/main" id="{676AF815-18E3-BCBF-58F9-CDFB6CBC50AA}"/>
                        </a:ext>
                      </a:extLst>
                    </p:cNvPr>
                    <p:cNvSpPr/>
                    <p:nvPr/>
                  </p:nvSpPr>
                  <p:spPr>
                    <a:xfrm>
                      <a:off x="4864602" y="59744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8" name="Oval 1157">
                      <a:extLst>
                        <a:ext uri="{FF2B5EF4-FFF2-40B4-BE49-F238E27FC236}">
                          <a16:creationId xmlns:a16="http://schemas.microsoft.com/office/drawing/2014/main" id="{E84FC1F5-6A3F-EA89-6459-201CE83A685F}"/>
                        </a:ext>
                      </a:extLst>
                    </p:cNvPr>
                    <p:cNvSpPr/>
                    <p:nvPr/>
                  </p:nvSpPr>
                  <p:spPr>
                    <a:xfrm>
                      <a:off x="4930463" y="60016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9" name="Oval 1158">
                      <a:extLst>
                        <a:ext uri="{FF2B5EF4-FFF2-40B4-BE49-F238E27FC236}">
                          <a16:creationId xmlns:a16="http://schemas.microsoft.com/office/drawing/2014/main" id="{0F465C99-758D-B2EA-B59F-67F681D813B4}"/>
                        </a:ext>
                      </a:extLst>
                    </p:cNvPr>
                    <p:cNvSpPr/>
                    <p:nvPr/>
                  </p:nvSpPr>
                  <p:spPr>
                    <a:xfrm>
                      <a:off x="4689342" y="58846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0" name="Oval 1159">
                      <a:extLst>
                        <a:ext uri="{FF2B5EF4-FFF2-40B4-BE49-F238E27FC236}">
                          <a16:creationId xmlns:a16="http://schemas.microsoft.com/office/drawing/2014/main" id="{AAD3B5ED-5FA7-00E9-28FA-7888BB643EE3}"/>
                        </a:ext>
                      </a:extLst>
                    </p:cNvPr>
                    <p:cNvSpPr/>
                    <p:nvPr/>
                  </p:nvSpPr>
                  <p:spPr>
                    <a:xfrm>
                      <a:off x="4755203" y="591182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1" name="Oval 1160">
                      <a:extLst>
                        <a:ext uri="{FF2B5EF4-FFF2-40B4-BE49-F238E27FC236}">
                          <a16:creationId xmlns:a16="http://schemas.microsoft.com/office/drawing/2014/main" id="{AEB013E2-295F-3229-3E7F-96689225CE2B}"/>
                        </a:ext>
                      </a:extLst>
                    </p:cNvPr>
                    <p:cNvSpPr/>
                    <p:nvPr/>
                  </p:nvSpPr>
                  <p:spPr>
                    <a:xfrm>
                      <a:off x="4712202" y="58405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2" name="Oval 1161">
                      <a:extLst>
                        <a:ext uri="{FF2B5EF4-FFF2-40B4-BE49-F238E27FC236}">
                          <a16:creationId xmlns:a16="http://schemas.microsoft.com/office/drawing/2014/main" id="{31509E95-853C-1FFF-B150-77DBEC8CE15E}"/>
                        </a:ext>
                      </a:extLst>
                    </p:cNvPr>
                    <p:cNvSpPr/>
                    <p:nvPr/>
                  </p:nvSpPr>
                  <p:spPr>
                    <a:xfrm>
                      <a:off x="4778063" y="58677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3" name="Oval 1162">
                      <a:extLst>
                        <a:ext uri="{FF2B5EF4-FFF2-40B4-BE49-F238E27FC236}">
                          <a16:creationId xmlns:a16="http://schemas.microsoft.com/office/drawing/2014/main" id="{DE4D45C5-26FA-8B12-4965-D21C61712CF7}"/>
                        </a:ext>
                      </a:extLst>
                    </p:cNvPr>
                    <p:cNvSpPr/>
                    <p:nvPr/>
                  </p:nvSpPr>
                  <p:spPr>
                    <a:xfrm>
                      <a:off x="4671840" y="59301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4" name="Oval 1163">
                      <a:extLst>
                        <a:ext uri="{FF2B5EF4-FFF2-40B4-BE49-F238E27FC236}">
                          <a16:creationId xmlns:a16="http://schemas.microsoft.com/office/drawing/2014/main" id="{5CD0E0FB-B93D-0FD7-9B6A-471ADD9AB64D}"/>
                        </a:ext>
                      </a:extLst>
                    </p:cNvPr>
                    <p:cNvSpPr/>
                    <p:nvPr/>
                  </p:nvSpPr>
                  <p:spPr>
                    <a:xfrm>
                      <a:off x="4775461" y="59029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5" name="Oval 1164">
                      <a:extLst>
                        <a:ext uri="{FF2B5EF4-FFF2-40B4-BE49-F238E27FC236}">
                          <a16:creationId xmlns:a16="http://schemas.microsoft.com/office/drawing/2014/main" id="{3827492F-B33A-F06E-F352-DF229A04D36C}"/>
                        </a:ext>
                      </a:extLst>
                    </p:cNvPr>
                    <p:cNvSpPr/>
                    <p:nvPr/>
                  </p:nvSpPr>
                  <p:spPr>
                    <a:xfrm>
                      <a:off x="4841322" y="59301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6" name="Oval 1165">
                      <a:extLst>
                        <a:ext uri="{FF2B5EF4-FFF2-40B4-BE49-F238E27FC236}">
                          <a16:creationId xmlns:a16="http://schemas.microsoft.com/office/drawing/2014/main" id="{4BE8D997-82AB-45D0-97CD-824C7F4980CB}"/>
                        </a:ext>
                      </a:extLst>
                    </p:cNvPr>
                    <p:cNvSpPr/>
                    <p:nvPr/>
                  </p:nvSpPr>
                  <p:spPr>
                    <a:xfrm>
                      <a:off x="4677079" y="59821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7" name="Oval 1166">
                      <a:extLst>
                        <a:ext uri="{FF2B5EF4-FFF2-40B4-BE49-F238E27FC236}">
                          <a16:creationId xmlns:a16="http://schemas.microsoft.com/office/drawing/2014/main" id="{90FB044D-3233-805E-DEFB-6554BE4A8ACE}"/>
                        </a:ext>
                      </a:extLst>
                    </p:cNvPr>
                    <p:cNvSpPr/>
                    <p:nvPr/>
                  </p:nvSpPr>
                  <p:spPr>
                    <a:xfrm>
                      <a:off x="4780700" y="59548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8" name="Oval 1167">
                      <a:extLst>
                        <a:ext uri="{FF2B5EF4-FFF2-40B4-BE49-F238E27FC236}">
                          <a16:creationId xmlns:a16="http://schemas.microsoft.com/office/drawing/2014/main" id="{6A2803A9-24BD-1DDA-EB1A-C302EEE6B60D}"/>
                        </a:ext>
                      </a:extLst>
                    </p:cNvPr>
                    <p:cNvSpPr/>
                    <p:nvPr/>
                  </p:nvSpPr>
                  <p:spPr>
                    <a:xfrm>
                      <a:off x="4846561" y="59821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9" name="Oval 1168">
                      <a:extLst>
                        <a:ext uri="{FF2B5EF4-FFF2-40B4-BE49-F238E27FC236}">
                          <a16:creationId xmlns:a16="http://schemas.microsoft.com/office/drawing/2014/main" id="{6A797D48-2BF5-6F2D-F17B-D52E0651C7D0}"/>
                        </a:ext>
                      </a:extLst>
                    </p:cNvPr>
                    <p:cNvSpPr/>
                    <p:nvPr/>
                  </p:nvSpPr>
                  <p:spPr>
                    <a:xfrm>
                      <a:off x="4648980" y="59797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0" name="Oval 1169">
                      <a:extLst>
                        <a:ext uri="{FF2B5EF4-FFF2-40B4-BE49-F238E27FC236}">
                          <a16:creationId xmlns:a16="http://schemas.microsoft.com/office/drawing/2014/main" id="{E107C78F-F8C2-E698-966C-036D12A0A173}"/>
                        </a:ext>
                      </a:extLst>
                    </p:cNvPr>
                    <p:cNvSpPr/>
                    <p:nvPr/>
                  </p:nvSpPr>
                  <p:spPr>
                    <a:xfrm>
                      <a:off x="4752601" y="59525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1" name="Oval 1170">
                      <a:extLst>
                        <a:ext uri="{FF2B5EF4-FFF2-40B4-BE49-F238E27FC236}">
                          <a16:creationId xmlns:a16="http://schemas.microsoft.com/office/drawing/2014/main" id="{C4D52409-EB9F-328E-5BF1-FF4573240727}"/>
                        </a:ext>
                      </a:extLst>
                    </p:cNvPr>
                    <p:cNvSpPr/>
                    <p:nvPr/>
                  </p:nvSpPr>
                  <p:spPr>
                    <a:xfrm>
                      <a:off x="4818462" y="59797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2" name="Oval 1171">
                      <a:extLst>
                        <a:ext uri="{FF2B5EF4-FFF2-40B4-BE49-F238E27FC236}">
                          <a16:creationId xmlns:a16="http://schemas.microsoft.com/office/drawing/2014/main" id="{90F61AB3-D99C-3238-E77D-094B88A0430A}"/>
                        </a:ext>
                      </a:extLst>
                    </p:cNvPr>
                    <p:cNvSpPr/>
                    <p:nvPr/>
                  </p:nvSpPr>
                  <p:spPr>
                    <a:xfrm>
                      <a:off x="4644141" y="58415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3" name="Oval 1172">
                      <a:extLst>
                        <a:ext uri="{FF2B5EF4-FFF2-40B4-BE49-F238E27FC236}">
                          <a16:creationId xmlns:a16="http://schemas.microsoft.com/office/drawing/2014/main" id="{6A4AB977-E3E5-F3AF-9B3D-35CAF9B96EE0}"/>
                        </a:ext>
                      </a:extLst>
                    </p:cNvPr>
                    <p:cNvSpPr/>
                    <p:nvPr/>
                  </p:nvSpPr>
                  <p:spPr>
                    <a:xfrm>
                      <a:off x="4472512" y="58565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4" name="Oval 1173">
                      <a:extLst>
                        <a:ext uri="{FF2B5EF4-FFF2-40B4-BE49-F238E27FC236}">
                          <a16:creationId xmlns:a16="http://schemas.microsoft.com/office/drawing/2014/main" id="{88346985-0A1B-2EAE-459F-1C0F221515BE}"/>
                        </a:ext>
                      </a:extLst>
                    </p:cNvPr>
                    <p:cNvSpPr/>
                    <p:nvPr/>
                  </p:nvSpPr>
                  <p:spPr>
                    <a:xfrm>
                      <a:off x="4455430" y="60089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5" name="Oval 1174">
                      <a:extLst>
                        <a:ext uri="{FF2B5EF4-FFF2-40B4-BE49-F238E27FC236}">
                          <a16:creationId xmlns:a16="http://schemas.microsoft.com/office/drawing/2014/main" id="{439C1DCA-9FF9-B0CA-3AD0-08865687D285}"/>
                        </a:ext>
                      </a:extLst>
                    </p:cNvPr>
                    <p:cNvSpPr/>
                    <p:nvPr/>
                  </p:nvSpPr>
                  <p:spPr>
                    <a:xfrm>
                      <a:off x="4559051" y="598177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6" name="Oval 1175">
                      <a:extLst>
                        <a:ext uri="{FF2B5EF4-FFF2-40B4-BE49-F238E27FC236}">
                          <a16:creationId xmlns:a16="http://schemas.microsoft.com/office/drawing/2014/main" id="{AF6072D5-45C4-3CC7-C3D0-AF9013E0622A}"/>
                        </a:ext>
                      </a:extLst>
                    </p:cNvPr>
                    <p:cNvSpPr/>
                    <p:nvPr/>
                  </p:nvSpPr>
                  <p:spPr>
                    <a:xfrm>
                      <a:off x="4624912" y="60089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7" name="Oval 1176">
                      <a:extLst>
                        <a:ext uri="{FF2B5EF4-FFF2-40B4-BE49-F238E27FC236}">
                          <a16:creationId xmlns:a16="http://schemas.microsoft.com/office/drawing/2014/main" id="{5E554DF1-668F-7F3F-1C36-4C45711D290C}"/>
                        </a:ext>
                      </a:extLst>
                    </p:cNvPr>
                    <p:cNvSpPr/>
                    <p:nvPr/>
                  </p:nvSpPr>
                  <p:spPr>
                    <a:xfrm>
                      <a:off x="4472512" y="58750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8" name="Oval 1177">
                      <a:extLst>
                        <a:ext uri="{FF2B5EF4-FFF2-40B4-BE49-F238E27FC236}">
                          <a16:creationId xmlns:a16="http://schemas.microsoft.com/office/drawing/2014/main" id="{EB6C09E3-01E3-E9B7-5CA3-3F9CC6E21164}"/>
                        </a:ext>
                      </a:extLst>
                    </p:cNvPr>
                    <p:cNvSpPr/>
                    <p:nvPr/>
                  </p:nvSpPr>
                  <p:spPr>
                    <a:xfrm>
                      <a:off x="4469910" y="59103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9" name="Oval 1178">
                      <a:extLst>
                        <a:ext uri="{FF2B5EF4-FFF2-40B4-BE49-F238E27FC236}">
                          <a16:creationId xmlns:a16="http://schemas.microsoft.com/office/drawing/2014/main" id="{2B1A5273-46ED-A9E9-3F7B-3F2C4C865DFA}"/>
                        </a:ext>
                      </a:extLst>
                    </p:cNvPr>
                    <p:cNvSpPr/>
                    <p:nvPr/>
                  </p:nvSpPr>
                  <p:spPr>
                    <a:xfrm>
                      <a:off x="4535771" y="59375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0" name="Oval 1179">
                      <a:extLst>
                        <a:ext uri="{FF2B5EF4-FFF2-40B4-BE49-F238E27FC236}">
                          <a16:creationId xmlns:a16="http://schemas.microsoft.com/office/drawing/2014/main" id="{138ABFFB-9695-DE42-1F20-5C8BE57C8C82}"/>
                        </a:ext>
                      </a:extLst>
                    </p:cNvPr>
                    <p:cNvSpPr/>
                    <p:nvPr/>
                  </p:nvSpPr>
                  <p:spPr>
                    <a:xfrm>
                      <a:off x="4475149" y="596225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1" name="Oval 1180">
                      <a:extLst>
                        <a:ext uri="{FF2B5EF4-FFF2-40B4-BE49-F238E27FC236}">
                          <a16:creationId xmlns:a16="http://schemas.microsoft.com/office/drawing/2014/main" id="{FB7808BD-D074-F82F-83BE-C3EE3E598852}"/>
                        </a:ext>
                      </a:extLst>
                    </p:cNvPr>
                    <p:cNvSpPr/>
                    <p:nvPr/>
                  </p:nvSpPr>
                  <p:spPr>
                    <a:xfrm>
                      <a:off x="4541010" y="59894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2" name="Oval 1181">
                      <a:extLst>
                        <a:ext uri="{FF2B5EF4-FFF2-40B4-BE49-F238E27FC236}">
                          <a16:creationId xmlns:a16="http://schemas.microsoft.com/office/drawing/2014/main" id="{0E4A2C91-74C0-F218-6BF7-49105B87A5AD}"/>
                        </a:ext>
                      </a:extLst>
                    </p:cNvPr>
                    <p:cNvSpPr/>
                    <p:nvPr/>
                  </p:nvSpPr>
                  <p:spPr>
                    <a:xfrm>
                      <a:off x="4512911" y="59871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3" name="Oval 1182">
                      <a:extLst>
                        <a:ext uri="{FF2B5EF4-FFF2-40B4-BE49-F238E27FC236}">
                          <a16:creationId xmlns:a16="http://schemas.microsoft.com/office/drawing/2014/main" id="{4E1C255C-B2A6-0070-FF91-7493DA3C1C03}"/>
                        </a:ext>
                      </a:extLst>
                    </p:cNvPr>
                    <p:cNvSpPr/>
                    <p:nvPr/>
                  </p:nvSpPr>
                  <p:spPr>
                    <a:xfrm>
                      <a:off x="4871237" y="58777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4" name="Oval 1183">
                      <a:extLst>
                        <a:ext uri="{FF2B5EF4-FFF2-40B4-BE49-F238E27FC236}">
                          <a16:creationId xmlns:a16="http://schemas.microsoft.com/office/drawing/2014/main" id="{74791C2B-81CF-58A8-FA04-87FDBA96A192}"/>
                        </a:ext>
                      </a:extLst>
                    </p:cNvPr>
                    <p:cNvSpPr/>
                    <p:nvPr/>
                  </p:nvSpPr>
                  <p:spPr>
                    <a:xfrm>
                      <a:off x="4974858" y="58505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5" name="Oval 1184">
                      <a:extLst>
                        <a:ext uri="{FF2B5EF4-FFF2-40B4-BE49-F238E27FC236}">
                          <a16:creationId xmlns:a16="http://schemas.microsoft.com/office/drawing/2014/main" id="{B835A0B0-AB9E-8D4B-0E95-AD5EC8EF0495}"/>
                        </a:ext>
                      </a:extLst>
                    </p:cNvPr>
                    <p:cNvSpPr/>
                    <p:nvPr/>
                  </p:nvSpPr>
                  <p:spPr>
                    <a:xfrm>
                      <a:off x="5040719" y="58777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6" name="Oval 1185">
                      <a:extLst>
                        <a:ext uri="{FF2B5EF4-FFF2-40B4-BE49-F238E27FC236}">
                          <a16:creationId xmlns:a16="http://schemas.microsoft.com/office/drawing/2014/main" id="{A6D11B98-8132-39C0-9BE3-ABE5CDC1DAFF}"/>
                        </a:ext>
                      </a:extLst>
                    </p:cNvPr>
                    <p:cNvSpPr/>
                    <p:nvPr/>
                  </p:nvSpPr>
                  <p:spPr>
                    <a:xfrm>
                      <a:off x="4787335" y="58582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7" name="Oval 1186">
                      <a:extLst>
                        <a:ext uri="{FF2B5EF4-FFF2-40B4-BE49-F238E27FC236}">
                          <a16:creationId xmlns:a16="http://schemas.microsoft.com/office/drawing/2014/main" id="{B6E43A04-769A-B336-EE14-4FE16D2AC7D6}"/>
                        </a:ext>
                      </a:extLst>
                    </p:cNvPr>
                    <p:cNvSpPr/>
                    <p:nvPr/>
                  </p:nvSpPr>
                  <p:spPr>
                    <a:xfrm>
                      <a:off x="4956817" y="58582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8" name="Oval 1187">
                      <a:extLst>
                        <a:ext uri="{FF2B5EF4-FFF2-40B4-BE49-F238E27FC236}">
                          <a16:creationId xmlns:a16="http://schemas.microsoft.com/office/drawing/2014/main" id="{3AF08214-3093-9EFB-FE99-77F954D5F247}"/>
                        </a:ext>
                      </a:extLst>
                    </p:cNvPr>
                    <p:cNvSpPr/>
                    <p:nvPr/>
                  </p:nvSpPr>
                  <p:spPr>
                    <a:xfrm>
                      <a:off x="4759236" y="58558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9" name="Oval 1188">
                      <a:extLst>
                        <a:ext uri="{FF2B5EF4-FFF2-40B4-BE49-F238E27FC236}">
                          <a16:creationId xmlns:a16="http://schemas.microsoft.com/office/drawing/2014/main" id="{DBC89CCF-6F3A-D3C3-998A-27474687E821}"/>
                        </a:ext>
                      </a:extLst>
                    </p:cNvPr>
                    <p:cNvSpPr/>
                    <p:nvPr/>
                  </p:nvSpPr>
                  <p:spPr>
                    <a:xfrm>
                      <a:off x="4928718" y="58558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0" name="Oval 1189">
                      <a:extLst>
                        <a:ext uri="{FF2B5EF4-FFF2-40B4-BE49-F238E27FC236}">
                          <a16:creationId xmlns:a16="http://schemas.microsoft.com/office/drawing/2014/main" id="{5324535C-80B0-26B5-274F-ED20C4A61A57}"/>
                        </a:ext>
                      </a:extLst>
                    </p:cNvPr>
                    <p:cNvSpPr/>
                    <p:nvPr/>
                  </p:nvSpPr>
                  <p:spPr>
                    <a:xfrm>
                      <a:off x="4691397" y="59600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1" name="Oval 1190">
                      <a:extLst>
                        <a:ext uri="{FF2B5EF4-FFF2-40B4-BE49-F238E27FC236}">
                          <a16:creationId xmlns:a16="http://schemas.microsoft.com/office/drawing/2014/main" id="{4F970362-C6AD-81F2-A425-A7ABF19A2B11}"/>
                        </a:ext>
                      </a:extLst>
                    </p:cNvPr>
                    <p:cNvSpPr/>
                    <p:nvPr/>
                  </p:nvSpPr>
                  <p:spPr>
                    <a:xfrm>
                      <a:off x="4795018" y="59328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2" name="Oval 1191">
                      <a:extLst>
                        <a:ext uri="{FF2B5EF4-FFF2-40B4-BE49-F238E27FC236}">
                          <a16:creationId xmlns:a16="http://schemas.microsoft.com/office/drawing/2014/main" id="{2E274711-0A72-0F8B-B7C4-B4AF9357C3D6}"/>
                        </a:ext>
                      </a:extLst>
                    </p:cNvPr>
                    <p:cNvSpPr/>
                    <p:nvPr/>
                  </p:nvSpPr>
                  <p:spPr>
                    <a:xfrm>
                      <a:off x="4860879" y="59600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3" name="Oval 1192">
                      <a:extLst>
                        <a:ext uri="{FF2B5EF4-FFF2-40B4-BE49-F238E27FC236}">
                          <a16:creationId xmlns:a16="http://schemas.microsoft.com/office/drawing/2014/main" id="{C9393EC5-1156-E06A-2D5E-68A17CFC2B6C}"/>
                        </a:ext>
                      </a:extLst>
                    </p:cNvPr>
                    <p:cNvSpPr/>
                    <p:nvPr/>
                  </p:nvSpPr>
                  <p:spPr>
                    <a:xfrm>
                      <a:off x="4619758" y="584306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4" name="Oval 1193">
                      <a:extLst>
                        <a:ext uri="{FF2B5EF4-FFF2-40B4-BE49-F238E27FC236}">
                          <a16:creationId xmlns:a16="http://schemas.microsoft.com/office/drawing/2014/main" id="{11000AD9-C091-E0BA-17EC-D325151A860D}"/>
                        </a:ext>
                      </a:extLst>
                    </p:cNvPr>
                    <p:cNvSpPr/>
                    <p:nvPr/>
                  </p:nvSpPr>
                  <p:spPr>
                    <a:xfrm>
                      <a:off x="4685619" y="58702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5" name="Oval 1194">
                      <a:extLst>
                        <a:ext uri="{FF2B5EF4-FFF2-40B4-BE49-F238E27FC236}">
                          <a16:creationId xmlns:a16="http://schemas.microsoft.com/office/drawing/2014/main" id="{F513B9BE-F67D-A490-E03F-D7EA5602CA11}"/>
                        </a:ext>
                      </a:extLst>
                    </p:cNvPr>
                    <p:cNvSpPr/>
                    <p:nvPr/>
                  </p:nvSpPr>
                  <p:spPr>
                    <a:xfrm>
                      <a:off x="4602256" y="58886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6" name="Oval 1195">
                      <a:extLst>
                        <a:ext uri="{FF2B5EF4-FFF2-40B4-BE49-F238E27FC236}">
                          <a16:creationId xmlns:a16="http://schemas.microsoft.com/office/drawing/2014/main" id="{9FAA8483-D2AC-3698-80FC-6173DDC5D9C3}"/>
                        </a:ext>
                      </a:extLst>
                    </p:cNvPr>
                    <p:cNvSpPr/>
                    <p:nvPr/>
                  </p:nvSpPr>
                  <p:spPr>
                    <a:xfrm>
                      <a:off x="4705877" y="586141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7" name="Oval 1196">
                      <a:extLst>
                        <a:ext uri="{FF2B5EF4-FFF2-40B4-BE49-F238E27FC236}">
                          <a16:creationId xmlns:a16="http://schemas.microsoft.com/office/drawing/2014/main" id="{D30C6A7F-DD92-9B2E-7570-05330E26BFE8}"/>
                        </a:ext>
                      </a:extLst>
                    </p:cNvPr>
                    <p:cNvSpPr/>
                    <p:nvPr/>
                  </p:nvSpPr>
                  <p:spPr>
                    <a:xfrm>
                      <a:off x="4771738" y="58886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8" name="Oval 1197">
                      <a:extLst>
                        <a:ext uri="{FF2B5EF4-FFF2-40B4-BE49-F238E27FC236}">
                          <a16:creationId xmlns:a16="http://schemas.microsoft.com/office/drawing/2014/main" id="{B9FCE683-3FC3-76B6-A9BB-15560DFB26FB}"/>
                        </a:ext>
                      </a:extLst>
                    </p:cNvPr>
                    <p:cNvSpPr/>
                    <p:nvPr/>
                  </p:nvSpPr>
                  <p:spPr>
                    <a:xfrm>
                      <a:off x="4607495" y="59405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9" name="Oval 1198">
                      <a:extLst>
                        <a:ext uri="{FF2B5EF4-FFF2-40B4-BE49-F238E27FC236}">
                          <a16:creationId xmlns:a16="http://schemas.microsoft.com/office/drawing/2014/main" id="{AFC43241-07B3-39A5-05E9-C5FADE3BCD04}"/>
                        </a:ext>
                      </a:extLst>
                    </p:cNvPr>
                    <p:cNvSpPr/>
                    <p:nvPr/>
                  </p:nvSpPr>
                  <p:spPr>
                    <a:xfrm>
                      <a:off x="4711116" y="591334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0" name="Oval 1199">
                      <a:extLst>
                        <a:ext uri="{FF2B5EF4-FFF2-40B4-BE49-F238E27FC236}">
                          <a16:creationId xmlns:a16="http://schemas.microsoft.com/office/drawing/2014/main" id="{11C6E7F6-D7F0-9A35-E334-1A13CF68F329}"/>
                        </a:ext>
                      </a:extLst>
                    </p:cNvPr>
                    <p:cNvSpPr/>
                    <p:nvPr/>
                  </p:nvSpPr>
                  <p:spPr>
                    <a:xfrm>
                      <a:off x="4776977" y="59405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1" name="Oval 1200">
                      <a:extLst>
                        <a:ext uri="{FF2B5EF4-FFF2-40B4-BE49-F238E27FC236}">
                          <a16:creationId xmlns:a16="http://schemas.microsoft.com/office/drawing/2014/main" id="{397CEB05-D0B8-AC33-D56C-D2C9587467B0}"/>
                        </a:ext>
                      </a:extLst>
                    </p:cNvPr>
                    <p:cNvSpPr/>
                    <p:nvPr/>
                  </p:nvSpPr>
                  <p:spPr>
                    <a:xfrm>
                      <a:off x="4579396" y="59382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2" name="Oval 1201">
                      <a:extLst>
                        <a:ext uri="{FF2B5EF4-FFF2-40B4-BE49-F238E27FC236}">
                          <a16:creationId xmlns:a16="http://schemas.microsoft.com/office/drawing/2014/main" id="{7A152252-F380-500A-02F5-D5BC72F1C542}"/>
                        </a:ext>
                      </a:extLst>
                    </p:cNvPr>
                    <p:cNvSpPr/>
                    <p:nvPr/>
                  </p:nvSpPr>
                  <p:spPr>
                    <a:xfrm>
                      <a:off x="4683017" y="591101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3" name="Oval 1202">
                      <a:extLst>
                        <a:ext uri="{FF2B5EF4-FFF2-40B4-BE49-F238E27FC236}">
                          <a16:creationId xmlns:a16="http://schemas.microsoft.com/office/drawing/2014/main" id="{8C5C23CC-300D-B77C-A657-A4D28C6BDFC9}"/>
                        </a:ext>
                      </a:extLst>
                    </p:cNvPr>
                    <p:cNvSpPr/>
                    <p:nvPr/>
                  </p:nvSpPr>
                  <p:spPr>
                    <a:xfrm>
                      <a:off x="4748878" y="59382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4" name="Oval 1203">
                      <a:extLst>
                        <a:ext uri="{FF2B5EF4-FFF2-40B4-BE49-F238E27FC236}">
                          <a16:creationId xmlns:a16="http://schemas.microsoft.com/office/drawing/2014/main" id="{93478C9D-69D3-A2A8-1F8A-6F72E27C82D4}"/>
                        </a:ext>
                      </a:extLst>
                    </p:cNvPr>
                    <p:cNvSpPr/>
                    <p:nvPr/>
                  </p:nvSpPr>
                  <p:spPr>
                    <a:xfrm>
                      <a:off x="4532584" y="603046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5" name="Oval 1204">
                      <a:extLst>
                        <a:ext uri="{FF2B5EF4-FFF2-40B4-BE49-F238E27FC236}">
                          <a16:creationId xmlns:a16="http://schemas.microsoft.com/office/drawing/2014/main" id="{8C26C3F4-1BF3-4C29-B83C-713ABF23EE7B}"/>
                        </a:ext>
                      </a:extLst>
                    </p:cNvPr>
                    <p:cNvSpPr/>
                    <p:nvPr/>
                  </p:nvSpPr>
                  <p:spPr>
                    <a:xfrm>
                      <a:off x="4514543" y="603815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6" name="Oval 1205">
                      <a:extLst>
                        <a:ext uri="{FF2B5EF4-FFF2-40B4-BE49-F238E27FC236}">
                          <a16:creationId xmlns:a16="http://schemas.microsoft.com/office/drawing/2014/main" id="{3AFBE028-F173-FE63-85D0-6393EB538153}"/>
                        </a:ext>
                      </a:extLst>
                    </p:cNvPr>
                    <p:cNvSpPr/>
                    <p:nvPr/>
                  </p:nvSpPr>
                  <p:spPr>
                    <a:xfrm>
                      <a:off x="4486444" y="60358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7" name="Oval 1206">
                      <a:extLst>
                        <a:ext uri="{FF2B5EF4-FFF2-40B4-BE49-F238E27FC236}">
                          <a16:creationId xmlns:a16="http://schemas.microsoft.com/office/drawing/2014/main" id="{C35DF445-D4AE-35DB-4CD8-B05712EBAE41}"/>
                        </a:ext>
                      </a:extLst>
                    </p:cNvPr>
                    <p:cNvSpPr/>
                    <p:nvPr/>
                  </p:nvSpPr>
                  <p:spPr>
                    <a:xfrm>
                      <a:off x="4608075" y="57616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8" name="Oval 1207">
                      <a:extLst>
                        <a:ext uri="{FF2B5EF4-FFF2-40B4-BE49-F238E27FC236}">
                          <a16:creationId xmlns:a16="http://schemas.microsoft.com/office/drawing/2014/main" id="{0DAF0C7A-FD0B-EAD7-06AE-4574F9E7AE65}"/>
                        </a:ext>
                      </a:extLst>
                    </p:cNvPr>
                    <p:cNvSpPr/>
                    <p:nvPr/>
                  </p:nvSpPr>
                  <p:spPr>
                    <a:xfrm>
                      <a:off x="4686876" y="57174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9" name="Oval 1208">
                      <a:extLst>
                        <a:ext uri="{FF2B5EF4-FFF2-40B4-BE49-F238E27FC236}">
                          <a16:creationId xmlns:a16="http://schemas.microsoft.com/office/drawing/2014/main" id="{E838E750-2F05-5B2D-6360-9DC4D328D3B0}"/>
                        </a:ext>
                      </a:extLst>
                    </p:cNvPr>
                    <p:cNvSpPr/>
                    <p:nvPr/>
                  </p:nvSpPr>
                  <p:spPr>
                    <a:xfrm>
                      <a:off x="4811397" y="57446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0" name="Oval 1209">
                      <a:extLst>
                        <a:ext uri="{FF2B5EF4-FFF2-40B4-BE49-F238E27FC236}">
                          <a16:creationId xmlns:a16="http://schemas.microsoft.com/office/drawing/2014/main" id="{7C91F9C3-5945-EC52-0682-E8A20C4D05C6}"/>
                        </a:ext>
                      </a:extLst>
                    </p:cNvPr>
                    <p:cNvSpPr/>
                    <p:nvPr/>
                  </p:nvSpPr>
                  <p:spPr>
                    <a:xfrm>
                      <a:off x="4727495" y="57250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1" name="Oval 1210">
                      <a:extLst>
                        <a:ext uri="{FF2B5EF4-FFF2-40B4-BE49-F238E27FC236}">
                          <a16:creationId xmlns:a16="http://schemas.microsoft.com/office/drawing/2014/main" id="{CCE7341F-9A27-9BC2-2EDC-7E4244666A42}"/>
                        </a:ext>
                      </a:extLst>
                    </p:cNvPr>
                    <p:cNvSpPr/>
                    <p:nvPr/>
                  </p:nvSpPr>
                  <p:spPr>
                    <a:xfrm>
                      <a:off x="4699396" y="57227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2" name="Oval 1211">
                      <a:extLst>
                        <a:ext uri="{FF2B5EF4-FFF2-40B4-BE49-F238E27FC236}">
                          <a16:creationId xmlns:a16="http://schemas.microsoft.com/office/drawing/2014/main" id="{7510F622-64E3-E1E7-72DF-BFC791E74A7C}"/>
                        </a:ext>
                      </a:extLst>
                    </p:cNvPr>
                    <p:cNvSpPr/>
                    <p:nvPr/>
                  </p:nvSpPr>
                  <p:spPr>
                    <a:xfrm>
                      <a:off x="4639768" y="57596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3" name="Oval 1212">
                      <a:extLst>
                        <a:ext uri="{FF2B5EF4-FFF2-40B4-BE49-F238E27FC236}">
                          <a16:creationId xmlns:a16="http://schemas.microsoft.com/office/drawing/2014/main" id="{C736225E-8C13-D902-0423-438B30F2967B}"/>
                        </a:ext>
                      </a:extLst>
                    </p:cNvPr>
                    <p:cNvSpPr/>
                    <p:nvPr/>
                  </p:nvSpPr>
                  <p:spPr>
                    <a:xfrm>
                      <a:off x="4622686" y="59120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4" name="Oval 1213">
                      <a:extLst>
                        <a:ext uri="{FF2B5EF4-FFF2-40B4-BE49-F238E27FC236}">
                          <a16:creationId xmlns:a16="http://schemas.microsoft.com/office/drawing/2014/main" id="{2904584A-2FD6-A326-717A-C967C4020F7B}"/>
                        </a:ext>
                      </a:extLst>
                    </p:cNvPr>
                    <p:cNvSpPr/>
                    <p:nvPr/>
                  </p:nvSpPr>
                  <p:spPr>
                    <a:xfrm>
                      <a:off x="4726307" y="58848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5" name="Oval 1214">
                      <a:extLst>
                        <a:ext uri="{FF2B5EF4-FFF2-40B4-BE49-F238E27FC236}">
                          <a16:creationId xmlns:a16="http://schemas.microsoft.com/office/drawing/2014/main" id="{FF5CC764-80CE-C8A1-132C-1025A94B9615}"/>
                        </a:ext>
                      </a:extLst>
                    </p:cNvPr>
                    <p:cNvSpPr/>
                    <p:nvPr/>
                  </p:nvSpPr>
                  <p:spPr>
                    <a:xfrm>
                      <a:off x="4792168" y="59120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6" name="Oval 1215">
                      <a:extLst>
                        <a:ext uri="{FF2B5EF4-FFF2-40B4-BE49-F238E27FC236}">
                          <a16:creationId xmlns:a16="http://schemas.microsoft.com/office/drawing/2014/main" id="{054C0C4A-5218-E85B-1CB0-37DF00E073B4}"/>
                        </a:ext>
                      </a:extLst>
                    </p:cNvPr>
                    <p:cNvSpPr/>
                    <p:nvPr/>
                  </p:nvSpPr>
                  <p:spPr>
                    <a:xfrm>
                      <a:off x="4616908" y="58222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7" name="Oval 1216">
                      <a:extLst>
                        <a:ext uri="{FF2B5EF4-FFF2-40B4-BE49-F238E27FC236}">
                          <a16:creationId xmlns:a16="http://schemas.microsoft.com/office/drawing/2014/main" id="{44516F1A-EF09-7EFE-36DC-8E5D56390F5B}"/>
                        </a:ext>
                      </a:extLst>
                    </p:cNvPr>
                    <p:cNvSpPr/>
                    <p:nvPr/>
                  </p:nvSpPr>
                  <p:spPr>
                    <a:xfrm>
                      <a:off x="4639768" y="57781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8" name="Oval 1217">
                      <a:extLst>
                        <a:ext uri="{FF2B5EF4-FFF2-40B4-BE49-F238E27FC236}">
                          <a16:creationId xmlns:a16="http://schemas.microsoft.com/office/drawing/2014/main" id="{CB56EAD0-CB11-0912-1C5B-BE7D15957D22}"/>
                        </a:ext>
                      </a:extLst>
                    </p:cNvPr>
                    <p:cNvSpPr/>
                    <p:nvPr/>
                  </p:nvSpPr>
                  <p:spPr>
                    <a:xfrm>
                      <a:off x="4637166" y="58133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9" name="Oval 1218">
                      <a:extLst>
                        <a:ext uri="{FF2B5EF4-FFF2-40B4-BE49-F238E27FC236}">
                          <a16:creationId xmlns:a16="http://schemas.microsoft.com/office/drawing/2014/main" id="{63E8C745-61AB-1504-69E0-1DCAD6FCC30B}"/>
                        </a:ext>
                      </a:extLst>
                    </p:cNvPr>
                    <p:cNvSpPr/>
                    <p:nvPr/>
                  </p:nvSpPr>
                  <p:spPr>
                    <a:xfrm>
                      <a:off x="4703027" y="58405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0" name="Oval 1219">
                      <a:extLst>
                        <a:ext uri="{FF2B5EF4-FFF2-40B4-BE49-F238E27FC236}">
                          <a16:creationId xmlns:a16="http://schemas.microsoft.com/office/drawing/2014/main" id="{D842475D-0968-05EB-F424-5E02C3B9B209}"/>
                        </a:ext>
                      </a:extLst>
                    </p:cNvPr>
                    <p:cNvSpPr/>
                    <p:nvPr/>
                  </p:nvSpPr>
                  <p:spPr>
                    <a:xfrm>
                      <a:off x="4708266" y="58925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1" name="Oval 1220">
                      <a:extLst>
                        <a:ext uri="{FF2B5EF4-FFF2-40B4-BE49-F238E27FC236}">
                          <a16:creationId xmlns:a16="http://schemas.microsoft.com/office/drawing/2014/main" id="{0A971550-4A76-837A-08BD-F9E1A7955E64}"/>
                        </a:ext>
                      </a:extLst>
                    </p:cNvPr>
                    <p:cNvSpPr/>
                    <p:nvPr/>
                  </p:nvSpPr>
                  <p:spPr>
                    <a:xfrm>
                      <a:off x="4614306" y="58629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2" name="Oval 1221">
                      <a:extLst>
                        <a:ext uri="{FF2B5EF4-FFF2-40B4-BE49-F238E27FC236}">
                          <a16:creationId xmlns:a16="http://schemas.microsoft.com/office/drawing/2014/main" id="{3E73A667-0432-B08B-EB07-D8A57D3002F1}"/>
                        </a:ext>
                      </a:extLst>
                    </p:cNvPr>
                    <p:cNvSpPr/>
                    <p:nvPr/>
                  </p:nvSpPr>
                  <p:spPr>
                    <a:xfrm>
                      <a:off x="4875735" y="57107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3" name="Oval 1222">
                      <a:extLst>
                        <a:ext uri="{FF2B5EF4-FFF2-40B4-BE49-F238E27FC236}">
                          <a16:creationId xmlns:a16="http://schemas.microsoft.com/office/drawing/2014/main" id="{F1C74815-09CF-1AED-5280-3802DB751EE6}"/>
                        </a:ext>
                      </a:extLst>
                    </p:cNvPr>
                    <p:cNvSpPr/>
                    <p:nvPr/>
                  </p:nvSpPr>
                  <p:spPr>
                    <a:xfrm>
                      <a:off x="4858653" y="58631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4" name="Oval 1223">
                      <a:extLst>
                        <a:ext uri="{FF2B5EF4-FFF2-40B4-BE49-F238E27FC236}">
                          <a16:creationId xmlns:a16="http://schemas.microsoft.com/office/drawing/2014/main" id="{D418BFE5-8E55-B4FA-1F0E-E0FCAD076864}"/>
                        </a:ext>
                      </a:extLst>
                    </p:cNvPr>
                    <p:cNvSpPr/>
                    <p:nvPr/>
                  </p:nvSpPr>
                  <p:spPr>
                    <a:xfrm>
                      <a:off x="4787014" y="57460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5" name="Oval 1224">
                      <a:extLst>
                        <a:ext uri="{FF2B5EF4-FFF2-40B4-BE49-F238E27FC236}">
                          <a16:creationId xmlns:a16="http://schemas.microsoft.com/office/drawing/2014/main" id="{3EBF121D-A4F2-52C4-61A6-AF680AF40533}"/>
                        </a:ext>
                      </a:extLst>
                    </p:cNvPr>
                    <p:cNvSpPr/>
                    <p:nvPr/>
                  </p:nvSpPr>
                  <p:spPr>
                    <a:xfrm>
                      <a:off x="4875735" y="57292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6" name="Oval 1225">
                      <a:extLst>
                        <a:ext uri="{FF2B5EF4-FFF2-40B4-BE49-F238E27FC236}">
                          <a16:creationId xmlns:a16="http://schemas.microsoft.com/office/drawing/2014/main" id="{C523C35C-CFB7-929C-446E-02237861A561}"/>
                        </a:ext>
                      </a:extLst>
                    </p:cNvPr>
                    <p:cNvSpPr/>
                    <p:nvPr/>
                  </p:nvSpPr>
                  <p:spPr>
                    <a:xfrm>
                      <a:off x="4769512" y="57916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7" name="Oval 1226">
                      <a:extLst>
                        <a:ext uri="{FF2B5EF4-FFF2-40B4-BE49-F238E27FC236}">
                          <a16:creationId xmlns:a16="http://schemas.microsoft.com/office/drawing/2014/main" id="{3F19E5E8-A075-DE5F-FBB1-2E67A40E5CAF}"/>
                        </a:ext>
                      </a:extLst>
                    </p:cNvPr>
                    <p:cNvSpPr/>
                    <p:nvPr/>
                  </p:nvSpPr>
                  <p:spPr>
                    <a:xfrm>
                      <a:off x="4873133" y="57644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8" name="Oval 1227">
                      <a:extLst>
                        <a:ext uri="{FF2B5EF4-FFF2-40B4-BE49-F238E27FC236}">
                          <a16:creationId xmlns:a16="http://schemas.microsoft.com/office/drawing/2014/main" id="{6E8F61EF-3A2E-D479-CF08-ABCFECF3C465}"/>
                        </a:ext>
                      </a:extLst>
                    </p:cNvPr>
                    <p:cNvSpPr/>
                    <p:nvPr/>
                  </p:nvSpPr>
                  <p:spPr>
                    <a:xfrm>
                      <a:off x="4774751" y="58435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9" name="Oval 1228">
                      <a:extLst>
                        <a:ext uri="{FF2B5EF4-FFF2-40B4-BE49-F238E27FC236}">
                          <a16:creationId xmlns:a16="http://schemas.microsoft.com/office/drawing/2014/main" id="{C1D1324B-86A0-C17B-C597-98018963F2E8}"/>
                        </a:ext>
                      </a:extLst>
                    </p:cNvPr>
                    <p:cNvSpPr/>
                    <p:nvPr/>
                  </p:nvSpPr>
                  <p:spPr>
                    <a:xfrm>
                      <a:off x="4878372" y="58163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0" name="Oval 1229">
                      <a:extLst>
                        <a:ext uri="{FF2B5EF4-FFF2-40B4-BE49-F238E27FC236}">
                          <a16:creationId xmlns:a16="http://schemas.microsoft.com/office/drawing/2014/main" id="{02950E8B-6FC0-678B-2EA2-230E984C5352}"/>
                        </a:ext>
                      </a:extLst>
                    </p:cNvPr>
                    <p:cNvSpPr/>
                    <p:nvPr/>
                  </p:nvSpPr>
                  <p:spPr>
                    <a:xfrm>
                      <a:off x="4850273" y="58140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1" name="Oval 1230">
                      <a:extLst>
                        <a:ext uri="{FF2B5EF4-FFF2-40B4-BE49-F238E27FC236}">
                          <a16:creationId xmlns:a16="http://schemas.microsoft.com/office/drawing/2014/main" id="{1CD9D289-A386-5A13-3979-1022AF550680}"/>
                        </a:ext>
                      </a:extLst>
                    </p:cNvPr>
                    <p:cNvSpPr/>
                    <p:nvPr/>
                  </p:nvSpPr>
                  <p:spPr>
                    <a:xfrm>
                      <a:off x="4656723" y="584326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2" name="Oval 1231">
                      <a:extLst>
                        <a:ext uri="{FF2B5EF4-FFF2-40B4-BE49-F238E27FC236}">
                          <a16:creationId xmlns:a16="http://schemas.microsoft.com/office/drawing/2014/main" id="{4A3D7DC1-FEDA-1F8C-5D9E-261C5134C56A}"/>
                        </a:ext>
                      </a:extLst>
                    </p:cNvPr>
                    <p:cNvSpPr/>
                    <p:nvPr/>
                  </p:nvSpPr>
                  <p:spPr>
                    <a:xfrm>
                      <a:off x="4722584" y="587048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3" name="Oval 1232">
                      <a:extLst>
                        <a:ext uri="{FF2B5EF4-FFF2-40B4-BE49-F238E27FC236}">
                          <a16:creationId xmlns:a16="http://schemas.microsoft.com/office/drawing/2014/main" id="{293D2E7C-8171-DB3B-8A67-7C7E308E1649}"/>
                        </a:ext>
                      </a:extLst>
                    </p:cNvPr>
                    <p:cNvSpPr/>
                    <p:nvPr/>
                  </p:nvSpPr>
                  <p:spPr>
                    <a:xfrm>
                      <a:off x="4633443" y="57990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4" name="Oval 1233">
                      <a:extLst>
                        <a:ext uri="{FF2B5EF4-FFF2-40B4-BE49-F238E27FC236}">
                          <a16:creationId xmlns:a16="http://schemas.microsoft.com/office/drawing/2014/main" id="{821E1C54-BD57-8DA7-6F07-29D3B8E753FF}"/>
                        </a:ext>
                      </a:extLst>
                    </p:cNvPr>
                    <p:cNvSpPr/>
                    <p:nvPr/>
                  </p:nvSpPr>
                  <p:spPr>
                    <a:xfrm>
                      <a:off x="4638682" y="585095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5" name="Oval 1234">
                      <a:extLst>
                        <a:ext uri="{FF2B5EF4-FFF2-40B4-BE49-F238E27FC236}">
                          <a16:creationId xmlns:a16="http://schemas.microsoft.com/office/drawing/2014/main" id="{480E2A80-429B-44E1-47EA-99EA6E937AB9}"/>
                        </a:ext>
                      </a:extLst>
                    </p:cNvPr>
                    <p:cNvSpPr/>
                    <p:nvPr/>
                  </p:nvSpPr>
                  <p:spPr>
                    <a:xfrm>
                      <a:off x="4610583" y="58486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6" name="Oval 1235">
                      <a:extLst>
                        <a:ext uri="{FF2B5EF4-FFF2-40B4-BE49-F238E27FC236}">
                          <a16:creationId xmlns:a16="http://schemas.microsoft.com/office/drawing/2014/main" id="{E9350AB3-9F2E-CB0A-7659-41DE5282F06C}"/>
                        </a:ext>
                      </a:extLst>
                    </p:cNvPr>
                    <p:cNvSpPr/>
                    <p:nvPr/>
                  </p:nvSpPr>
                  <p:spPr>
                    <a:xfrm>
                      <a:off x="4885007" y="57197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7" name="Oval 1236">
                      <a:extLst>
                        <a:ext uri="{FF2B5EF4-FFF2-40B4-BE49-F238E27FC236}">
                          <a16:creationId xmlns:a16="http://schemas.microsoft.com/office/drawing/2014/main" id="{18E41DE4-B2C9-546E-D6DC-2D1E62D98C2B}"/>
                        </a:ext>
                      </a:extLst>
                    </p:cNvPr>
                    <p:cNvSpPr/>
                    <p:nvPr/>
                  </p:nvSpPr>
                  <p:spPr>
                    <a:xfrm>
                      <a:off x="4856908" y="57173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8" name="Oval 1237">
                      <a:extLst>
                        <a:ext uri="{FF2B5EF4-FFF2-40B4-BE49-F238E27FC236}">
                          <a16:creationId xmlns:a16="http://schemas.microsoft.com/office/drawing/2014/main" id="{0E037708-C90B-01BA-ABAD-C9D045789945}"/>
                        </a:ext>
                      </a:extLst>
                    </p:cNvPr>
                    <p:cNvSpPr/>
                    <p:nvPr/>
                  </p:nvSpPr>
                  <p:spPr>
                    <a:xfrm>
                      <a:off x="4789069" y="582157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9" name="Oval 1238">
                      <a:extLst>
                        <a:ext uri="{FF2B5EF4-FFF2-40B4-BE49-F238E27FC236}">
                          <a16:creationId xmlns:a16="http://schemas.microsoft.com/office/drawing/2014/main" id="{30FC1E58-7473-03FE-5FE5-7CF8D3584F90}"/>
                        </a:ext>
                      </a:extLst>
                    </p:cNvPr>
                    <p:cNvSpPr/>
                    <p:nvPr/>
                  </p:nvSpPr>
                  <p:spPr>
                    <a:xfrm>
                      <a:off x="4892690" y="57943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0" name="Oval 1239">
                      <a:extLst>
                        <a:ext uri="{FF2B5EF4-FFF2-40B4-BE49-F238E27FC236}">
                          <a16:creationId xmlns:a16="http://schemas.microsoft.com/office/drawing/2014/main" id="{00B23DF8-8696-D39A-F409-923A4A5C5FEA}"/>
                        </a:ext>
                      </a:extLst>
                    </p:cNvPr>
                    <p:cNvSpPr/>
                    <p:nvPr/>
                  </p:nvSpPr>
                  <p:spPr>
                    <a:xfrm>
                      <a:off x="4783291" y="57317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1" name="Oval 1240">
                      <a:extLst>
                        <a:ext uri="{FF2B5EF4-FFF2-40B4-BE49-F238E27FC236}">
                          <a16:creationId xmlns:a16="http://schemas.microsoft.com/office/drawing/2014/main" id="{56771B78-19A4-C9E5-68BE-988C1AB83B08}"/>
                        </a:ext>
                      </a:extLst>
                    </p:cNvPr>
                    <p:cNvSpPr/>
                    <p:nvPr/>
                  </p:nvSpPr>
                  <p:spPr>
                    <a:xfrm>
                      <a:off x="4699928" y="57501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2" name="Oval 1241">
                      <a:extLst>
                        <a:ext uri="{FF2B5EF4-FFF2-40B4-BE49-F238E27FC236}">
                          <a16:creationId xmlns:a16="http://schemas.microsoft.com/office/drawing/2014/main" id="{C33F275B-B973-D148-983C-921104440C18}"/>
                        </a:ext>
                      </a:extLst>
                    </p:cNvPr>
                    <p:cNvSpPr/>
                    <p:nvPr/>
                  </p:nvSpPr>
                  <p:spPr>
                    <a:xfrm>
                      <a:off x="4803549" y="57229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3" name="Oval 1242">
                      <a:extLst>
                        <a:ext uri="{FF2B5EF4-FFF2-40B4-BE49-F238E27FC236}">
                          <a16:creationId xmlns:a16="http://schemas.microsoft.com/office/drawing/2014/main" id="{B3C4A004-0F56-9082-6156-A3A4E3F97CB9}"/>
                        </a:ext>
                      </a:extLst>
                    </p:cNvPr>
                    <p:cNvSpPr/>
                    <p:nvPr/>
                  </p:nvSpPr>
                  <p:spPr>
                    <a:xfrm>
                      <a:off x="4869410" y="57501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4" name="Oval 1243">
                      <a:extLst>
                        <a:ext uri="{FF2B5EF4-FFF2-40B4-BE49-F238E27FC236}">
                          <a16:creationId xmlns:a16="http://schemas.microsoft.com/office/drawing/2014/main" id="{3FA5CA7C-4980-6D3C-BB01-E3322EDCA40C}"/>
                        </a:ext>
                      </a:extLst>
                    </p:cNvPr>
                    <p:cNvSpPr/>
                    <p:nvPr/>
                  </p:nvSpPr>
                  <p:spPr>
                    <a:xfrm>
                      <a:off x="4705167" y="58020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5" name="Oval 1244">
                      <a:extLst>
                        <a:ext uri="{FF2B5EF4-FFF2-40B4-BE49-F238E27FC236}">
                          <a16:creationId xmlns:a16="http://schemas.microsoft.com/office/drawing/2014/main" id="{F791FC7C-3202-C604-83D3-B3A7AA849C92}"/>
                        </a:ext>
                      </a:extLst>
                    </p:cNvPr>
                    <p:cNvSpPr/>
                    <p:nvPr/>
                  </p:nvSpPr>
                  <p:spPr>
                    <a:xfrm>
                      <a:off x="4874649" y="58020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6" name="Oval 1245">
                      <a:extLst>
                        <a:ext uri="{FF2B5EF4-FFF2-40B4-BE49-F238E27FC236}">
                          <a16:creationId xmlns:a16="http://schemas.microsoft.com/office/drawing/2014/main" id="{B79DF047-0AD1-C4AE-4E5E-FBD73A04AD35}"/>
                        </a:ext>
                      </a:extLst>
                    </p:cNvPr>
                    <p:cNvSpPr/>
                    <p:nvPr/>
                  </p:nvSpPr>
                  <p:spPr>
                    <a:xfrm>
                      <a:off x="4677068" y="57997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7" name="Oval 1246">
                      <a:extLst>
                        <a:ext uri="{FF2B5EF4-FFF2-40B4-BE49-F238E27FC236}">
                          <a16:creationId xmlns:a16="http://schemas.microsoft.com/office/drawing/2014/main" id="{BE367F00-6D9F-7669-6B5B-EBCC725556F3}"/>
                        </a:ext>
                      </a:extLst>
                    </p:cNvPr>
                    <p:cNvSpPr/>
                    <p:nvPr/>
                  </p:nvSpPr>
                  <p:spPr>
                    <a:xfrm>
                      <a:off x="4780689" y="57725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8" name="Oval 1247">
                      <a:extLst>
                        <a:ext uri="{FF2B5EF4-FFF2-40B4-BE49-F238E27FC236}">
                          <a16:creationId xmlns:a16="http://schemas.microsoft.com/office/drawing/2014/main" id="{0CEE550D-5542-1DBE-ADC6-D6B6C69DA68E}"/>
                        </a:ext>
                      </a:extLst>
                    </p:cNvPr>
                    <p:cNvSpPr/>
                    <p:nvPr/>
                  </p:nvSpPr>
                  <p:spPr>
                    <a:xfrm>
                      <a:off x="4846550" y="57997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9" name="Oval 1248">
                      <a:extLst>
                        <a:ext uri="{FF2B5EF4-FFF2-40B4-BE49-F238E27FC236}">
                          <a16:creationId xmlns:a16="http://schemas.microsoft.com/office/drawing/2014/main" id="{D5891427-98C1-44C9-DDA4-1EBBC1D659A6}"/>
                        </a:ext>
                      </a:extLst>
                    </p:cNvPr>
                    <p:cNvSpPr/>
                    <p:nvPr/>
                  </p:nvSpPr>
                  <p:spPr>
                    <a:xfrm>
                      <a:off x="4630256" y="589195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0" name="Oval 1249">
                      <a:extLst>
                        <a:ext uri="{FF2B5EF4-FFF2-40B4-BE49-F238E27FC236}">
                          <a16:creationId xmlns:a16="http://schemas.microsoft.com/office/drawing/2014/main" id="{DB802367-26CC-57BA-8ABF-8B393FB7E7DF}"/>
                        </a:ext>
                      </a:extLst>
                    </p:cNvPr>
                    <p:cNvSpPr/>
                    <p:nvPr/>
                  </p:nvSpPr>
                  <p:spPr>
                    <a:xfrm>
                      <a:off x="4696117" y="591916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1" name="Oval 1250">
                      <a:extLst>
                        <a:ext uri="{FF2B5EF4-FFF2-40B4-BE49-F238E27FC236}">
                          <a16:creationId xmlns:a16="http://schemas.microsoft.com/office/drawing/2014/main" id="{D36AFD8E-C83E-C3E4-A55F-6F147F2327CC}"/>
                        </a:ext>
                      </a:extLst>
                    </p:cNvPr>
                    <p:cNvSpPr/>
                    <p:nvPr/>
                  </p:nvSpPr>
                  <p:spPr>
                    <a:xfrm>
                      <a:off x="4612215" y="58996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2" name="Oval 1251">
                      <a:extLst>
                        <a:ext uri="{FF2B5EF4-FFF2-40B4-BE49-F238E27FC236}">
                          <a16:creationId xmlns:a16="http://schemas.microsoft.com/office/drawing/2014/main" id="{B0B2FFF8-A93C-51B8-978C-B9DE44A95E8D}"/>
                        </a:ext>
                      </a:extLst>
                    </p:cNvPr>
                    <p:cNvSpPr/>
                    <p:nvPr/>
                  </p:nvSpPr>
                  <p:spPr>
                    <a:xfrm>
                      <a:off x="4656686" y="57950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3" name="Oval 1252">
                      <a:extLst>
                        <a:ext uri="{FF2B5EF4-FFF2-40B4-BE49-F238E27FC236}">
                          <a16:creationId xmlns:a16="http://schemas.microsoft.com/office/drawing/2014/main" id="{B5CB07A3-A328-9793-BAE5-708526C0EE90}"/>
                        </a:ext>
                      </a:extLst>
                    </p:cNvPr>
                    <p:cNvSpPr/>
                    <p:nvPr/>
                  </p:nvSpPr>
                  <p:spPr>
                    <a:xfrm>
                      <a:off x="4633406" y="57507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4" name="Oval 1253">
                      <a:extLst>
                        <a:ext uri="{FF2B5EF4-FFF2-40B4-BE49-F238E27FC236}">
                          <a16:creationId xmlns:a16="http://schemas.microsoft.com/office/drawing/2014/main" id="{672BD557-096A-2888-4B08-13F1F0A33013}"/>
                        </a:ext>
                      </a:extLst>
                    </p:cNvPr>
                    <p:cNvSpPr/>
                    <p:nvPr/>
                  </p:nvSpPr>
                  <p:spPr>
                    <a:xfrm>
                      <a:off x="4638645" y="58026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5" name="Oval 1254">
                      <a:extLst>
                        <a:ext uri="{FF2B5EF4-FFF2-40B4-BE49-F238E27FC236}">
                          <a16:creationId xmlns:a16="http://schemas.microsoft.com/office/drawing/2014/main" id="{A75016DA-F748-3224-F8ED-E3ACBDBCDB16}"/>
                        </a:ext>
                      </a:extLst>
                    </p:cNvPr>
                    <p:cNvSpPr/>
                    <p:nvPr/>
                  </p:nvSpPr>
                  <p:spPr>
                    <a:xfrm>
                      <a:off x="4610546" y="58003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6" name="Oval 1255">
                      <a:extLst>
                        <a:ext uri="{FF2B5EF4-FFF2-40B4-BE49-F238E27FC236}">
                          <a16:creationId xmlns:a16="http://schemas.microsoft.com/office/drawing/2014/main" id="{9C93A450-7196-6213-4C31-52E313409C34}"/>
                        </a:ext>
                      </a:extLst>
                    </p:cNvPr>
                    <p:cNvSpPr/>
                    <p:nvPr/>
                  </p:nvSpPr>
                  <p:spPr>
                    <a:xfrm>
                      <a:off x="4652963" y="57806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7" name="Oval 1256">
                      <a:extLst>
                        <a:ext uri="{FF2B5EF4-FFF2-40B4-BE49-F238E27FC236}">
                          <a16:creationId xmlns:a16="http://schemas.microsoft.com/office/drawing/2014/main" id="{1E215ABD-BD6D-4F4A-26BF-F4F800B8924E}"/>
                        </a:ext>
                      </a:extLst>
                    </p:cNvPr>
                    <p:cNvSpPr/>
                    <p:nvPr/>
                  </p:nvSpPr>
                  <p:spPr>
                    <a:xfrm>
                      <a:off x="4273822" y="60591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8" name="Oval 1257">
                      <a:extLst>
                        <a:ext uri="{FF2B5EF4-FFF2-40B4-BE49-F238E27FC236}">
                          <a16:creationId xmlns:a16="http://schemas.microsoft.com/office/drawing/2014/main" id="{038E70CB-3798-D7B1-EE54-F235C67D977B}"/>
                        </a:ext>
                      </a:extLst>
                    </p:cNvPr>
                    <p:cNvSpPr/>
                    <p:nvPr/>
                  </p:nvSpPr>
                  <p:spPr>
                    <a:xfrm>
                      <a:off x="4352623" y="60148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9" name="Oval 1258">
                      <a:extLst>
                        <a:ext uri="{FF2B5EF4-FFF2-40B4-BE49-F238E27FC236}">
                          <a16:creationId xmlns:a16="http://schemas.microsoft.com/office/drawing/2014/main" id="{A1F35D5A-0D4A-5CB1-C7CC-0175E0069192}"/>
                        </a:ext>
                      </a:extLst>
                    </p:cNvPr>
                    <p:cNvSpPr/>
                    <p:nvPr/>
                  </p:nvSpPr>
                  <p:spPr>
                    <a:xfrm>
                      <a:off x="4477144" y="60421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0" name="Oval 1259">
                      <a:extLst>
                        <a:ext uri="{FF2B5EF4-FFF2-40B4-BE49-F238E27FC236}">
                          <a16:creationId xmlns:a16="http://schemas.microsoft.com/office/drawing/2014/main" id="{69D28A59-B97E-1E58-F652-E6A0C5313F80}"/>
                        </a:ext>
                      </a:extLst>
                    </p:cNvPr>
                    <p:cNvSpPr/>
                    <p:nvPr/>
                  </p:nvSpPr>
                  <p:spPr>
                    <a:xfrm>
                      <a:off x="4393242" y="60225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1" name="Oval 1260">
                      <a:extLst>
                        <a:ext uri="{FF2B5EF4-FFF2-40B4-BE49-F238E27FC236}">
                          <a16:creationId xmlns:a16="http://schemas.microsoft.com/office/drawing/2014/main" id="{F44A0887-2FB2-44E8-BC30-30B7C13E68A4}"/>
                        </a:ext>
                      </a:extLst>
                    </p:cNvPr>
                    <p:cNvSpPr/>
                    <p:nvPr/>
                  </p:nvSpPr>
                  <p:spPr>
                    <a:xfrm>
                      <a:off x="4365143" y="60202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2" name="Oval 1261">
                      <a:extLst>
                        <a:ext uri="{FF2B5EF4-FFF2-40B4-BE49-F238E27FC236}">
                          <a16:creationId xmlns:a16="http://schemas.microsoft.com/office/drawing/2014/main" id="{EFFACB93-CCA4-C7D7-4BB2-CAEB7D30816C}"/>
                        </a:ext>
                      </a:extLst>
                    </p:cNvPr>
                    <p:cNvSpPr/>
                    <p:nvPr/>
                  </p:nvSpPr>
                  <p:spPr>
                    <a:xfrm>
                      <a:off x="4305515" y="605711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3" name="Oval 1262">
                      <a:extLst>
                        <a:ext uri="{FF2B5EF4-FFF2-40B4-BE49-F238E27FC236}">
                          <a16:creationId xmlns:a16="http://schemas.microsoft.com/office/drawing/2014/main" id="{3567D216-F647-D640-E1F7-3AC886B625B4}"/>
                        </a:ext>
                      </a:extLst>
                    </p:cNvPr>
                    <p:cNvSpPr/>
                    <p:nvPr/>
                  </p:nvSpPr>
                  <p:spPr>
                    <a:xfrm>
                      <a:off x="4288433" y="620951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4" name="Oval 1263">
                      <a:extLst>
                        <a:ext uri="{FF2B5EF4-FFF2-40B4-BE49-F238E27FC236}">
                          <a16:creationId xmlns:a16="http://schemas.microsoft.com/office/drawing/2014/main" id="{99BA0A4D-969E-7528-51AD-B78F98101AC2}"/>
                        </a:ext>
                      </a:extLst>
                    </p:cNvPr>
                    <p:cNvSpPr/>
                    <p:nvPr/>
                  </p:nvSpPr>
                  <p:spPr>
                    <a:xfrm>
                      <a:off x="4392054" y="61823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5" name="Oval 1264">
                      <a:extLst>
                        <a:ext uri="{FF2B5EF4-FFF2-40B4-BE49-F238E27FC236}">
                          <a16:creationId xmlns:a16="http://schemas.microsoft.com/office/drawing/2014/main" id="{96A440E1-4FFF-1423-A790-987A9D69F98C}"/>
                        </a:ext>
                      </a:extLst>
                    </p:cNvPr>
                    <p:cNvSpPr/>
                    <p:nvPr/>
                  </p:nvSpPr>
                  <p:spPr>
                    <a:xfrm>
                      <a:off x="4457915" y="620951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6" name="Oval 1265">
                      <a:extLst>
                        <a:ext uri="{FF2B5EF4-FFF2-40B4-BE49-F238E27FC236}">
                          <a16:creationId xmlns:a16="http://schemas.microsoft.com/office/drawing/2014/main" id="{50675A41-EEE4-75B8-97F5-3B8845554288}"/>
                        </a:ext>
                      </a:extLst>
                    </p:cNvPr>
                    <p:cNvSpPr/>
                    <p:nvPr/>
                  </p:nvSpPr>
                  <p:spPr>
                    <a:xfrm>
                      <a:off x="4282655" y="61197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7" name="Oval 1266">
                      <a:extLst>
                        <a:ext uri="{FF2B5EF4-FFF2-40B4-BE49-F238E27FC236}">
                          <a16:creationId xmlns:a16="http://schemas.microsoft.com/office/drawing/2014/main" id="{649C0A57-1BB2-B2E2-8722-35CE3024562C}"/>
                        </a:ext>
                      </a:extLst>
                    </p:cNvPr>
                    <p:cNvSpPr/>
                    <p:nvPr/>
                  </p:nvSpPr>
                  <p:spPr>
                    <a:xfrm>
                      <a:off x="4305515" y="60756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8" name="Oval 1267">
                      <a:extLst>
                        <a:ext uri="{FF2B5EF4-FFF2-40B4-BE49-F238E27FC236}">
                          <a16:creationId xmlns:a16="http://schemas.microsoft.com/office/drawing/2014/main" id="{B32764A2-C201-B532-E1B2-27AA85F74111}"/>
                        </a:ext>
                      </a:extLst>
                    </p:cNvPr>
                    <p:cNvSpPr/>
                    <p:nvPr/>
                  </p:nvSpPr>
                  <p:spPr>
                    <a:xfrm>
                      <a:off x="4302913" y="611085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9" name="Oval 1268">
                      <a:extLst>
                        <a:ext uri="{FF2B5EF4-FFF2-40B4-BE49-F238E27FC236}">
                          <a16:creationId xmlns:a16="http://schemas.microsoft.com/office/drawing/2014/main" id="{260DB671-66CA-61CA-8ABF-5AE2887C5996}"/>
                        </a:ext>
                      </a:extLst>
                    </p:cNvPr>
                    <p:cNvSpPr/>
                    <p:nvPr/>
                  </p:nvSpPr>
                  <p:spPr>
                    <a:xfrm>
                      <a:off x="4368774" y="61380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0" name="Oval 1269">
                      <a:extLst>
                        <a:ext uri="{FF2B5EF4-FFF2-40B4-BE49-F238E27FC236}">
                          <a16:creationId xmlns:a16="http://schemas.microsoft.com/office/drawing/2014/main" id="{FAB846AD-6E59-DBB0-7F09-AA12A8F341FA}"/>
                        </a:ext>
                      </a:extLst>
                    </p:cNvPr>
                    <p:cNvSpPr/>
                    <p:nvPr/>
                  </p:nvSpPr>
                  <p:spPr>
                    <a:xfrm>
                      <a:off x="4308152" y="61627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1" name="Oval 1270">
                      <a:extLst>
                        <a:ext uri="{FF2B5EF4-FFF2-40B4-BE49-F238E27FC236}">
                          <a16:creationId xmlns:a16="http://schemas.microsoft.com/office/drawing/2014/main" id="{0812E415-AD5F-AB00-70A5-DB5D53BA3348}"/>
                        </a:ext>
                      </a:extLst>
                    </p:cNvPr>
                    <p:cNvSpPr/>
                    <p:nvPr/>
                  </p:nvSpPr>
                  <p:spPr>
                    <a:xfrm>
                      <a:off x="4374013" y="61899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2" name="Oval 1271">
                      <a:extLst>
                        <a:ext uri="{FF2B5EF4-FFF2-40B4-BE49-F238E27FC236}">
                          <a16:creationId xmlns:a16="http://schemas.microsoft.com/office/drawing/2014/main" id="{8C5A9867-BA34-B82F-E5E8-054AF077B5E8}"/>
                        </a:ext>
                      </a:extLst>
                    </p:cNvPr>
                    <p:cNvSpPr/>
                    <p:nvPr/>
                  </p:nvSpPr>
                  <p:spPr>
                    <a:xfrm>
                      <a:off x="4280053" y="616045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3" name="Oval 1272">
                      <a:extLst>
                        <a:ext uri="{FF2B5EF4-FFF2-40B4-BE49-F238E27FC236}">
                          <a16:creationId xmlns:a16="http://schemas.microsoft.com/office/drawing/2014/main" id="{9BCE82C3-F744-DAC1-2AB3-31FA541610A3}"/>
                        </a:ext>
                      </a:extLst>
                    </p:cNvPr>
                    <p:cNvSpPr/>
                    <p:nvPr/>
                  </p:nvSpPr>
                  <p:spPr>
                    <a:xfrm>
                      <a:off x="4345914" y="61876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4" name="Oval 1273">
                      <a:extLst>
                        <a:ext uri="{FF2B5EF4-FFF2-40B4-BE49-F238E27FC236}">
                          <a16:creationId xmlns:a16="http://schemas.microsoft.com/office/drawing/2014/main" id="{9CBA4F38-E158-D637-023B-D1AE017B0EC6}"/>
                        </a:ext>
                      </a:extLst>
                    </p:cNvPr>
                    <p:cNvSpPr/>
                    <p:nvPr/>
                  </p:nvSpPr>
                  <p:spPr>
                    <a:xfrm>
                      <a:off x="4541482" y="60082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5" name="Oval 1274">
                      <a:extLst>
                        <a:ext uri="{FF2B5EF4-FFF2-40B4-BE49-F238E27FC236}">
                          <a16:creationId xmlns:a16="http://schemas.microsoft.com/office/drawing/2014/main" id="{34268132-7AC2-D389-3278-B21437383D6D}"/>
                        </a:ext>
                      </a:extLst>
                    </p:cNvPr>
                    <p:cNvSpPr/>
                    <p:nvPr/>
                  </p:nvSpPr>
                  <p:spPr>
                    <a:xfrm>
                      <a:off x="4524400" y="61606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6" name="Oval 1275">
                      <a:extLst>
                        <a:ext uri="{FF2B5EF4-FFF2-40B4-BE49-F238E27FC236}">
                          <a16:creationId xmlns:a16="http://schemas.microsoft.com/office/drawing/2014/main" id="{FED507C3-D12A-E2E2-E132-F7E55339D004}"/>
                        </a:ext>
                      </a:extLst>
                    </p:cNvPr>
                    <p:cNvSpPr/>
                    <p:nvPr/>
                  </p:nvSpPr>
                  <p:spPr>
                    <a:xfrm>
                      <a:off x="4452761" y="60435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7" name="Oval 1276">
                      <a:extLst>
                        <a:ext uri="{FF2B5EF4-FFF2-40B4-BE49-F238E27FC236}">
                          <a16:creationId xmlns:a16="http://schemas.microsoft.com/office/drawing/2014/main" id="{D6EB74DD-7BAA-9837-A363-6EA1A9A646DD}"/>
                        </a:ext>
                      </a:extLst>
                    </p:cNvPr>
                    <p:cNvSpPr/>
                    <p:nvPr/>
                  </p:nvSpPr>
                  <p:spPr>
                    <a:xfrm>
                      <a:off x="4518622" y="60708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8" name="Oval 1277">
                      <a:extLst>
                        <a:ext uri="{FF2B5EF4-FFF2-40B4-BE49-F238E27FC236}">
                          <a16:creationId xmlns:a16="http://schemas.microsoft.com/office/drawing/2014/main" id="{22F9F4A1-B677-696F-313A-BD08EBFF0BA2}"/>
                        </a:ext>
                      </a:extLst>
                    </p:cNvPr>
                    <p:cNvSpPr/>
                    <p:nvPr/>
                  </p:nvSpPr>
                  <p:spPr>
                    <a:xfrm>
                      <a:off x="4541482" y="60267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9" name="Oval 1278">
                      <a:extLst>
                        <a:ext uri="{FF2B5EF4-FFF2-40B4-BE49-F238E27FC236}">
                          <a16:creationId xmlns:a16="http://schemas.microsoft.com/office/drawing/2014/main" id="{5F000050-B131-85BA-471D-06C25618C37F}"/>
                        </a:ext>
                      </a:extLst>
                    </p:cNvPr>
                    <p:cNvSpPr/>
                    <p:nvPr/>
                  </p:nvSpPr>
                  <p:spPr>
                    <a:xfrm>
                      <a:off x="4435259" y="60891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0" name="Oval 1279">
                      <a:extLst>
                        <a:ext uri="{FF2B5EF4-FFF2-40B4-BE49-F238E27FC236}">
                          <a16:creationId xmlns:a16="http://schemas.microsoft.com/office/drawing/2014/main" id="{6343E3A0-36E5-B62C-123A-160181CD5357}"/>
                        </a:ext>
                      </a:extLst>
                    </p:cNvPr>
                    <p:cNvSpPr/>
                    <p:nvPr/>
                  </p:nvSpPr>
                  <p:spPr>
                    <a:xfrm>
                      <a:off x="4538880" y="60619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1" name="Oval 1280">
                      <a:extLst>
                        <a:ext uri="{FF2B5EF4-FFF2-40B4-BE49-F238E27FC236}">
                          <a16:creationId xmlns:a16="http://schemas.microsoft.com/office/drawing/2014/main" id="{5AD5219C-5897-4D10-90CC-25817A52B308}"/>
                        </a:ext>
                      </a:extLst>
                    </p:cNvPr>
                    <p:cNvSpPr/>
                    <p:nvPr/>
                  </p:nvSpPr>
                  <p:spPr>
                    <a:xfrm>
                      <a:off x="4440498" y="61410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2" name="Oval 1281">
                      <a:extLst>
                        <a:ext uri="{FF2B5EF4-FFF2-40B4-BE49-F238E27FC236}">
                          <a16:creationId xmlns:a16="http://schemas.microsoft.com/office/drawing/2014/main" id="{5BDE48B6-B35C-9510-B6B8-57E3ECA71C19}"/>
                        </a:ext>
                      </a:extLst>
                    </p:cNvPr>
                    <p:cNvSpPr/>
                    <p:nvPr/>
                  </p:nvSpPr>
                  <p:spPr>
                    <a:xfrm>
                      <a:off x="4544119" y="61138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3" name="Oval 1282">
                      <a:extLst>
                        <a:ext uri="{FF2B5EF4-FFF2-40B4-BE49-F238E27FC236}">
                          <a16:creationId xmlns:a16="http://schemas.microsoft.com/office/drawing/2014/main" id="{5A7AFD57-F8E1-D367-51E8-2AADB172569E}"/>
                        </a:ext>
                      </a:extLst>
                    </p:cNvPr>
                    <p:cNvSpPr/>
                    <p:nvPr/>
                  </p:nvSpPr>
                  <p:spPr>
                    <a:xfrm>
                      <a:off x="4412399" y="61387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4" name="Oval 1283">
                      <a:extLst>
                        <a:ext uri="{FF2B5EF4-FFF2-40B4-BE49-F238E27FC236}">
                          <a16:creationId xmlns:a16="http://schemas.microsoft.com/office/drawing/2014/main" id="{566F5CCD-DEBA-8DFC-C3D1-E6465FBA24E0}"/>
                        </a:ext>
                      </a:extLst>
                    </p:cNvPr>
                    <p:cNvSpPr/>
                    <p:nvPr/>
                  </p:nvSpPr>
                  <p:spPr>
                    <a:xfrm>
                      <a:off x="4516020" y="61115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5" name="Oval 1284">
                      <a:extLst>
                        <a:ext uri="{FF2B5EF4-FFF2-40B4-BE49-F238E27FC236}">
                          <a16:creationId xmlns:a16="http://schemas.microsoft.com/office/drawing/2014/main" id="{EACB3950-4ACB-5D61-9398-2BD7C6297E04}"/>
                        </a:ext>
                      </a:extLst>
                    </p:cNvPr>
                    <p:cNvSpPr/>
                    <p:nvPr/>
                  </p:nvSpPr>
                  <p:spPr>
                    <a:xfrm>
                      <a:off x="4322470" y="61407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6" name="Oval 1285">
                      <a:extLst>
                        <a:ext uri="{FF2B5EF4-FFF2-40B4-BE49-F238E27FC236}">
                          <a16:creationId xmlns:a16="http://schemas.microsoft.com/office/drawing/2014/main" id="{42AC7E8F-9770-F7FA-14C8-7C5D39E2074A}"/>
                        </a:ext>
                      </a:extLst>
                    </p:cNvPr>
                    <p:cNvSpPr/>
                    <p:nvPr/>
                  </p:nvSpPr>
                  <p:spPr>
                    <a:xfrm>
                      <a:off x="4388331" y="616797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7" name="Oval 1286">
                      <a:extLst>
                        <a:ext uri="{FF2B5EF4-FFF2-40B4-BE49-F238E27FC236}">
                          <a16:creationId xmlns:a16="http://schemas.microsoft.com/office/drawing/2014/main" id="{B816CD3F-8593-791D-570D-CCF9A14AA9DD}"/>
                        </a:ext>
                      </a:extLst>
                    </p:cNvPr>
                    <p:cNvSpPr/>
                    <p:nvPr/>
                  </p:nvSpPr>
                  <p:spPr>
                    <a:xfrm>
                      <a:off x="4299190" y="60965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8" name="Oval 1287">
                      <a:extLst>
                        <a:ext uri="{FF2B5EF4-FFF2-40B4-BE49-F238E27FC236}">
                          <a16:creationId xmlns:a16="http://schemas.microsoft.com/office/drawing/2014/main" id="{314718DF-3F9C-C87E-2787-F573CCBBADC4}"/>
                        </a:ext>
                      </a:extLst>
                    </p:cNvPr>
                    <p:cNvSpPr/>
                    <p:nvPr/>
                  </p:nvSpPr>
                  <p:spPr>
                    <a:xfrm>
                      <a:off x="4304429" y="61484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9" name="Oval 1288">
                      <a:extLst>
                        <a:ext uri="{FF2B5EF4-FFF2-40B4-BE49-F238E27FC236}">
                          <a16:creationId xmlns:a16="http://schemas.microsoft.com/office/drawing/2014/main" id="{1597F07C-D22F-E1BF-CBC7-83B76433CBBD}"/>
                        </a:ext>
                      </a:extLst>
                    </p:cNvPr>
                    <p:cNvSpPr/>
                    <p:nvPr/>
                  </p:nvSpPr>
                  <p:spPr>
                    <a:xfrm>
                      <a:off x="4276330" y="61461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0" name="Oval 1289">
                      <a:extLst>
                        <a:ext uri="{FF2B5EF4-FFF2-40B4-BE49-F238E27FC236}">
                          <a16:creationId xmlns:a16="http://schemas.microsoft.com/office/drawing/2014/main" id="{D1D76731-73D5-CB74-911B-5044D90E2541}"/>
                        </a:ext>
                      </a:extLst>
                    </p:cNvPr>
                    <p:cNvSpPr/>
                    <p:nvPr/>
                  </p:nvSpPr>
                  <p:spPr>
                    <a:xfrm>
                      <a:off x="4550754" y="60172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1" name="Oval 1290">
                      <a:extLst>
                        <a:ext uri="{FF2B5EF4-FFF2-40B4-BE49-F238E27FC236}">
                          <a16:creationId xmlns:a16="http://schemas.microsoft.com/office/drawing/2014/main" id="{B8F89AA6-E639-1DF0-4067-CFC0B20E681E}"/>
                        </a:ext>
                      </a:extLst>
                    </p:cNvPr>
                    <p:cNvSpPr/>
                    <p:nvPr/>
                  </p:nvSpPr>
                  <p:spPr>
                    <a:xfrm>
                      <a:off x="4522655" y="60148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2" name="Oval 1291">
                      <a:extLst>
                        <a:ext uri="{FF2B5EF4-FFF2-40B4-BE49-F238E27FC236}">
                          <a16:creationId xmlns:a16="http://schemas.microsoft.com/office/drawing/2014/main" id="{4F50AB4E-AB77-721D-7AE5-F406FA40B136}"/>
                        </a:ext>
                      </a:extLst>
                    </p:cNvPr>
                    <p:cNvSpPr/>
                    <p:nvPr/>
                  </p:nvSpPr>
                  <p:spPr>
                    <a:xfrm>
                      <a:off x="4454816" y="61190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3" name="Oval 1292">
                      <a:extLst>
                        <a:ext uri="{FF2B5EF4-FFF2-40B4-BE49-F238E27FC236}">
                          <a16:creationId xmlns:a16="http://schemas.microsoft.com/office/drawing/2014/main" id="{A9C28C9F-28D5-E015-59C8-1DFA892D8152}"/>
                        </a:ext>
                      </a:extLst>
                    </p:cNvPr>
                    <p:cNvSpPr/>
                    <p:nvPr/>
                  </p:nvSpPr>
                  <p:spPr>
                    <a:xfrm>
                      <a:off x="4558437" y="609184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4" name="Oval 1293">
                      <a:extLst>
                        <a:ext uri="{FF2B5EF4-FFF2-40B4-BE49-F238E27FC236}">
                          <a16:creationId xmlns:a16="http://schemas.microsoft.com/office/drawing/2014/main" id="{7A498541-1503-92A9-F6E7-1F2519B75C41}"/>
                        </a:ext>
                      </a:extLst>
                    </p:cNvPr>
                    <p:cNvSpPr/>
                    <p:nvPr/>
                  </p:nvSpPr>
                  <p:spPr>
                    <a:xfrm>
                      <a:off x="4449038" y="60292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5" name="Oval 1294">
                      <a:extLst>
                        <a:ext uri="{FF2B5EF4-FFF2-40B4-BE49-F238E27FC236}">
                          <a16:creationId xmlns:a16="http://schemas.microsoft.com/office/drawing/2014/main" id="{96313470-0C55-8865-2086-004EABB20CC8}"/>
                        </a:ext>
                      </a:extLst>
                    </p:cNvPr>
                    <p:cNvSpPr/>
                    <p:nvPr/>
                  </p:nvSpPr>
                  <p:spPr>
                    <a:xfrm>
                      <a:off x="4365675" y="60476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6" name="Oval 1295">
                      <a:extLst>
                        <a:ext uri="{FF2B5EF4-FFF2-40B4-BE49-F238E27FC236}">
                          <a16:creationId xmlns:a16="http://schemas.microsoft.com/office/drawing/2014/main" id="{81DD50B6-4C41-7A1C-CA10-88B1B87630C6}"/>
                        </a:ext>
                      </a:extLst>
                    </p:cNvPr>
                    <p:cNvSpPr/>
                    <p:nvPr/>
                  </p:nvSpPr>
                  <p:spPr>
                    <a:xfrm>
                      <a:off x="4469296" y="60203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7" name="Oval 1296">
                      <a:extLst>
                        <a:ext uri="{FF2B5EF4-FFF2-40B4-BE49-F238E27FC236}">
                          <a16:creationId xmlns:a16="http://schemas.microsoft.com/office/drawing/2014/main" id="{454F2425-BBA0-A9A3-5A9A-4B880E3AA55C}"/>
                        </a:ext>
                      </a:extLst>
                    </p:cNvPr>
                    <p:cNvSpPr/>
                    <p:nvPr/>
                  </p:nvSpPr>
                  <p:spPr>
                    <a:xfrm>
                      <a:off x="4535157" y="60476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8" name="Oval 1297">
                      <a:extLst>
                        <a:ext uri="{FF2B5EF4-FFF2-40B4-BE49-F238E27FC236}">
                          <a16:creationId xmlns:a16="http://schemas.microsoft.com/office/drawing/2014/main" id="{7A7D54DB-AE19-3189-6C7F-60813BC6CA16}"/>
                        </a:ext>
                      </a:extLst>
                    </p:cNvPr>
                    <p:cNvSpPr/>
                    <p:nvPr/>
                  </p:nvSpPr>
                  <p:spPr>
                    <a:xfrm>
                      <a:off x="4370914" y="60995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9" name="Oval 1298">
                      <a:extLst>
                        <a:ext uri="{FF2B5EF4-FFF2-40B4-BE49-F238E27FC236}">
                          <a16:creationId xmlns:a16="http://schemas.microsoft.com/office/drawing/2014/main" id="{45BD23E7-BDBB-80D6-D577-C0B1FEEBA2D5}"/>
                        </a:ext>
                      </a:extLst>
                    </p:cNvPr>
                    <p:cNvSpPr/>
                    <p:nvPr/>
                  </p:nvSpPr>
                  <p:spPr>
                    <a:xfrm>
                      <a:off x="4474535" y="60723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0" name="Oval 1299">
                      <a:extLst>
                        <a:ext uri="{FF2B5EF4-FFF2-40B4-BE49-F238E27FC236}">
                          <a16:creationId xmlns:a16="http://schemas.microsoft.com/office/drawing/2014/main" id="{627C6775-81C9-B08B-489C-7305F294CD3C}"/>
                        </a:ext>
                      </a:extLst>
                    </p:cNvPr>
                    <p:cNvSpPr/>
                    <p:nvPr/>
                  </p:nvSpPr>
                  <p:spPr>
                    <a:xfrm>
                      <a:off x="4540396" y="60995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1" name="Oval 1300">
                      <a:extLst>
                        <a:ext uri="{FF2B5EF4-FFF2-40B4-BE49-F238E27FC236}">
                          <a16:creationId xmlns:a16="http://schemas.microsoft.com/office/drawing/2014/main" id="{C26DAF1C-2EA5-0A6E-C27E-2C4CC6E521F8}"/>
                        </a:ext>
                      </a:extLst>
                    </p:cNvPr>
                    <p:cNvSpPr/>
                    <p:nvPr/>
                  </p:nvSpPr>
                  <p:spPr>
                    <a:xfrm>
                      <a:off x="4342815" y="60972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2" name="Oval 1301">
                      <a:extLst>
                        <a:ext uri="{FF2B5EF4-FFF2-40B4-BE49-F238E27FC236}">
                          <a16:creationId xmlns:a16="http://schemas.microsoft.com/office/drawing/2014/main" id="{F0D36CC5-1DCF-F267-E844-9F0A98A79EA3}"/>
                        </a:ext>
                      </a:extLst>
                    </p:cNvPr>
                    <p:cNvSpPr/>
                    <p:nvPr/>
                  </p:nvSpPr>
                  <p:spPr>
                    <a:xfrm>
                      <a:off x="4446436" y="60699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3" name="Oval 1302">
                      <a:extLst>
                        <a:ext uri="{FF2B5EF4-FFF2-40B4-BE49-F238E27FC236}">
                          <a16:creationId xmlns:a16="http://schemas.microsoft.com/office/drawing/2014/main" id="{496E0BB1-3A80-3C57-F8FB-0DAF68992ED5}"/>
                        </a:ext>
                      </a:extLst>
                    </p:cNvPr>
                    <p:cNvSpPr/>
                    <p:nvPr/>
                  </p:nvSpPr>
                  <p:spPr>
                    <a:xfrm>
                      <a:off x="4512297" y="60972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4" name="Oval 1303">
                      <a:extLst>
                        <a:ext uri="{FF2B5EF4-FFF2-40B4-BE49-F238E27FC236}">
                          <a16:creationId xmlns:a16="http://schemas.microsoft.com/office/drawing/2014/main" id="{5B52489F-4016-FA89-2DCE-CA5B7363E6C0}"/>
                        </a:ext>
                      </a:extLst>
                    </p:cNvPr>
                    <p:cNvSpPr/>
                    <p:nvPr/>
                  </p:nvSpPr>
                  <p:spPr>
                    <a:xfrm>
                      <a:off x="4296003" y="61894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5" name="Oval 1304">
                      <a:extLst>
                        <a:ext uri="{FF2B5EF4-FFF2-40B4-BE49-F238E27FC236}">
                          <a16:creationId xmlns:a16="http://schemas.microsoft.com/office/drawing/2014/main" id="{935B4E47-F744-9920-0F37-F5BAC01151A0}"/>
                        </a:ext>
                      </a:extLst>
                    </p:cNvPr>
                    <p:cNvSpPr/>
                    <p:nvPr/>
                  </p:nvSpPr>
                  <p:spPr>
                    <a:xfrm>
                      <a:off x="4361864" y="62166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6" name="Oval 1305">
                      <a:extLst>
                        <a:ext uri="{FF2B5EF4-FFF2-40B4-BE49-F238E27FC236}">
                          <a16:creationId xmlns:a16="http://schemas.microsoft.com/office/drawing/2014/main" id="{BD1A37C0-BBDC-5B10-A2EF-B980C2BEAD9C}"/>
                        </a:ext>
                      </a:extLst>
                    </p:cNvPr>
                    <p:cNvSpPr/>
                    <p:nvPr/>
                  </p:nvSpPr>
                  <p:spPr>
                    <a:xfrm>
                      <a:off x="4277962" y="61971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7" name="Oval 1306">
                      <a:extLst>
                        <a:ext uri="{FF2B5EF4-FFF2-40B4-BE49-F238E27FC236}">
                          <a16:creationId xmlns:a16="http://schemas.microsoft.com/office/drawing/2014/main" id="{DAE5293E-7B09-4221-2A64-BB66A30CE5B2}"/>
                        </a:ext>
                      </a:extLst>
                    </p:cNvPr>
                    <p:cNvSpPr/>
                    <p:nvPr/>
                  </p:nvSpPr>
                  <p:spPr>
                    <a:xfrm>
                      <a:off x="4322433" y="60925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8" name="Oval 1307">
                      <a:extLst>
                        <a:ext uri="{FF2B5EF4-FFF2-40B4-BE49-F238E27FC236}">
                          <a16:creationId xmlns:a16="http://schemas.microsoft.com/office/drawing/2014/main" id="{90E85DF3-BA1F-081A-DBF5-9116B0E1B1E4}"/>
                        </a:ext>
                      </a:extLst>
                    </p:cNvPr>
                    <p:cNvSpPr/>
                    <p:nvPr/>
                  </p:nvSpPr>
                  <p:spPr>
                    <a:xfrm>
                      <a:off x="4299153" y="60482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9" name="Oval 1308">
                      <a:extLst>
                        <a:ext uri="{FF2B5EF4-FFF2-40B4-BE49-F238E27FC236}">
                          <a16:creationId xmlns:a16="http://schemas.microsoft.com/office/drawing/2014/main" id="{1183BB9B-C529-9DB3-1CCC-570986B117F0}"/>
                        </a:ext>
                      </a:extLst>
                    </p:cNvPr>
                    <p:cNvSpPr/>
                    <p:nvPr/>
                  </p:nvSpPr>
                  <p:spPr>
                    <a:xfrm>
                      <a:off x="4304392" y="61001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0" name="Oval 1309">
                      <a:extLst>
                        <a:ext uri="{FF2B5EF4-FFF2-40B4-BE49-F238E27FC236}">
                          <a16:creationId xmlns:a16="http://schemas.microsoft.com/office/drawing/2014/main" id="{0DE1C39D-283A-B19D-D576-0B09AE011259}"/>
                        </a:ext>
                      </a:extLst>
                    </p:cNvPr>
                    <p:cNvSpPr/>
                    <p:nvPr/>
                  </p:nvSpPr>
                  <p:spPr>
                    <a:xfrm>
                      <a:off x="4276293" y="60978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1" name="Oval 1310">
                      <a:extLst>
                        <a:ext uri="{FF2B5EF4-FFF2-40B4-BE49-F238E27FC236}">
                          <a16:creationId xmlns:a16="http://schemas.microsoft.com/office/drawing/2014/main" id="{20148E8E-03CD-286A-8EFD-6DE9C3A4CDF1}"/>
                        </a:ext>
                      </a:extLst>
                    </p:cNvPr>
                    <p:cNvSpPr/>
                    <p:nvPr/>
                  </p:nvSpPr>
                  <p:spPr>
                    <a:xfrm>
                      <a:off x="4318710" y="60781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2" name="Oval 1311">
                      <a:extLst>
                        <a:ext uri="{FF2B5EF4-FFF2-40B4-BE49-F238E27FC236}">
                          <a16:creationId xmlns:a16="http://schemas.microsoft.com/office/drawing/2014/main" id="{4E6F6C43-C202-F0A1-5414-0F59D68106EC}"/>
                        </a:ext>
                      </a:extLst>
                    </p:cNvPr>
                    <p:cNvSpPr/>
                    <p:nvPr/>
                  </p:nvSpPr>
                  <p:spPr>
                    <a:xfrm rot="4444161">
                      <a:off x="4880734" y="57269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3" name="Oval 1312">
                      <a:extLst>
                        <a:ext uri="{FF2B5EF4-FFF2-40B4-BE49-F238E27FC236}">
                          <a16:creationId xmlns:a16="http://schemas.microsoft.com/office/drawing/2014/main" id="{754948B2-D8D3-97E5-6D2E-3A86DDB15694}"/>
                        </a:ext>
                      </a:extLst>
                    </p:cNvPr>
                    <p:cNvSpPr/>
                    <p:nvPr/>
                  </p:nvSpPr>
                  <p:spPr>
                    <a:xfrm rot="4444161">
                      <a:off x="4912427" y="57249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4" name="Oval 1313">
                      <a:extLst>
                        <a:ext uri="{FF2B5EF4-FFF2-40B4-BE49-F238E27FC236}">
                          <a16:creationId xmlns:a16="http://schemas.microsoft.com/office/drawing/2014/main" id="{BB75A8EC-B936-1B06-B3D6-E04D999AC4F2}"/>
                        </a:ext>
                      </a:extLst>
                    </p:cNvPr>
                    <p:cNvSpPr/>
                    <p:nvPr/>
                  </p:nvSpPr>
                  <p:spPr>
                    <a:xfrm rot="4444161">
                      <a:off x="4895345" y="58773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5" name="Oval 1314">
                      <a:extLst>
                        <a:ext uri="{FF2B5EF4-FFF2-40B4-BE49-F238E27FC236}">
                          <a16:creationId xmlns:a16="http://schemas.microsoft.com/office/drawing/2014/main" id="{A432DBE0-C36A-92D4-7014-C0071ED26174}"/>
                        </a:ext>
                      </a:extLst>
                    </p:cNvPr>
                    <p:cNvSpPr/>
                    <p:nvPr/>
                  </p:nvSpPr>
                  <p:spPr>
                    <a:xfrm>
                      <a:off x="4530787" y="582943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6" name="Oval 1315">
                      <a:extLst>
                        <a:ext uri="{FF2B5EF4-FFF2-40B4-BE49-F238E27FC236}">
                          <a16:creationId xmlns:a16="http://schemas.microsoft.com/office/drawing/2014/main" id="{44B1072A-C72F-D26B-4A87-A3C1D469678A}"/>
                        </a:ext>
                      </a:extLst>
                    </p:cNvPr>
                    <p:cNvSpPr/>
                    <p:nvPr/>
                  </p:nvSpPr>
                  <p:spPr>
                    <a:xfrm rot="4444161">
                      <a:off x="4889567" y="57874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7" name="Oval 1316">
                      <a:extLst>
                        <a:ext uri="{FF2B5EF4-FFF2-40B4-BE49-F238E27FC236}">
                          <a16:creationId xmlns:a16="http://schemas.microsoft.com/office/drawing/2014/main" id="{C0CCF1F3-963F-276C-3660-DC6730E68778}"/>
                        </a:ext>
                      </a:extLst>
                    </p:cNvPr>
                    <p:cNvSpPr/>
                    <p:nvPr/>
                  </p:nvSpPr>
                  <p:spPr>
                    <a:xfrm rot="4444161">
                      <a:off x="4912427" y="57434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8" name="Oval 1317">
                      <a:extLst>
                        <a:ext uri="{FF2B5EF4-FFF2-40B4-BE49-F238E27FC236}">
                          <a16:creationId xmlns:a16="http://schemas.microsoft.com/office/drawing/2014/main" id="{3206CE0A-73CA-EFFF-5EA9-891923584A5B}"/>
                        </a:ext>
                      </a:extLst>
                    </p:cNvPr>
                    <p:cNvSpPr/>
                    <p:nvPr/>
                  </p:nvSpPr>
                  <p:spPr>
                    <a:xfrm rot="4444161">
                      <a:off x="4909825" y="57786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9" name="Oval 1318">
                      <a:extLst>
                        <a:ext uri="{FF2B5EF4-FFF2-40B4-BE49-F238E27FC236}">
                          <a16:creationId xmlns:a16="http://schemas.microsoft.com/office/drawing/2014/main" id="{42C0493A-E067-71BF-9B10-8E4584591B6D}"/>
                        </a:ext>
                      </a:extLst>
                    </p:cNvPr>
                    <p:cNvSpPr/>
                    <p:nvPr/>
                  </p:nvSpPr>
                  <p:spPr>
                    <a:xfrm rot="4444161">
                      <a:off x="4915064" y="58305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0" name="Oval 1319">
                      <a:extLst>
                        <a:ext uri="{FF2B5EF4-FFF2-40B4-BE49-F238E27FC236}">
                          <a16:creationId xmlns:a16="http://schemas.microsoft.com/office/drawing/2014/main" id="{7D08DEF1-B8D3-CF28-D597-A43501075F0F}"/>
                        </a:ext>
                      </a:extLst>
                    </p:cNvPr>
                    <p:cNvSpPr/>
                    <p:nvPr/>
                  </p:nvSpPr>
                  <p:spPr>
                    <a:xfrm rot="4444161">
                      <a:off x="4886965" y="58282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1" name="Oval 1320">
                      <a:extLst>
                        <a:ext uri="{FF2B5EF4-FFF2-40B4-BE49-F238E27FC236}">
                          <a16:creationId xmlns:a16="http://schemas.microsoft.com/office/drawing/2014/main" id="{42299A00-0677-B416-BC0E-5F91DF1193DC}"/>
                        </a:ext>
                      </a:extLst>
                    </p:cNvPr>
                    <p:cNvSpPr/>
                    <p:nvPr/>
                  </p:nvSpPr>
                  <p:spPr>
                    <a:xfrm rot="4444161">
                      <a:off x="4906102" y="57643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2" name="Oval 1321">
                      <a:extLst>
                        <a:ext uri="{FF2B5EF4-FFF2-40B4-BE49-F238E27FC236}">
                          <a16:creationId xmlns:a16="http://schemas.microsoft.com/office/drawing/2014/main" id="{2CBC1074-D87E-BB44-2E8B-0469C59B1637}"/>
                        </a:ext>
                      </a:extLst>
                    </p:cNvPr>
                    <p:cNvSpPr/>
                    <p:nvPr/>
                  </p:nvSpPr>
                  <p:spPr>
                    <a:xfrm rot="4444161">
                      <a:off x="4911341" y="58162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3" name="Oval 1322">
                      <a:extLst>
                        <a:ext uri="{FF2B5EF4-FFF2-40B4-BE49-F238E27FC236}">
                          <a16:creationId xmlns:a16="http://schemas.microsoft.com/office/drawing/2014/main" id="{C98A7A05-53B2-D778-8051-74A14B378245}"/>
                        </a:ext>
                      </a:extLst>
                    </p:cNvPr>
                    <p:cNvSpPr/>
                    <p:nvPr/>
                  </p:nvSpPr>
                  <p:spPr>
                    <a:xfrm rot="4444161">
                      <a:off x="4883242" y="58139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4" name="Oval 1323">
                      <a:extLst>
                        <a:ext uri="{FF2B5EF4-FFF2-40B4-BE49-F238E27FC236}">
                          <a16:creationId xmlns:a16="http://schemas.microsoft.com/office/drawing/2014/main" id="{1D4BB453-D0BD-AD6B-EEF9-63639FF71056}"/>
                        </a:ext>
                      </a:extLst>
                    </p:cNvPr>
                    <p:cNvSpPr/>
                    <p:nvPr/>
                  </p:nvSpPr>
                  <p:spPr>
                    <a:xfrm rot="4444161">
                      <a:off x="4902915" y="585722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5" name="Oval 1324">
                      <a:extLst>
                        <a:ext uri="{FF2B5EF4-FFF2-40B4-BE49-F238E27FC236}">
                          <a16:creationId xmlns:a16="http://schemas.microsoft.com/office/drawing/2014/main" id="{8233E755-2E04-F51C-0B59-6E23A9D2E820}"/>
                        </a:ext>
                      </a:extLst>
                    </p:cNvPr>
                    <p:cNvSpPr/>
                    <p:nvPr/>
                  </p:nvSpPr>
                  <p:spPr>
                    <a:xfrm rot="4444161">
                      <a:off x="4884874" y="58649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6" name="Oval 1325">
                      <a:extLst>
                        <a:ext uri="{FF2B5EF4-FFF2-40B4-BE49-F238E27FC236}">
                          <a16:creationId xmlns:a16="http://schemas.microsoft.com/office/drawing/2014/main" id="{83C52BA7-1193-2806-DF61-C11F82514D4B}"/>
                        </a:ext>
                      </a:extLst>
                    </p:cNvPr>
                    <p:cNvSpPr/>
                    <p:nvPr/>
                  </p:nvSpPr>
                  <p:spPr>
                    <a:xfrm rot="4444161">
                      <a:off x="4906065" y="57160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7" name="Oval 1326">
                      <a:extLst>
                        <a:ext uri="{FF2B5EF4-FFF2-40B4-BE49-F238E27FC236}">
                          <a16:creationId xmlns:a16="http://schemas.microsoft.com/office/drawing/2014/main" id="{80D1C4BA-59A2-3BFC-7BA9-0D3C01144D5E}"/>
                        </a:ext>
                      </a:extLst>
                    </p:cNvPr>
                    <p:cNvSpPr/>
                    <p:nvPr/>
                  </p:nvSpPr>
                  <p:spPr>
                    <a:xfrm rot="4444161">
                      <a:off x="4911304" y="576797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8" name="Oval 1327">
                      <a:extLst>
                        <a:ext uri="{FF2B5EF4-FFF2-40B4-BE49-F238E27FC236}">
                          <a16:creationId xmlns:a16="http://schemas.microsoft.com/office/drawing/2014/main" id="{D338A679-2F0F-5542-35E9-7D02B1619B4C}"/>
                        </a:ext>
                      </a:extLst>
                    </p:cNvPr>
                    <p:cNvSpPr/>
                    <p:nvPr/>
                  </p:nvSpPr>
                  <p:spPr>
                    <a:xfrm rot="4444161">
                      <a:off x="4883205" y="57656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29" name="Picture 1328">
                      <a:extLst>
                        <a:ext uri="{FF2B5EF4-FFF2-40B4-BE49-F238E27FC236}">
                          <a16:creationId xmlns:a16="http://schemas.microsoft.com/office/drawing/2014/main" id="{57013531-8891-0A22-577E-8718764FC131}"/>
                        </a:ext>
                      </a:extLst>
                    </p:cNvPr>
                    <p:cNvPicPr>
                      <a:picLocks noChangeAspect="1"/>
                    </p:cNvPicPr>
                    <p:nvPr/>
                  </p:nvPicPr>
                  <p:blipFill>
                    <a:blip r:embed="rId3"/>
                    <a:stretch>
                      <a:fillRect/>
                    </a:stretch>
                  </p:blipFill>
                  <p:spPr>
                    <a:xfrm>
                      <a:off x="3554736" y="5308976"/>
                      <a:ext cx="2457187" cy="1729662"/>
                    </a:xfrm>
                    <a:prstGeom prst="rect">
                      <a:avLst/>
                    </a:prstGeom>
                  </p:spPr>
                </p:pic>
              </p:grpSp>
              <p:sp>
                <p:nvSpPr>
                  <p:cNvPr id="689" name="Oval 688">
                    <a:extLst>
                      <a:ext uri="{FF2B5EF4-FFF2-40B4-BE49-F238E27FC236}">
                        <a16:creationId xmlns:a16="http://schemas.microsoft.com/office/drawing/2014/main" id="{3953F634-5337-9B7D-88DA-E0836E981796}"/>
                      </a:ext>
                    </a:extLst>
                  </p:cNvPr>
                  <p:cNvSpPr/>
                  <p:nvPr/>
                </p:nvSpPr>
                <p:spPr>
                  <a:xfrm>
                    <a:off x="1310621" y="4218667"/>
                    <a:ext cx="147835" cy="147835"/>
                  </a:xfrm>
                  <a:prstGeom prst="ellipse">
                    <a:avLst/>
                  </a:prstGeom>
                  <a:solidFill>
                    <a:schemeClr val="accent2"/>
                  </a:solidFill>
                  <a:ln>
                    <a:noFill/>
                  </a:ln>
                  <a:effectLst>
                    <a:glow rad="228600">
                      <a:schemeClr val="accent4">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mbria Math" panose="02040503050406030204" pitchFamily="18" charset="0"/>
                      <a:ea typeface="Cambria Math" panose="02040503050406030204" pitchFamily="18" charset="0"/>
                    </a:endParaRPr>
                  </a:p>
                </p:txBody>
              </p:sp>
            </p:grpSp>
            <p:grpSp>
              <p:nvGrpSpPr>
                <p:cNvPr id="42" name="Group 41">
                  <a:extLst>
                    <a:ext uri="{FF2B5EF4-FFF2-40B4-BE49-F238E27FC236}">
                      <a16:creationId xmlns:a16="http://schemas.microsoft.com/office/drawing/2014/main" id="{EFFCF401-5AD1-7FE9-F7AB-D08D98F2A3B6}"/>
                    </a:ext>
                  </a:extLst>
                </p:cNvPr>
                <p:cNvGrpSpPr/>
                <p:nvPr/>
              </p:nvGrpSpPr>
              <p:grpSpPr>
                <a:xfrm>
                  <a:off x="5295807" y="4435694"/>
                  <a:ext cx="2067695" cy="1526799"/>
                  <a:chOff x="888204" y="4791462"/>
                  <a:chExt cx="2062861" cy="1500351"/>
                </a:xfrm>
              </p:grpSpPr>
              <p:grpSp>
                <p:nvGrpSpPr>
                  <p:cNvPr id="46" name="Group 45">
                    <a:extLst>
                      <a:ext uri="{FF2B5EF4-FFF2-40B4-BE49-F238E27FC236}">
                        <a16:creationId xmlns:a16="http://schemas.microsoft.com/office/drawing/2014/main" id="{BC16F76F-CEA8-EA60-6F54-2E652BF6CE7D}"/>
                      </a:ext>
                    </a:extLst>
                  </p:cNvPr>
                  <p:cNvGrpSpPr/>
                  <p:nvPr/>
                </p:nvGrpSpPr>
                <p:grpSpPr>
                  <a:xfrm>
                    <a:off x="888204" y="4791462"/>
                    <a:ext cx="2062861" cy="1500351"/>
                    <a:chOff x="3554736" y="5308976"/>
                    <a:chExt cx="2457187" cy="1729662"/>
                  </a:xfrm>
                </p:grpSpPr>
                <p:sp>
                  <p:nvSpPr>
                    <p:cNvPr id="48" name="Oval 47">
                      <a:extLst>
                        <a:ext uri="{FF2B5EF4-FFF2-40B4-BE49-F238E27FC236}">
                          <a16:creationId xmlns:a16="http://schemas.microsoft.com/office/drawing/2014/main" id="{BA22CA3B-093D-CF67-F095-09BBDA0EA0FA}"/>
                        </a:ext>
                      </a:extLst>
                    </p:cNvPr>
                    <p:cNvSpPr/>
                    <p:nvPr/>
                  </p:nvSpPr>
                  <p:spPr>
                    <a:xfrm>
                      <a:off x="4764697" y="57607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48">
                      <a:extLst>
                        <a:ext uri="{FF2B5EF4-FFF2-40B4-BE49-F238E27FC236}">
                          <a16:creationId xmlns:a16="http://schemas.microsoft.com/office/drawing/2014/main" id="{0B07BEB9-37A6-FE6E-053B-C664675F90C6}"/>
                        </a:ext>
                      </a:extLst>
                    </p:cNvPr>
                    <p:cNvSpPr/>
                    <p:nvPr/>
                  </p:nvSpPr>
                  <p:spPr>
                    <a:xfrm>
                      <a:off x="4843431" y="5706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Oval 49">
                      <a:extLst>
                        <a:ext uri="{FF2B5EF4-FFF2-40B4-BE49-F238E27FC236}">
                          <a16:creationId xmlns:a16="http://schemas.microsoft.com/office/drawing/2014/main" id="{B819416D-C4F2-3F3C-8CFA-BAF7A00CE3F9}"/>
                        </a:ext>
                      </a:extLst>
                    </p:cNvPr>
                    <p:cNvSpPr/>
                    <p:nvPr/>
                  </p:nvSpPr>
                  <p:spPr>
                    <a:xfrm>
                      <a:off x="4998889" y="56445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Oval 50">
                      <a:extLst>
                        <a:ext uri="{FF2B5EF4-FFF2-40B4-BE49-F238E27FC236}">
                          <a16:creationId xmlns:a16="http://schemas.microsoft.com/office/drawing/2014/main" id="{C22E1CB6-2901-8DC1-3836-2FF0C776D3A3}"/>
                        </a:ext>
                      </a:extLst>
                    </p:cNvPr>
                    <p:cNvSpPr/>
                    <p:nvPr/>
                  </p:nvSpPr>
                  <p:spPr>
                    <a:xfrm>
                      <a:off x="4922232" y="56620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Oval 51">
                      <a:extLst>
                        <a:ext uri="{FF2B5EF4-FFF2-40B4-BE49-F238E27FC236}">
                          <a16:creationId xmlns:a16="http://schemas.microsoft.com/office/drawing/2014/main" id="{F4F2C4ED-2DEB-950E-F23A-5F3BA7A9E1AD}"/>
                        </a:ext>
                      </a:extLst>
                    </p:cNvPr>
                    <p:cNvSpPr/>
                    <p:nvPr/>
                  </p:nvSpPr>
                  <p:spPr>
                    <a:xfrm>
                      <a:off x="4673375" y="5823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Oval 52">
                      <a:extLst>
                        <a:ext uri="{FF2B5EF4-FFF2-40B4-BE49-F238E27FC236}">
                          <a16:creationId xmlns:a16="http://schemas.microsoft.com/office/drawing/2014/main" id="{227FF440-CC6C-0FC8-2B51-0F1AE9E376C7}"/>
                        </a:ext>
                      </a:extLst>
                    </p:cNvPr>
                    <p:cNvSpPr/>
                    <p:nvPr/>
                  </p:nvSpPr>
                  <p:spPr>
                    <a:xfrm>
                      <a:off x="5046753" y="56892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Oval 53">
                      <a:extLst>
                        <a:ext uri="{FF2B5EF4-FFF2-40B4-BE49-F238E27FC236}">
                          <a16:creationId xmlns:a16="http://schemas.microsoft.com/office/drawing/2014/main" id="{F7CCA21C-0864-A76F-6CB7-1CE5ED0B6532}"/>
                        </a:ext>
                      </a:extLst>
                    </p:cNvPr>
                    <p:cNvSpPr/>
                    <p:nvPr/>
                  </p:nvSpPr>
                  <p:spPr>
                    <a:xfrm>
                      <a:off x="5357330" y="55933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Oval 54">
                      <a:extLst>
                        <a:ext uri="{FF2B5EF4-FFF2-40B4-BE49-F238E27FC236}">
                          <a16:creationId xmlns:a16="http://schemas.microsoft.com/office/drawing/2014/main" id="{BDD84390-37E0-4C21-5D0B-49860BCEBB59}"/>
                        </a:ext>
                      </a:extLst>
                    </p:cNvPr>
                    <p:cNvSpPr/>
                    <p:nvPr/>
                  </p:nvSpPr>
                  <p:spPr>
                    <a:xfrm>
                      <a:off x="5184905" y="56620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Oval 55">
                      <a:extLst>
                        <a:ext uri="{FF2B5EF4-FFF2-40B4-BE49-F238E27FC236}">
                          <a16:creationId xmlns:a16="http://schemas.microsoft.com/office/drawing/2014/main" id="{C48EFD01-82FE-E9D4-71D8-1FEBB1815D31}"/>
                        </a:ext>
                      </a:extLst>
                    </p:cNvPr>
                    <p:cNvSpPr/>
                    <p:nvPr/>
                  </p:nvSpPr>
                  <p:spPr>
                    <a:xfrm>
                      <a:off x="5460951" y="556609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Oval 56">
                      <a:extLst>
                        <a:ext uri="{FF2B5EF4-FFF2-40B4-BE49-F238E27FC236}">
                          <a16:creationId xmlns:a16="http://schemas.microsoft.com/office/drawing/2014/main" id="{E227AC3E-50E5-2883-67BE-EDCAB04BA229}"/>
                        </a:ext>
                      </a:extLst>
                    </p:cNvPr>
                    <p:cNvSpPr/>
                    <p:nvPr/>
                  </p:nvSpPr>
                  <p:spPr>
                    <a:xfrm>
                      <a:off x="5526812" y="55933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F195CB08-86BF-F4AD-FC87-AB1C29AB00A3}"/>
                        </a:ext>
                      </a:extLst>
                    </p:cNvPr>
                    <p:cNvSpPr/>
                    <p:nvPr/>
                  </p:nvSpPr>
                  <p:spPr>
                    <a:xfrm>
                      <a:off x="4917097" y="59131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Oval 58">
                      <a:extLst>
                        <a:ext uri="{FF2B5EF4-FFF2-40B4-BE49-F238E27FC236}">
                          <a16:creationId xmlns:a16="http://schemas.microsoft.com/office/drawing/2014/main" id="{7944B8DE-ABDF-A8BC-135E-9459CFD1FA86}"/>
                        </a:ext>
                      </a:extLst>
                    </p:cNvPr>
                    <p:cNvSpPr/>
                    <p:nvPr/>
                  </p:nvSpPr>
                  <p:spPr>
                    <a:xfrm>
                      <a:off x="4995831" y="58587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Oval 59">
                      <a:extLst>
                        <a:ext uri="{FF2B5EF4-FFF2-40B4-BE49-F238E27FC236}">
                          <a16:creationId xmlns:a16="http://schemas.microsoft.com/office/drawing/2014/main" id="{AB321AA8-B43E-75E1-5816-E4C7E3E89DC8}"/>
                        </a:ext>
                      </a:extLst>
                    </p:cNvPr>
                    <p:cNvSpPr/>
                    <p:nvPr/>
                  </p:nvSpPr>
                  <p:spPr>
                    <a:xfrm>
                      <a:off x="5151289" y="57969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Oval 60">
                      <a:extLst>
                        <a:ext uri="{FF2B5EF4-FFF2-40B4-BE49-F238E27FC236}">
                          <a16:creationId xmlns:a16="http://schemas.microsoft.com/office/drawing/2014/main" id="{DF0B05BE-1E77-F21A-6CF5-7D469825D3C3}"/>
                        </a:ext>
                      </a:extLst>
                    </p:cNvPr>
                    <p:cNvSpPr/>
                    <p:nvPr/>
                  </p:nvSpPr>
                  <p:spPr>
                    <a:xfrm>
                      <a:off x="5074632" y="58144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Oval 61">
                      <a:extLst>
                        <a:ext uri="{FF2B5EF4-FFF2-40B4-BE49-F238E27FC236}">
                          <a16:creationId xmlns:a16="http://schemas.microsoft.com/office/drawing/2014/main" id="{C040B4C1-135D-AFE7-2CE9-C85B0400E5D2}"/>
                        </a:ext>
                      </a:extLst>
                    </p:cNvPr>
                    <p:cNvSpPr/>
                    <p:nvPr/>
                  </p:nvSpPr>
                  <p:spPr>
                    <a:xfrm>
                      <a:off x="4825775" y="5976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Oval 62">
                      <a:extLst>
                        <a:ext uri="{FF2B5EF4-FFF2-40B4-BE49-F238E27FC236}">
                          <a16:creationId xmlns:a16="http://schemas.microsoft.com/office/drawing/2014/main" id="{52D078A5-1B24-B8E3-A3FA-74EC05BC1D86}"/>
                        </a:ext>
                      </a:extLst>
                    </p:cNvPr>
                    <p:cNvSpPr/>
                    <p:nvPr/>
                  </p:nvSpPr>
                  <p:spPr>
                    <a:xfrm>
                      <a:off x="5199153" y="58416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Oval 63">
                      <a:extLst>
                        <a:ext uri="{FF2B5EF4-FFF2-40B4-BE49-F238E27FC236}">
                          <a16:creationId xmlns:a16="http://schemas.microsoft.com/office/drawing/2014/main" id="{22BDC795-00F7-7DC2-203F-9C564E306589}"/>
                        </a:ext>
                      </a:extLst>
                    </p:cNvPr>
                    <p:cNvSpPr/>
                    <p:nvPr/>
                  </p:nvSpPr>
                  <p:spPr>
                    <a:xfrm>
                      <a:off x="5509730" y="57457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a:extLst>
                        <a:ext uri="{FF2B5EF4-FFF2-40B4-BE49-F238E27FC236}">
                          <a16:creationId xmlns:a16="http://schemas.microsoft.com/office/drawing/2014/main" id="{6C748BCC-20B8-54EA-982D-35395ACFC877}"/>
                        </a:ext>
                      </a:extLst>
                    </p:cNvPr>
                    <p:cNvSpPr/>
                    <p:nvPr/>
                  </p:nvSpPr>
                  <p:spPr>
                    <a:xfrm>
                      <a:off x="5337305" y="58144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Oval 65">
                      <a:extLst>
                        <a:ext uri="{FF2B5EF4-FFF2-40B4-BE49-F238E27FC236}">
                          <a16:creationId xmlns:a16="http://schemas.microsoft.com/office/drawing/2014/main" id="{904B8AAB-43C0-F538-C53B-78281A0AA1A1}"/>
                        </a:ext>
                      </a:extLst>
                    </p:cNvPr>
                    <p:cNvSpPr/>
                    <p:nvPr/>
                  </p:nvSpPr>
                  <p:spPr>
                    <a:xfrm>
                      <a:off x="5613351" y="571849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Oval 66">
                      <a:extLst>
                        <a:ext uri="{FF2B5EF4-FFF2-40B4-BE49-F238E27FC236}">
                          <a16:creationId xmlns:a16="http://schemas.microsoft.com/office/drawing/2014/main" id="{EF057202-669A-1E00-28D1-C0D2FEC529A2}"/>
                        </a:ext>
                      </a:extLst>
                    </p:cNvPr>
                    <p:cNvSpPr/>
                    <p:nvPr/>
                  </p:nvSpPr>
                  <p:spPr>
                    <a:xfrm>
                      <a:off x="5679212" y="57457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Oval 67">
                      <a:extLst>
                        <a:ext uri="{FF2B5EF4-FFF2-40B4-BE49-F238E27FC236}">
                          <a16:creationId xmlns:a16="http://schemas.microsoft.com/office/drawing/2014/main" id="{655DD017-08F9-C523-CA11-39B17D3D8EF6}"/>
                        </a:ext>
                      </a:extLst>
                    </p:cNvPr>
                    <p:cNvSpPr/>
                    <p:nvPr/>
                  </p:nvSpPr>
                  <p:spPr>
                    <a:xfrm>
                      <a:off x="4741837" y="58233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Oval 68">
                      <a:extLst>
                        <a:ext uri="{FF2B5EF4-FFF2-40B4-BE49-F238E27FC236}">
                          <a16:creationId xmlns:a16="http://schemas.microsoft.com/office/drawing/2014/main" id="{CF4A669C-DBA9-DBAF-5448-689CF7E8EE2D}"/>
                        </a:ext>
                      </a:extLst>
                    </p:cNvPr>
                    <p:cNvSpPr/>
                    <p:nvPr/>
                  </p:nvSpPr>
                  <p:spPr>
                    <a:xfrm>
                      <a:off x="4820571" y="57689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Oval 69">
                      <a:extLst>
                        <a:ext uri="{FF2B5EF4-FFF2-40B4-BE49-F238E27FC236}">
                          <a16:creationId xmlns:a16="http://schemas.microsoft.com/office/drawing/2014/main" id="{43EA7A68-4271-5542-E7C8-70218822C627}"/>
                        </a:ext>
                      </a:extLst>
                    </p:cNvPr>
                    <p:cNvSpPr/>
                    <p:nvPr/>
                  </p:nvSpPr>
                  <p:spPr>
                    <a:xfrm>
                      <a:off x="4976029" y="570713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 name="Oval 70">
                      <a:extLst>
                        <a:ext uri="{FF2B5EF4-FFF2-40B4-BE49-F238E27FC236}">
                          <a16:creationId xmlns:a16="http://schemas.microsoft.com/office/drawing/2014/main" id="{4F39F81E-4B5E-5DDC-BAC8-89A97FF6015F}"/>
                        </a:ext>
                      </a:extLst>
                    </p:cNvPr>
                    <p:cNvSpPr/>
                    <p:nvPr/>
                  </p:nvSpPr>
                  <p:spPr>
                    <a:xfrm>
                      <a:off x="4899372" y="57246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Oval 71">
                      <a:extLst>
                        <a:ext uri="{FF2B5EF4-FFF2-40B4-BE49-F238E27FC236}">
                          <a16:creationId xmlns:a16="http://schemas.microsoft.com/office/drawing/2014/main" id="{61FD0B06-1BF8-8EC8-8CD2-3DC3D225F9C5}"/>
                        </a:ext>
                      </a:extLst>
                    </p:cNvPr>
                    <p:cNvSpPr/>
                    <p:nvPr/>
                  </p:nvSpPr>
                  <p:spPr>
                    <a:xfrm>
                      <a:off x="4650515" y="58864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Oval 72">
                      <a:extLst>
                        <a:ext uri="{FF2B5EF4-FFF2-40B4-BE49-F238E27FC236}">
                          <a16:creationId xmlns:a16="http://schemas.microsoft.com/office/drawing/2014/main" id="{4CB12ED0-2933-03B0-C689-F03B7133AC55}"/>
                        </a:ext>
                      </a:extLst>
                    </p:cNvPr>
                    <p:cNvSpPr/>
                    <p:nvPr/>
                  </p:nvSpPr>
                  <p:spPr>
                    <a:xfrm>
                      <a:off x="5023893" y="575188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 name="Oval 73">
                      <a:extLst>
                        <a:ext uri="{FF2B5EF4-FFF2-40B4-BE49-F238E27FC236}">
                          <a16:creationId xmlns:a16="http://schemas.microsoft.com/office/drawing/2014/main" id="{7473DD5B-4088-992C-48CE-D532FF452881}"/>
                        </a:ext>
                      </a:extLst>
                    </p:cNvPr>
                    <p:cNvSpPr/>
                    <p:nvPr/>
                  </p:nvSpPr>
                  <p:spPr>
                    <a:xfrm>
                      <a:off x="5334470" y="56559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Oval 74">
                      <a:extLst>
                        <a:ext uri="{FF2B5EF4-FFF2-40B4-BE49-F238E27FC236}">
                          <a16:creationId xmlns:a16="http://schemas.microsoft.com/office/drawing/2014/main" id="{044136B0-2218-2291-1E25-6292D5853F64}"/>
                        </a:ext>
                      </a:extLst>
                    </p:cNvPr>
                    <p:cNvSpPr/>
                    <p:nvPr/>
                  </p:nvSpPr>
                  <p:spPr>
                    <a:xfrm>
                      <a:off x="5162045" y="57246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Oval 75">
                      <a:extLst>
                        <a:ext uri="{FF2B5EF4-FFF2-40B4-BE49-F238E27FC236}">
                          <a16:creationId xmlns:a16="http://schemas.microsoft.com/office/drawing/2014/main" id="{287AF4B0-9A26-01B4-77B4-874657E0B031}"/>
                        </a:ext>
                      </a:extLst>
                    </p:cNvPr>
                    <p:cNvSpPr/>
                    <p:nvPr/>
                  </p:nvSpPr>
                  <p:spPr>
                    <a:xfrm>
                      <a:off x="5438091" y="56286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Oval 76">
                      <a:extLst>
                        <a:ext uri="{FF2B5EF4-FFF2-40B4-BE49-F238E27FC236}">
                          <a16:creationId xmlns:a16="http://schemas.microsoft.com/office/drawing/2014/main" id="{78721DB6-FF9A-26EC-15D0-DBEB643E4756}"/>
                        </a:ext>
                      </a:extLst>
                    </p:cNvPr>
                    <p:cNvSpPr/>
                    <p:nvPr/>
                  </p:nvSpPr>
                  <p:spPr>
                    <a:xfrm>
                      <a:off x="5503952" y="56559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 name="Oval 77">
                      <a:extLst>
                        <a:ext uri="{FF2B5EF4-FFF2-40B4-BE49-F238E27FC236}">
                          <a16:creationId xmlns:a16="http://schemas.microsoft.com/office/drawing/2014/main" id="{697ECA2C-CEF9-F355-383D-F1D4686600FC}"/>
                        </a:ext>
                      </a:extLst>
                    </p:cNvPr>
                    <p:cNvSpPr/>
                    <p:nvPr/>
                  </p:nvSpPr>
                  <p:spPr>
                    <a:xfrm>
                      <a:off x="4764697" y="57792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 name="Oval 78">
                      <a:extLst>
                        <a:ext uri="{FF2B5EF4-FFF2-40B4-BE49-F238E27FC236}">
                          <a16:creationId xmlns:a16="http://schemas.microsoft.com/office/drawing/2014/main" id="{27316F81-56D7-F01F-D679-58E2FE608572}"/>
                        </a:ext>
                      </a:extLst>
                    </p:cNvPr>
                    <p:cNvSpPr/>
                    <p:nvPr/>
                  </p:nvSpPr>
                  <p:spPr>
                    <a:xfrm>
                      <a:off x="4843431" y="57248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Oval 79">
                      <a:extLst>
                        <a:ext uri="{FF2B5EF4-FFF2-40B4-BE49-F238E27FC236}">
                          <a16:creationId xmlns:a16="http://schemas.microsoft.com/office/drawing/2014/main" id="{C61DDB2A-21C9-B2D4-BF97-FEB353D9D95B}"/>
                        </a:ext>
                      </a:extLst>
                    </p:cNvPr>
                    <p:cNvSpPr/>
                    <p:nvPr/>
                  </p:nvSpPr>
                  <p:spPr>
                    <a:xfrm>
                      <a:off x="4998889" y="56630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Oval 80">
                      <a:extLst>
                        <a:ext uri="{FF2B5EF4-FFF2-40B4-BE49-F238E27FC236}">
                          <a16:creationId xmlns:a16="http://schemas.microsoft.com/office/drawing/2014/main" id="{A5789A36-9096-A919-F068-0D9C7990E7F6}"/>
                        </a:ext>
                      </a:extLst>
                    </p:cNvPr>
                    <p:cNvSpPr/>
                    <p:nvPr/>
                  </p:nvSpPr>
                  <p:spPr>
                    <a:xfrm>
                      <a:off x="4922232" y="56805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Oval 81">
                      <a:extLst>
                        <a:ext uri="{FF2B5EF4-FFF2-40B4-BE49-F238E27FC236}">
                          <a16:creationId xmlns:a16="http://schemas.microsoft.com/office/drawing/2014/main" id="{4C59CC9F-98E0-8B78-3BCB-4FB955AE9575}"/>
                        </a:ext>
                      </a:extLst>
                    </p:cNvPr>
                    <p:cNvSpPr/>
                    <p:nvPr/>
                  </p:nvSpPr>
                  <p:spPr>
                    <a:xfrm>
                      <a:off x="4673375" y="58423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Oval 82">
                      <a:extLst>
                        <a:ext uri="{FF2B5EF4-FFF2-40B4-BE49-F238E27FC236}">
                          <a16:creationId xmlns:a16="http://schemas.microsoft.com/office/drawing/2014/main" id="{C775F560-0F92-0157-60D6-991C2E1901A0}"/>
                        </a:ext>
                      </a:extLst>
                    </p:cNvPr>
                    <p:cNvSpPr/>
                    <p:nvPr/>
                  </p:nvSpPr>
                  <p:spPr>
                    <a:xfrm>
                      <a:off x="5046753" y="57077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 name="Oval 83">
                      <a:extLst>
                        <a:ext uri="{FF2B5EF4-FFF2-40B4-BE49-F238E27FC236}">
                          <a16:creationId xmlns:a16="http://schemas.microsoft.com/office/drawing/2014/main" id="{53B8C783-33E7-303D-2F44-F2EAD625D9A0}"/>
                        </a:ext>
                      </a:extLst>
                    </p:cNvPr>
                    <p:cNvSpPr/>
                    <p:nvPr/>
                  </p:nvSpPr>
                  <p:spPr>
                    <a:xfrm>
                      <a:off x="5357330" y="56118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Oval 84">
                      <a:extLst>
                        <a:ext uri="{FF2B5EF4-FFF2-40B4-BE49-F238E27FC236}">
                          <a16:creationId xmlns:a16="http://schemas.microsoft.com/office/drawing/2014/main" id="{7FD6E2F9-2214-BFAC-6BB8-55F3754AF5C4}"/>
                        </a:ext>
                      </a:extLst>
                    </p:cNvPr>
                    <p:cNvSpPr/>
                    <p:nvPr/>
                  </p:nvSpPr>
                  <p:spPr>
                    <a:xfrm>
                      <a:off x="5184905" y="56805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Oval 85">
                      <a:extLst>
                        <a:ext uri="{FF2B5EF4-FFF2-40B4-BE49-F238E27FC236}">
                          <a16:creationId xmlns:a16="http://schemas.microsoft.com/office/drawing/2014/main" id="{97109A6E-CC8E-16F0-159D-887DACEF34E9}"/>
                        </a:ext>
                      </a:extLst>
                    </p:cNvPr>
                    <p:cNvSpPr/>
                    <p:nvPr/>
                  </p:nvSpPr>
                  <p:spPr>
                    <a:xfrm>
                      <a:off x="5460951" y="55846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Oval 86">
                      <a:extLst>
                        <a:ext uri="{FF2B5EF4-FFF2-40B4-BE49-F238E27FC236}">
                          <a16:creationId xmlns:a16="http://schemas.microsoft.com/office/drawing/2014/main" id="{F4921ED1-2385-9431-8EAC-A23E404402FF}"/>
                        </a:ext>
                      </a:extLst>
                    </p:cNvPr>
                    <p:cNvSpPr/>
                    <p:nvPr/>
                  </p:nvSpPr>
                  <p:spPr>
                    <a:xfrm>
                      <a:off x="5526812" y="56118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Oval 87">
                      <a:extLst>
                        <a:ext uri="{FF2B5EF4-FFF2-40B4-BE49-F238E27FC236}">
                          <a16:creationId xmlns:a16="http://schemas.microsoft.com/office/drawing/2014/main" id="{D638869A-6A0F-ED4A-6920-FECA5C8161CC}"/>
                        </a:ext>
                      </a:extLst>
                    </p:cNvPr>
                    <p:cNvSpPr/>
                    <p:nvPr/>
                  </p:nvSpPr>
                  <p:spPr>
                    <a:xfrm>
                      <a:off x="4827956" y="58416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Oval 88">
                      <a:extLst>
                        <a:ext uri="{FF2B5EF4-FFF2-40B4-BE49-F238E27FC236}">
                          <a16:creationId xmlns:a16="http://schemas.microsoft.com/office/drawing/2014/main" id="{A22B0B3A-D0B6-4310-7977-485CA0D7552D}"/>
                        </a:ext>
                      </a:extLst>
                    </p:cNvPr>
                    <p:cNvSpPr/>
                    <p:nvPr/>
                  </p:nvSpPr>
                  <p:spPr>
                    <a:xfrm>
                      <a:off x="4906690" y="57872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 name="Oval 89">
                      <a:extLst>
                        <a:ext uri="{FF2B5EF4-FFF2-40B4-BE49-F238E27FC236}">
                          <a16:creationId xmlns:a16="http://schemas.microsoft.com/office/drawing/2014/main" id="{5417D7FC-A583-9557-84E7-698D1FCA49C7}"/>
                        </a:ext>
                      </a:extLst>
                    </p:cNvPr>
                    <p:cNvSpPr/>
                    <p:nvPr/>
                  </p:nvSpPr>
                  <p:spPr>
                    <a:xfrm>
                      <a:off x="5062148" y="57254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Oval 90">
                      <a:extLst>
                        <a:ext uri="{FF2B5EF4-FFF2-40B4-BE49-F238E27FC236}">
                          <a16:creationId xmlns:a16="http://schemas.microsoft.com/office/drawing/2014/main" id="{51706606-127F-CBEF-2E49-8E4B5A3D408D}"/>
                        </a:ext>
                      </a:extLst>
                    </p:cNvPr>
                    <p:cNvSpPr/>
                    <p:nvPr/>
                  </p:nvSpPr>
                  <p:spPr>
                    <a:xfrm>
                      <a:off x="4985491" y="57430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Oval 91">
                      <a:extLst>
                        <a:ext uri="{FF2B5EF4-FFF2-40B4-BE49-F238E27FC236}">
                          <a16:creationId xmlns:a16="http://schemas.microsoft.com/office/drawing/2014/main" id="{AB413EFB-16DB-946C-D2A2-C1DC9EB0AF40}"/>
                        </a:ext>
                      </a:extLst>
                    </p:cNvPr>
                    <p:cNvSpPr/>
                    <p:nvPr/>
                  </p:nvSpPr>
                  <p:spPr>
                    <a:xfrm>
                      <a:off x="4736634" y="59048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Oval 92">
                      <a:extLst>
                        <a:ext uri="{FF2B5EF4-FFF2-40B4-BE49-F238E27FC236}">
                          <a16:creationId xmlns:a16="http://schemas.microsoft.com/office/drawing/2014/main" id="{C62A8806-A377-8488-47D6-45951134BE5A}"/>
                        </a:ext>
                      </a:extLst>
                    </p:cNvPr>
                    <p:cNvSpPr/>
                    <p:nvPr/>
                  </p:nvSpPr>
                  <p:spPr>
                    <a:xfrm>
                      <a:off x="5110012" y="57702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Oval 93">
                      <a:extLst>
                        <a:ext uri="{FF2B5EF4-FFF2-40B4-BE49-F238E27FC236}">
                          <a16:creationId xmlns:a16="http://schemas.microsoft.com/office/drawing/2014/main" id="{2F39FA48-B693-CD9D-B2FE-CC1082FEF127}"/>
                        </a:ext>
                      </a:extLst>
                    </p:cNvPr>
                    <p:cNvSpPr/>
                    <p:nvPr/>
                  </p:nvSpPr>
                  <p:spPr>
                    <a:xfrm>
                      <a:off x="5420589" y="5674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Oval 94">
                      <a:extLst>
                        <a:ext uri="{FF2B5EF4-FFF2-40B4-BE49-F238E27FC236}">
                          <a16:creationId xmlns:a16="http://schemas.microsoft.com/office/drawing/2014/main" id="{F1918C94-3064-3830-BBC7-05FA90A882FD}"/>
                        </a:ext>
                      </a:extLst>
                    </p:cNvPr>
                    <p:cNvSpPr/>
                    <p:nvPr/>
                  </p:nvSpPr>
                  <p:spPr>
                    <a:xfrm>
                      <a:off x="5248164" y="57430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Oval 95">
                      <a:extLst>
                        <a:ext uri="{FF2B5EF4-FFF2-40B4-BE49-F238E27FC236}">
                          <a16:creationId xmlns:a16="http://schemas.microsoft.com/office/drawing/2014/main" id="{6A7252FC-0079-1D03-F001-6393CC1F39B6}"/>
                        </a:ext>
                      </a:extLst>
                    </p:cNvPr>
                    <p:cNvSpPr/>
                    <p:nvPr/>
                  </p:nvSpPr>
                  <p:spPr>
                    <a:xfrm>
                      <a:off x="5524210" y="56470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Oval 96">
                      <a:extLst>
                        <a:ext uri="{FF2B5EF4-FFF2-40B4-BE49-F238E27FC236}">
                          <a16:creationId xmlns:a16="http://schemas.microsoft.com/office/drawing/2014/main" id="{E9B05CDE-AA04-457B-A150-2A14C97FEF11}"/>
                        </a:ext>
                      </a:extLst>
                    </p:cNvPr>
                    <p:cNvSpPr/>
                    <p:nvPr/>
                  </p:nvSpPr>
                  <p:spPr>
                    <a:xfrm>
                      <a:off x="5590071" y="5674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 name="Oval 97">
                      <a:extLst>
                        <a:ext uri="{FF2B5EF4-FFF2-40B4-BE49-F238E27FC236}">
                          <a16:creationId xmlns:a16="http://schemas.microsoft.com/office/drawing/2014/main" id="{0EF759F7-5940-2765-38BA-54B6D1250020}"/>
                        </a:ext>
                      </a:extLst>
                    </p:cNvPr>
                    <p:cNvSpPr/>
                    <p:nvPr/>
                  </p:nvSpPr>
                  <p:spPr>
                    <a:xfrm>
                      <a:off x="4833195" y="58936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 name="Oval 98">
                      <a:extLst>
                        <a:ext uri="{FF2B5EF4-FFF2-40B4-BE49-F238E27FC236}">
                          <a16:creationId xmlns:a16="http://schemas.microsoft.com/office/drawing/2014/main" id="{17F0618B-FD1C-05A5-BD68-826F4680CDA1}"/>
                        </a:ext>
                      </a:extLst>
                    </p:cNvPr>
                    <p:cNvSpPr/>
                    <p:nvPr/>
                  </p:nvSpPr>
                  <p:spPr>
                    <a:xfrm>
                      <a:off x="4911929" y="58391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Oval 99">
                      <a:extLst>
                        <a:ext uri="{FF2B5EF4-FFF2-40B4-BE49-F238E27FC236}">
                          <a16:creationId xmlns:a16="http://schemas.microsoft.com/office/drawing/2014/main" id="{C95FB438-9A48-1710-FAC1-D005A6CEDF0F}"/>
                        </a:ext>
                      </a:extLst>
                    </p:cNvPr>
                    <p:cNvSpPr/>
                    <p:nvPr/>
                  </p:nvSpPr>
                  <p:spPr>
                    <a:xfrm>
                      <a:off x="5067387" y="577741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 name="Oval 100">
                      <a:extLst>
                        <a:ext uri="{FF2B5EF4-FFF2-40B4-BE49-F238E27FC236}">
                          <a16:creationId xmlns:a16="http://schemas.microsoft.com/office/drawing/2014/main" id="{512C13E2-9688-70B6-880F-8B238196C982}"/>
                        </a:ext>
                      </a:extLst>
                    </p:cNvPr>
                    <p:cNvSpPr/>
                    <p:nvPr/>
                  </p:nvSpPr>
                  <p:spPr>
                    <a:xfrm>
                      <a:off x="4990730" y="57949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Oval 101">
                      <a:extLst>
                        <a:ext uri="{FF2B5EF4-FFF2-40B4-BE49-F238E27FC236}">
                          <a16:creationId xmlns:a16="http://schemas.microsoft.com/office/drawing/2014/main" id="{F3CD4607-3361-53D8-4824-5DD76D911DA9}"/>
                        </a:ext>
                      </a:extLst>
                    </p:cNvPr>
                    <p:cNvSpPr/>
                    <p:nvPr/>
                  </p:nvSpPr>
                  <p:spPr>
                    <a:xfrm>
                      <a:off x="4741873" y="59567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 name="Oval 102">
                      <a:extLst>
                        <a:ext uri="{FF2B5EF4-FFF2-40B4-BE49-F238E27FC236}">
                          <a16:creationId xmlns:a16="http://schemas.microsoft.com/office/drawing/2014/main" id="{C6BB2E79-69A8-AC93-92D5-4CE8B7688466}"/>
                        </a:ext>
                      </a:extLst>
                    </p:cNvPr>
                    <p:cNvSpPr/>
                    <p:nvPr/>
                  </p:nvSpPr>
                  <p:spPr>
                    <a:xfrm>
                      <a:off x="5115251" y="582216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Oval 103">
                      <a:extLst>
                        <a:ext uri="{FF2B5EF4-FFF2-40B4-BE49-F238E27FC236}">
                          <a16:creationId xmlns:a16="http://schemas.microsoft.com/office/drawing/2014/main" id="{25546611-E40E-E98A-BDB1-E60EF1A6EAF0}"/>
                        </a:ext>
                      </a:extLst>
                    </p:cNvPr>
                    <p:cNvSpPr/>
                    <p:nvPr/>
                  </p:nvSpPr>
                  <p:spPr>
                    <a:xfrm>
                      <a:off x="5425828" y="57261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 name="Oval 104">
                      <a:extLst>
                        <a:ext uri="{FF2B5EF4-FFF2-40B4-BE49-F238E27FC236}">
                          <a16:creationId xmlns:a16="http://schemas.microsoft.com/office/drawing/2014/main" id="{78A69C2A-DEBF-934C-1D65-72563E87F570}"/>
                        </a:ext>
                      </a:extLst>
                    </p:cNvPr>
                    <p:cNvSpPr/>
                    <p:nvPr/>
                  </p:nvSpPr>
                  <p:spPr>
                    <a:xfrm>
                      <a:off x="5253403" y="57949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 name="Oval 105">
                      <a:extLst>
                        <a:ext uri="{FF2B5EF4-FFF2-40B4-BE49-F238E27FC236}">
                          <a16:creationId xmlns:a16="http://schemas.microsoft.com/office/drawing/2014/main" id="{82D701B9-BDD0-AAB2-7D90-004B6E19EAD0}"/>
                        </a:ext>
                      </a:extLst>
                    </p:cNvPr>
                    <p:cNvSpPr/>
                    <p:nvPr/>
                  </p:nvSpPr>
                  <p:spPr>
                    <a:xfrm>
                      <a:off x="5529449" y="56989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 name="Oval 106">
                      <a:extLst>
                        <a:ext uri="{FF2B5EF4-FFF2-40B4-BE49-F238E27FC236}">
                          <a16:creationId xmlns:a16="http://schemas.microsoft.com/office/drawing/2014/main" id="{B6826637-BE9A-D9D9-E710-F58E4DF3142B}"/>
                        </a:ext>
                      </a:extLst>
                    </p:cNvPr>
                    <p:cNvSpPr/>
                    <p:nvPr/>
                  </p:nvSpPr>
                  <p:spPr>
                    <a:xfrm>
                      <a:off x="5595310" y="57261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Oval 107">
                      <a:extLst>
                        <a:ext uri="{FF2B5EF4-FFF2-40B4-BE49-F238E27FC236}">
                          <a16:creationId xmlns:a16="http://schemas.microsoft.com/office/drawing/2014/main" id="{534A0B1E-8686-E2A0-7349-2D71DA53F361}"/>
                        </a:ext>
                      </a:extLst>
                    </p:cNvPr>
                    <p:cNvSpPr/>
                    <p:nvPr/>
                  </p:nvSpPr>
                  <p:spPr>
                    <a:xfrm>
                      <a:off x="4805096" y="58912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 name="Oval 108">
                      <a:extLst>
                        <a:ext uri="{FF2B5EF4-FFF2-40B4-BE49-F238E27FC236}">
                          <a16:creationId xmlns:a16="http://schemas.microsoft.com/office/drawing/2014/main" id="{DB54A300-10B0-B2FA-7BC4-24C520590851}"/>
                        </a:ext>
                      </a:extLst>
                    </p:cNvPr>
                    <p:cNvSpPr/>
                    <p:nvPr/>
                  </p:nvSpPr>
                  <p:spPr>
                    <a:xfrm>
                      <a:off x="4883830" y="58368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 name="Oval 109">
                      <a:extLst>
                        <a:ext uri="{FF2B5EF4-FFF2-40B4-BE49-F238E27FC236}">
                          <a16:creationId xmlns:a16="http://schemas.microsoft.com/office/drawing/2014/main" id="{4FA7AD48-0650-5B79-D637-1A0497EB0369}"/>
                        </a:ext>
                      </a:extLst>
                    </p:cNvPr>
                    <p:cNvSpPr/>
                    <p:nvPr/>
                  </p:nvSpPr>
                  <p:spPr>
                    <a:xfrm>
                      <a:off x="5039288" y="57750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 name="Oval 110">
                      <a:extLst>
                        <a:ext uri="{FF2B5EF4-FFF2-40B4-BE49-F238E27FC236}">
                          <a16:creationId xmlns:a16="http://schemas.microsoft.com/office/drawing/2014/main" id="{DBC1D5BF-D56E-F53A-9CAE-0CE7A6B4F453}"/>
                        </a:ext>
                      </a:extLst>
                    </p:cNvPr>
                    <p:cNvSpPr/>
                    <p:nvPr/>
                  </p:nvSpPr>
                  <p:spPr>
                    <a:xfrm>
                      <a:off x="4962631" y="57926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 name="Oval 111">
                      <a:extLst>
                        <a:ext uri="{FF2B5EF4-FFF2-40B4-BE49-F238E27FC236}">
                          <a16:creationId xmlns:a16="http://schemas.microsoft.com/office/drawing/2014/main" id="{1B64110E-273F-9E62-EC12-E792FAEA5F26}"/>
                        </a:ext>
                      </a:extLst>
                    </p:cNvPr>
                    <p:cNvSpPr/>
                    <p:nvPr/>
                  </p:nvSpPr>
                  <p:spPr>
                    <a:xfrm>
                      <a:off x="4713774" y="59544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 name="Oval 112">
                      <a:extLst>
                        <a:ext uri="{FF2B5EF4-FFF2-40B4-BE49-F238E27FC236}">
                          <a16:creationId xmlns:a16="http://schemas.microsoft.com/office/drawing/2014/main" id="{1AE81D6D-A7F9-0C70-23F6-7E07C5914643}"/>
                        </a:ext>
                      </a:extLst>
                    </p:cNvPr>
                    <p:cNvSpPr/>
                    <p:nvPr/>
                  </p:nvSpPr>
                  <p:spPr>
                    <a:xfrm>
                      <a:off x="5087152" y="58198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 name="Oval 113">
                      <a:extLst>
                        <a:ext uri="{FF2B5EF4-FFF2-40B4-BE49-F238E27FC236}">
                          <a16:creationId xmlns:a16="http://schemas.microsoft.com/office/drawing/2014/main" id="{841679EF-C58D-66F3-4BD5-03AAD4C50DC7}"/>
                        </a:ext>
                      </a:extLst>
                    </p:cNvPr>
                    <p:cNvSpPr/>
                    <p:nvPr/>
                  </p:nvSpPr>
                  <p:spPr>
                    <a:xfrm>
                      <a:off x="5397729" y="5723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 name="Oval 114">
                      <a:extLst>
                        <a:ext uri="{FF2B5EF4-FFF2-40B4-BE49-F238E27FC236}">
                          <a16:creationId xmlns:a16="http://schemas.microsoft.com/office/drawing/2014/main" id="{6E936ABC-E5E1-0A79-5F04-B8AE110208E6}"/>
                        </a:ext>
                      </a:extLst>
                    </p:cNvPr>
                    <p:cNvSpPr/>
                    <p:nvPr/>
                  </p:nvSpPr>
                  <p:spPr>
                    <a:xfrm>
                      <a:off x="5225304" y="57926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 name="Oval 115">
                      <a:extLst>
                        <a:ext uri="{FF2B5EF4-FFF2-40B4-BE49-F238E27FC236}">
                          <a16:creationId xmlns:a16="http://schemas.microsoft.com/office/drawing/2014/main" id="{1E4E91A0-F4BF-9C24-9EEF-5740D408D66F}"/>
                        </a:ext>
                      </a:extLst>
                    </p:cNvPr>
                    <p:cNvSpPr/>
                    <p:nvPr/>
                  </p:nvSpPr>
                  <p:spPr>
                    <a:xfrm>
                      <a:off x="5501350" y="56966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Oval 116">
                      <a:extLst>
                        <a:ext uri="{FF2B5EF4-FFF2-40B4-BE49-F238E27FC236}">
                          <a16:creationId xmlns:a16="http://schemas.microsoft.com/office/drawing/2014/main" id="{3C9FA773-C4B9-1E6D-EB02-032E98F326FC}"/>
                        </a:ext>
                      </a:extLst>
                    </p:cNvPr>
                    <p:cNvSpPr/>
                    <p:nvPr/>
                  </p:nvSpPr>
                  <p:spPr>
                    <a:xfrm>
                      <a:off x="5567211" y="5723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 name="Oval 117">
                      <a:extLst>
                        <a:ext uri="{FF2B5EF4-FFF2-40B4-BE49-F238E27FC236}">
                          <a16:creationId xmlns:a16="http://schemas.microsoft.com/office/drawing/2014/main" id="{596C2229-40D9-E32D-0AEF-FABC8FBC50C0}"/>
                        </a:ext>
                      </a:extLst>
                    </p:cNvPr>
                    <p:cNvSpPr/>
                    <p:nvPr/>
                  </p:nvSpPr>
                  <p:spPr>
                    <a:xfrm>
                      <a:off x="5239776" y="56006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 name="Oval 118">
                      <a:extLst>
                        <a:ext uri="{FF2B5EF4-FFF2-40B4-BE49-F238E27FC236}">
                          <a16:creationId xmlns:a16="http://schemas.microsoft.com/office/drawing/2014/main" id="{3434AE63-45BF-F2FD-11B3-E0A034A4AC43}"/>
                        </a:ext>
                      </a:extLst>
                    </p:cNvPr>
                    <p:cNvSpPr/>
                    <p:nvPr/>
                  </p:nvSpPr>
                  <p:spPr>
                    <a:xfrm>
                      <a:off x="5305637" y="56278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 name="Oval 119">
                      <a:extLst>
                        <a:ext uri="{FF2B5EF4-FFF2-40B4-BE49-F238E27FC236}">
                          <a16:creationId xmlns:a16="http://schemas.microsoft.com/office/drawing/2014/main" id="{473F044A-56C3-B7FD-EF1D-D2B7600391C0}"/>
                        </a:ext>
                      </a:extLst>
                    </p:cNvPr>
                    <p:cNvSpPr/>
                    <p:nvPr/>
                  </p:nvSpPr>
                  <p:spPr>
                    <a:xfrm>
                      <a:off x="5288555" y="57802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 name="Oval 120">
                      <a:extLst>
                        <a:ext uri="{FF2B5EF4-FFF2-40B4-BE49-F238E27FC236}">
                          <a16:creationId xmlns:a16="http://schemas.microsoft.com/office/drawing/2014/main" id="{861EE007-BB43-6F99-7CE8-F081703A986C}"/>
                        </a:ext>
                      </a:extLst>
                    </p:cNvPr>
                    <p:cNvSpPr/>
                    <p:nvPr/>
                  </p:nvSpPr>
                  <p:spPr>
                    <a:xfrm>
                      <a:off x="5392176" y="57530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 name="Oval 121">
                      <a:extLst>
                        <a:ext uri="{FF2B5EF4-FFF2-40B4-BE49-F238E27FC236}">
                          <a16:creationId xmlns:a16="http://schemas.microsoft.com/office/drawing/2014/main" id="{8D277E8D-B0F6-571F-4714-9D9BB57CA931}"/>
                        </a:ext>
                      </a:extLst>
                    </p:cNvPr>
                    <p:cNvSpPr/>
                    <p:nvPr/>
                  </p:nvSpPr>
                  <p:spPr>
                    <a:xfrm>
                      <a:off x="5458037" y="57802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 name="Oval 122">
                      <a:extLst>
                        <a:ext uri="{FF2B5EF4-FFF2-40B4-BE49-F238E27FC236}">
                          <a16:creationId xmlns:a16="http://schemas.microsoft.com/office/drawing/2014/main" id="{A2EF2662-D34E-E792-908A-0DB4EFDD9ECF}"/>
                        </a:ext>
                      </a:extLst>
                    </p:cNvPr>
                    <p:cNvSpPr/>
                    <p:nvPr/>
                  </p:nvSpPr>
                  <p:spPr>
                    <a:xfrm>
                      <a:off x="5216916" y="56632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 name="Oval 123">
                      <a:extLst>
                        <a:ext uri="{FF2B5EF4-FFF2-40B4-BE49-F238E27FC236}">
                          <a16:creationId xmlns:a16="http://schemas.microsoft.com/office/drawing/2014/main" id="{7A6BB69F-36B4-AFC0-AEE5-61149EF057EE}"/>
                        </a:ext>
                      </a:extLst>
                    </p:cNvPr>
                    <p:cNvSpPr/>
                    <p:nvPr/>
                  </p:nvSpPr>
                  <p:spPr>
                    <a:xfrm>
                      <a:off x="5282777" y="56904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 name="Oval 124">
                      <a:extLst>
                        <a:ext uri="{FF2B5EF4-FFF2-40B4-BE49-F238E27FC236}">
                          <a16:creationId xmlns:a16="http://schemas.microsoft.com/office/drawing/2014/main" id="{B6BF75FD-86CD-0E44-738E-EAA233BEF505}"/>
                        </a:ext>
                      </a:extLst>
                    </p:cNvPr>
                    <p:cNvSpPr/>
                    <p:nvPr/>
                  </p:nvSpPr>
                  <p:spPr>
                    <a:xfrm>
                      <a:off x="5239776" y="561914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 name="Oval 125">
                      <a:extLst>
                        <a:ext uri="{FF2B5EF4-FFF2-40B4-BE49-F238E27FC236}">
                          <a16:creationId xmlns:a16="http://schemas.microsoft.com/office/drawing/2014/main" id="{6B457589-31C6-3DA5-458E-A263A2F3071E}"/>
                        </a:ext>
                      </a:extLst>
                    </p:cNvPr>
                    <p:cNvSpPr/>
                    <p:nvPr/>
                  </p:nvSpPr>
                  <p:spPr>
                    <a:xfrm>
                      <a:off x="5305637" y="56463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 name="Oval 126">
                      <a:extLst>
                        <a:ext uri="{FF2B5EF4-FFF2-40B4-BE49-F238E27FC236}">
                          <a16:creationId xmlns:a16="http://schemas.microsoft.com/office/drawing/2014/main" id="{F7A1DE90-D1AA-09D6-38FF-2A6B963BC01C}"/>
                        </a:ext>
                      </a:extLst>
                    </p:cNvPr>
                    <p:cNvSpPr/>
                    <p:nvPr/>
                  </p:nvSpPr>
                  <p:spPr>
                    <a:xfrm>
                      <a:off x="5199414" y="57088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 name="Oval 127">
                      <a:extLst>
                        <a:ext uri="{FF2B5EF4-FFF2-40B4-BE49-F238E27FC236}">
                          <a16:creationId xmlns:a16="http://schemas.microsoft.com/office/drawing/2014/main" id="{C12A25E7-8550-68CE-DCF6-E5E774A74CA9}"/>
                        </a:ext>
                      </a:extLst>
                    </p:cNvPr>
                    <p:cNvSpPr/>
                    <p:nvPr/>
                  </p:nvSpPr>
                  <p:spPr>
                    <a:xfrm>
                      <a:off x="5303035" y="56815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 name="Oval 128">
                      <a:extLst>
                        <a:ext uri="{FF2B5EF4-FFF2-40B4-BE49-F238E27FC236}">
                          <a16:creationId xmlns:a16="http://schemas.microsoft.com/office/drawing/2014/main" id="{77DF10A2-6AD1-D3B3-A7DF-B4BD4043F7C5}"/>
                        </a:ext>
                      </a:extLst>
                    </p:cNvPr>
                    <p:cNvSpPr/>
                    <p:nvPr/>
                  </p:nvSpPr>
                  <p:spPr>
                    <a:xfrm>
                      <a:off x="5368896" y="57088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 name="Oval 129">
                      <a:extLst>
                        <a:ext uri="{FF2B5EF4-FFF2-40B4-BE49-F238E27FC236}">
                          <a16:creationId xmlns:a16="http://schemas.microsoft.com/office/drawing/2014/main" id="{0D344A74-8214-F5C4-1E10-4AF6BC43BC87}"/>
                        </a:ext>
                      </a:extLst>
                    </p:cNvPr>
                    <p:cNvSpPr/>
                    <p:nvPr/>
                  </p:nvSpPr>
                  <p:spPr>
                    <a:xfrm>
                      <a:off x="5204653" y="57607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 name="Oval 130">
                      <a:extLst>
                        <a:ext uri="{FF2B5EF4-FFF2-40B4-BE49-F238E27FC236}">
                          <a16:creationId xmlns:a16="http://schemas.microsoft.com/office/drawing/2014/main" id="{D99543AE-1063-1F2B-2BE8-71DED790E059}"/>
                        </a:ext>
                      </a:extLst>
                    </p:cNvPr>
                    <p:cNvSpPr/>
                    <p:nvPr/>
                  </p:nvSpPr>
                  <p:spPr>
                    <a:xfrm>
                      <a:off x="5308274" y="57335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 name="Oval 131">
                      <a:extLst>
                        <a:ext uri="{FF2B5EF4-FFF2-40B4-BE49-F238E27FC236}">
                          <a16:creationId xmlns:a16="http://schemas.microsoft.com/office/drawing/2014/main" id="{AFBFE73B-C0C3-8D12-6D6C-874B57F5632E}"/>
                        </a:ext>
                      </a:extLst>
                    </p:cNvPr>
                    <p:cNvSpPr/>
                    <p:nvPr/>
                  </p:nvSpPr>
                  <p:spPr>
                    <a:xfrm>
                      <a:off x="5374135" y="57607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 name="Oval 132">
                      <a:extLst>
                        <a:ext uri="{FF2B5EF4-FFF2-40B4-BE49-F238E27FC236}">
                          <a16:creationId xmlns:a16="http://schemas.microsoft.com/office/drawing/2014/main" id="{5D064740-262E-488B-0367-6ADC37CF18F8}"/>
                        </a:ext>
                      </a:extLst>
                    </p:cNvPr>
                    <p:cNvSpPr/>
                    <p:nvPr/>
                  </p:nvSpPr>
                  <p:spPr>
                    <a:xfrm>
                      <a:off x="5176554" y="57584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 name="Oval 133">
                      <a:extLst>
                        <a:ext uri="{FF2B5EF4-FFF2-40B4-BE49-F238E27FC236}">
                          <a16:creationId xmlns:a16="http://schemas.microsoft.com/office/drawing/2014/main" id="{D61A590C-9763-B29D-1907-47B76183FA12}"/>
                        </a:ext>
                      </a:extLst>
                    </p:cNvPr>
                    <p:cNvSpPr/>
                    <p:nvPr/>
                  </p:nvSpPr>
                  <p:spPr>
                    <a:xfrm>
                      <a:off x="5280175" y="57311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 name="Oval 134">
                      <a:extLst>
                        <a:ext uri="{FF2B5EF4-FFF2-40B4-BE49-F238E27FC236}">
                          <a16:creationId xmlns:a16="http://schemas.microsoft.com/office/drawing/2014/main" id="{FF2BDC58-453D-1C45-3229-F65D93D74B02}"/>
                        </a:ext>
                      </a:extLst>
                    </p:cNvPr>
                    <p:cNvSpPr/>
                    <p:nvPr/>
                  </p:nvSpPr>
                  <p:spPr>
                    <a:xfrm>
                      <a:off x="5346036" y="57584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 name="Oval 135">
                      <a:extLst>
                        <a:ext uri="{FF2B5EF4-FFF2-40B4-BE49-F238E27FC236}">
                          <a16:creationId xmlns:a16="http://schemas.microsoft.com/office/drawing/2014/main" id="{C4DB7DCA-D023-E817-9C25-F276BEBC013E}"/>
                        </a:ext>
                      </a:extLst>
                    </p:cNvPr>
                    <p:cNvSpPr/>
                    <p:nvPr/>
                  </p:nvSpPr>
                  <p:spPr>
                    <a:xfrm>
                      <a:off x="4587158" y="59329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Oval 136">
                      <a:extLst>
                        <a:ext uri="{FF2B5EF4-FFF2-40B4-BE49-F238E27FC236}">
                          <a16:creationId xmlns:a16="http://schemas.microsoft.com/office/drawing/2014/main" id="{55A9E43D-1902-9A22-A591-AE46E73F06A5}"/>
                        </a:ext>
                      </a:extLst>
                    </p:cNvPr>
                    <p:cNvSpPr/>
                    <p:nvPr/>
                  </p:nvSpPr>
                  <p:spPr>
                    <a:xfrm>
                      <a:off x="4653019" y="59601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 name="Oval 137">
                      <a:extLst>
                        <a:ext uri="{FF2B5EF4-FFF2-40B4-BE49-F238E27FC236}">
                          <a16:creationId xmlns:a16="http://schemas.microsoft.com/office/drawing/2014/main" id="{21528657-4AE5-0FD1-2958-F945EDD625E4}"/>
                        </a:ext>
                      </a:extLst>
                    </p:cNvPr>
                    <p:cNvSpPr/>
                    <p:nvPr/>
                  </p:nvSpPr>
                  <p:spPr>
                    <a:xfrm>
                      <a:off x="4635937" y="61125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 name="Oval 138">
                      <a:extLst>
                        <a:ext uri="{FF2B5EF4-FFF2-40B4-BE49-F238E27FC236}">
                          <a16:creationId xmlns:a16="http://schemas.microsoft.com/office/drawing/2014/main" id="{E58BD2B5-C74D-FCA9-77FB-0FC8B5E71294}"/>
                        </a:ext>
                      </a:extLst>
                    </p:cNvPr>
                    <p:cNvSpPr/>
                    <p:nvPr/>
                  </p:nvSpPr>
                  <p:spPr>
                    <a:xfrm>
                      <a:off x="4739558" y="60853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 name="Oval 139">
                      <a:extLst>
                        <a:ext uri="{FF2B5EF4-FFF2-40B4-BE49-F238E27FC236}">
                          <a16:creationId xmlns:a16="http://schemas.microsoft.com/office/drawing/2014/main" id="{93227DC4-A5C6-697A-B841-8FA9238539B4}"/>
                        </a:ext>
                      </a:extLst>
                    </p:cNvPr>
                    <p:cNvSpPr/>
                    <p:nvPr/>
                  </p:nvSpPr>
                  <p:spPr>
                    <a:xfrm>
                      <a:off x="4805419" y="61125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 name="Oval 140">
                      <a:extLst>
                        <a:ext uri="{FF2B5EF4-FFF2-40B4-BE49-F238E27FC236}">
                          <a16:creationId xmlns:a16="http://schemas.microsoft.com/office/drawing/2014/main" id="{F0E9884E-A0F8-2B93-1918-F09C6FD52DDE}"/>
                        </a:ext>
                      </a:extLst>
                    </p:cNvPr>
                    <p:cNvSpPr/>
                    <p:nvPr/>
                  </p:nvSpPr>
                  <p:spPr>
                    <a:xfrm>
                      <a:off x="4564298" y="599557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 name="Oval 141">
                      <a:extLst>
                        <a:ext uri="{FF2B5EF4-FFF2-40B4-BE49-F238E27FC236}">
                          <a16:creationId xmlns:a16="http://schemas.microsoft.com/office/drawing/2014/main" id="{C9D12E39-972D-B0FE-B8AF-CAB44293A013}"/>
                        </a:ext>
                      </a:extLst>
                    </p:cNvPr>
                    <p:cNvSpPr/>
                    <p:nvPr/>
                  </p:nvSpPr>
                  <p:spPr>
                    <a:xfrm>
                      <a:off x="4630159" y="602278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 name="Oval 142">
                      <a:extLst>
                        <a:ext uri="{FF2B5EF4-FFF2-40B4-BE49-F238E27FC236}">
                          <a16:creationId xmlns:a16="http://schemas.microsoft.com/office/drawing/2014/main" id="{6E5812A2-B6DC-B35C-A64D-CFB5AF234792}"/>
                        </a:ext>
                      </a:extLst>
                    </p:cNvPr>
                    <p:cNvSpPr/>
                    <p:nvPr/>
                  </p:nvSpPr>
                  <p:spPr>
                    <a:xfrm>
                      <a:off x="4587158" y="59514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 name="Oval 143">
                      <a:extLst>
                        <a:ext uri="{FF2B5EF4-FFF2-40B4-BE49-F238E27FC236}">
                          <a16:creationId xmlns:a16="http://schemas.microsoft.com/office/drawing/2014/main" id="{16F50519-347B-F2B3-7857-39E6AECAE26D}"/>
                        </a:ext>
                      </a:extLst>
                    </p:cNvPr>
                    <p:cNvSpPr/>
                    <p:nvPr/>
                  </p:nvSpPr>
                  <p:spPr>
                    <a:xfrm>
                      <a:off x="4653019" y="59786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 name="Oval 144">
                      <a:extLst>
                        <a:ext uri="{FF2B5EF4-FFF2-40B4-BE49-F238E27FC236}">
                          <a16:creationId xmlns:a16="http://schemas.microsoft.com/office/drawing/2014/main" id="{99945613-B015-D2E0-7DAF-853C66CB4B7C}"/>
                        </a:ext>
                      </a:extLst>
                    </p:cNvPr>
                    <p:cNvSpPr/>
                    <p:nvPr/>
                  </p:nvSpPr>
                  <p:spPr>
                    <a:xfrm>
                      <a:off x="4546796" y="60411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 name="Oval 145">
                      <a:extLst>
                        <a:ext uri="{FF2B5EF4-FFF2-40B4-BE49-F238E27FC236}">
                          <a16:creationId xmlns:a16="http://schemas.microsoft.com/office/drawing/2014/main" id="{C370CCCD-2B18-B68A-8B66-864C7EB23A9A}"/>
                        </a:ext>
                      </a:extLst>
                    </p:cNvPr>
                    <p:cNvSpPr/>
                    <p:nvPr/>
                  </p:nvSpPr>
                  <p:spPr>
                    <a:xfrm>
                      <a:off x="4650417" y="601392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 name="Oval 146">
                      <a:extLst>
                        <a:ext uri="{FF2B5EF4-FFF2-40B4-BE49-F238E27FC236}">
                          <a16:creationId xmlns:a16="http://schemas.microsoft.com/office/drawing/2014/main" id="{4C7ABB0A-2F4D-BE84-555B-1348643D9910}"/>
                        </a:ext>
                      </a:extLst>
                    </p:cNvPr>
                    <p:cNvSpPr/>
                    <p:nvPr/>
                  </p:nvSpPr>
                  <p:spPr>
                    <a:xfrm>
                      <a:off x="4716278" y="60411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Oval 147">
                      <a:extLst>
                        <a:ext uri="{FF2B5EF4-FFF2-40B4-BE49-F238E27FC236}">
                          <a16:creationId xmlns:a16="http://schemas.microsoft.com/office/drawing/2014/main" id="{91D2E13F-AC12-8106-924B-93F15B211E38}"/>
                        </a:ext>
                      </a:extLst>
                    </p:cNvPr>
                    <p:cNvSpPr/>
                    <p:nvPr/>
                  </p:nvSpPr>
                  <p:spPr>
                    <a:xfrm>
                      <a:off x="4552035" y="60930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 name="Oval 148">
                      <a:extLst>
                        <a:ext uri="{FF2B5EF4-FFF2-40B4-BE49-F238E27FC236}">
                          <a16:creationId xmlns:a16="http://schemas.microsoft.com/office/drawing/2014/main" id="{E2631F8C-1D3F-8C63-214F-8F95F0256D45}"/>
                        </a:ext>
                      </a:extLst>
                    </p:cNvPr>
                    <p:cNvSpPr/>
                    <p:nvPr/>
                  </p:nvSpPr>
                  <p:spPr>
                    <a:xfrm>
                      <a:off x="4655656" y="60658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Oval 149">
                      <a:extLst>
                        <a:ext uri="{FF2B5EF4-FFF2-40B4-BE49-F238E27FC236}">
                          <a16:creationId xmlns:a16="http://schemas.microsoft.com/office/drawing/2014/main" id="{255982E3-190C-CA69-83C6-E2534FD09DA0}"/>
                        </a:ext>
                      </a:extLst>
                    </p:cNvPr>
                    <p:cNvSpPr/>
                    <p:nvPr/>
                  </p:nvSpPr>
                  <p:spPr>
                    <a:xfrm>
                      <a:off x="4721517" y="60930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 name="Oval 150">
                      <a:extLst>
                        <a:ext uri="{FF2B5EF4-FFF2-40B4-BE49-F238E27FC236}">
                          <a16:creationId xmlns:a16="http://schemas.microsoft.com/office/drawing/2014/main" id="{F84C6023-32B7-0D98-9510-841A99BB0D54}"/>
                        </a:ext>
                      </a:extLst>
                    </p:cNvPr>
                    <p:cNvSpPr/>
                    <p:nvPr/>
                  </p:nvSpPr>
                  <p:spPr>
                    <a:xfrm>
                      <a:off x="4523936" y="60907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 name="Oval 151">
                      <a:extLst>
                        <a:ext uri="{FF2B5EF4-FFF2-40B4-BE49-F238E27FC236}">
                          <a16:creationId xmlns:a16="http://schemas.microsoft.com/office/drawing/2014/main" id="{56442DC1-56A9-3C46-AE90-4F4A61C9E1D6}"/>
                        </a:ext>
                      </a:extLst>
                    </p:cNvPr>
                    <p:cNvSpPr/>
                    <p:nvPr/>
                  </p:nvSpPr>
                  <p:spPr>
                    <a:xfrm>
                      <a:off x="4627557" y="606352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 name="Oval 152">
                      <a:extLst>
                        <a:ext uri="{FF2B5EF4-FFF2-40B4-BE49-F238E27FC236}">
                          <a16:creationId xmlns:a16="http://schemas.microsoft.com/office/drawing/2014/main" id="{7BA2ADBA-919E-7199-8590-F3DB5C6B8DBB}"/>
                        </a:ext>
                      </a:extLst>
                    </p:cNvPr>
                    <p:cNvSpPr/>
                    <p:nvPr/>
                  </p:nvSpPr>
                  <p:spPr>
                    <a:xfrm>
                      <a:off x="4693418" y="60907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 name="Oval 153">
                      <a:extLst>
                        <a:ext uri="{FF2B5EF4-FFF2-40B4-BE49-F238E27FC236}">
                          <a16:creationId xmlns:a16="http://schemas.microsoft.com/office/drawing/2014/main" id="{1195775D-9AEF-BD64-A911-3EC921CB0549}"/>
                        </a:ext>
                      </a:extLst>
                    </p:cNvPr>
                    <p:cNvSpPr/>
                    <p:nvPr/>
                  </p:nvSpPr>
                  <p:spPr>
                    <a:xfrm>
                      <a:off x="5120956" y="56224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 name="Oval 154">
                      <a:extLst>
                        <a:ext uri="{FF2B5EF4-FFF2-40B4-BE49-F238E27FC236}">
                          <a16:creationId xmlns:a16="http://schemas.microsoft.com/office/drawing/2014/main" id="{F3C46179-5335-E452-9595-0BC50BC37EB2}"/>
                        </a:ext>
                      </a:extLst>
                    </p:cNvPr>
                    <p:cNvSpPr/>
                    <p:nvPr/>
                  </p:nvSpPr>
                  <p:spPr>
                    <a:xfrm>
                      <a:off x="5186817" y="56497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 name="Oval 155">
                      <a:extLst>
                        <a:ext uri="{FF2B5EF4-FFF2-40B4-BE49-F238E27FC236}">
                          <a16:creationId xmlns:a16="http://schemas.microsoft.com/office/drawing/2014/main" id="{C94DC1FB-973F-2F7A-A63E-E7704F5EA04C}"/>
                        </a:ext>
                      </a:extLst>
                    </p:cNvPr>
                    <p:cNvSpPr/>
                    <p:nvPr/>
                  </p:nvSpPr>
                  <p:spPr>
                    <a:xfrm>
                      <a:off x="5169735" y="58021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 name="Oval 156">
                      <a:extLst>
                        <a:ext uri="{FF2B5EF4-FFF2-40B4-BE49-F238E27FC236}">
                          <a16:creationId xmlns:a16="http://schemas.microsoft.com/office/drawing/2014/main" id="{AEA3EEF5-8D89-5278-8A48-2EE8B39A1205}"/>
                        </a:ext>
                      </a:extLst>
                    </p:cNvPr>
                    <p:cNvSpPr/>
                    <p:nvPr/>
                  </p:nvSpPr>
                  <p:spPr>
                    <a:xfrm>
                      <a:off x="5273356" y="57748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 name="Oval 157">
                      <a:extLst>
                        <a:ext uri="{FF2B5EF4-FFF2-40B4-BE49-F238E27FC236}">
                          <a16:creationId xmlns:a16="http://schemas.microsoft.com/office/drawing/2014/main" id="{694998EC-E00B-30D2-40A6-DD361D14416B}"/>
                        </a:ext>
                      </a:extLst>
                    </p:cNvPr>
                    <p:cNvSpPr/>
                    <p:nvPr/>
                  </p:nvSpPr>
                  <p:spPr>
                    <a:xfrm>
                      <a:off x="5339217" y="58021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 name="Oval 158">
                      <a:extLst>
                        <a:ext uri="{FF2B5EF4-FFF2-40B4-BE49-F238E27FC236}">
                          <a16:creationId xmlns:a16="http://schemas.microsoft.com/office/drawing/2014/main" id="{489171DD-F616-CFCD-61AF-27972C1215DE}"/>
                        </a:ext>
                      </a:extLst>
                    </p:cNvPr>
                    <p:cNvSpPr/>
                    <p:nvPr/>
                  </p:nvSpPr>
                  <p:spPr>
                    <a:xfrm>
                      <a:off x="5098096" y="568508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 name="Oval 159">
                      <a:extLst>
                        <a:ext uri="{FF2B5EF4-FFF2-40B4-BE49-F238E27FC236}">
                          <a16:creationId xmlns:a16="http://schemas.microsoft.com/office/drawing/2014/main" id="{59A5739C-1DC1-BBA2-8D65-DF4205C30019}"/>
                        </a:ext>
                      </a:extLst>
                    </p:cNvPr>
                    <p:cNvSpPr/>
                    <p:nvPr/>
                  </p:nvSpPr>
                  <p:spPr>
                    <a:xfrm>
                      <a:off x="5163957" y="57123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 name="Oval 160">
                      <a:extLst>
                        <a:ext uri="{FF2B5EF4-FFF2-40B4-BE49-F238E27FC236}">
                          <a16:creationId xmlns:a16="http://schemas.microsoft.com/office/drawing/2014/main" id="{FA6715E5-0874-30E6-C9A0-5A03A2622B6B}"/>
                        </a:ext>
                      </a:extLst>
                    </p:cNvPr>
                    <p:cNvSpPr/>
                    <p:nvPr/>
                  </p:nvSpPr>
                  <p:spPr>
                    <a:xfrm>
                      <a:off x="5120956" y="56409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 name="Oval 161">
                      <a:extLst>
                        <a:ext uri="{FF2B5EF4-FFF2-40B4-BE49-F238E27FC236}">
                          <a16:creationId xmlns:a16="http://schemas.microsoft.com/office/drawing/2014/main" id="{758E6A30-28B7-FEC8-7B67-40A4260E930E}"/>
                        </a:ext>
                      </a:extLst>
                    </p:cNvPr>
                    <p:cNvSpPr/>
                    <p:nvPr/>
                  </p:nvSpPr>
                  <p:spPr>
                    <a:xfrm>
                      <a:off x="5186817" y="566821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 name="Oval 162">
                      <a:extLst>
                        <a:ext uri="{FF2B5EF4-FFF2-40B4-BE49-F238E27FC236}">
                          <a16:creationId xmlns:a16="http://schemas.microsoft.com/office/drawing/2014/main" id="{4851E8EB-120C-741D-1CBD-22AF23CD1BC1}"/>
                        </a:ext>
                      </a:extLst>
                    </p:cNvPr>
                    <p:cNvSpPr/>
                    <p:nvPr/>
                  </p:nvSpPr>
                  <p:spPr>
                    <a:xfrm>
                      <a:off x="5080594" y="57306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 name="Oval 163">
                      <a:extLst>
                        <a:ext uri="{FF2B5EF4-FFF2-40B4-BE49-F238E27FC236}">
                          <a16:creationId xmlns:a16="http://schemas.microsoft.com/office/drawing/2014/main" id="{ED0825B3-106E-6473-E9DA-BD18CBFCDBC3}"/>
                        </a:ext>
                      </a:extLst>
                    </p:cNvPr>
                    <p:cNvSpPr/>
                    <p:nvPr/>
                  </p:nvSpPr>
                  <p:spPr>
                    <a:xfrm>
                      <a:off x="5184215" y="57034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 name="Oval 164">
                      <a:extLst>
                        <a:ext uri="{FF2B5EF4-FFF2-40B4-BE49-F238E27FC236}">
                          <a16:creationId xmlns:a16="http://schemas.microsoft.com/office/drawing/2014/main" id="{9B0D6BF1-FDD9-19E4-7738-E2672FD3182F}"/>
                        </a:ext>
                      </a:extLst>
                    </p:cNvPr>
                    <p:cNvSpPr/>
                    <p:nvPr/>
                  </p:nvSpPr>
                  <p:spPr>
                    <a:xfrm>
                      <a:off x="5250076" y="57306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 name="Oval 165">
                      <a:extLst>
                        <a:ext uri="{FF2B5EF4-FFF2-40B4-BE49-F238E27FC236}">
                          <a16:creationId xmlns:a16="http://schemas.microsoft.com/office/drawing/2014/main" id="{11291C39-892A-E5FF-4099-48B414A3E2E1}"/>
                        </a:ext>
                      </a:extLst>
                    </p:cNvPr>
                    <p:cNvSpPr/>
                    <p:nvPr/>
                  </p:nvSpPr>
                  <p:spPr>
                    <a:xfrm>
                      <a:off x="5085833" y="578258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 name="Oval 166">
                      <a:extLst>
                        <a:ext uri="{FF2B5EF4-FFF2-40B4-BE49-F238E27FC236}">
                          <a16:creationId xmlns:a16="http://schemas.microsoft.com/office/drawing/2014/main" id="{3D6E8E0A-8468-16BC-D8E6-C64CEA3C6386}"/>
                        </a:ext>
                      </a:extLst>
                    </p:cNvPr>
                    <p:cNvSpPr/>
                    <p:nvPr/>
                  </p:nvSpPr>
                  <p:spPr>
                    <a:xfrm>
                      <a:off x="5189454" y="57553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 name="Oval 167">
                      <a:extLst>
                        <a:ext uri="{FF2B5EF4-FFF2-40B4-BE49-F238E27FC236}">
                          <a16:creationId xmlns:a16="http://schemas.microsoft.com/office/drawing/2014/main" id="{DB83DD12-A70F-336D-0559-19E8213D2196}"/>
                        </a:ext>
                      </a:extLst>
                    </p:cNvPr>
                    <p:cNvSpPr/>
                    <p:nvPr/>
                  </p:nvSpPr>
                  <p:spPr>
                    <a:xfrm>
                      <a:off x="5255315" y="578258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 name="Oval 168">
                      <a:extLst>
                        <a:ext uri="{FF2B5EF4-FFF2-40B4-BE49-F238E27FC236}">
                          <a16:creationId xmlns:a16="http://schemas.microsoft.com/office/drawing/2014/main" id="{E772BB40-F5BF-8B72-0B9F-79DEA377E683}"/>
                        </a:ext>
                      </a:extLst>
                    </p:cNvPr>
                    <p:cNvSpPr/>
                    <p:nvPr/>
                  </p:nvSpPr>
                  <p:spPr>
                    <a:xfrm>
                      <a:off x="5057734" y="57802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 name="Oval 169">
                      <a:extLst>
                        <a:ext uri="{FF2B5EF4-FFF2-40B4-BE49-F238E27FC236}">
                          <a16:creationId xmlns:a16="http://schemas.microsoft.com/office/drawing/2014/main" id="{6F899E03-A2BC-4407-F644-97F9CB9C3B98}"/>
                        </a:ext>
                      </a:extLst>
                    </p:cNvPr>
                    <p:cNvSpPr/>
                    <p:nvPr/>
                  </p:nvSpPr>
                  <p:spPr>
                    <a:xfrm>
                      <a:off x="5161355" y="57530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 name="Oval 170">
                      <a:extLst>
                        <a:ext uri="{FF2B5EF4-FFF2-40B4-BE49-F238E27FC236}">
                          <a16:creationId xmlns:a16="http://schemas.microsoft.com/office/drawing/2014/main" id="{77D1B74C-7863-60B9-FDE3-82B3740F7D4C}"/>
                        </a:ext>
                      </a:extLst>
                    </p:cNvPr>
                    <p:cNvSpPr/>
                    <p:nvPr/>
                  </p:nvSpPr>
                  <p:spPr>
                    <a:xfrm>
                      <a:off x="5227216" y="57802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 name="Oval 171">
                      <a:extLst>
                        <a:ext uri="{FF2B5EF4-FFF2-40B4-BE49-F238E27FC236}">
                          <a16:creationId xmlns:a16="http://schemas.microsoft.com/office/drawing/2014/main" id="{3763A6E4-AB03-6C2A-1436-9AA9C79DEC4C}"/>
                        </a:ext>
                      </a:extLst>
                    </p:cNvPr>
                    <p:cNvSpPr/>
                    <p:nvPr/>
                  </p:nvSpPr>
                  <p:spPr>
                    <a:xfrm>
                      <a:off x="4961663" y="582948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 name="Oval 172">
                      <a:extLst>
                        <a:ext uri="{FF2B5EF4-FFF2-40B4-BE49-F238E27FC236}">
                          <a16:creationId xmlns:a16="http://schemas.microsoft.com/office/drawing/2014/main" id="{CCDFE0B3-3A40-B0A6-FD85-01323D53D657}"/>
                        </a:ext>
                      </a:extLst>
                    </p:cNvPr>
                    <p:cNvSpPr/>
                    <p:nvPr/>
                  </p:nvSpPr>
                  <p:spPr>
                    <a:xfrm>
                      <a:off x="5027524" y="58567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 name="Oval 173">
                      <a:extLst>
                        <a:ext uri="{FF2B5EF4-FFF2-40B4-BE49-F238E27FC236}">
                          <a16:creationId xmlns:a16="http://schemas.microsoft.com/office/drawing/2014/main" id="{3D39E45A-7F81-F5CB-6199-76A676B924CB}"/>
                        </a:ext>
                      </a:extLst>
                    </p:cNvPr>
                    <p:cNvSpPr/>
                    <p:nvPr/>
                  </p:nvSpPr>
                  <p:spPr>
                    <a:xfrm>
                      <a:off x="5010442" y="60091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 name="Oval 174">
                      <a:extLst>
                        <a:ext uri="{FF2B5EF4-FFF2-40B4-BE49-F238E27FC236}">
                          <a16:creationId xmlns:a16="http://schemas.microsoft.com/office/drawing/2014/main" id="{3A5FD777-EEF7-1356-FAEE-FA81F9B95490}"/>
                        </a:ext>
                      </a:extLst>
                    </p:cNvPr>
                    <p:cNvSpPr/>
                    <p:nvPr/>
                  </p:nvSpPr>
                  <p:spPr>
                    <a:xfrm>
                      <a:off x="5114063" y="598188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 name="Oval 175">
                      <a:extLst>
                        <a:ext uri="{FF2B5EF4-FFF2-40B4-BE49-F238E27FC236}">
                          <a16:creationId xmlns:a16="http://schemas.microsoft.com/office/drawing/2014/main" id="{D5C43B5E-1DCC-F7BA-8589-11A71435F417}"/>
                        </a:ext>
                      </a:extLst>
                    </p:cNvPr>
                    <p:cNvSpPr/>
                    <p:nvPr/>
                  </p:nvSpPr>
                  <p:spPr>
                    <a:xfrm>
                      <a:off x="5179924" y="60091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 name="Oval 176">
                      <a:extLst>
                        <a:ext uri="{FF2B5EF4-FFF2-40B4-BE49-F238E27FC236}">
                          <a16:creationId xmlns:a16="http://schemas.microsoft.com/office/drawing/2014/main" id="{801359D2-39F2-9C73-A805-75D523258E6E}"/>
                        </a:ext>
                      </a:extLst>
                    </p:cNvPr>
                    <p:cNvSpPr/>
                    <p:nvPr/>
                  </p:nvSpPr>
                  <p:spPr>
                    <a:xfrm>
                      <a:off x="4938803" y="58920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 name="Oval 177">
                      <a:extLst>
                        <a:ext uri="{FF2B5EF4-FFF2-40B4-BE49-F238E27FC236}">
                          <a16:creationId xmlns:a16="http://schemas.microsoft.com/office/drawing/2014/main" id="{4F067E9D-0006-17A9-96B3-441626600206}"/>
                        </a:ext>
                      </a:extLst>
                    </p:cNvPr>
                    <p:cNvSpPr/>
                    <p:nvPr/>
                  </p:nvSpPr>
                  <p:spPr>
                    <a:xfrm>
                      <a:off x="5004664" y="59192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9" name="Oval 178">
                      <a:extLst>
                        <a:ext uri="{FF2B5EF4-FFF2-40B4-BE49-F238E27FC236}">
                          <a16:creationId xmlns:a16="http://schemas.microsoft.com/office/drawing/2014/main" id="{901755BD-94BD-5DF2-3908-C3BB3B5DAEB7}"/>
                        </a:ext>
                      </a:extLst>
                    </p:cNvPr>
                    <p:cNvSpPr/>
                    <p:nvPr/>
                  </p:nvSpPr>
                  <p:spPr>
                    <a:xfrm>
                      <a:off x="4961663" y="58479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0" name="Oval 179">
                      <a:extLst>
                        <a:ext uri="{FF2B5EF4-FFF2-40B4-BE49-F238E27FC236}">
                          <a16:creationId xmlns:a16="http://schemas.microsoft.com/office/drawing/2014/main" id="{6E78E8B8-4296-2B32-9DA3-02765F5404A2}"/>
                        </a:ext>
                      </a:extLst>
                    </p:cNvPr>
                    <p:cNvSpPr/>
                    <p:nvPr/>
                  </p:nvSpPr>
                  <p:spPr>
                    <a:xfrm>
                      <a:off x="5027524" y="58752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1" name="Oval 180">
                      <a:extLst>
                        <a:ext uri="{FF2B5EF4-FFF2-40B4-BE49-F238E27FC236}">
                          <a16:creationId xmlns:a16="http://schemas.microsoft.com/office/drawing/2014/main" id="{47774BBB-B10C-9B41-E1FD-3E4DAE44AFB9}"/>
                        </a:ext>
                      </a:extLst>
                    </p:cNvPr>
                    <p:cNvSpPr/>
                    <p:nvPr/>
                  </p:nvSpPr>
                  <p:spPr>
                    <a:xfrm>
                      <a:off x="4921301" y="59376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 name="Oval 181">
                      <a:extLst>
                        <a:ext uri="{FF2B5EF4-FFF2-40B4-BE49-F238E27FC236}">
                          <a16:creationId xmlns:a16="http://schemas.microsoft.com/office/drawing/2014/main" id="{5A09AF5A-E478-6654-1F2D-8BEDF65747D3}"/>
                        </a:ext>
                      </a:extLst>
                    </p:cNvPr>
                    <p:cNvSpPr/>
                    <p:nvPr/>
                  </p:nvSpPr>
                  <p:spPr>
                    <a:xfrm>
                      <a:off x="5024922" y="59104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3" name="Oval 182">
                      <a:extLst>
                        <a:ext uri="{FF2B5EF4-FFF2-40B4-BE49-F238E27FC236}">
                          <a16:creationId xmlns:a16="http://schemas.microsoft.com/office/drawing/2014/main" id="{E0C19829-462A-6848-FCBB-E66B6A37DC20}"/>
                        </a:ext>
                      </a:extLst>
                    </p:cNvPr>
                    <p:cNvSpPr/>
                    <p:nvPr/>
                  </p:nvSpPr>
                  <p:spPr>
                    <a:xfrm>
                      <a:off x="5090783" y="59376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 name="Oval 183">
                      <a:extLst>
                        <a:ext uri="{FF2B5EF4-FFF2-40B4-BE49-F238E27FC236}">
                          <a16:creationId xmlns:a16="http://schemas.microsoft.com/office/drawing/2014/main" id="{1F685839-D516-08A4-0C61-FEA1951D7ABD}"/>
                        </a:ext>
                      </a:extLst>
                    </p:cNvPr>
                    <p:cNvSpPr/>
                    <p:nvPr/>
                  </p:nvSpPr>
                  <p:spPr>
                    <a:xfrm>
                      <a:off x="4926540" y="59895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5" name="Oval 184">
                      <a:extLst>
                        <a:ext uri="{FF2B5EF4-FFF2-40B4-BE49-F238E27FC236}">
                          <a16:creationId xmlns:a16="http://schemas.microsoft.com/office/drawing/2014/main" id="{F0F1C798-2B12-6809-0DD8-541D4A15B9BF}"/>
                        </a:ext>
                      </a:extLst>
                    </p:cNvPr>
                    <p:cNvSpPr/>
                    <p:nvPr/>
                  </p:nvSpPr>
                  <p:spPr>
                    <a:xfrm>
                      <a:off x="5030161" y="59623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6" name="Oval 185">
                      <a:extLst>
                        <a:ext uri="{FF2B5EF4-FFF2-40B4-BE49-F238E27FC236}">
                          <a16:creationId xmlns:a16="http://schemas.microsoft.com/office/drawing/2014/main" id="{0AC7A7D9-1054-8C68-0E82-FF7FCE2BA1EE}"/>
                        </a:ext>
                      </a:extLst>
                    </p:cNvPr>
                    <p:cNvSpPr/>
                    <p:nvPr/>
                  </p:nvSpPr>
                  <p:spPr>
                    <a:xfrm>
                      <a:off x="5096022" y="59895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7" name="Oval 186">
                      <a:extLst>
                        <a:ext uri="{FF2B5EF4-FFF2-40B4-BE49-F238E27FC236}">
                          <a16:creationId xmlns:a16="http://schemas.microsoft.com/office/drawing/2014/main" id="{EC966380-1AA9-60E0-391E-013EBE7E328F}"/>
                        </a:ext>
                      </a:extLst>
                    </p:cNvPr>
                    <p:cNvSpPr/>
                    <p:nvPr/>
                  </p:nvSpPr>
                  <p:spPr>
                    <a:xfrm>
                      <a:off x="4898441" y="59872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8" name="Oval 187">
                      <a:extLst>
                        <a:ext uri="{FF2B5EF4-FFF2-40B4-BE49-F238E27FC236}">
                          <a16:creationId xmlns:a16="http://schemas.microsoft.com/office/drawing/2014/main" id="{44816464-9891-DD14-A379-0B8B96434B5B}"/>
                        </a:ext>
                      </a:extLst>
                    </p:cNvPr>
                    <p:cNvSpPr/>
                    <p:nvPr/>
                  </p:nvSpPr>
                  <p:spPr>
                    <a:xfrm>
                      <a:off x="5002062" y="59600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9" name="Oval 188">
                      <a:extLst>
                        <a:ext uri="{FF2B5EF4-FFF2-40B4-BE49-F238E27FC236}">
                          <a16:creationId xmlns:a16="http://schemas.microsoft.com/office/drawing/2014/main" id="{C0FAC066-081E-891A-31D0-36900AC161A7}"/>
                        </a:ext>
                      </a:extLst>
                    </p:cNvPr>
                    <p:cNvSpPr/>
                    <p:nvPr/>
                  </p:nvSpPr>
                  <p:spPr>
                    <a:xfrm>
                      <a:off x="5067923" y="59872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0" name="Oval 189">
                      <a:extLst>
                        <a:ext uri="{FF2B5EF4-FFF2-40B4-BE49-F238E27FC236}">
                          <a16:creationId xmlns:a16="http://schemas.microsoft.com/office/drawing/2014/main" id="{718BE0F0-CFD0-1FAD-FE91-31BBE97E3A3A}"/>
                        </a:ext>
                      </a:extLst>
                    </p:cNvPr>
                    <p:cNvSpPr/>
                    <p:nvPr/>
                  </p:nvSpPr>
                  <p:spPr>
                    <a:xfrm>
                      <a:off x="5377470" y="56982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1" name="Oval 190">
                      <a:extLst>
                        <a:ext uri="{FF2B5EF4-FFF2-40B4-BE49-F238E27FC236}">
                          <a16:creationId xmlns:a16="http://schemas.microsoft.com/office/drawing/2014/main" id="{BAE0A9F9-44E4-42F7-F0D0-9096C764DC90}"/>
                        </a:ext>
                      </a:extLst>
                    </p:cNvPr>
                    <p:cNvSpPr/>
                    <p:nvPr/>
                  </p:nvSpPr>
                  <p:spPr>
                    <a:xfrm>
                      <a:off x="5443331" y="57254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2" name="Oval 191">
                      <a:extLst>
                        <a:ext uri="{FF2B5EF4-FFF2-40B4-BE49-F238E27FC236}">
                          <a16:creationId xmlns:a16="http://schemas.microsoft.com/office/drawing/2014/main" id="{EC6FFAA7-C7A4-FEA3-7BDA-801C52200981}"/>
                        </a:ext>
                      </a:extLst>
                    </p:cNvPr>
                    <p:cNvSpPr/>
                    <p:nvPr/>
                  </p:nvSpPr>
                  <p:spPr>
                    <a:xfrm>
                      <a:off x="5426249" y="5877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 name="Oval 192">
                      <a:extLst>
                        <a:ext uri="{FF2B5EF4-FFF2-40B4-BE49-F238E27FC236}">
                          <a16:creationId xmlns:a16="http://schemas.microsoft.com/office/drawing/2014/main" id="{C5562705-7F59-0DDA-2B1C-A2B4730F56EE}"/>
                        </a:ext>
                      </a:extLst>
                    </p:cNvPr>
                    <p:cNvSpPr/>
                    <p:nvPr/>
                  </p:nvSpPr>
                  <p:spPr>
                    <a:xfrm>
                      <a:off x="5529870" y="58506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 name="Oval 193">
                      <a:extLst>
                        <a:ext uri="{FF2B5EF4-FFF2-40B4-BE49-F238E27FC236}">
                          <a16:creationId xmlns:a16="http://schemas.microsoft.com/office/drawing/2014/main" id="{4E1736B8-43DD-C033-9F8C-A93825A320D0}"/>
                        </a:ext>
                      </a:extLst>
                    </p:cNvPr>
                    <p:cNvSpPr/>
                    <p:nvPr/>
                  </p:nvSpPr>
                  <p:spPr>
                    <a:xfrm>
                      <a:off x="5595731" y="58778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 name="Oval 194">
                      <a:extLst>
                        <a:ext uri="{FF2B5EF4-FFF2-40B4-BE49-F238E27FC236}">
                          <a16:creationId xmlns:a16="http://schemas.microsoft.com/office/drawing/2014/main" id="{8752EF1A-822E-868E-6A2D-9BFBCFDDD989}"/>
                        </a:ext>
                      </a:extLst>
                    </p:cNvPr>
                    <p:cNvSpPr/>
                    <p:nvPr/>
                  </p:nvSpPr>
                  <p:spPr>
                    <a:xfrm>
                      <a:off x="5354610" y="576083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 name="Oval 195">
                      <a:extLst>
                        <a:ext uri="{FF2B5EF4-FFF2-40B4-BE49-F238E27FC236}">
                          <a16:creationId xmlns:a16="http://schemas.microsoft.com/office/drawing/2014/main" id="{DA380662-0732-E47A-6954-474E87CC0BE4}"/>
                        </a:ext>
                      </a:extLst>
                    </p:cNvPr>
                    <p:cNvSpPr/>
                    <p:nvPr/>
                  </p:nvSpPr>
                  <p:spPr>
                    <a:xfrm>
                      <a:off x="5420471" y="57880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7" name="Oval 196">
                      <a:extLst>
                        <a:ext uri="{FF2B5EF4-FFF2-40B4-BE49-F238E27FC236}">
                          <a16:creationId xmlns:a16="http://schemas.microsoft.com/office/drawing/2014/main" id="{CA9B5B69-A8F8-5417-0988-67BEAB0FE4C0}"/>
                        </a:ext>
                      </a:extLst>
                    </p:cNvPr>
                    <p:cNvSpPr/>
                    <p:nvPr/>
                  </p:nvSpPr>
                  <p:spPr>
                    <a:xfrm>
                      <a:off x="5377470" y="571675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8" name="Oval 197">
                      <a:extLst>
                        <a:ext uri="{FF2B5EF4-FFF2-40B4-BE49-F238E27FC236}">
                          <a16:creationId xmlns:a16="http://schemas.microsoft.com/office/drawing/2014/main" id="{1D7E258E-1D82-76FC-626A-430565F7C528}"/>
                        </a:ext>
                      </a:extLst>
                    </p:cNvPr>
                    <p:cNvSpPr/>
                    <p:nvPr/>
                  </p:nvSpPr>
                  <p:spPr>
                    <a:xfrm>
                      <a:off x="5443331" y="57439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9" name="Oval 198">
                      <a:extLst>
                        <a:ext uri="{FF2B5EF4-FFF2-40B4-BE49-F238E27FC236}">
                          <a16:creationId xmlns:a16="http://schemas.microsoft.com/office/drawing/2014/main" id="{DC916885-E1C4-D79B-662A-801A0B5BBC62}"/>
                        </a:ext>
                      </a:extLst>
                    </p:cNvPr>
                    <p:cNvSpPr/>
                    <p:nvPr/>
                  </p:nvSpPr>
                  <p:spPr>
                    <a:xfrm>
                      <a:off x="5337108" y="58064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0" name="Oval 199">
                      <a:extLst>
                        <a:ext uri="{FF2B5EF4-FFF2-40B4-BE49-F238E27FC236}">
                          <a16:creationId xmlns:a16="http://schemas.microsoft.com/office/drawing/2014/main" id="{B4758098-15FD-B018-D0A0-4DA40F5635BB}"/>
                        </a:ext>
                      </a:extLst>
                    </p:cNvPr>
                    <p:cNvSpPr/>
                    <p:nvPr/>
                  </p:nvSpPr>
                  <p:spPr>
                    <a:xfrm>
                      <a:off x="5440729" y="57791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1" name="Oval 200">
                      <a:extLst>
                        <a:ext uri="{FF2B5EF4-FFF2-40B4-BE49-F238E27FC236}">
                          <a16:creationId xmlns:a16="http://schemas.microsoft.com/office/drawing/2014/main" id="{C001294E-E671-9DCE-01C6-F8ECBFFF47FD}"/>
                        </a:ext>
                      </a:extLst>
                    </p:cNvPr>
                    <p:cNvSpPr/>
                    <p:nvPr/>
                  </p:nvSpPr>
                  <p:spPr>
                    <a:xfrm>
                      <a:off x="5506590" y="58064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2" name="Oval 201">
                      <a:extLst>
                        <a:ext uri="{FF2B5EF4-FFF2-40B4-BE49-F238E27FC236}">
                          <a16:creationId xmlns:a16="http://schemas.microsoft.com/office/drawing/2014/main" id="{6E1867A3-AFA0-B909-8A93-F397F71212E7}"/>
                        </a:ext>
                      </a:extLst>
                    </p:cNvPr>
                    <p:cNvSpPr/>
                    <p:nvPr/>
                  </p:nvSpPr>
                  <p:spPr>
                    <a:xfrm>
                      <a:off x="5342347" y="58583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3" name="Oval 202">
                      <a:extLst>
                        <a:ext uri="{FF2B5EF4-FFF2-40B4-BE49-F238E27FC236}">
                          <a16:creationId xmlns:a16="http://schemas.microsoft.com/office/drawing/2014/main" id="{4067AB43-C5A8-68C5-CCC6-1B58453DFEF9}"/>
                        </a:ext>
                      </a:extLst>
                    </p:cNvPr>
                    <p:cNvSpPr/>
                    <p:nvPr/>
                  </p:nvSpPr>
                  <p:spPr>
                    <a:xfrm>
                      <a:off x="5445968" y="583111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4" name="Oval 203">
                      <a:extLst>
                        <a:ext uri="{FF2B5EF4-FFF2-40B4-BE49-F238E27FC236}">
                          <a16:creationId xmlns:a16="http://schemas.microsoft.com/office/drawing/2014/main" id="{81479A54-80C3-9C2A-2BC5-FBA486B6934D}"/>
                        </a:ext>
                      </a:extLst>
                    </p:cNvPr>
                    <p:cNvSpPr/>
                    <p:nvPr/>
                  </p:nvSpPr>
                  <p:spPr>
                    <a:xfrm>
                      <a:off x="5511829" y="58583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 name="Oval 204">
                      <a:extLst>
                        <a:ext uri="{FF2B5EF4-FFF2-40B4-BE49-F238E27FC236}">
                          <a16:creationId xmlns:a16="http://schemas.microsoft.com/office/drawing/2014/main" id="{1DFD2A68-3821-4A02-4DC0-315154CD8560}"/>
                        </a:ext>
                      </a:extLst>
                    </p:cNvPr>
                    <p:cNvSpPr/>
                    <p:nvPr/>
                  </p:nvSpPr>
                  <p:spPr>
                    <a:xfrm>
                      <a:off x="5314248" y="58560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6" name="Oval 205">
                      <a:extLst>
                        <a:ext uri="{FF2B5EF4-FFF2-40B4-BE49-F238E27FC236}">
                          <a16:creationId xmlns:a16="http://schemas.microsoft.com/office/drawing/2014/main" id="{2F42F36C-AB8A-6DA9-3050-422A0D8F2704}"/>
                        </a:ext>
                      </a:extLst>
                    </p:cNvPr>
                    <p:cNvSpPr/>
                    <p:nvPr/>
                  </p:nvSpPr>
                  <p:spPr>
                    <a:xfrm>
                      <a:off x="5417869" y="58287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7" name="Oval 206">
                      <a:extLst>
                        <a:ext uri="{FF2B5EF4-FFF2-40B4-BE49-F238E27FC236}">
                          <a16:creationId xmlns:a16="http://schemas.microsoft.com/office/drawing/2014/main" id="{7AAF5028-F42C-3FC0-34E9-2D0FF4B59862}"/>
                        </a:ext>
                      </a:extLst>
                    </p:cNvPr>
                    <p:cNvSpPr/>
                    <p:nvPr/>
                  </p:nvSpPr>
                  <p:spPr>
                    <a:xfrm>
                      <a:off x="5483730" y="58560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8" name="Oval 207">
                      <a:extLst>
                        <a:ext uri="{FF2B5EF4-FFF2-40B4-BE49-F238E27FC236}">
                          <a16:creationId xmlns:a16="http://schemas.microsoft.com/office/drawing/2014/main" id="{48FF5988-CB8C-6AFE-C775-75751E2664AE}"/>
                        </a:ext>
                      </a:extLst>
                    </p:cNvPr>
                    <p:cNvSpPr/>
                    <p:nvPr/>
                  </p:nvSpPr>
                  <p:spPr>
                    <a:xfrm>
                      <a:off x="5197630" y="578057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9" name="Oval 208">
                      <a:extLst>
                        <a:ext uri="{FF2B5EF4-FFF2-40B4-BE49-F238E27FC236}">
                          <a16:creationId xmlns:a16="http://schemas.microsoft.com/office/drawing/2014/main" id="{E3CC18B0-E3AD-CB19-9CAB-B6CB827FD935}"/>
                        </a:ext>
                      </a:extLst>
                    </p:cNvPr>
                    <p:cNvSpPr/>
                    <p:nvPr/>
                  </p:nvSpPr>
                  <p:spPr>
                    <a:xfrm>
                      <a:off x="5263491" y="58077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0" name="Oval 209">
                      <a:extLst>
                        <a:ext uri="{FF2B5EF4-FFF2-40B4-BE49-F238E27FC236}">
                          <a16:creationId xmlns:a16="http://schemas.microsoft.com/office/drawing/2014/main" id="{EA84DA22-60B2-5015-797C-210B1A7ED333}"/>
                        </a:ext>
                      </a:extLst>
                    </p:cNvPr>
                    <p:cNvSpPr/>
                    <p:nvPr/>
                  </p:nvSpPr>
                  <p:spPr>
                    <a:xfrm>
                      <a:off x="5246409" y="59601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1" name="Oval 210">
                      <a:extLst>
                        <a:ext uri="{FF2B5EF4-FFF2-40B4-BE49-F238E27FC236}">
                          <a16:creationId xmlns:a16="http://schemas.microsoft.com/office/drawing/2014/main" id="{5328ABAE-8BA3-8249-8DAD-79A022F8C4AF}"/>
                        </a:ext>
                      </a:extLst>
                    </p:cNvPr>
                    <p:cNvSpPr/>
                    <p:nvPr/>
                  </p:nvSpPr>
                  <p:spPr>
                    <a:xfrm>
                      <a:off x="5350030" y="593297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2" name="Oval 211">
                      <a:extLst>
                        <a:ext uri="{FF2B5EF4-FFF2-40B4-BE49-F238E27FC236}">
                          <a16:creationId xmlns:a16="http://schemas.microsoft.com/office/drawing/2014/main" id="{9D82628D-12EC-0210-0FE5-82C539AF90ED}"/>
                        </a:ext>
                      </a:extLst>
                    </p:cNvPr>
                    <p:cNvSpPr/>
                    <p:nvPr/>
                  </p:nvSpPr>
                  <p:spPr>
                    <a:xfrm>
                      <a:off x="5415891" y="59601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3" name="Oval 212">
                      <a:extLst>
                        <a:ext uri="{FF2B5EF4-FFF2-40B4-BE49-F238E27FC236}">
                          <a16:creationId xmlns:a16="http://schemas.microsoft.com/office/drawing/2014/main" id="{AA12BD6E-5EB7-C884-204C-5A810574CD7E}"/>
                        </a:ext>
                      </a:extLst>
                    </p:cNvPr>
                    <p:cNvSpPr/>
                    <p:nvPr/>
                  </p:nvSpPr>
                  <p:spPr>
                    <a:xfrm>
                      <a:off x="5174770" y="584317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4" name="Oval 213">
                      <a:extLst>
                        <a:ext uri="{FF2B5EF4-FFF2-40B4-BE49-F238E27FC236}">
                          <a16:creationId xmlns:a16="http://schemas.microsoft.com/office/drawing/2014/main" id="{6291221A-0FD7-A389-BBE2-C5A728D8A9B9}"/>
                        </a:ext>
                      </a:extLst>
                    </p:cNvPr>
                    <p:cNvSpPr/>
                    <p:nvPr/>
                  </p:nvSpPr>
                  <p:spPr>
                    <a:xfrm>
                      <a:off x="5240631" y="587038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5" name="Oval 214">
                      <a:extLst>
                        <a:ext uri="{FF2B5EF4-FFF2-40B4-BE49-F238E27FC236}">
                          <a16:creationId xmlns:a16="http://schemas.microsoft.com/office/drawing/2014/main" id="{9295F465-A65A-3D8E-916A-DD73C3A3D64D}"/>
                        </a:ext>
                      </a:extLst>
                    </p:cNvPr>
                    <p:cNvSpPr/>
                    <p:nvPr/>
                  </p:nvSpPr>
                  <p:spPr>
                    <a:xfrm>
                      <a:off x="5197630" y="57990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6" name="Oval 215">
                      <a:extLst>
                        <a:ext uri="{FF2B5EF4-FFF2-40B4-BE49-F238E27FC236}">
                          <a16:creationId xmlns:a16="http://schemas.microsoft.com/office/drawing/2014/main" id="{F41C5918-986C-42A0-C109-68EDDA994130}"/>
                        </a:ext>
                      </a:extLst>
                    </p:cNvPr>
                    <p:cNvSpPr/>
                    <p:nvPr/>
                  </p:nvSpPr>
                  <p:spPr>
                    <a:xfrm>
                      <a:off x="5263491" y="58262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7" name="Oval 216">
                      <a:extLst>
                        <a:ext uri="{FF2B5EF4-FFF2-40B4-BE49-F238E27FC236}">
                          <a16:creationId xmlns:a16="http://schemas.microsoft.com/office/drawing/2014/main" id="{E76BD69A-556A-3DC0-9D52-01B748E1209F}"/>
                        </a:ext>
                      </a:extLst>
                    </p:cNvPr>
                    <p:cNvSpPr/>
                    <p:nvPr/>
                  </p:nvSpPr>
                  <p:spPr>
                    <a:xfrm>
                      <a:off x="5157268" y="58887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8" name="Oval 217">
                      <a:extLst>
                        <a:ext uri="{FF2B5EF4-FFF2-40B4-BE49-F238E27FC236}">
                          <a16:creationId xmlns:a16="http://schemas.microsoft.com/office/drawing/2014/main" id="{DF5995B8-7288-9839-5847-A48A444E0F1A}"/>
                        </a:ext>
                      </a:extLst>
                    </p:cNvPr>
                    <p:cNvSpPr/>
                    <p:nvPr/>
                  </p:nvSpPr>
                  <p:spPr>
                    <a:xfrm>
                      <a:off x="5260889" y="58615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9" name="Oval 218">
                      <a:extLst>
                        <a:ext uri="{FF2B5EF4-FFF2-40B4-BE49-F238E27FC236}">
                          <a16:creationId xmlns:a16="http://schemas.microsoft.com/office/drawing/2014/main" id="{D39E1ABC-B381-ED7E-3C0E-CC081EE26E73}"/>
                        </a:ext>
                      </a:extLst>
                    </p:cNvPr>
                    <p:cNvSpPr/>
                    <p:nvPr/>
                  </p:nvSpPr>
                  <p:spPr>
                    <a:xfrm>
                      <a:off x="5326750" y="58887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0" name="Oval 219">
                      <a:extLst>
                        <a:ext uri="{FF2B5EF4-FFF2-40B4-BE49-F238E27FC236}">
                          <a16:creationId xmlns:a16="http://schemas.microsoft.com/office/drawing/2014/main" id="{46788CAF-D2EA-74CF-9AE6-1ECA34D23ABE}"/>
                        </a:ext>
                      </a:extLst>
                    </p:cNvPr>
                    <p:cNvSpPr/>
                    <p:nvPr/>
                  </p:nvSpPr>
                  <p:spPr>
                    <a:xfrm>
                      <a:off x="5162507" y="59406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1" name="Oval 220">
                      <a:extLst>
                        <a:ext uri="{FF2B5EF4-FFF2-40B4-BE49-F238E27FC236}">
                          <a16:creationId xmlns:a16="http://schemas.microsoft.com/office/drawing/2014/main" id="{DBC94968-3FED-A7CF-E19D-0AC571160A7E}"/>
                        </a:ext>
                      </a:extLst>
                    </p:cNvPr>
                    <p:cNvSpPr/>
                    <p:nvPr/>
                  </p:nvSpPr>
                  <p:spPr>
                    <a:xfrm>
                      <a:off x="5266128" y="591345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2" name="Oval 221">
                      <a:extLst>
                        <a:ext uri="{FF2B5EF4-FFF2-40B4-BE49-F238E27FC236}">
                          <a16:creationId xmlns:a16="http://schemas.microsoft.com/office/drawing/2014/main" id="{7E0631F9-AC56-638B-469B-8CBB6779CDC0}"/>
                        </a:ext>
                      </a:extLst>
                    </p:cNvPr>
                    <p:cNvSpPr/>
                    <p:nvPr/>
                  </p:nvSpPr>
                  <p:spPr>
                    <a:xfrm>
                      <a:off x="5331989" y="59406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3" name="Oval 222">
                      <a:extLst>
                        <a:ext uri="{FF2B5EF4-FFF2-40B4-BE49-F238E27FC236}">
                          <a16:creationId xmlns:a16="http://schemas.microsoft.com/office/drawing/2014/main" id="{B4B3FE0C-2C52-6D1A-0425-67D54D75D65F}"/>
                        </a:ext>
                      </a:extLst>
                    </p:cNvPr>
                    <p:cNvSpPr/>
                    <p:nvPr/>
                  </p:nvSpPr>
                  <p:spPr>
                    <a:xfrm>
                      <a:off x="5134408" y="59383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4" name="Oval 223">
                      <a:extLst>
                        <a:ext uri="{FF2B5EF4-FFF2-40B4-BE49-F238E27FC236}">
                          <a16:creationId xmlns:a16="http://schemas.microsoft.com/office/drawing/2014/main" id="{F7405945-6A57-44D9-C1A4-3FA5E7883F98}"/>
                        </a:ext>
                      </a:extLst>
                    </p:cNvPr>
                    <p:cNvSpPr/>
                    <p:nvPr/>
                  </p:nvSpPr>
                  <p:spPr>
                    <a:xfrm>
                      <a:off x="5238029" y="59111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5" name="Oval 224">
                      <a:extLst>
                        <a:ext uri="{FF2B5EF4-FFF2-40B4-BE49-F238E27FC236}">
                          <a16:creationId xmlns:a16="http://schemas.microsoft.com/office/drawing/2014/main" id="{46A5850B-50AF-87E8-E9C8-12B59F795CF5}"/>
                        </a:ext>
                      </a:extLst>
                    </p:cNvPr>
                    <p:cNvSpPr/>
                    <p:nvPr/>
                  </p:nvSpPr>
                  <p:spPr>
                    <a:xfrm>
                      <a:off x="5303890" y="59383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6" name="Oval 225">
                      <a:extLst>
                        <a:ext uri="{FF2B5EF4-FFF2-40B4-BE49-F238E27FC236}">
                          <a16:creationId xmlns:a16="http://schemas.microsoft.com/office/drawing/2014/main" id="{4994F1DB-5340-E954-ECE2-7D682E414FD8}"/>
                        </a:ext>
                      </a:extLst>
                    </p:cNvPr>
                    <p:cNvSpPr/>
                    <p:nvPr/>
                  </p:nvSpPr>
                  <p:spPr>
                    <a:xfrm>
                      <a:off x="4720854" y="58144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7" name="Oval 226">
                      <a:extLst>
                        <a:ext uri="{FF2B5EF4-FFF2-40B4-BE49-F238E27FC236}">
                          <a16:creationId xmlns:a16="http://schemas.microsoft.com/office/drawing/2014/main" id="{03559D8A-AA48-DB26-93DE-4FDB0DDACDDA}"/>
                        </a:ext>
                      </a:extLst>
                    </p:cNvPr>
                    <p:cNvSpPr/>
                    <p:nvPr/>
                  </p:nvSpPr>
                  <p:spPr>
                    <a:xfrm>
                      <a:off x="4786715" y="584165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8" name="Oval 227">
                      <a:extLst>
                        <a:ext uri="{FF2B5EF4-FFF2-40B4-BE49-F238E27FC236}">
                          <a16:creationId xmlns:a16="http://schemas.microsoft.com/office/drawing/2014/main" id="{8B8E39E5-1736-BD0C-1158-20AA708A976F}"/>
                        </a:ext>
                      </a:extLst>
                    </p:cNvPr>
                    <p:cNvSpPr/>
                    <p:nvPr/>
                  </p:nvSpPr>
                  <p:spPr>
                    <a:xfrm>
                      <a:off x="4769633" y="599405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9" name="Oval 228">
                      <a:extLst>
                        <a:ext uri="{FF2B5EF4-FFF2-40B4-BE49-F238E27FC236}">
                          <a16:creationId xmlns:a16="http://schemas.microsoft.com/office/drawing/2014/main" id="{D97DDABC-1C6B-9134-4C59-19FC3E8219E7}"/>
                        </a:ext>
                      </a:extLst>
                    </p:cNvPr>
                    <p:cNvSpPr/>
                    <p:nvPr/>
                  </p:nvSpPr>
                  <p:spPr>
                    <a:xfrm>
                      <a:off x="4873254" y="59668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0" name="Oval 229">
                      <a:extLst>
                        <a:ext uri="{FF2B5EF4-FFF2-40B4-BE49-F238E27FC236}">
                          <a16:creationId xmlns:a16="http://schemas.microsoft.com/office/drawing/2014/main" id="{F44ED203-17C8-ACF3-DE24-F5A540EF0208}"/>
                        </a:ext>
                      </a:extLst>
                    </p:cNvPr>
                    <p:cNvSpPr/>
                    <p:nvPr/>
                  </p:nvSpPr>
                  <p:spPr>
                    <a:xfrm>
                      <a:off x="4939115" y="599405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1" name="Oval 230">
                      <a:extLst>
                        <a:ext uri="{FF2B5EF4-FFF2-40B4-BE49-F238E27FC236}">
                          <a16:creationId xmlns:a16="http://schemas.microsoft.com/office/drawing/2014/main" id="{E9BFAEAF-AFE8-35DE-3CF9-EAD3996232E5}"/>
                        </a:ext>
                      </a:extLst>
                    </p:cNvPr>
                    <p:cNvSpPr/>
                    <p:nvPr/>
                  </p:nvSpPr>
                  <p:spPr>
                    <a:xfrm>
                      <a:off x="4697994" y="58770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2" name="Oval 231">
                      <a:extLst>
                        <a:ext uri="{FF2B5EF4-FFF2-40B4-BE49-F238E27FC236}">
                          <a16:creationId xmlns:a16="http://schemas.microsoft.com/office/drawing/2014/main" id="{DB5777EE-A3D1-CC7D-8284-14DFA0520BCD}"/>
                        </a:ext>
                      </a:extLst>
                    </p:cNvPr>
                    <p:cNvSpPr/>
                    <p:nvPr/>
                  </p:nvSpPr>
                  <p:spPr>
                    <a:xfrm>
                      <a:off x="4763855" y="59042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3" name="Oval 232">
                      <a:extLst>
                        <a:ext uri="{FF2B5EF4-FFF2-40B4-BE49-F238E27FC236}">
                          <a16:creationId xmlns:a16="http://schemas.microsoft.com/office/drawing/2014/main" id="{14EDDF49-0F50-6F5F-0568-F01086E25481}"/>
                        </a:ext>
                      </a:extLst>
                    </p:cNvPr>
                    <p:cNvSpPr/>
                    <p:nvPr/>
                  </p:nvSpPr>
                  <p:spPr>
                    <a:xfrm>
                      <a:off x="4720854" y="58329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4" name="Oval 233">
                      <a:extLst>
                        <a:ext uri="{FF2B5EF4-FFF2-40B4-BE49-F238E27FC236}">
                          <a16:creationId xmlns:a16="http://schemas.microsoft.com/office/drawing/2014/main" id="{4D11CCE0-5F5C-B1AA-91E6-46E195B3FEDF}"/>
                        </a:ext>
                      </a:extLst>
                    </p:cNvPr>
                    <p:cNvSpPr/>
                    <p:nvPr/>
                  </p:nvSpPr>
                  <p:spPr>
                    <a:xfrm>
                      <a:off x="4786715" y="58601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5" name="Oval 234">
                      <a:extLst>
                        <a:ext uri="{FF2B5EF4-FFF2-40B4-BE49-F238E27FC236}">
                          <a16:creationId xmlns:a16="http://schemas.microsoft.com/office/drawing/2014/main" id="{408FFFE8-79A3-C068-F759-BA3F9B33ACE1}"/>
                        </a:ext>
                      </a:extLst>
                    </p:cNvPr>
                    <p:cNvSpPr/>
                    <p:nvPr/>
                  </p:nvSpPr>
                  <p:spPr>
                    <a:xfrm>
                      <a:off x="4680492" y="59226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6" name="Oval 235">
                      <a:extLst>
                        <a:ext uri="{FF2B5EF4-FFF2-40B4-BE49-F238E27FC236}">
                          <a16:creationId xmlns:a16="http://schemas.microsoft.com/office/drawing/2014/main" id="{88B0FF16-CB0D-F28C-4FAF-DAA4B9185F1D}"/>
                        </a:ext>
                      </a:extLst>
                    </p:cNvPr>
                    <p:cNvSpPr/>
                    <p:nvPr/>
                  </p:nvSpPr>
                  <p:spPr>
                    <a:xfrm>
                      <a:off x="4784113" y="58953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7" name="Oval 236">
                      <a:extLst>
                        <a:ext uri="{FF2B5EF4-FFF2-40B4-BE49-F238E27FC236}">
                          <a16:creationId xmlns:a16="http://schemas.microsoft.com/office/drawing/2014/main" id="{149132B6-007C-3606-C3AC-953521753DAB}"/>
                        </a:ext>
                      </a:extLst>
                    </p:cNvPr>
                    <p:cNvSpPr/>
                    <p:nvPr/>
                  </p:nvSpPr>
                  <p:spPr>
                    <a:xfrm>
                      <a:off x="4849974" y="59226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8" name="Oval 237">
                      <a:extLst>
                        <a:ext uri="{FF2B5EF4-FFF2-40B4-BE49-F238E27FC236}">
                          <a16:creationId xmlns:a16="http://schemas.microsoft.com/office/drawing/2014/main" id="{57E666C9-8B2A-D37A-AB79-8F4854EE5B01}"/>
                        </a:ext>
                      </a:extLst>
                    </p:cNvPr>
                    <p:cNvSpPr/>
                    <p:nvPr/>
                  </p:nvSpPr>
                  <p:spPr>
                    <a:xfrm>
                      <a:off x="4685731" y="59745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9" name="Oval 238">
                      <a:extLst>
                        <a:ext uri="{FF2B5EF4-FFF2-40B4-BE49-F238E27FC236}">
                          <a16:creationId xmlns:a16="http://schemas.microsoft.com/office/drawing/2014/main" id="{34383BD2-DF97-3666-230B-34E64258F4C2}"/>
                        </a:ext>
                      </a:extLst>
                    </p:cNvPr>
                    <p:cNvSpPr/>
                    <p:nvPr/>
                  </p:nvSpPr>
                  <p:spPr>
                    <a:xfrm>
                      <a:off x="4789352" y="59473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0" name="Oval 239">
                      <a:extLst>
                        <a:ext uri="{FF2B5EF4-FFF2-40B4-BE49-F238E27FC236}">
                          <a16:creationId xmlns:a16="http://schemas.microsoft.com/office/drawing/2014/main" id="{C28CF410-A0EC-B78F-CCEF-A5BA3BDF4B6D}"/>
                        </a:ext>
                      </a:extLst>
                    </p:cNvPr>
                    <p:cNvSpPr/>
                    <p:nvPr/>
                  </p:nvSpPr>
                  <p:spPr>
                    <a:xfrm>
                      <a:off x="4855213" y="59745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1" name="Oval 240">
                      <a:extLst>
                        <a:ext uri="{FF2B5EF4-FFF2-40B4-BE49-F238E27FC236}">
                          <a16:creationId xmlns:a16="http://schemas.microsoft.com/office/drawing/2014/main" id="{B7AE498C-2E72-777A-E148-2FFEB345608F}"/>
                        </a:ext>
                      </a:extLst>
                    </p:cNvPr>
                    <p:cNvSpPr/>
                    <p:nvPr/>
                  </p:nvSpPr>
                  <p:spPr>
                    <a:xfrm>
                      <a:off x="4657632" y="59722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2" name="Oval 241">
                      <a:extLst>
                        <a:ext uri="{FF2B5EF4-FFF2-40B4-BE49-F238E27FC236}">
                          <a16:creationId xmlns:a16="http://schemas.microsoft.com/office/drawing/2014/main" id="{4B28FC0E-50A5-C56C-9F6C-EF9425A5FEA5}"/>
                        </a:ext>
                      </a:extLst>
                    </p:cNvPr>
                    <p:cNvSpPr/>
                    <p:nvPr/>
                  </p:nvSpPr>
                  <p:spPr>
                    <a:xfrm>
                      <a:off x="4761253" y="59449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3" name="Oval 242">
                      <a:extLst>
                        <a:ext uri="{FF2B5EF4-FFF2-40B4-BE49-F238E27FC236}">
                          <a16:creationId xmlns:a16="http://schemas.microsoft.com/office/drawing/2014/main" id="{EA8C6823-A463-429C-7C46-E0A231BE4CCA}"/>
                        </a:ext>
                      </a:extLst>
                    </p:cNvPr>
                    <p:cNvSpPr/>
                    <p:nvPr/>
                  </p:nvSpPr>
                  <p:spPr>
                    <a:xfrm>
                      <a:off x="4827114" y="59722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4" name="Oval 243">
                      <a:extLst>
                        <a:ext uri="{FF2B5EF4-FFF2-40B4-BE49-F238E27FC236}">
                          <a16:creationId xmlns:a16="http://schemas.microsoft.com/office/drawing/2014/main" id="{74D17AFD-CB12-E626-ACA5-749E002AE99A}"/>
                        </a:ext>
                      </a:extLst>
                    </p:cNvPr>
                    <p:cNvSpPr/>
                    <p:nvPr/>
                  </p:nvSpPr>
                  <p:spPr>
                    <a:xfrm>
                      <a:off x="4773847" y="56647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5" name="Oval 244">
                      <a:extLst>
                        <a:ext uri="{FF2B5EF4-FFF2-40B4-BE49-F238E27FC236}">
                          <a16:creationId xmlns:a16="http://schemas.microsoft.com/office/drawing/2014/main" id="{B6DF66B9-86BB-78E8-E146-733386C8BED9}"/>
                        </a:ext>
                      </a:extLst>
                    </p:cNvPr>
                    <p:cNvSpPr/>
                    <p:nvPr/>
                  </p:nvSpPr>
                  <p:spPr>
                    <a:xfrm>
                      <a:off x="4847513" y="587159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6" name="Oval 245">
                      <a:extLst>
                        <a:ext uri="{FF2B5EF4-FFF2-40B4-BE49-F238E27FC236}">
                          <a16:creationId xmlns:a16="http://schemas.microsoft.com/office/drawing/2014/main" id="{F40ED4E5-346A-2D7F-3C59-4907AE004004}"/>
                        </a:ext>
                      </a:extLst>
                    </p:cNvPr>
                    <p:cNvSpPr/>
                    <p:nvPr/>
                  </p:nvSpPr>
                  <p:spPr>
                    <a:xfrm>
                      <a:off x="4926247" y="58171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7" name="Oval 246">
                      <a:extLst>
                        <a:ext uri="{FF2B5EF4-FFF2-40B4-BE49-F238E27FC236}">
                          <a16:creationId xmlns:a16="http://schemas.microsoft.com/office/drawing/2014/main" id="{4DC8E51C-D443-0CD5-71D2-EAC8305C0C91}"/>
                        </a:ext>
                      </a:extLst>
                    </p:cNvPr>
                    <p:cNvSpPr/>
                    <p:nvPr/>
                  </p:nvSpPr>
                  <p:spPr>
                    <a:xfrm>
                      <a:off x="5081705" y="57553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8" name="Oval 247">
                      <a:extLst>
                        <a:ext uri="{FF2B5EF4-FFF2-40B4-BE49-F238E27FC236}">
                          <a16:creationId xmlns:a16="http://schemas.microsoft.com/office/drawing/2014/main" id="{A721AB53-B5A4-ABA9-55AF-D181B0BFEB53}"/>
                        </a:ext>
                      </a:extLst>
                    </p:cNvPr>
                    <p:cNvSpPr/>
                    <p:nvPr/>
                  </p:nvSpPr>
                  <p:spPr>
                    <a:xfrm>
                      <a:off x="5005048" y="57729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9" name="Oval 248">
                      <a:extLst>
                        <a:ext uri="{FF2B5EF4-FFF2-40B4-BE49-F238E27FC236}">
                          <a16:creationId xmlns:a16="http://schemas.microsoft.com/office/drawing/2014/main" id="{021F10CB-B8CA-319D-F59C-6D76482D478B}"/>
                        </a:ext>
                      </a:extLst>
                    </p:cNvPr>
                    <p:cNvSpPr/>
                    <p:nvPr/>
                  </p:nvSpPr>
                  <p:spPr>
                    <a:xfrm>
                      <a:off x="5129569" y="58001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0" name="Oval 249">
                      <a:extLst>
                        <a:ext uri="{FF2B5EF4-FFF2-40B4-BE49-F238E27FC236}">
                          <a16:creationId xmlns:a16="http://schemas.microsoft.com/office/drawing/2014/main" id="{645E05B3-B4FF-2D3A-6C44-B71E0D283728}"/>
                        </a:ext>
                      </a:extLst>
                    </p:cNvPr>
                    <p:cNvSpPr/>
                    <p:nvPr/>
                  </p:nvSpPr>
                  <p:spPr>
                    <a:xfrm>
                      <a:off x="5440146" y="570416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1" name="Oval 250">
                      <a:extLst>
                        <a:ext uri="{FF2B5EF4-FFF2-40B4-BE49-F238E27FC236}">
                          <a16:creationId xmlns:a16="http://schemas.microsoft.com/office/drawing/2014/main" id="{2534906F-BC90-B824-7AF2-58CFD8E7C373}"/>
                        </a:ext>
                      </a:extLst>
                    </p:cNvPr>
                    <p:cNvSpPr/>
                    <p:nvPr/>
                  </p:nvSpPr>
                  <p:spPr>
                    <a:xfrm>
                      <a:off x="5267721" y="57729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2" name="Oval 251">
                      <a:extLst>
                        <a:ext uri="{FF2B5EF4-FFF2-40B4-BE49-F238E27FC236}">
                          <a16:creationId xmlns:a16="http://schemas.microsoft.com/office/drawing/2014/main" id="{9E374BC6-FB16-B8CA-5173-E9E21FEBE492}"/>
                        </a:ext>
                      </a:extLst>
                    </p:cNvPr>
                    <p:cNvSpPr/>
                    <p:nvPr/>
                  </p:nvSpPr>
                  <p:spPr>
                    <a:xfrm>
                      <a:off x="5543767" y="567694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3" name="Oval 252">
                      <a:extLst>
                        <a:ext uri="{FF2B5EF4-FFF2-40B4-BE49-F238E27FC236}">
                          <a16:creationId xmlns:a16="http://schemas.microsoft.com/office/drawing/2014/main" id="{69C41389-9759-6D78-612B-116FAC5D67FB}"/>
                        </a:ext>
                      </a:extLst>
                    </p:cNvPr>
                    <p:cNvSpPr/>
                    <p:nvPr/>
                  </p:nvSpPr>
                  <p:spPr>
                    <a:xfrm>
                      <a:off x="5609628" y="570416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4" name="Oval 253">
                      <a:extLst>
                        <a:ext uri="{FF2B5EF4-FFF2-40B4-BE49-F238E27FC236}">
                          <a16:creationId xmlns:a16="http://schemas.microsoft.com/office/drawing/2014/main" id="{944BF8F5-CAE1-5468-050C-AB9D140FE03E}"/>
                        </a:ext>
                      </a:extLst>
                    </p:cNvPr>
                    <p:cNvSpPr/>
                    <p:nvPr/>
                  </p:nvSpPr>
                  <p:spPr>
                    <a:xfrm>
                      <a:off x="4906445" y="56655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5" name="Oval 254">
                      <a:extLst>
                        <a:ext uri="{FF2B5EF4-FFF2-40B4-BE49-F238E27FC236}">
                          <a16:creationId xmlns:a16="http://schemas.microsoft.com/office/drawing/2014/main" id="{5A4592D3-F3A3-C632-BB93-A3F27040AC91}"/>
                        </a:ext>
                      </a:extLst>
                    </p:cNvPr>
                    <p:cNvSpPr/>
                    <p:nvPr/>
                  </p:nvSpPr>
                  <p:spPr>
                    <a:xfrm>
                      <a:off x="4829788" y="56831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6" name="Oval 255">
                      <a:extLst>
                        <a:ext uri="{FF2B5EF4-FFF2-40B4-BE49-F238E27FC236}">
                          <a16:creationId xmlns:a16="http://schemas.microsoft.com/office/drawing/2014/main" id="{093345C2-59AA-7D21-E124-1E65666D257F}"/>
                        </a:ext>
                      </a:extLst>
                    </p:cNvPr>
                    <p:cNvSpPr/>
                    <p:nvPr/>
                  </p:nvSpPr>
                  <p:spPr>
                    <a:xfrm>
                      <a:off x="4954309" y="57103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7" name="Oval 256">
                      <a:extLst>
                        <a:ext uri="{FF2B5EF4-FFF2-40B4-BE49-F238E27FC236}">
                          <a16:creationId xmlns:a16="http://schemas.microsoft.com/office/drawing/2014/main" id="{35EA435D-A446-D669-3121-44AD2905EF15}"/>
                        </a:ext>
                      </a:extLst>
                    </p:cNvPr>
                    <p:cNvSpPr/>
                    <p:nvPr/>
                  </p:nvSpPr>
                  <p:spPr>
                    <a:xfrm>
                      <a:off x="5092461" y="56831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8" name="Oval 257">
                      <a:extLst>
                        <a:ext uri="{FF2B5EF4-FFF2-40B4-BE49-F238E27FC236}">
                          <a16:creationId xmlns:a16="http://schemas.microsoft.com/office/drawing/2014/main" id="{5DAB8A02-6BE3-A509-0220-3F00623C9DF4}"/>
                        </a:ext>
                      </a:extLst>
                    </p:cNvPr>
                    <p:cNvSpPr/>
                    <p:nvPr/>
                  </p:nvSpPr>
                  <p:spPr>
                    <a:xfrm>
                      <a:off x="4773847" y="56832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9" name="Oval 258">
                      <a:extLst>
                        <a:ext uri="{FF2B5EF4-FFF2-40B4-BE49-F238E27FC236}">
                          <a16:creationId xmlns:a16="http://schemas.microsoft.com/office/drawing/2014/main" id="{D57EC627-6B91-A681-6420-8ABF375F8960}"/>
                        </a:ext>
                      </a:extLst>
                    </p:cNvPr>
                    <p:cNvSpPr/>
                    <p:nvPr/>
                  </p:nvSpPr>
                  <p:spPr>
                    <a:xfrm>
                      <a:off x="4977169" y="56662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0" name="Oval 259">
                      <a:extLst>
                        <a:ext uri="{FF2B5EF4-FFF2-40B4-BE49-F238E27FC236}">
                          <a16:creationId xmlns:a16="http://schemas.microsoft.com/office/drawing/2014/main" id="{FB4998A3-4FBE-DBAF-0E49-B065F8BF08C5}"/>
                        </a:ext>
                      </a:extLst>
                    </p:cNvPr>
                    <p:cNvSpPr/>
                    <p:nvPr/>
                  </p:nvSpPr>
                  <p:spPr>
                    <a:xfrm>
                      <a:off x="4837106" y="57457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1" name="Oval 260">
                      <a:extLst>
                        <a:ext uri="{FF2B5EF4-FFF2-40B4-BE49-F238E27FC236}">
                          <a16:creationId xmlns:a16="http://schemas.microsoft.com/office/drawing/2014/main" id="{4F3DF63D-FCE7-5422-C23B-E8EBA7367675}"/>
                        </a:ext>
                      </a:extLst>
                    </p:cNvPr>
                    <p:cNvSpPr/>
                    <p:nvPr/>
                  </p:nvSpPr>
                  <p:spPr>
                    <a:xfrm>
                      <a:off x="4992564" y="568394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2" name="Oval 261">
                      <a:extLst>
                        <a:ext uri="{FF2B5EF4-FFF2-40B4-BE49-F238E27FC236}">
                          <a16:creationId xmlns:a16="http://schemas.microsoft.com/office/drawing/2014/main" id="{F85E6CAF-290A-90AF-E718-B9172A35CF6C}"/>
                        </a:ext>
                      </a:extLst>
                    </p:cNvPr>
                    <p:cNvSpPr/>
                    <p:nvPr/>
                  </p:nvSpPr>
                  <p:spPr>
                    <a:xfrm>
                      <a:off x="4915907" y="57014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3" name="Oval 262">
                      <a:extLst>
                        <a:ext uri="{FF2B5EF4-FFF2-40B4-BE49-F238E27FC236}">
                          <a16:creationId xmlns:a16="http://schemas.microsoft.com/office/drawing/2014/main" id="{1B645DD9-8E64-C096-D9C8-65297D163A85}"/>
                        </a:ext>
                      </a:extLst>
                    </p:cNvPr>
                    <p:cNvSpPr/>
                    <p:nvPr/>
                  </p:nvSpPr>
                  <p:spPr>
                    <a:xfrm>
                      <a:off x="5040428" y="57286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4" name="Oval 263">
                      <a:extLst>
                        <a:ext uri="{FF2B5EF4-FFF2-40B4-BE49-F238E27FC236}">
                          <a16:creationId xmlns:a16="http://schemas.microsoft.com/office/drawing/2014/main" id="{615899A9-5AA2-8870-5E77-4525423D7814}"/>
                        </a:ext>
                      </a:extLst>
                    </p:cNvPr>
                    <p:cNvSpPr/>
                    <p:nvPr/>
                  </p:nvSpPr>
                  <p:spPr>
                    <a:xfrm>
                      <a:off x="5178580" y="57014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5" name="Oval 264">
                      <a:extLst>
                        <a:ext uri="{FF2B5EF4-FFF2-40B4-BE49-F238E27FC236}">
                          <a16:creationId xmlns:a16="http://schemas.microsoft.com/office/drawing/2014/main" id="{6B2FD03F-AD76-E5C3-4F39-EB9AFFE9DFF6}"/>
                        </a:ext>
                      </a:extLst>
                    </p:cNvPr>
                    <p:cNvSpPr/>
                    <p:nvPr/>
                  </p:nvSpPr>
                  <p:spPr>
                    <a:xfrm>
                      <a:off x="4763611" y="585206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6" name="Oval 265">
                      <a:extLst>
                        <a:ext uri="{FF2B5EF4-FFF2-40B4-BE49-F238E27FC236}">
                          <a16:creationId xmlns:a16="http://schemas.microsoft.com/office/drawing/2014/main" id="{F051E92D-BF0B-10A1-38E6-700937D27364}"/>
                        </a:ext>
                      </a:extLst>
                    </p:cNvPr>
                    <p:cNvSpPr/>
                    <p:nvPr/>
                  </p:nvSpPr>
                  <p:spPr>
                    <a:xfrm>
                      <a:off x="4842345" y="57976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7" name="Oval 266">
                      <a:extLst>
                        <a:ext uri="{FF2B5EF4-FFF2-40B4-BE49-F238E27FC236}">
                          <a16:creationId xmlns:a16="http://schemas.microsoft.com/office/drawing/2014/main" id="{986F0164-761C-AADC-ABE4-EDB0131C348B}"/>
                        </a:ext>
                      </a:extLst>
                    </p:cNvPr>
                    <p:cNvSpPr/>
                    <p:nvPr/>
                  </p:nvSpPr>
                  <p:spPr>
                    <a:xfrm>
                      <a:off x="4997803" y="57358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8" name="Oval 267">
                      <a:extLst>
                        <a:ext uri="{FF2B5EF4-FFF2-40B4-BE49-F238E27FC236}">
                          <a16:creationId xmlns:a16="http://schemas.microsoft.com/office/drawing/2014/main" id="{72A17137-6C40-5D0E-5A12-CF404DAA9E46}"/>
                        </a:ext>
                      </a:extLst>
                    </p:cNvPr>
                    <p:cNvSpPr/>
                    <p:nvPr/>
                  </p:nvSpPr>
                  <p:spPr>
                    <a:xfrm>
                      <a:off x="4921146" y="57533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9" name="Oval 268">
                      <a:extLst>
                        <a:ext uri="{FF2B5EF4-FFF2-40B4-BE49-F238E27FC236}">
                          <a16:creationId xmlns:a16="http://schemas.microsoft.com/office/drawing/2014/main" id="{3C46EEA9-61A7-4783-A7C5-0A03191A4014}"/>
                        </a:ext>
                      </a:extLst>
                    </p:cNvPr>
                    <p:cNvSpPr/>
                    <p:nvPr/>
                  </p:nvSpPr>
                  <p:spPr>
                    <a:xfrm>
                      <a:off x="5045667" y="57806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0" name="Oval 269">
                      <a:extLst>
                        <a:ext uri="{FF2B5EF4-FFF2-40B4-BE49-F238E27FC236}">
                          <a16:creationId xmlns:a16="http://schemas.microsoft.com/office/drawing/2014/main" id="{FF4867AF-FD1C-4026-F9EE-449923204704}"/>
                        </a:ext>
                      </a:extLst>
                    </p:cNvPr>
                    <p:cNvSpPr/>
                    <p:nvPr/>
                  </p:nvSpPr>
                  <p:spPr>
                    <a:xfrm>
                      <a:off x="5356244" y="56846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1" name="Oval 270">
                      <a:extLst>
                        <a:ext uri="{FF2B5EF4-FFF2-40B4-BE49-F238E27FC236}">
                          <a16:creationId xmlns:a16="http://schemas.microsoft.com/office/drawing/2014/main" id="{AFA641DC-D55F-0F10-4187-AC4D75C97AC1}"/>
                        </a:ext>
                      </a:extLst>
                    </p:cNvPr>
                    <p:cNvSpPr/>
                    <p:nvPr/>
                  </p:nvSpPr>
                  <p:spPr>
                    <a:xfrm>
                      <a:off x="5183819" y="57533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2" name="Oval 271">
                      <a:extLst>
                        <a:ext uri="{FF2B5EF4-FFF2-40B4-BE49-F238E27FC236}">
                          <a16:creationId xmlns:a16="http://schemas.microsoft.com/office/drawing/2014/main" id="{062ABE71-964A-8BB8-457F-19907C96198E}"/>
                        </a:ext>
                      </a:extLst>
                    </p:cNvPr>
                    <p:cNvSpPr/>
                    <p:nvPr/>
                  </p:nvSpPr>
                  <p:spPr>
                    <a:xfrm>
                      <a:off x="5459865" y="56574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3" name="Oval 272">
                      <a:extLst>
                        <a:ext uri="{FF2B5EF4-FFF2-40B4-BE49-F238E27FC236}">
                          <a16:creationId xmlns:a16="http://schemas.microsoft.com/office/drawing/2014/main" id="{01FAF262-E3CE-6B66-6979-1BB024F4282B}"/>
                        </a:ext>
                      </a:extLst>
                    </p:cNvPr>
                    <p:cNvSpPr/>
                    <p:nvPr/>
                  </p:nvSpPr>
                  <p:spPr>
                    <a:xfrm>
                      <a:off x="5525726" y="56846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4" name="Oval 273">
                      <a:extLst>
                        <a:ext uri="{FF2B5EF4-FFF2-40B4-BE49-F238E27FC236}">
                          <a16:creationId xmlns:a16="http://schemas.microsoft.com/office/drawing/2014/main" id="{2F922ED6-AF4E-C506-7AEB-E90C010EACA0}"/>
                        </a:ext>
                      </a:extLst>
                    </p:cNvPr>
                    <p:cNvSpPr/>
                    <p:nvPr/>
                  </p:nvSpPr>
                  <p:spPr>
                    <a:xfrm>
                      <a:off x="4814246" y="57953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5" name="Oval 274">
                      <a:extLst>
                        <a:ext uri="{FF2B5EF4-FFF2-40B4-BE49-F238E27FC236}">
                          <a16:creationId xmlns:a16="http://schemas.microsoft.com/office/drawing/2014/main" id="{AA8221CE-FCA7-C42C-0870-F33070171267}"/>
                        </a:ext>
                      </a:extLst>
                    </p:cNvPr>
                    <p:cNvSpPr/>
                    <p:nvPr/>
                  </p:nvSpPr>
                  <p:spPr>
                    <a:xfrm>
                      <a:off x="4969704" y="573354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6" name="Oval 275">
                      <a:extLst>
                        <a:ext uri="{FF2B5EF4-FFF2-40B4-BE49-F238E27FC236}">
                          <a16:creationId xmlns:a16="http://schemas.microsoft.com/office/drawing/2014/main" id="{D50031AF-8553-085A-48F2-C2447E4A864D}"/>
                        </a:ext>
                      </a:extLst>
                    </p:cNvPr>
                    <p:cNvSpPr/>
                    <p:nvPr/>
                  </p:nvSpPr>
                  <p:spPr>
                    <a:xfrm>
                      <a:off x="4893047" y="57510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7" name="Oval 276">
                      <a:extLst>
                        <a:ext uri="{FF2B5EF4-FFF2-40B4-BE49-F238E27FC236}">
                          <a16:creationId xmlns:a16="http://schemas.microsoft.com/office/drawing/2014/main" id="{8B2900DB-9584-8FF6-BDC6-A4C0D9862E0F}"/>
                        </a:ext>
                      </a:extLst>
                    </p:cNvPr>
                    <p:cNvSpPr/>
                    <p:nvPr/>
                  </p:nvSpPr>
                  <p:spPr>
                    <a:xfrm>
                      <a:off x="5017568" y="57782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8" name="Oval 277">
                      <a:extLst>
                        <a:ext uri="{FF2B5EF4-FFF2-40B4-BE49-F238E27FC236}">
                          <a16:creationId xmlns:a16="http://schemas.microsoft.com/office/drawing/2014/main" id="{361480FF-668F-AED4-2EFA-995CC353874C}"/>
                        </a:ext>
                      </a:extLst>
                    </p:cNvPr>
                    <p:cNvSpPr/>
                    <p:nvPr/>
                  </p:nvSpPr>
                  <p:spPr>
                    <a:xfrm>
                      <a:off x="5328145" y="5682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9" name="Oval 278">
                      <a:extLst>
                        <a:ext uri="{FF2B5EF4-FFF2-40B4-BE49-F238E27FC236}">
                          <a16:creationId xmlns:a16="http://schemas.microsoft.com/office/drawing/2014/main" id="{070C443C-913D-691C-31DA-80250F1ADA6F}"/>
                        </a:ext>
                      </a:extLst>
                    </p:cNvPr>
                    <p:cNvSpPr/>
                    <p:nvPr/>
                  </p:nvSpPr>
                  <p:spPr>
                    <a:xfrm>
                      <a:off x="5155720" y="57510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0" name="Oval 279">
                      <a:extLst>
                        <a:ext uri="{FF2B5EF4-FFF2-40B4-BE49-F238E27FC236}">
                          <a16:creationId xmlns:a16="http://schemas.microsoft.com/office/drawing/2014/main" id="{E947FAA3-D0B2-0923-4236-9BFD93430D3F}"/>
                        </a:ext>
                      </a:extLst>
                    </p:cNvPr>
                    <p:cNvSpPr/>
                    <p:nvPr/>
                  </p:nvSpPr>
                  <p:spPr>
                    <a:xfrm>
                      <a:off x="5431766" y="565509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1" name="Oval 280">
                      <a:extLst>
                        <a:ext uri="{FF2B5EF4-FFF2-40B4-BE49-F238E27FC236}">
                          <a16:creationId xmlns:a16="http://schemas.microsoft.com/office/drawing/2014/main" id="{46ACEF28-06A4-9760-652C-56819AF7EB65}"/>
                        </a:ext>
                      </a:extLst>
                    </p:cNvPr>
                    <p:cNvSpPr/>
                    <p:nvPr/>
                  </p:nvSpPr>
                  <p:spPr>
                    <a:xfrm>
                      <a:off x="5497627" y="5682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2" name="Oval 281">
                      <a:extLst>
                        <a:ext uri="{FF2B5EF4-FFF2-40B4-BE49-F238E27FC236}">
                          <a16:creationId xmlns:a16="http://schemas.microsoft.com/office/drawing/2014/main" id="{761A383D-40ED-F28B-7B77-87B55EA1D438}"/>
                        </a:ext>
                      </a:extLst>
                    </p:cNvPr>
                    <p:cNvSpPr/>
                    <p:nvPr/>
                  </p:nvSpPr>
                  <p:spPr>
                    <a:xfrm>
                      <a:off x="5218971" y="57387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3" name="Oval 282">
                      <a:extLst>
                        <a:ext uri="{FF2B5EF4-FFF2-40B4-BE49-F238E27FC236}">
                          <a16:creationId xmlns:a16="http://schemas.microsoft.com/office/drawing/2014/main" id="{CFF25FD8-078C-F984-DBE0-9751018119B3}"/>
                        </a:ext>
                      </a:extLst>
                    </p:cNvPr>
                    <p:cNvSpPr/>
                    <p:nvPr/>
                  </p:nvSpPr>
                  <p:spPr>
                    <a:xfrm>
                      <a:off x="5322592" y="571149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4" name="Oval 283">
                      <a:extLst>
                        <a:ext uri="{FF2B5EF4-FFF2-40B4-BE49-F238E27FC236}">
                          <a16:creationId xmlns:a16="http://schemas.microsoft.com/office/drawing/2014/main" id="{5A550083-8A87-9E83-B0BF-388E35E23452}"/>
                        </a:ext>
                      </a:extLst>
                    </p:cNvPr>
                    <p:cNvSpPr/>
                    <p:nvPr/>
                  </p:nvSpPr>
                  <p:spPr>
                    <a:xfrm>
                      <a:off x="5388453" y="57387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5" name="Oval 284">
                      <a:extLst>
                        <a:ext uri="{FF2B5EF4-FFF2-40B4-BE49-F238E27FC236}">
                          <a16:creationId xmlns:a16="http://schemas.microsoft.com/office/drawing/2014/main" id="{2B080837-4580-D889-78E4-621D6D884D8B}"/>
                        </a:ext>
                      </a:extLst>
                    </p:cNvPr>
                    <p:cNvSpPr/>
                    <p:nvPr/>
                  </p:nvSpPr>
                  <p:spPr>
                    <a:xfrm>
                      <a:off x="5129830" y="56672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6" name="Oval 285">
                      <a:extLst>
                        <a:ext uri="{FF2B5EF4-FFF2-40B4-BE49-F238E27FC236}">
                          <a16:creationId xmlns:a16="http://schemas.microsoft.com/office/drawing/2014/main" id="{334901FC-2024-A57F-8CF2-ECB8A113276A}"/>
                        </a:ext>
                      </a:extLst>
                    </p:cNvPr>
                    <p:cNvSpPr/>
                    <p:nvPr/>
                  </p:nvSpPr>
                  <p:spPr>
                    <a:xfrm>
                      <a:off x="5299312" y="56672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7" name="Oval 286">
                      <a:extLst>
                        <a:ext uri="{FF2B5EF4-FFF2-40B4-BE49-F238E27FC236}">
                          <a16:creationId xmlns:a16="http://schemas.microsoft.com/office/drawing/2014/main" id="{35B5D1A9-DA74-BDD6-D899-053479C8D9DE}"/>
                        </a:ext>
                      </a:extLst>
                    </p:cNvPr>
                    <p:cNvSpPr/>
                    <p:nvPr/>
                  </p:nvSpPr>
                  <p:spPr>
                    <a:xfrm>
                      <a:off x="5135069" y="571918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8" name="Oval 287">
                      <a:extLst>
                        <a:ext uri="{FF2B5EF4-FFF2-40B4-BE49-F238E27FC236}">
                          <a16:creationId xmlns:a16="http://schemas.microsoft.com/office/drawing/2014/main" id="{DC92E6AD-BE3B-5636-C8BC-C7989A534372}"/>
                        </a:ext>
                      </a:extLst>
                    </p:cNvPr>
                    <p:cNvSpPr/>
                    <p:nvPr/>
                  </p:nvSpPr>
                  <p:spPr>
                    <a:xfrm>
                      <a:off x="5238690" y="569196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9" name="Oval 288">
                      <a:extLst>
                        <a:ext uri="{FF2B5EF4-FFF2-40B4-BE49-F238E27FC236}">
                          <a16:creationId xmlns:a16="http://schemas.microsoft.com/office/drawing/2014/main" id="{8A9D7259-623C-B915-2B4A-BB9CAA6B4025}"/>
                        </a:ext>
                      </a:extLst>
                    </p:cNvPr>
                    <p:cNvSpPr/>
                    <p:nvPr/>
                  </p:nvSpPr>
                  <p:spPr>
                    <a:xfrm>
                      <a:off x="5304551" y="571918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0" name="Oval 289">
                      <a:extLst>
                        <a:ext uri="{FF2B5EF4-FFF2-40B4-BE49-F238E27FC236}">
                          <a16:creationId xmlns:a16="http://schemas.microsoft.com/office/drawing/2014/main" id="{2039BCA3-D514-153E-36B8-A1AC3DD349DC}"/>
                        </a:ext>
                      </a:extLst>
                    </p:cNvPr>
                    <p:cNvSpPr/>
                    <p:nvPr/>
                  </p:nvSpPr>
                  <p:spPr>
                    <a:xfrm>
                      <a:off x="5106970" y="57168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1" name="Oval 290">
                      <a:extLst>
                        <a:ext uri="{FF2B5EF4-FFF2-40B4-BE49-F238E27FC236}">
                          <a16:creationId xmlns:a16="http://schemas.microsoft.com/office/drawing/2014/main" id="{D13CC485-C24C-8B79-B97F-0848E244EEB0}"/>
                        </a:ext>
                      </a:extLst>
                    </p:cNvPr>
                    <p:cNvSpPr/>
                    <p:nvPr/>
                  </p:nvSpPr>
                  <p:spPr>
                    <a:xfrm>
                      <a:off x="5210591" y="56896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2" name="Oval 291">
                      <a:extLst>
                        <a:ext uri="{FF2B5EF4-FFF2-40B4-BE49-F238E27FC236}">
                          <a16:creationId xmlns:a16="http://schemas.microsoft.com/office/drawing/2014/main" id="{06FCA0D6-E619-752C-4109-87B775FA5189}"/>
                        </a:ext>
                      </a:extLst>
                    </p:cNvPr>
                    <p:cNvSpPr/>
                    <p:nvPr/>
                  </p:nvSpPr>
                  <p:spPr>
                    <a:xfrm>
                      <a:off x="5276452" y="57168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3" name="Oval 292">
                      <a:extLst>
                        <a:ext uri="{FF2B5EF4-FFF2-40B4-BE49-F238E27FC236}">
                          <a16:creationId xmlns:a16="http://schemas.microsoft.com/office/drawing/2014/main" id="{ABEE9307-CAB1-4A08-BCFF-B00B2D40C6DB}"/>
                        </a:ext>
                      </a:extLst>
                    </p:cNvPr>
                    <p:cNvSpPr/>
                    <p:nvPr/>
                  </p:nvSpPr>
                  <p:spPr>
                    <a:xfrm>
                      <a:off x="5100151" y="57605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4" name="Oval 293">
                      <a:extLst>
                        <a:ext uri="{FF2B5EF4-FFF2-40B4-BE49-F238E27FC236}">
                          <a16:creationId xmlns:a16="http://schemas.microsoft.com/office/drawing/2014/main" id="{F7F8C7F2-137E-D2D2-D42E-498DF5958E61}"/>
                        </a:ext>
                      </a:extLst>
                    </p:cNvPr>
                    <p:cNvSpPr/>
                    <p:nvPr/>
                  </p:nvSpPr>
                  <p:spPr>
                    <a:xfrm>
                      <a:off x="5203772" y="57333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5" name="Oval 294">
                      <a:extLst>
                        <a:ext uri="{FF2B5EF4-FFF2-40B4-BE49-F238E27FC236}">
                          <a16:creationId xmlns:a16="http://schemas.microsoft.com/office/drawing/2014/main" id="{B0ECB21D-AD1A-A825-04F6-E127DBF4358D}"/>
                        </a:ext>
                      </a:extLst>
                    </p:cNvPr>
                    <p:cNvSpPr/>
                    <p:nvPr/>
                  </p:nvSpPr>
                  <p:spPr>
                    <a:xfrm>
                      <a:off x="5269633" y="57605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6" name="Oval 295">
                      <a:extLst>
                        <a:ext uri="{FF2B5EF4-FFF2-40B4-BE49-F238E27FC236}">
                          <a16:creationId xmlns:a16="http://schemas.microsoft.com/office/drawing/2014/main" id="{84140400-525E-35AC-8472-522CA7DC226E}"/>
                        </a:ext>
                      </a:extLst>
                    </p:cNvPr>
                    <p:cNvSpPr/>
                    <p:nvPr/>
                  </p:nvSpPr>
                  <p:spPr>
                    <a:xfrm>
                      <a:off x="5094373" y="56707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7" name="Oval 296">
                      <a:extLst>
                        <a:ext uri="{FF2B5EF4-FFF2-40B4-BE49-F238E27FC236}">
                          <a16:creationId xmlns:a16="http://schemas.microsoft.com/office/drawing/2014/main" id="{D0E12C4D-2DD9-FB24-8C34-AE7CE8D40C40}"/>
                        </a:ext>
                      </a:extLst>
                    </p:cNvPr>
                    <p:cNvSpPr/>
                    <p:nvPr/>
                  </p:nvSpPr>
                  <p:spPr>
                    <a:xfrm>
                      <a:off x="5011010" y="56891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8" name="Oval 297">
                      <a:extLst>
                        <a:ext uri="{FF2B5EF4-FFF2-40B4-BE49-F238E27FC236}">
                          <a16:creationId xmlns:a16="http://schemas.microsoft.com/office/drawing/2014/main" id="{3351AB59-8B10-4957-332F-14AA05582994}"/>
                        </a:ext>
                      </a:extLst>
                    </p:cNvPr>
                    <p:cNvSpPr/>
                    <p:nvPr/>
                  </p:nvSpPr>
                  <p:spPr>
                    <a:xfrm>
                      <a:off x="5114631" y="566189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9" name="Oval 298">
                      <a:extLst>
                        <a:ext uri="{FF2B5EF4-FFF2-40B4-BE49-F238E27FC236}">
                          <a16:creationId xmlns:a16="http://schemas.microsoft.com/office/drawing/2014/main" id="{18E3E86E-CF4A-FF43-7E2C-F2D0CE8317B7}"/>
                        </a:ext>
                      </a:extLst>
                    </p:cNvPr>
                    <p:cNvSpPr/>
                    <p:nvPr/>
                  </p:nvSpPr>
                  <p:spPr>
                    <a:xfrm>
                      <a:off x="5180492" y="56891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0" name="Oval 299">
                      <a:extLst>
                        <a:ext uri="{FF2B5EF4-FFF2-40B4-BE49-F238E27FC236}">
                          <a16:creationId xmlns:a16="http://schemas.microsoft.com/office/drawing/2014/main" id="{C885F972-107D-FD7D-0602-F0F95DB23C34}"/>
                        </a:ext>
                      </a:extLst>
                    </p:cNvPr>
                    <p:cNvSpPr/>
                    <p:nvPr/>
                  </p:nvSpPr>
                  <p:spPr>
                    <a:xfrm>
                      <a:off x="5016249" y="57410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1" name="Oval 300">
                      <a:extLst>
                        <a:ext uri="{FF2B5EF4-FFF2-40B4-BE49-F238E27FC236}">
                          <a16:creationId xmlns:a16="http://schemas.microsoft.com/office/drawing/2014/main" id="{4F82DBC1-56F3-D85E-26B7-1A93B4B13230}"/>
                        </a:ext>
                      </a:extLst>
                    </p:cNvPr>
                    <p:cNvSpPr/>
                    <p:nvPr/>
                  </p:nvSpPr>
                  <p:spPr>
                    <a:xfrm>
                      <a:off x="5119870" y="57138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2" name="Oval 301">
                      <a:extLst>
                        <a:ext uri="{FF2B5EF4-FFF2-40B4-BE49-F238E27FC236}">
                          <a16:creationId xmlns:a16="http://schemas.microsoft.com/office/drawing/2014/main" id="{A9366147-1F49-D204-DA20-E838CC45C2B0}"/>
                        </a:ext>
                      </a:extLst>
                    </p:cNvPr>
                    <p:cNvSpPr/>
                    <p:nvPr/>
                  </p:nvSpPr>
                  <p:spPr>
                    <a:xfrm>
                      <a:off x="5185731" y="57410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3" name="Oval 302">
                      <a:extLst>
                        <a:ext uri="{FF2B5EF4-FFF2-40B4-BE49-F238E27FC236}">
                          <a16:creationId xmlns:a16="http://schemas.microsoft.com/office/drawing/2014/main" id="{BD3B9B30-B5CB-2791-4BB2-9C6EF8198A85}"/>
                        </a:ext>
                      </a:extLst>
                    </p:cNvPr>
                    <p:cNvSpPr/>
                    <p:nvPr/>
                  </p:nvSpPr>
                  <p:spPr>
                    <a:xfrm>
                      <a:off x="4988150" y="57387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4" name="Oval 303">
                      <a:extLst>
                        <a:ext uri="{FF2B5EF4-FFF2-40B4-BE49-F238E27FC236}">
                          <a16:creationId xmlns:a16="http://schemas.microsoft.com/office/drawing/2014/main" id="{397B68AA-AE54-9F04-7665-08F15FF49A47}"/>
                        </a:ext>
                      </a:extLst>
                    </p:cNvPr>
                    <p:cNvSpPr/>
                    <p:nvPr/>
                  </p:nvSpPr>
                  <p:spPr>
                    <a:xfrm>
                      <a:off x="5091771" y="571149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5" name="Oval 304">
                      <a:extLst>
                        <a:ext uri="{FF2B5EF4-FFF2-40B4-BE49-F238E27FC236}">
                          <a16:creationId xmlns:a16="http://schemas.microsoft.com/office/drawing/2014/main" id="{E2968640-076A-5501-275B-7474580B106D}"/>
                        </a:ext>
                      </a:extLst>
                    </p:cNvPr>
                    <p:cNvSpPr/>
                    <p:nvPr/>
                  </p:nvSpPr>
                  <p:spPr>
                    <a:xfrm>
                      <a:off x="5157632" y="57387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6" name="Oval 305">
                      <a:extLst>
                        <a:ext uri="{FF2B5EF4-FFF2-40B4-BE49-F238E27FC236}">
                          <a16:creationId xmlns:a16="http://schemas.microsoft.com/office/drawing/2014/main" id="{FC0F7A75-82BD-B43A-34EC-F1508897DE69}"/>
                        </a:ext>
                      </a:extLst>
                    </p:cNvPr>
                    <p:cNvSpPr/>
                    <p:nvPr/>
                  </p:nvSpPr>
                  <p:spPr>
                    <a:xfrm>
                      <a:off x="4892079" y="57879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7" name="Oval 306">
                      <a:extLst>
                        <a:ext uri="{FF2B5EF4-FFF2-40B4-BE49-F238E27FC236}">
                          <a16:creationId xmlns:a16="http://schemas.microsoft.com/office/drawing/2014/main" id="{451E97C0-D3A0-D332-3C5B-1425537EAFEC}"/>
                        </a:ext>
                      </a:extLst>
                    </p:cNvPr>
                    <p:cNvSpPr/>
                    <p:nvPr/>
                  </p:nvSpPr>
                  <p:spPr>
                    <a:xfrm>
                      <a:off x="4957940" y="58151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 name="Oval 307">
                      <a:extLst>
                        <a:ext uri="{FF2B5EF4-FFF2-40B4-BE49-F238E27FC236}">
                          <a16:creationId xmlns:a16="http://schemas.microsoft.com/office/drawing/2014/main" id="{CEF17438-DB10-6F70-0DD9-C3CB2A1169BE}"/>
                        </a:ext>
                      </a:extLst>
                    </p:cNvPr>
                    <p:cNvSpPr/>
                    <p:nvPr/>
                  </p:nvSpPr>
                  <p:spPr>
                    <a:xfrm>
                      <a:off x="4940858" y="59675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9" name="Oval 308">
                      <a:extLst>
                        <a:ext uri="{FF2B5EF4-FFF2-40B4-BE49-F238E27FC236}">
                          <a16:creationId xmlns:a16="http://schemas.microsoft.com/office/drawing/2014/main" id="{8D9CA089-2D58-2E37-F28E-7410B3B2BDD0}"/>
                        </a:ext>
                      </a:extLst>
                    </p:cNvPr>
                    <p:cNvSpPr/>
                    <p:nvPr/>
                  </p:nvSpPr>
                  <p:spPr>
                    <a:xfrm>
                      <a:off x="5044479" y="59403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0" name="Oval 309">
                      <a:extLst>
                        <a:ext uri="{FF2B5EF4-FFF2-40B4-BE49-F238E27FC236}">
                          <a16:creationId xmlns:a16="http://schemas.microsoft.com/office/drawing/2014/main" id="{B540CC70-6613-4AAA-B1D8-DC6FF6E1C347}"/>
                        </a:ext>
                      </a:extLst>
                    </p:cNvPr>
                    <p:cNvSpPr/>
                    <p:nvPr/>
                  </p:nvSpPr>
                  <p:spPr>
                    <a:xfrm>
                      <a:off x="5110340" y="596755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1" name="Oval 310">
                      <a:extLst>
                        <a:ext uri="{FF2B5EF4-FFF2-40B4-BE49-F238E27FC236}">
                          <a16:creationId xmlns:a16="http://schemas.microsoft.com/office/drawing/2014/main" id="{DBA90275-0685-09B7-A846-FB10396B4FBC}"/>
                        </a:ext>
                      </a:extLst>
                    </p:cNvPr>
                    <p:cNvSpPr/>
                    <p:nvPr/>
                  </p:nvSpPr>
                  <p:spPr>
                    <a:xfrm>
                      <a:off x="4869219" y="58505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2" name="Oval 311">
                      <a:extLst>
                        <a:ext uri="{FF2B5EF4-FFF2-40B4-BE49-F238E27FC236}">
                          <a16:creationId xmlns:a16="http://schemas.microsoft.com/office/drawing/2014/main" id="{9A2A0C69-D733-66AB-2C6C-D94CB08202DB}"/>
                        </a:ext>
                      </a:extLst>
                    </p:cNvPr>
                    <p:cNvSpPr/>
                    <p:nvPr/>
                  </p:nvSpPr>
                  <p:spPr>
                    <a:xfrm>
                      <a:off x="4935080" y="58777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3" name="Oval 312">
                      <a:extLst>
                        <a:ext uri="{FF2B5EF4-FFF2-40B4-BE49-F238E27FC236}">
                          <a16:creationId xmlns:a16="http://schemas.microsoft.com/office/drawing/2014/main" id="{933C14D8-C7A2-AACB-B8BB-E499EF729618}"/>
                        </a:ext>
                      </a:extLst>
                    </p:cNvPr>
                    <p:cNvSpPr/>
                    <p:nvPr/>
                  </p:nvSpPr>
                  <p:spPr>
                    <a:xfrm>
                      <a:off x="4892079" y="58064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 name="Oval 313">
                      <a:extLst>
                        <a:ext uri="{FF2B5EF4-FFF2-40B4-BE49-F238E27FC236}">
                          <a16:creationId xmlns:a16="http://schemas.microsoft.com/office/drawing/2014/main" id="{B343C89D-5D16-649A-9E58-6F70DCBF2265}"/>
                        </a:ext>
                      </a:extLst>
                    </p:cNvPr>
                    <p:cNvSpPr/>
                    <p:nvPr/>
                  </p:nvSpPr>
                  <p:spPr>
                    <a:xfrm>
                      <a:off x="4957940" y="58336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 name="Oval 314">
                      <a:extLst>
                        <a:ext uri="{FF2B5EF4-FFF2-40B4-BE49-F238E27FC236}">
                          <a16:creationId xmlns:a16="http://schemas.microsoft.com/office/drawing/2014/main" id="{662B4B84-5C68-567B-9C6F-6AFDC008F62C}"/>
                        </a:ext>
                      </a:extLst>
                    </p:cNvPr>
                    <p:cNvSpPr/>
                    <p:nvPr/>
                  </p:nvSpPr>
                  <p:spPr>
                    <a:xfrm>
                      <a:off x="4851717" y="58961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6" name="Oval 315">
                      <a:extLst>
                        <a:ext uri="{FF2B5EF4-FFF2-40B4-BE49-F238E27FC236}">
                          <a16:creationId xmlns:a16="http://schemas.microsoft.com/office/drawing/2014/main" id="{DA530395-D8E8-1C41-09C9-158D436C0832}"/>
                        </a:ext>
                      </a:extLst>
                    </p:cNvPr>
                    <p:cNvSpPr/>
                    <p:nvPr/>
                  </p:nvSpPr>
                  <p:spPr>
                    <a:xfrm>
                      <a:off x="4955338" y="58688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7" name="Oval 316">
                      <a:extLst>
                        <a:ext uri="{FF2B5EF4-FFF2-40B4-BE49-F238E27FC236}">
                          <a16:creationId xmlns:a16="http://schemas.microsoft.com/office/drawing/2014/main" id="{D7481244-84A3-0E8F-9878-3BD03039FCCA}"/>
                        </a:ext>
                      </a:extLst>
                    </p:cNvPr>
                    <p:cNvSpPr/>
                    <p:nvPr/>
                  </p:nvSpPr>
                  <p:spPr>
                    <a:xfrm>
                      <a:off x="5021199" y="58961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8" name="Oval 317">
                      <a:extLst>
                        <a:ext uri="{FF2B5EF4-FFF2-40B4-BE49-F238E27FC236}">
                          <a16:creationId xmlns:a16="http://schemas.microsoft.com/office/drawing/2014/main" id="{D5BF0DA8-5C02-29E8-432B-2F56F05835C9}"/>
                        </a:ext>
                      </a:extLst>
                    </p:cNvPr>
                    <p:cNvSpPr/>
                    <p:nvPr/>
                  </p:nvSpPr>
                  <p:spPr>
                    <a:xfrm>
                      <a:off x="4856956" y="59480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9" name="Oval 318">
                      <a:extLst>
                        <a:ext uri="{FF2B5EF4-FFF2-40B4-BE49-F238E27FC236}">
                          <a16:creationId xmlns:a16="http://schemas.microsoft.com/office/drawing/2014/main" id="{63E17276-BF90-B1C9-40CA-326D4FDD625B}"/>
                        </a:ext>
                      </a:extLst>
                    </p:cNvPr>
                    <p:cNvSpPr/>
                    <p:nvPr/>
                  </p:nvSpPr>
                  <p:spPr>
                    <a:xfrm>
                      <a:off x="4960577" y="59208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0" name="Oval 319">
                      <a:extLst>
                        <a:ext uri="{FF2B5EF4-FFF2-40B4-BE49-F238E27FC236}">
                          <a16:creationId xmlns:a16="http://schemas.microsoft.com/office/drawing/2014/main" id="{4A12A70E-3EC4-B0B9-2FFC-7F7D2F80E6EF}"/>
                        </a:ext>
                      </a:extLst>
                    </p:cNvPr>
                    <p:cNvSpPr/>
                    <p:nvPr/>
                  </p:nvSpPr>
                  <p:spPr>
                    <a:xfrm>
                      <a:off x="5026438" y="59480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1" name="Oval 320">
                      <a:extLst>
                        <a:ext uri="{FF2B5EF4-FFF2-40B4-BE49-F238E27FC236}">
                          <a16:creationId xmlns:a16="http://schemas.microsoft.com/office/drawing/2014/main" id="{7B88A4FB-6ED3-9E13-E442-32D097513696}"/>
                        </a:ext>
                      </a:extLst>
                    </p:cNvPr>
                    <p:cNvSpPr/>
                    <p:nvPr/>
                  </p:nvSpPr>
                  <p:spPr>
                    <a:xfrm>
                      <a:off x="4828857" y="59457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2" name="Oval 321">
                      <a:extLst>
                        <a:ext uri="{FF2B5EF4-FFF2-40B4-BE49-F238E27FC236}">
                          <a16:creationId xmlns:a16="http://schemas.microsoft.com/office/drawing/2014/main" id="{0385E185-2DE7-8B29-D298-469D1910C82F}"/>
                        </a:ext>
                      </a:extLst>
                    </p:cNvPr>
                    <p:cNvSpPr/>
                    <p:nvPr/>
                  </p:nvSpPr>
                  <p:spPr>
                    <a:xfrm>
                      <a:off x="4932478" y="59184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3" name="Oval 322">
                      <a:extLst>
                        <a:ext uri="{FF2B5EF4-FFF2-40B4-BE49-F238E27FC236}">
                          <a16:creationId xmlns:a16="http://schemas.microsoft.com/office/drawing/2014/main" id="{830C5224-5028-B92E-2401-191D7273DDC8}"/>
                        </a:ext>
                      </a:extLst>
                    </p:cNvPr>
                    <p:cNvSpPr/>
                    <p:nvPr/>
                  </p:nvSpPr>
                  <p:spPr>
                    <a:xfrm>
                      <a:off x="4998339" y="59457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4" name="Oval 323">
                      <a:extLst>
                        <a:ext uri="{FF2B5EF4-FFF2-40B4-BE49-F238E27FC236}">
                          <a16:creationId xmlns:a16="http://schemas.microsoft.com/office/drawing/2014/main" id="{22914DCC-4EBC-12B2-0BD3-035287BACDE2}"/>
                        </a:ext>
                      </a:extLst>
                    </p:cNvPr>
                    <p:cNvSpPr/>
                    <p:nvPr/>
                  </p:nvSpPr>
                  <p:spPr>
                    <a:xfrm>
                      <a:off x="5307886" y="565669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5" name="Oval 324">
                      <a:extLst>
                        <a:ext uri="{FF2B5EF4-FFF2-40B4-BE49-F238E27FC236}">
                          <a16:creationId xmlns:a16="http://schemas.microsoft.com/office/drawing/2014/main" id="{04D0329B-F78D-78A9-7512-E14F1B216A40}"/>
                        </a:ext>
                      </a:extLst>
                    </p:cNvPr>
                    <p:cNvSpPr/>
                    <p:nvPr/>
                  </p:nvSpPr>
                  <p:spPr>
                    <a:xfrm>
                      <a:off x="5373747" y="56839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6" name="Oval 325">
                      <a:extLst>
                        <a:ext uri="{FF2B5EF4-FFF2-40B4-BE49-F238E27FC236}">
                          <a16:creationId xmlns:a16="http://schemas.microsoft.com/office/drawing/2014/main" id="{3816E6BA-C287-6F63-29C6-50FC709DE680}"/>
                        </a:ext>
                      </a:extLst>
                    </p:cNvPr>
                    <p:cNvSpPr/>
                    <p:nvPr/>
                  </p:nvSpPr>
                  <p:spPr>
                    <a:xfrm>
                      <a:off x="5356665" y="5836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7" name="Oval 326">
                      <a:extLst>
                        <a:ext uri="{FF2B5EF4-FFF2-40B4-BE49-F238E27FC236}">
                          <a16:creationId xmlns:a16="http://schemas.microsoft.com/office/drawing/2014/main" id="{B8D43DEE-FB3D-3DFF-9D0F-378B0173312D}"/>
                        </a:ext>
                      </a:extLst>
                    </p:cNvPr>
                    <p:cNvSpPr/>
                    <p:nvPr/>
                  </p:nvSpPr>
                  <p:spPr>
                    <a:xfrm>
                      <a:off x="5460286" y="580909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8" name="Oval 327">
                      <a:extLst>
                        <a:ext uri="{FF2B5EF4-FFF2-40B4-BE49-F238E27FC236}">
                          <a16:creationId xmlns:a16="http://schemas.microsoft.com/office/drawing/2014/main" id="{6F616AF3-4BDD-C800-1EAB-C4C666D4AB17}"/>
                        </a:ext>
                      </a:extLst>
                    </p:cNvPr>
                    <p:cNvSpPr/>
                    <p:nvPr/>
                  </p:nvSpPr>
                  <p:spPr>
                    <a:xfrm>
                      <a:off x="5526147" y="58363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9" name="Oval 328">
                      <a:extLst>
                        <a:ext uri="{FF2B5EF4-FFF2-40B4-BE49-F238E27FC236}">
                          <a16:creationId xmlns:a16="http://schemas.microsoft.com/office/drawing/2014/main" id="{C5F15C0F-83C3-016D-2E83-8A0040EEE987}"/>
                        </a:ext>
                      </a:extLst>
                    </p:cNvPr>
                    <p:cNvSpPr/>
                    <p:nvPr/>
                  </p:nvSpPr>
                  <p:spPr>
                    <a:xfrm>
                      <a:off x="5285026" y="57192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0" name="Oval 329">
                      <a:extLst>
                        <a:ext uri="{FF2B5EF4-FFF2-40B4-BE49-F238E27FC236}">
                          <a16:creationId xmlns:a16="http://schemas.microsoft.com/office/drawing/2014/main" id="{16E6DC4B-8E95-986A-BE41-30EEFCD1D6AB}"/>
                        </a:ext>
                      </a:extLst>
                    </p:cNvPr>
                    <p:cNvSpPr/>
                    <p:nvPr/>
                  </p:nvSpPr>
                  <p:spPr>
                    <a:xfrm>
                      <a:off x="5350887" y="57465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1" name="Oval 330">
                      <a:extLst>
                        <a:ext uri="{FF2B5EF4-FFF2-40B4-BE49-F238E27FC236}">
                          <a16:creationId xmlns:a16="http://schemas.microsoft.com/office/drawing/2014/main" id="{BF1EBE7C-E803-7942-E923-58D811D5127F}"/>
                        </a:ext>
                      </a:extLst>
                    </p:cNvPr>
                    <p:cNvSpPr/>
                    <p:nvPr/>
                  </p:nvSpPr>
                  <p:spPr>
                    <a:xfrm>
                      <a:off x="5307886" y="56752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2" name="Oval 331">
                      <a:extLst>
                        <a:ext uri="{FF2B5EF4-FFF2-40B4-BE49-F238E27FC236}">
                          <a16:creationId xmlns:a16="http://schemas.microsoft.com/office/drawing/2014/main" id="{B2CC4E64-EBA4-D6E2-068A-C1CA2EFDA262}"/>
                        </a:ext>
                      </a:extLst>
                    </p:cNvPr>
                    <p:cNvSpPr/>
                    <p:nvPr/>
                  </p:nvSpPr>
                  <p:spPr>
                    <a:xfrm>
                      <a:off x="5373747" y="57024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3" name="Oval 332">
                      <a:extLst>
                        <a:ext uri="{FF2B5EF4-FFF2-40B4-BE49-F238E27FC236}">
                          <a16:creationId xmlns:a16="http://schemas.microsoft.com/office/drawing/2014/main" id="{B3644FCD-C1E8-D419-36DD-B3AA06CC5390}"/>
                        </a:ext>
                      </a:extLst>
                    </p:cNvPr>
                    <p:cNvSpPr/>
                    <p:nvPr/>
                  </p:nvSpPr>
                  <p:spPr>
                    <a:xfrm>
                      <a:off x="5267524" y="57648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4" name="Oval 333">
                      <a:extLst>
                        <a:ext uri="{FF2B5EF4-FFF2-40B4-BE49-F238E27FC236}">
                          <a16:creationId xmlns:a16="http://schemas.microsoft.com/office/drawing/2014/main" id="{37881F6A-9FF2-601B-0487-831D03311020}"/>
                        </a:ext>
                      </a:extLst>
                    </p:cNvPr>
                    <p:cNvSpPr/>
                    <p:nvPr/>
                  </p:nvSpPr>
                  <p:spPr>
                    <a:xfrm>
                      <a:off x="5371145" y="57376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5" name="Oval 334">
                      <a:extLst>
                        <a:ext uri="{FF2B5EF4-FFF2-40B4-BE49-F238E27FC236}">
                          <a16:creationId xmlns:a16="http://schemas.microsoft.com/office/drawing/2014/main" id="{3BCAC6F0-0A65-7999-EE62-3B6D080B4110}"/>
                        </a:ext>
                      </a:extLst>
                    </p:cNvPr>
                    <p:cNvSpPr/>
                    <p:nvPr/>
                  </p:nvSpPr>
                  <p:spPr>
                    <a:xfrm>
                      <a:off x="5437006" y="57648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6" name="Oval 335">
                      <a:extLst>
                        <a:ext uri="{FF2B5EF4-FFF2-40B4-BE49-F238E27FC236}">
                          <a16:creationId xmlns:a16="http://schemas.microsoft.com/office/drawing/2014/main" id="{BCA6FEAB-02FA-19B2-A9CB-2720AB9609F4}"/>
                        </a:ext>
                      </a:extLst>
                    </p:cNvPr>
                    <p:cNvSpPr/>
                    <p:nvPr/>
                  </p:nvSpPr>
                  <p:spPr>
                    <a:xfrm>
                      <a:off x="5272763" y="58167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7" name="Oval 336">
                      <a:extLst>
                        <a:ext uri="{FF2B5EF4-FFF2-40B4-BE49-F238E27FC236}">
                          <a16:creationId xmlns:a16="http://schemas.microsoft.com/office/drawing/2014/main" id="{10632D9C-5D7E-A2F8-4282-41115218FFC3}"/>
                        </a:ext>
                      </a:extLst>
                    </p:cNvPr>
                    <p:cNvSpPr/>
                    <p:nvPr/>
                  </p:nvSpPr>
                  <p:spPr>
                    <a:xfrm>
                      <a:off x="5376384" y="57895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8" name="Oval 337">
                      <a:extLst>
                        <a:ext uri="{FF2B5EF4-FFF2-40B4-BE49-F238E27FC236}">
                          <a16:creationId xmlns:a16="http://schemas.microsoft.com/office/drawing/2014/main" id="{2B092558-5339-63D5-AA4B-B1F67AEE7AF5}"/>
                        </a:ext>
                      </a:extLst>
                    </p:cNvPr>
                    <p:cNvSpPr/>
                    <p:nvPr/>
                  </p:nvSpPr>
                  <p:spPr>
                    <a:xfrm>
                      <a:off x="5442245" y="58167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9" name="Oval 338">
                      <a:extLst>
                        <a:ext uri="{FF2B5EF4-FFF2-40B4-BE49-F238E27FC236}">
                          <a16:creationId xmlns:a16="http://schemas.microsoft.com/office/drawing/2014/main" id="{591757CB-3700-9535-B550-12C30F147ABF}"/>
                        </a:ext>
                      </a:extLst>
                    </p:cNvPr>
                    <p:cNvSpPr/>
                    <p:nvPr/>
                  </p:nvSpPr>
                  <p:spPr>
                    <a:xfrm>
                      <a:off x="5244664" y="58144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0" name="Oval 339">
                      <a:extLst>
                        <a:ext uri="{FF2B5EF4-FFF2-40B4-BE49-F238E27FC236}">
                          <a16:creationId xmlns:a16="http://schemas.microsoft.com/office/drawing/2014/main" id="{BA9909F4-0169-6CAA-AE9C-45E5C62941F3}"/>
                        </a:ext>
                      </a:extLst>
                    </p:cNvPr>
                    <p:cNvSpPr/>
                    <p:nvPr/>
                  </p:nvSpPr>
                  <p:spPr>
                    <a:xfrm>
                      <a:off x="5348285" y="57872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1" name="Oval 340">
                      <a:extLst>
                        <a:ext uri="{FF2B5EF4-FFF2-40B4-BE49-F238E27FC236}">
                          <a16:creationId xmlns:a16="http://schemas.microsoft.com/office/drawing/2014/main" id="{8173DB20-3E19-2970-3274-AD421B9AA1D3}"/>
                        </a:ext>
                      </a:extLst>
                    </p:cNvPr>
                    <p:cNvSpPr/>
                    <p:nvPr/>
                  </p:nvSpPr>
                  <p:spPr>
                    <a:xfrm>
                      <a:off x="5414146" y="58144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2" name="Oval 341">
                      <a:extLst>
                        <a:ext uri="{FF2B5EF4-FFF2-40B4-BE49-F238E27FC236}">
                          <a16:creationId xmlns:a16="http://schemas.microsoft.com/office/drawing/2014/main" id="{93639820-613C-4C64-3EF8-702430D121EE}"/>
                        </a:ext>
                      </a:extLst>
                    </p:cNvPr>
                    <p:cNvSpPr/>
                    <p:nvPr/>
                  </p:nvSpPr>
                  <p:spPr>
                    <a:xfrm>
                      <a:off x="5128046" y="57390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3" name="Oval 342">
                      <a:extLst>
                        <a:ext uri="{FF2B5EF4-FFF2-40B4-BE49-F238E27FC236}">
                          <a16:creationId xmlns:a16="http://schemas.microsoft.com/office/drawing/2014/main" id="{4D1EB002-1682-273B-4F1D-0DF9CB297590}"/>
                        </a:ext>
                      </a:extLst>
                    </p:cNvPr>
                    <p:cNvSpPr/>
                    <p:nvPr/>
                  </p:nvSpPr>
                  <p:spPr>
                    <a:xfrm>
                      <a:off x="5193907" y="57662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4" name="Oval 343">
                      <a:extLst>
                        <a:ext uri="{FF2B5EF4-FFF2-40B4-BE49-F238E27FC236}">
                          <a16:creationId xmlns:a16="http://schemas.microsoft.com/office/drawing/2014/main" id="{1EA6ADDA-7E8B-FADE-BA03-9FA83114F1EB}"/>
                        </a:ext>
                      </a:extLst>
                    </p:cNvPr>
                    <p:cNvSpPr/>
                    <p:nvPr/>
                  </p:nvSpPr>
                  <p:spPr>
                    <a:xfrm>
                      <a:off x="5176825" y="59186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5" name="Oval 344">
                      <a:extLst>
                        <a:ext uri="{FF2B5EF4-FFF2-40B4-BE49-F238E27FC236}">
                          <a16:creationId xmlns:a16="http://schemas.microsoft.com/office/drawing/2014/main" id="{EE803860-EFDA-9B4C-1D6F-29B534AD6A64}"/>
                        </a:ext>
                      </a:extLst>
                    </p:cNvPr>
                    <p:cNvSpPr/>
                    <p:nvPr/>
                  </p:nvSpPr>
                  <p:spPr>
                    <a:xfrm>
                      <a:off x="5280446" y="58914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6" name="Oval 345">
                      <a:extLst>
                        <a:ext uri="{FF2B5EF4-FFF2-40B4-BE49-F238E27FC236}">
                          <a16:creationId xmlns:a16="http://schemas.microsoft.com/office/drawing/2014/main" id="{C2BDA387-31AF-49FB-2394-F8ADC909BAB7}"/>
                        </a:ext>
                      </a:extLst>
                    </p:cNvPr>
                    <p:cNvSpPr/>
                    <p:nvPr/>
                  </p:nvSpPr>
                  <p:spPr>
                    <a:xfrm>
                      <a:off x="5346307" y="59186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7" name="Oval 346">
                      <a:extLst>
                        <a:ext uri="{FF2B5EF4-FFF2-40B4-BE49-F238E27FC236}">
                          <a16:creationId xmlns:a16="http://schemas.microsoft.com/office/drawing/2014/main" id="{CF40F5BF-B6F0-8E75-314C-1D2C525307FE}"/>
                        </a:ext>
                      </a:extLst>
                    </p:cNvPr>
                    <p:cNvSpPr/>
                    <p:nvPr/>
                  </p:nvSpPr>
                  <p:spPr>
                    <a:xfrm>
                      <a:off x="5105186" y="58016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8" name="Oval 347">
                      <a:extLst>
                        <a:ext uri="{FF2B5EF4-FFF2-40B4-BE49-F238E27FC236}">
                          <a16:creationId xmlns:a16="http://schemas.microsoft.com/office/drawing/2014/main" id="{FCDFAF0D-CAE3-2358-0FD9-F1E9BB7F1808}"/>
                        </a:ext>
                      </a:extLst>
                    </p:cNvPr>
                    <p:cNvSpPr/>
                    <p:nvPr/>
                  </p:nvSpPr>
                  <p:spPr>
                    <a:xfrm>
                      <a:off x="5171047" y="58288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9" name="Oval 348">
                      <a:extLst>
                        <a:ext uri="{FF2B5EF4-FFF2-40B4-BE49-F238E27FC236}">
                          <a16:creationId xmlns:a16="http://schemas.microsoft.com/office/drawing/2014/main" id="{8BE15502-E331-B2E2-696F-E784672B5CB6}"/>
                        </a:ext>
                      </a:extLst>
                    </p:cNvPr>
                    <p:cNvSpPr/>
                    <p:nvPr/>
                  </p:nvSpPr>
                  <p:spPr>
                    <a:xfrm>
                      <a:off x="5128046" y="57575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0" name="Oval 349">
                      <a:extLst>
                        <a:ext uri="{FF2B5EF4-FFF2-40B4-BE49-F238E27FC236}">
                          <a16:creationId xmlns:a16="http://schemas.microsoft.com/office/drawing/2014/main" id="{AE3DBB44-56AF-AA0F-6204-8BAB2CE86381}"/>
                        </a:ext>
                      </a:extLst>
                    </p:cNvPr>
                    <p:cNvSpPr/>
                    <p:nvPr/>
                  </p:nvSpPr>
                  <p:spPr>
                    <a:xfrm>
                      <a:off x="5193907" y="57847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1" name="Oval 350">
                      <a:extLst>
                        <a:ext uri="{FF2B5EF4-FFF2-40B4-BE49-F238E27FC236}">
                          <a16:creationId xmlns:a16="http://schemas.microsoft.com/office/drawing/2014/main" id="{F256DFFC-EC2C-F4F8-D362-6F7C0470BCDD}"/>
                        </a:ext>
                      </a:extLst>
                    </p:cNvPr>
                    <p:cNvSpPr/>
                    <p:nvPr/>
                  </p:nvSpPr>
                  <p:spPr>
                    <a:xfrm>
                      <a:off x="5087684" y="58471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2" name="Oval 351">
                      <a:extLst>
                        <a:ext uri="{FF2B5EF4-FFF2-40B4-BE49-F238E27FC236}">
                          <a16:creationId xmlns:a16="http://schemas.microsoft.com/office/drawing/2014/main" id="{DBF8B8B8-9081-19A6-7A62-83FA3F4C045F}"/>
                        </a:ext>
                      </a:extLst>
                    </p:cNvPr>
                    <p:cNvSpPr/>
                    <p:nvPr/>
                  </p:nvSpPr>
                  <p:spPr>
                    <a:xfrm>
                      <a:off x="5191305" y="58199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3" name="Oval 352">
                      <a:extLst>
                        <a:ext uri="{FF2B5EF4-FFF2-40B4-BE49-F238E27FC236}">
                          <a16:creationId xmlns:a16="http://schemas.microsoft.com/office/drawing/2014/main" id="{C7E660C5-F86D-4B10-6F81-A2FA193E532E}"/>
                        </a:ext>
                      </a:extLst>
                    </p:cNvPr>
                    <p:cNvSpPr/>
                    <p:nvPr/>
                  </p:nvSpPr>
                  <p:spPr>
                    <a:xfrm>
                      <a:off x="5257166" y="58471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4" name="Oval 353">
                      <a:extLst>
                        <a:ext uri="{FF2B5EF4-FFF2-40B4-BE49-F238E27FC236}">
                          <a16:creationId xmlns:a16="http://schemas.microsoft.com/office/drawing/2014/main" id="{13E608F4-7A3C-F229-7F37-2C0B68EDBD0A}"/>
                        </a:ext>
                      </a:extLst>
                    </p:cNvPr>
                    <p:cNvSpPr/>
                    <p:nvPr/>
                  </p:nvSpPr>
                  <p:spPr>
                    <a:xfrm>
                      <a:off x="5092923" y="58991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5" name="Oval 354">
                      <a:extLst>
                        <a:ext uri="{FF2B5EF4-FFF2-40B4-BE49-F238E27FC236}">
                          <a16:creationId xmlns:a16="http://schemas.microsoft.com/office/drawing/2014/main" id="{98DA7F41-BB09-72CF-F90B-F8FFACA4564B}"/>
                        </a:ext>
                      </a:extLst>
                    </p:cNvPr>
                    <p:cNvSpPr/>
                    <p:nvPr/>
                  </p:nvSpPr>
                  <p:spPr>
                    <a:xfrm>
                      <a:off x="5196544" y="58719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6" name="Oval 355">
                      <a:extLst>
                        <a:ext uri="{FF2B5EF4-FFF2-40B4-BE49-F238E27FC236}">
                          <a16:creationId xmlns:a16="http://schemas.microsoft.com/office/drawing/2014/main" id="{42C186F6-5614-EFC3-EF1D-AF96B21923C4}"/>
                        </a:ext>
                      </a:extLst>
                    </p:cNvPr>
                    <p:cNvSpPr/>
                    <p:nvPr/>
                  </p:nvSpPr>
                  <p:spPr>
                    <a:xfrm>
                      <a:off x="5262405" y="58991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7" name="Oval 356">
                      <a:extLst>
                        <a:ext uri="{FF2B5EF4-FFF2-40B4-BE49-F238E27FC236}">
                          <a16:creationId xmlns:a16="http://schemas.microsoft.com/office/drawing/2014/main" id="{6D4C6C83-E02A-C612-1B76-FDE33C64AF3C}"/>
                        </a:ext>
                      </a:extLst>
                    </p:cNvPr>
                    <p:cNvSpPr/>
                    <p:nvPr/>
                  </p:nvSpPr>
                  <p:spPr>
                    <a:xfrm>
                      <a:off x="5064824" y="58967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8" name="Oval 357">
                      <a:extLst>
                        <a:ext uri="{FF2B5EF4-FFF2-40B4-BE49-F238E27FC236}">
                          <a16:creationId xmlns:a16="http://schemas.microsoft.com/office/drawing/2014/main" id="{22E96CA1-4B4D-2788-5944-B61432F03888}"/>
                        </a:ext>
                      </a:extLst>
                    </p:cNvPr>
                    <p:cNvSpPr/>
                    <p:nvPr/>
                  </p:nvSpPr>
                  <p:spPr>
                    <a:xfrm>
                      <a:off x="5168445" y="58695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9" name="Oval 358">
                      <a:extLst>
                        <a:ext uri="{FF2B5EF4-FFF2-40B4-BE49-F238E27FC236}">
                          <a16:creationId xmlns:a16="http://schemas.microsoft.com/office/drawing/2014/main" id="{CF5DFAC8-541F-828C-EFC7-7A82CA4BD04D}"/>
                        </a:ext>
                      </a:extLst>
                    </p:cNvPr>
                    <p:cNvSpPr/>
                    <p:nvPr/>
                  </p:nvSpPr>
                  <p:spPr>
                    <a:xfrm>
                      <a:off x="5234306" y="58967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0" name="Oval 359">
                      <a:extLst>
                        <a:ext uri="{FF2B5EF4-FFF2-40B4-BE49-F238E27FC236}">
                          <a16:creationId xmlns:a16="http://schemas.microsoft.com/office/drawing/2014/main" id="{A366527D-E9D0-FF75-3993-CE81E46F5380}"/>
                        </a:ext>
                      </a:extLst>
                    </p:cNvPr>
                    <p:cNvSpPr/>
                    <p:nvPr/>
                  </p:nvSpPr>
                  <p:spPr>
                    <a:xfrm>
                      <a:off x="4803670" y="59252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1" name="Oval 360">
                      <a:extLst>
                        <a:ext uri="{FF2B5EF4-FFF2-40B4-BE49-F238E27FC236}">
                          <a16:creationId xmlns:a16="http://schemas.microsoft.com/office/drawing/2014/main" id="{637D5C5E-D04C-EEF9-DE3D-CEAB05BF461B}"/>
                        </a:ext>
                      </a:extLst>
                    </p:cNvPr>
                    <p:cNvSpPr/>
                    <p:nvPr/>
                  </p:nvSpPr>
                  <p:spPr>
                    <a:xfrm>
                      <a:off x="4869531" y="59525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2" name="Oval 361">
                      <a:extLst>
                        <a:ext uri="{FF2B5EF4-FFF2-40B4-BE49-F238E27FC236}">
                          <a16:creationId xmlns:a16="http://schemas.microsoft.com/office/drawing/2014/main" id="{0F228F54-F48A-68D1-02A2-0B8F162ECE5C}"/>
                        </a:ext>
                      </a:extLst>
                    </p:cNvPr>
                    <p:cNvSpPr/>
                    <p:nvPr/>
                  </p:nvSpPr>
                  <p:spPr>
                    <a:xfrm>
                      <a:off x="4780390" y="588105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3" name="Oval 362">
                      <a:extLst>
                        <a:ext uri="{FF2B5EF4-FFF2-40B4-BE49-F238E27FC236}">
                          <a16:creationId xmlns:a16="http://schemas.microsoft.com/office/drawing/2014/main" id="{95916E46-CA13-89C7-139C-70809E9C4CD4}"/>
                        </a:ext>
                      </a:extLst>
                    </p:cNvPr>
                    <p:cNvSpPr/>
                    <p:nvPr/>
                  </p:nvSpPr>
                  <p:spPr>
                    <a:xfrm>
                      <a:off x="4785629" y="59329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4" name="Oval 363">
                      <a:extLst>
                        <a:ext uri="{FF2B5EF4-FFF2-40B4-BE49-F238E27FC236}">
                          <a16:creationId xmlns:a16="http://schemas.microsoft.com/office/drawing/2014/main" id="{B3F704FD-9AEF-2821-B650-8310931FE364}"/>
                        </a:ext>
                      </a:extLst>
                    </p:cNvPr>
                    <p:cNvSpPr/>
                    <p:nvPr/>
                  </p:nvSpPr>
                  <p:spPr>
                    <a:xfrm>
                      <a:off x="4531056" y="58035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5" name="Oval 364">
                      <a:extLst>
                        <a:ext uri="{FF2B5EF4-FFF2-40B4-BE49-F238E27FC236}">
                          <a16:creationId xmlns:a16="http://schemas.microsoft.com/office/drawing/2014/main" id="{DA9AF4F5-D3C1-D70A-DC7A-A12046720A03}"/>
                        </a:ext>
                      </a:extLst>
                    </p:cNvPr>
                    <p:cNvSpPr/>
                    <p:nvPr/>
                  </p:nvSpPr>
                  <p:spPr>
                    <a:xfrm>
                      <a:off x="4321758" y="618366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6" name="Oval 365">
                      <a:extLst>
                        <a:ext uri="{FF2B5EF4-FFF2-40B4-BE49-F238E27FC236}">
                          <a16:creationId xmlns:a16="http://schemas.microsoft.com/office/drawing/2014/main" id="{68E49627-F705-A9BC-B926-DE5D77257262}"/>
                        </a:ext>
                      </a:extLst>
                    </p:cNvPr>
                    <p:cNvSpPr/>
                    <p:nvPr/>
                  </p:nvSpPr>
                  <p:spPr>
                    <a:xfrm>
                      <a:off x="4400492" y="61292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7" name="Oval 366">
                      <a:extLst>
                        <a:ext uri="{FF2B5EF4-FFF2-40B4-BE49-F238E27FC236}">
                          <a16:creationId xmlns:a16="http://schemas.microsoft.com/office/drawing/2014/main" id="{6A85B04B-DE00-92CD-1092-296352190772}"/>
                        </a:ext>
                      </a:extLst>
                    </p:cNvPr>
                    <p:cNvSpPr/>
                    <p:nvPr/>
                  </p:nvSpPr>
                  <p:spPr>
                    <a:xfrm>
                      <a:off x="4555950" y="60674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8" name="Oval 367">
                      <a:extLst>
                        <a:ext uri="{FF2B5EF4-FFF2-40B4-BE49-F238E27FC236}">
                          <a16:creationId xmlns:a16="http://schemas.microsoft.com/office/drawing/2014/main" id="{AF809E5B-9C58-4811-7E59-A1D80E04228E}"/>
                        </a:ext>
                      </a:extLst>
                    </p:cNvPr>
                    <p:cNvSpPr/>
                    <p:nvPr/>
                  </p:nvSpPr>
                  <p:spPr>
                    <a:xfrm>
                      <a:off x="4479293" y="60850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9" name="Oval 368">
                      <a:extLst>
                        <a:ext uri="{FF2B5EF4-FFF2-40B4-BE49-F238E27FC236}">
                          <a16:creationId xmlns:a16="http://schemas.microsoft.com/office/drawing/2014/main" id="{2A9C17E0-804D-413C-2C1C-8AB6676037EA}"/>
                        </a:ext>
                      </a:extLst>
                    </p:cNvPr>
                    <p:cNvSpPr/>
                    <p:nvPr/>
                  </p:nvSpPr>
                  <p:spPr>
                    <a:xfrm>
                      <a:off x="4603814" y="61122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0" name="Oval 369">
                      <a:extLst>
                        <a:ext uri="{FF2B5EF4-FFF2-40B4-BE49-F238E27FC236}">
                          <a16:creationId xmlns:a16="http://schemas.microsoft.com/office/drawing/2014/main" id="{9E4AA7B7-9327-C837-A352-5E4518FFAEAC}"/>
                        </a:ext>
                      </a:extLst>
                    </p:cNvPr>
                    <p:cNvSpPr/>
                    <p:nvPr/>
                  </p:nvSpPr>
                  <p:spPr>
                    <a:xfrm>
                      <a:off x="4914391" y="60162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1" name="Oval 370">
                      <a:extLst>
                        <a:ext uri="{FF2B5EF4-FFF2-40B4-BE49-F238E27FC236}">
                          <a16:creationId xmlns:a16="http://schemas.microsoft.com/office/drawing/2014/main" id="{053FE38A-62F4-EEC0-1CA4-370639444305}"/>
                        </a:ext>
                      </a:extLst>
                    </p:cNvPr>
                    <p:cNvSpPr/>
                    <p:nvPr/>
                  </p:nvSpPr>
                  <p:spPr>
                    <a:xfrm>
                      <a:off x="4741966" y="60850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2" name="Oval 371">
                      <a:extLst>
                        <a:ext uri="{FF2B5EF4-FFF2-40B4-BE49-F238E27FC236}">
                          <a16:creationId xmlns:a16="http://schemas.microsoft.com/office/drawing/2014/main" id="{BD050F58-1642-2F3A-1836-81AE818F1014}"/>
                        </a:ext>
                      </a:extLst>
                    </p:cNvPr>
                    <p:cNvSpPr/>
                    <p:nvPr/>
                  </p:nvSpPr>
                  <p:spPr>
                    <a:xfrm>
                      <a:off x="5018012" y="598902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3" name="Oval 372">
                      <a:extLst>
                        <a:ext uri="{FF2B5EF4-FFF2-40B4-BE49-F238E27FC236}">
                          <a16:creationId xmlns:a16="http://schemas.microsoft.com/office/drawing/2014/main" id="{BADAE720-FA18-ABFB-FFA0-77C7ABF586A0}"/>
                        </a:ext>
                      </a:extLst>
                    </p:cNvPr>
                    <p:cNvSpPr/>
                    <p:nvPr/>
                  </p:nvSpPr>
                  <p:spPr>
                    <a:xfrm>
                      <a:off x="5083873" y="601623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4" name="Oval 373">
                      <a:extLst>
                        <a:ext uri="{FF2B5EF4-FFF2-40B4-BE49-F238E27FC236}">
                          <a16:creationId xmlns:a16="http://schemas.microsoft.com/office/drawing/2014/main" id="{A7841E39-82C5-F382-8238-699CE5548517}"/>
                        </a:ext>
                      </a:extLst>
                    </p:cNvPr>
                    <p:cNvSpPr/>
                    <p:nvPr/>
                  </p:nvSpPr>
                  <p:spPr>
                    <a:xfrm>
                      <a:off x="4380690" y="59776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5" name="Oval 374">
                      <a:extLst>
                        <a:ext uri="{FF2B5EF4-FFF2-40B4-BE49-F238E27FC236}">
                          <a16:creationId xmlns:a16="http://schemas.microsoft.com/office/drawing/2014/main" id="{EC7DD9F0-3D76-62FF-2241-2AE73769620C}"/>
                        </a:ext>
                      </a:extLst>
                    </p:cNvPr>
                    <p:cNvSpPr/>
                    <p:nvPr/>
                  </p:nvSpPr>
                  <p:spPr>
                    <a:xfrm>
                      <a:off x="4422852" y="593794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6" name="Oval 375">
                      <a:extLst>
                        <a:ext uri="{FF2B5EF4-FFF2-40B4-BE49-F238E27FC236}">
                          <a16:creationId xmlns:a16="http://schemas.microsoft.com/office/drawing/2014/main" id="{2E4FE56B-2A9D-F00D-EFF0-38D387AEB423}"/>
                        </a:ext>
                      </a:extLst>
                    </p:cNvPr>
                    <p:cNvSpPr/>
                    <p:nvPr/>
                  </p:nvSpPr>
                  <p:spPr>
                    <a:xfrm>
                      <a:off x="4428554" y="60224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7" name="Oval 376">
                      <a:extLst>
                        <a:ext uri="{FF2B5EF4-FFF2-40B4-BE49-F238E27FC236}">
                          <a16:creationId xmlns:a16="http://schemas.microsoft.com/office/drawing/2014/main" id="{4CE9471F-D2CD-7040-CB29-424C39FFF8B0}"/>
                        </a:ext>
                      </a:extLst>
                    </p:cNvPr>
                    <p:cNvSpPr/>
                    <p:nvPr/>
                  </p:nvSpPr>
                  <p:spPr>
                    <a:xfrm>
                      <a:off x="4566706" y="599519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8" name="Oval 377">
                      <a:extLst>
                        <a:ext uri="{FF2B5EF4-FFF2-40B4-BE49-F238E27FC236}">
                          <a16:creationId xmlns:a16="http://schemas.microsoft.com/office/drawing/2014/main" id="{22C5DDFB-B463-33A4-FE89-74D042EFE7C0}"/>
                        </a:ext>
                      </a:extLst>
                    </p:cNvPr>
                    <p:cNvSpPr/>
                    <p:nvPr/>
                  </p:nvSpPr>
                  <p:spPr>
                    <a:xfrm>
                      <a:off x="4581731" y="57801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9" name="Oval 378">
                      <a:extLst>
                        <a:ext uri="{FF2B5EF4-FFF2-40B4-BE49-F238E27FC236}">
                          <a16:creationId xmlns:a16="http://schemas.microsoft.com/office/drawing/2014/main" id="{4677B5C3-CB40-0EAE-B385-D61A7DF1EEF2}"/>
                        </a:ext>
                      </a:extLst>
                    </p:cNvPr>
                    <p:cNvSpPr/>
                    <p:nvPr/>
                  </p:nvSpPr>
                  <p:spPr>
                    <a:xfrm>
                      <a:off x="4451414" y="59783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0" name="Oval 379">
                      <a:extLst>
                        <a:ext uri="{FF2B5EF4-FFF2-40B4-BE49-F238E27FC236}">
                          <a16:creationId xmlns:a16="http://schemas.microsoft.com/office/drawing/2014/main" id="{E223CDEF-2745-71E1-00A1-93B6A7164BC2}"/>
                        </a:ext>
                      </a:extLst>
                    </p:cNvPr>
                    <p:cNvSpPr/>
                    <p:nvPr/>
                  </p:nvSpPr>
                  <p:spPr>
                    <a:xfrm>
                      <a:off x="4311351" y="60577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1" name="Oval 380">
                      <a:extLst>
                        <a:ext uri="{FF2B5EF4-FFF2-40B4-BE49-F238E27FC236}">
                          <a16:creationId xmlns:a16="http://schemas.microsoft.com/office/drawing/2014/main" id="{B8FF5672-C3A1-F016-A3EA-552BF1D2B7FB}"/>
                        </a:ext>
                      </a:extLst>
                    </p:cNvPr>
                    <p:cNvSpPr/>
                    <p:nvPr/>
                  </p:nvSpPr>
                  <p:spPr>
                    <a:xfrm>
                      <a:off x="4466809" y="59960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2" name="Oval 381">
                      <a:extLst>
                        <a:ext uri="{FF2B5EF4-FFF2-40B4-BE49-F238E27FC236}">
                          <a16:creationId xmlns:a16="http://schemas.microsoft.com/office/drawing/2014/main" id="{217F727C-20CC-2119-9B43-0AA688C73BE6}"/>
                        </a:ext>
                      </a:extLst>
                    </p:cNvPr>
                    <p:cNvSpPr/>
                    <p:nvPr/>
                  </p:nvSpPr>
                  <p:spPr>
                    <a:xfrm>
                      <a:off x="4390152" y="60135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3" name="Oval 382">
                      <a:extLst>
                        <a:ext uri="{FF2B5EF4-FFF2-40B4-BE49-F238E27FC236}">
                          <a16:creationId xmlns:a16="http://schemas.microsoft.com/office/drawing/2014/main" id="{B36C3246-1C43-ADBC-D984-0D9F3A7FEE85}"/>
                        </a:ext>
                      </a:extLst>
                    </p:cNvPr>
                    <p:cNvSpPr/>
                    <p:nvPr/>
                  </p:nvSpPr>
                  <p:spPr>
                    <a:xfrm>
                      <a:off x="4514673" y="60407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4" name="Oval 383">
                      <a:extLst>
                        <a:ext uri="{FF2B5EF4-FFF2-40B4-BE49-F238E27FC236}">
                          <a16:creationId xmlns:a16="http://schemas.microsoft.com/office/drawing/2014/main" id="{F68C5BBF-2C30-F47D-0906-89E541CE75D6}"/>
                        </a:ext>
                      </a:extLst>
                    </p:cNvPr>
                    <p:cNvSpPr/>
                    <p:nvPr/>
                  </p:nvSpPr>
                  <p:spPr>
                    <a:xfrm>
                      <a:off x="4652825" y="60135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5" name="Oval 384">
                      <a:extLst>
                        <a:ext uri="{FF2B5EF4-FFF2-40B4-BE49-F238E27FC236}">
                          <a16:creationId xmlns:a16="http://schemas.microsoft.com/office/drawing/2014/main" id="{D8AD031C-3E66-69A0-35B3-F351E3975D8A}"/>
                        </a:ext>
                      </a:extLst>
                    </p:cNvPr>
                    <p:cNvSpPr/>
                    <p:nvPr/>
                  </p:nvSpPr>
                  <p:spPr>
                    <a:xfrm>
                      <a:off x="4237856" y="61641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6" name="Oval 385">
                      <a:extLst>
                        <a:ext uri="{FF2B5EF4-FFF2-40B4-BE49-F238E27FC236}">
                          <a16:creationId xmlns:a16="http://schemas.microsoft.com/office/drawing/2014/main" id="{61D4FD1A-402B-5307-E474-B5AF3C1A862B}"/>
                        </a:ext>
                      </a:extLst>
                    </p:cNvPr>
                    <p:cNvSpPr/>
                    <p:nvPr/>
                  </p:nvSpPr>
                  <p:spPr>
                    <a:xfrm>
                      <a:off x="4316590" y="61097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7" name="Oval 386">
                      <a:extLst>
                        <a:ext uri="{FF2B5EF4-FFF2-40B4-BE49-F238E27FC236}">
                          <a16:creationId xmlns:a16="http://schemas.microsoft.com/office/drawing/2014/main" id="{52B8F845-2AF5-AE78-32C6-9FB5DB2CFFD3}"/>
                        </a:ext>
                      </a:extLst>
                    </p:cNvPr>
                    <p:cNvSpPr/>
                    <p:nvPr/>
                  </p:nvSpPr>
                  <p:spPr>
                    <a:xfrm>
                      <a:off x="4472048" y="604794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8" name="Oval 387">
                      <a:extLst>
                        <a:ext uri="{FF2B5EF4-FFF2-40B4-BE49-F238E27FC236}">
                          <a16:creationId xmlns:a16="http://schemas.microsoft.com/office/drawing/2014/main" id="{9E78F318-CBF3-4BE4-9E75-7CE1F9C114DD}"/>
                        </a:ext>
                      </a:extLst>
                    </p:cNvPr>
                    <p:cNvSpPr/>
                    <p:nvPr/>
                  </p:nvSpPr>
                  <p:spPr>
                    <a:xfrm>
                      <a:off x="4395391" y="60654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9" name="Oval 388">
                      <a:extLst>
                        <a:ext uri="{FF2B5EF4-FFF2-40B4-BE49-F238E27FC236}">
                          <a16:creationId xmlns:a16="http://schemas.microsoft.com/office/drawing/2014/main" id="{8DB22415-6222-C253-94AA-E5C861E2E93D}"/>
                        </a:ext>
                      </a:extLst>
                    </p:cNvPr>
                    <p:cNvSpPr/>
                    <p:nvPr/>
                  </p:nvSpPr>
                  <p:spPr>
                    <a:xfrm>
                      <a:off x="4519912" y="60926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0" name="Oval 389">
                      <a:extLst>
                        <a:ext uri="{FF2B5EF4-FFF2-40B4-BE49-F238E27FC236}">
                          <a16:creationId xmlns:a16="http://schemas.microsoft.com/office/drawing/2014/main" id="{69610F98-A18D-AE72-8DCD-FA09006D7BAE}"/>
                        </a:ext>
                      </a:extLst>
                    </p:cNvPr>
                    <p:cNvSpPr/>
                    <p:nvPr/>
                  </p:nvSpPr>
                  <p:spPr>
                    <a:xfrm>
                      <a:off x="4830489" y="59967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1" name="Oval 390">
                      <a:extLst>
                        <a:ext uri="{FF2B5EF4-FFF2-40B4-BE49-F238E27FC236}">
                          <a16:creationId xmlns:a16="http://schemas.microsoft.com/office/drawing/2014/main" id="{A090A3C5-A550-A817-98D0-4B931AFDD36D}"/>
                        </a:ext>
                      </a:extLst>
                    </p:cNvPr>
                    <p:cNvSpPr/>
                    <p:nvPr/>
                  </p:nvSpPr>
                  <p:spPr>
                    <a:xfrm>
                      <a:off x="4658064" y="60654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2" name="Oval 391">
                      <a:extLst>
                        <a:ext uri="{FF2B5EF4-FFF2-40B4-BE49-F238E27FC236}">
                          <a16:creationId xmlns:a16="http://schemas.microsoft.com/office/drawing/2014/main" id="{686FA459-8235-93A6-0A4A-842926809910}"/>
                        </a:ext>
                      </a:extLst>
                    </p:cNvPr>
                    <p:cNvSpPr/>
                    <p:nvPr/>
                  </p:nvSpPr>
                  <p:spPr>
                    <a:xfrm>
                      <a:off x="4934110" y="59694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3" name="Oval 392">
                      <a:extLst>
                        <a:ext uri="{FF2B5EF4-FFF2-40B4-BE49-F238E27FC236}">
                          <a16:creationId xmlns:a16="http://schemas.microsoft.com/office/drawing/2014/main" id="{7114082F-3E31-02CF-9A72-ADBD16CC254C}"/>
                        </a:ext>
                      </a:extLst>
                    </p:cNvPr>
                    <p:cNvSpPr/>
                    <p:nvPr/>
                  </p:nvSpPr>
                  <p:spPr>
                    <a:xfrm>
                      <a:off x="4999971" y="59967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4" name="Oval 393">
                      <a:extLst>
                        <a:ext uri="{FF2B5EF4-FFF2-40B4-BE49-F238E27FC236}">
                          <a16:creationId xmlns:a16="http://schemas.microsoft.com/office/drawing/2014/main" id="{62F5B7E9-27CA-820F-BAF5-247A8C0DCFFA}"/>
                        </a:ext>
                      </a:extLst>
                    </p:cNvPr>
                    <p:cNvSpPr/>
                    <p:nvPr/>
                  </p:nvSpPr>
                  <p:spPr>
                    <a:xfrm>
                      <a:off x="4288491" y="61073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5" name="Oval 394">
                      <a:extLst>
                        <a:ext uri="{FF2B5EF4-FFF2-40B4-BE49-F238E27FC236}">
                          <a16:creationId xmlns:a16="http://schemas.microsoft.com/office/drawing/2014/main" id="{6017924C-A8FD-E9FC-9898-0EB10F8AADDB}"/>
                        </a:ext>
                      </a:extLst>
                    </p:cNvPr>
                    <p:cNvSpPr/>
                    <p:nvPr/>
                  </p:nvSpPr>
                  <p:spPr>
                    <a:xfrm>
                      <a:off x="4443949" y="604561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6" name="Oval 395">
                      <a:extLst>
                        <a:ext uri="{FF2B5EF4-FFF2-40B4-BE49-F238E27FC236}">
                          <a16:creationId xmlns:a16="http://schemas.microsoft.com/office/drawing/2014/main" id="{64162827-C02B-530A-9C9E-6EA1FCE882C1}"/>
                        </a:ext>
                      </a:extLst>
                    </p:cNvPr>
                    <p:cNvSpPr/>
                    <p:nvPr/>
                  </p:nvSpPr>
                  <p:spPr>
                    <a:xfrm>
                      <a:off x="4367292" y="60631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7" name="Oval 396">
                      <a:extLst>
                        <a:ext uri="{FF2B5EF4-FFF2-40B4-BE49-F238E27FC236}">
                          <a16:creationId xmlns:a16="http://schemas.microsoft.com/office/drawing/2014/main" id="{CF2FE4D6-2724-379C-5E0C-7979852B2EA7}"/>
                        </a:ext>
                      </a:extLst>
                    </p:cNvPr>
                    <p:cNvSpPr/>
                    <p:nvPr/>
                  </p:nvSpPr>
                  <p:spPr>
                    <a:xfrm>
                      <a:off x="4491813" y="60903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8" name="Oval 397">
                      <a:extLst>
                        <a:ext uri="{FF2B5EF4-FFF2-40B4-BE49-F238E27FC236}">
                          <a16:creationId xmlns:a16="http://schemas.microsoft.com/office/drawing/2014/main" id="{A74FB15D-4366-0590-5173-D8EA54DA60A2}"/>
                        </a:ext>
                      </a:extLst>
                    </p:cNvPr>
                    <p:cNvSpPr/>
                    <p:nvPr/>
                  </p:nvSpPr>
                  <p:spPr>
                    <a:xfrm>
                      <a:off x="4802390" y="59943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9" name="Oval 398">
                      <a:extLst>
                        <a:ext uri="{FF2B5EF4-FFF2-40B4-BE49-F238E27FC236}">
                          <a16:creationId xmlns:a16="http://schemas.microsoft.com/office/drawing/2014/main" id="{CAD05EE2-8012-A49D-15EC-05A794E2EF30}"/>
                        </a:ext>
                      </a:extLst>
                    </p:cNvPr>
                    <p:cNvSpPr/>
                    <p:nvPr/>
                  </p:nvSpPr>
                  <p:spPr>
                    <a:xfrm>
                      <a:off x="4629965" y="606315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0" name="Oval 399">
                      <a:extLst>
                        <a:ext uri="{FF2B5EF4-FFF2-40B4-BE49-F238E27FC236}">
                          <a16:creationId xmlns:a16="http://schemas.microsoft.com/office/drawing/2014/main" id="{EA055F62-A594-995C-FB8D-3D19ECEEA192}"/>
                        </a:ext>
                      </a:extLst>
                    </p:cNvPr>
                    <p:cNvSpPr/>
                    <p:nvPr/>
                  </p:nvSpPr>
                  <p:spPr>
                    <a:xfrm>
                      <a:off x="4906011" y="59671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1" name="Oval 400">
                      <a:extLst>
                        <a:ext uri="{FF2B5EF4-FFF2-40B4-BE49-F238E27FC236}">
                          <a16:creationId xmlns:a16="http://schemas.microsoft.com/office/drawing/2014/main" id="{847DC7DE-2DBE-3E5E-E36A-3B66728A09C0}"/>
                        </a:ext>
                      </a:extLst>
                    </p:cNvPr>
                    <p:cNvSpPr/>
                    <p:nvPr/>
                  </p:nvSpPr>
                  <p:spPr>
                    <a:xfrm>
                      <a:off x="4971872" y="59943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2" name="Oval 401">
                      <a:extLst>
                        <a:ext uri="{FF2B5EF4-FFF2-40B4-BE49-F238E27FC236}">
                          <a16:creationId xmlns:a16="http://schemas.microsoft.com/office/drawing/2014/main" id="{8C269206-2FBA-876A-B3FD-2808ACB768A6}"/>
                        </a:ext>
                      </a:extLst>
                    </p:cNvPr>
                    <p:cNvSpPr/>
                    <p:nvPr/>
                  </p:nvSpPr>
                  <p:spPr>
                    <a:xfrm>
                      <a:off x="4693216" y="60507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3" name="Oval 402">
                      <a:extLst>
                        <a:ext uri="{FF2B5EF4-FFF2-40B4-BE49-F238E27FC236}">
                          <a16:creationId xmlns:a16="http://schemas.microsoft.com/office/drawing/2014/main" id="{4D2017A7-2947-A57B-3B0B-400A3F5D40E6}"/>
                        </a:ext>
                      </a:extLst>
                    </p:cNvPr>
                    <p:cNvSpPr/>
                    <p:nvPr/>
                  </p:nvSpPr>
                  <p:spPr>
                    <a:xfrm>
                      <a:off x="4796837" y="602357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4" name="Oval 403">
                      <a:extLst>
                        <a:ext uri="{FF2B5EF4-FFF2-40B4-BE49-F238E27FC236}">
                          <a16:creationId xmlns:a16="http://schemas.microsoft.com/office/drawing/2014/main" id="{6406C487-D1C6-BAA0-5C9E-1AF5ADC7E34F}"/>
                        </a:ext>
                      </a:extLst>
                    </p:cNvPr>
                    <p:cNvSpPr/>
                    <p:nvPr/>
                  </p:nvSpPr>
                  <p:spPr>
                    <a:xfrm>
                      <a:off x="4862698" y="60507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5" name="Oval 404">
                      <a:extLst>
                        <a:ext uri="{FF2B5EF4-FFF2-40B4-BE49-F238E27FC236}">
                          <a16:creationId xmlns:a16="http://schemas.microsoft.com/office/drawing/2014/main" id="{8164F986-9C70-B2F4-5F46-93D3AB23F034}"/>
                        </a:ext>
                      </a:extLst>
                    </p:cNvPr>
                    <p:cNvSpPr/>
                    <p:nvPr/>
                  </p:nvSpPr>
                  <p:spPr>
                    <a:xfrm>
                      <a:off x="4604075" y="59793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6" name="Oval 405">
                      <a:extLst>
                        <a:ext uri="{FF2B5EF4-FFF2-40B4-BE49-F238E27FC236}">
                          <a16:creationId xmlns:a16="http://schemas.microsoft.com/office/drawing/2014/main" id="{774635BA-B9F7-9B71-3E30-817FCCAD1081}"/>
                        </a:ext>
                      </a:extLst>
                    </p:cNvPr>
                    <p:cNvSpPr/>
                    <p:nvPr/>
                  </p:nvSpPr>
                  <p:spPr>
                    <a:xfrm>
                      <a:off x="4773557" y="59793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7" name="Oval 406">
                      <a:extLst>
                        <a:ext uri="{FF2B5EF4-FFF2-40B4-BE49-F238E27FC236}">
                          <a16:creationId xmlns:a16="http://schemas.microsoft.com/office/drawing/2014/main" id="{65CF7A83-016E-98A5-3596-ED411E0B22C9}"/>
                        </a:ext>
                      </a:extLst>
                    </p:cNvPr>
                    <p:cNvSpPr/>
                    <p:nvPr/>
                  </p:nvSpPr>
                  <p:spPr>
                    <a:xfrm>
                      <a:off x="4609314" y="6031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8" name="Oval 407">
                      <a:extLst>
                        <a:ext uri="{FF2B5EF4-FFF2-40B4-BE49-F238E27FC236}">
                          <a16:creationId xmlns:a16="http://schemas.microsoft.com/office/drawing/2014/main" id="{7BCC62AC-E7B5-3B24-AD3D-EA78258AE63C}"/>
                        </a:ext>
                      </a:extLst>
                    </p:cNvPr>
                    <p:cNvSpPr/>
                    <p:nvPr/>
                  </p:nvSpPr>
                  <p:spPr>
                    <a:xfrm>
                      <a:off x="4712935" y="60040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9" name="Oval 408">
                      <a:extLst>
                        <a:ext uri="{FF2B5EF4-FFF2-40B4-BE49-F238E27FC236}">
                          <a16:creationId xmlns:a16="http://schemas.microsoft.com/office/drawing/2014/main" id="{126E53A4-285A-7781-2D10-48A6B87CF408}"/>
                        </a:ext>
                      </a:extLst>
                    </p:cNvPr>
                    <p:cNvSpPr/>
                    <p:nvPr/>
                  </p:nvSpPr>
                  <p:spPr>
                    <a:xfrm>
                      <a:off x="4778796" y="60312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0" name="Oval 409">
                      <a:extLst>
                        <a:ext uri="{FF2B5EF4-FFF2-40B4-BE49-F238E27FC236}">
                          <a16:creationId xmlns:a16="http://schemas.microsoft.com/office/drawing/2014/main" id="{D37CC09C-FA05-7D47-754D-B2443933650C}"/>
                        </a:ext>
                      </a:extLst>
                    </p:cNvPr>
                    <p:cNvSpPr/>
                    <p:nvPr/>
                  </p:nvSpPr>
                  <p:spPr>
                    <a:xfrm>
                      <a:off x="4581215" y="60289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1" name="Oval 410">
                      <a:extLst>
                        <a:ext uri="{FF2B5EF4-FFF2-40B4-BE49-F238E27FC236}">
                          <a16:creationId xmlns:a16="http://schemas.microsoft.com/office/drawing/2014/main" id="{C67329A6-0339-026D-D328-BE82828F46A8}"/>
                        </a:ext>
                      </a:extLst>
                    </p:cNvPr>
                    <p:cNvSpPr/>
                    <p:nvPr/>
                  </p:nvSpPr>
                  <p:spPr>
                    <a:xfrm>
                      <a:off x="4684836" y="60017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2" name="Oval 411">
                      <a:extLst>
                        <a:ext uri="{FF2B5EF4-FFF2-40B4-BE49-F238E27FC236}">
                          <a16:creationId xmlns:a16="http://schemas.microsoft.com/office/drawing/2014/main" id="{243CB019-ECC2-1F0C-BF6E-FE60D16555A0}"/>
                        </a:ext>
                      </a:extLst>
                    </p:cNvPr>
                    <p:cNvSpPr/>
                    <p:nvPr/>
                  </p:nvSpPr>
                  <p:spPr>
                    <a:xfrm>
                      <a:off x="4750697" y="602893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3" name="Oval 412">
                      <a:extLst>
                        <a:ext uri="{FF2B5EF4-FFF2-40B4-BE49-F238E27FC236}">
                          <a16:creationId xmlns:a16="http://schemas.microsoft.com/office/drawing/2014/main" id="{68FF1A6B-0BC0-B990-B09E-042A0637CC20}"/>
                        </a:ext>
                      </a:extLst>
                    </p:cNvPr>
                    <p:cNvSpPr/>
                    <p:nvPr/>
                  </p:nvSpPr>
                  <p:spPr>
                    <a:xfrm>
                      <a:off x="4574396" y="60726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4" name="Oval 413">
                      <a:extLst>
                        <a:ext uri="{FF2B5EF4-FFF2-40B4-BE49-F238E27FC236}">
                          <a16:creationId xmlns:a16="http://schemas.microsoft.com/office/drawing/2014/main" id="{900DAFF6-90A4-D1B5-2098-121969214097}"/>
                        </a:ext>
                      </a:extLst>
                    </p:cNvPr>
                    <p:cNvSpPr/>
                    <p:nvPr/>
                  </p:nvSpPr>
                  <p:spPr>
                    <a:xfrm>
                      <a:off x="4678017" y="60454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5" name="Oval 414">
                      <a:extLst>
                        <a:ext uri="{FF2B5EF4-FFF2-40B4-BE49-F238E27FC236}">
                          <a16:creationId xmlns:a16="http://schemas.microsoft.com/office/drawing/2014/main" id="{3A17DE1A-2C4F-9275-7E8E-A535517A0302}"/>
                        </a:ext>
                      </a:extLst>
                    </p:cNvPr>
                    <p:cNvSpPr/>
                    <p:nvPr/>
                  </p:nvSpPr>
                  <p:spPr>
                    <a:xfrm>
                      <a:off x="4743878" y="60726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6" name="Oval 415">
                      <a:extLst>
                        <a:ext uri="{FF2B5EF4-FFF2-40B4-BE49-F238E27FC236}">
                          <a16:creationId xmlns:a16="http://schemas.microsoft.com/office/drawing/2014/main" id="{CDF41021-4538-EF7C-E278-DCC9E9F5EB29}"/>
                        </a:ext>
                      </a:extLst>
                    </p:cNvPr>
                    <p:cNvSpPr/>
                    <p:nvPr/>
                  </p:nvSpPr>
                  <p:spPr>
                    <a:xfrm>
                      <a:off x="4568618" y="59828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7" name="Oval 416">
                      <a:extLst>
                        <a:ext uri="{FF2B5EF4-FFF2-40B4-BE49-F238E27FC236}">
                          <a16:creationId xmlns:a16="http://schemas.microsoft.com/office/drawing/2014/main" id="{E4BBE87F-77EC-D6DF-673B-B4AE7335017D}"/>
                        </a:ext>
                      </a:extLst>
                    </p:cNvPr>
                    <p:cNvSpPr/>
                    <p:nvPr/>
                  </p:nvSpPr>
                  <p:spPr>
                    <a:xfrm>
                      <a:off x="4588876" y="597397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8" name="Oval 417">
                      <a:extLst>
                        <a:ext uri="{FF2B5EF4-FFF2-40B4-BE49-F238E27FC236}">
                          <a16:creationId xmlns:a16="http://schemas.microsoft.com/office/drawing/2014/main" id="{B3B2ED12-4B70-20BB-6455-626F62FEB0E1}"/>
                        </a:ext>
                      </a:extLst>
                    </p:cNvPr>
                    <p:cNvSpPr/>
                    <p:nvPr/>
                  </p:nvSpPr>
                  <p:spPr>
                    <a:xfrm>
                      <a:off x="4654737" y="60011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9" name="Oval 418">
                      <a:extLst>
                        <a:ext uri="{FF2B5EF4-FFF2-40B4-BE49-F238E27FC236}">
                          <a16:creationId xmlns:a16="http://schemas.microsoft.com/office/drawing/2014/main" id="{28A72A84-2817-FB18-6202-1ED3A373794E}"/>
                        </a:ext>
                      </a:extLst>
                    </p:cNvPr>
                    <p:cNvSpPr/>
                    <p:nvPr/>
                  </p:nvSpPr>
                  <p:spPr>
                    <a:xfrm>
                      <a:off x="4490494" y="60531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0" name="Oval 419">
                      <a:extLst>
                        <a:ext uri="{FF2B5EF4-FFF2-40B4-BE49-F238E27FC236}">
                          <a16:creationId xmlns:a16="http://schemas.microsoft.com/office/drawing/2014/main" id="{E78CE5AF-CAD2-37D1-DA1D-7D2135C7D034}"/>
                        </a:ext>
                      </a:extLst>
                    </p:cNvPr>
                    <p:cNvSpPr/>
                    <p:nvPr/>
                  </p:nvSpPr>
                  <p:spPr>
                    <a:xfrm>
                      <a:off x="4594115" y="602589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1" name="Oval 420">
                      <a:extLst>
                        <a:ext uri="{FF2B5EF4-FFF2-40B4-BE49-F238E27FC236}">
                          <a16:creationId xmlns:a16="http://schemas.microsoft.com/office/drawing/2014/main" id="{870821DF-B1C9-ADC2-2D6E-665A1C67C51F}"/>
                        </a:ext>
                      </a:extLst>
                    </p:cNvPr>
                    <p:cNvSpPr/>
                    <p:nvPr/>
                  </p:nvSpPr>
                  <p:spPr>
                    <a:xfrm>
                      <a:off x="4659976" y="60531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2" name="Oval 421">
                      <a:extLst>
                        <a:ext uri="{FF2B5EF4-FFF2-40B4-BE49-F238E27FC236}">
                          <a16:creationId xmlns:a16="http://schemas.microsoft.com/office/drawing/2014/main" id="{2375D536-E76D-34EF-C9AE-2BDF933C9C89}"/>
                        </a:ext>
                      </a:extLst>
                    </p:cNvPr>
                    <p:cNvSpPr/>
                    <p:nvPr/>
                  </p:nvSpPr>
                  <p:spPr>
                    <a:xfrm>
                      <a:off x="4462395" y="60507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3" name="Oval 422">
                      <a:extLst>
                        <a:ext uri="{FF2B5EF4-FFF2-40B4-BE49-F238E27FC236}">
                          <a16:creationId xmlns:a16="http://schemas.microsoft.com/office/drawing/2014/main" id="{A053F6C1-B681-7B84-5070-A9F7014BAA20}"/>
                        </a:ext>
                      </a:extLst>
                    </p:cNvPr>
                    <p:cNvSpPr/>
                    <p:nvPr/>
                  </p:nvSpPr>
                  <p:spPr>
                    <a:xfrm>
                      <a:off x="4566016" y="602357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4" name="Oval 423">
                      <a:extLst>
                        <a:ext uri="{FF2B5EF4-FFF2-40B4-BE49-F238E27FC236}">
                          <a16:creationId xmlns:a16="http://schemas.microsoft.com/office/drawing/2014/main" id="{FB4D34A1-71E8-40D3-EC2A-CFCCDF898022}"/>
                        </a:ext>
                      </a:extLst>
                    </p:cNvPr>
                    <p:cNvSpPr/>
                    <p:nvPr/>
                  </p:nvSpPr>
                  <p:spPr>
                    <a:xfrm>
                      <a:off x="4631877" y="605078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5" name="Oval 424">
                      <a:extLst>
                        <a:ext uri="{FF2B5EF4-FFF2-40B4-BE49-F238E27FC236}">
                          <a16:creationId xmlns:a16="http://schemas.microsoft.com/office/drawing/2014/main" id="{7ECFF17F-CE15-8497-4264-5C9313810118}"/>
                        </a:ext>
                      </a:extLst>
                    </p:cNvPr>
                    <p:cNvSpPr/>
                    <p:nvPr/>
                  </p:nvSpPr>
                  <p:spPr>
                    <a:xfrm>
                      <a:off x="4366324" y="61000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6" name="Oval 425">
                      <a:extLst>
                        <a:ext uri="{FF2B5EF4-FFF2-40B4-BE49-F238E27FC236}">
                          <a16:creationId xmlns:a16="http://schemas.microsoft.com/office/drawing/2014/main" id="{54117D80-221A-2920-7928-1693DAC4A0DE}"/>
                        </a:ext>
                      </a:extLst>
                    </p:cNvPr>
                    <p:cNvSpPr/>
                    <p:nvPr/>
                  </p:nvSpPr>
                  <p:spPr>
                    <a:xfrm>
                      <a:off x="4432185" y="61272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7" name="Oval 426">
                      <a:extLst>
                        <a:ext uri="{FF2B5EF4-FFF2-40B4-BE49-F238E27FC236}">
                          <a16:creationId xmlns:a16="http://schemas.microsoft.com/office/drawing/2014/main" id="{45B5FE64-966C-8A13-DEE1-78B82EF84683}"/>
                        </a:ext>
                      </a:extLst>
                    </p:cNvPr>
                    <p:cNvSpPr/>
                    <p:nvPr/>
                  </p:nvSpPr>
                  <p:spPr>
                    <a:xfrm>
                      <a:off x="4415103" y="62796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8" name="Oval 427">
                      <a:extLst>
                        <a:ext uri="{FF2B5EF4-FFF2-40B4-BE49-F238E27FC236}">
                          <a16:creationId xmlns:a16="http://schemas.microsoft.com/office/drawing/2014/main" id="{C6F37E58-5590-6537-9061-7638AF8BC6FE}"/>
                        </a:ext>
                      </a:extLst>
                    </p:cNvPr>
                    <p:cNvSpPr/>
                    <p:nvPr/>
                  </p:nvSpPr>
                  <p:spPr>
                    <a:xfrm>
                      <a:off x="4518724" y="62524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9" name="Oval 428">
                      <a:extLst>
                        <a:ext uri="{FF2B5EF4-FFF2-40B4-BE49-F238E27FC236}">
                          <a16:creationId xmlns:a16="http://schemas.microsoft.com/office/drawing/2014/main" id="{5FB3DA70-A84E-8281-78B3-82FDAE4F2159}"/>
                        </a:ext>
                      </a:extLst>
                    </p:cNvPr>
                    <p:cNvSpPr/>
                    <p:nvPr/>
                  </p:nvSpPr>
                  <p:spPr>
                    <a:xfrm>
                      <a:off x="4584585" y="62796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0" name="Oval 429">
                      <a:extLst>
                        <a:ext uri="{FF2B5EF4-FFF2-40B4-BE49-F238E27FC236}">
                          <a16:creationId xmlns:a16="http://schemas.microsoft.com/office/drawing/2014/main" id="{11E3E5AA-8B99-E5A3-9E74-08D9C509463E}"/>
                        </a:ext>
                      </a:extLst>
                    </p:cNvPr>
                    <p:cNvSpPr/>
                    <p:nvPr/>
                  </p:nvSpPr>
                  <p:spPr>
                    <a:xfrm>
                      <a:off x="4343464" y="616260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1" name="Oval 430">
                      <a:extLst>
                        <a:ext uri="{FF2B5EF4-FFF2-40B4-BE49-F238E27FC236}">
                          <a16:creationId xmlns:a16="http://schemas.microsoft.com/office/drawing/2014/main" id="{F0EFB243-1837-3079-C5D2-379D4D89F3B1}"/>
                        </a:ext>
                      </a:extLst>
                    </p:cNvPr>
                    <p:cNvSpPr/>
                    <p:nvPr/>
                  </p:nvSpPr>
                  <p:spPr>
                    <a:xfrm>
                      <a:off x="4409325" y="61898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2" name="Oval 431">
                      <a:extLst>
                        <a:ext uri="{FF2B5EF4-FFF2-40B4-BE49-F238E27FC236}">
                          <a16:creationId xmlns:a16="http://schemas.microsoft.com/office/drawing/2014/main" id="{91DCE067-463E-22DD-EEDD-784946DAE72F}"/>
                        </a:ext>
                      </a:extLst>
                    </p:cNvPr>
                    <p:cNvSpPr/>
                    <p:nvPr/>
                  </p:nvSpPr>
                  <p:spPr>
                    <a:xfrm>
                      <a:off x="4366324" y="61185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3" name="Oval 432">
                      <a:extLst>
                        <a:ext uri="{FF2B5EF4-FFF2-40B4-BE49-F238E27FC236}">
                          <a16:creationId xmlns:a16="http://schemas.microsoft.com/office/drawing/2014/main" id="{80275AA5-8116-6783-2BA5-A039381C7211}"/>
                        </a:ext>
                      </a:extLst>
                    </p:cNvPr>
                    <p:cNvSpPr/>
                    <p:nvPr/>
                  </p:nvSpPr>
                  <p:spPr>
                    <a:xfrm>
                      <a:off x="4432185" y="61457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4" name="Oval 433">
                      <a:extLst>
                        <a:ext uri="{FF2B5EF4-FFF2-40B4-BE49-F238E27FC236}">
                          <a16:creationId xmlns:a16="http://schemas.microsoft.com/office/drawing/2014/main" id="{CA95B85F-C288-74BB-A15A-AD70EA6A1D9D}"/>
                        </a:ext>
                      </a:extLst>
                    </p:cNvPr>
                    <p:cNvSpPr/>
                    <p:nvPr/>
                  </p:nvSpPr>
                  <p:spPr>
                    <a:xfrm>
                      <a:off x="4325962" y="62081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5" name="Oval 434">
                      <a:extLst>
                        <a:ext uri="{FF2B5EF4-FFF2-40B4-BE49-F238E27FC236}">
                          <a16:creationId xmlns:a16="http://schemas.microsoft.com/office/drawing/2014/main" id="{C92D9751-B120-27D8-6DEF-EBAE972055AD}"/>
                        </a:ext>
                      </a:extLst>
                    </p:cNvPr>
                    <p:cNvSpPr/>
                    <p:nvPr/>
                  </p:nvSpPr>
                  <p:spPr>
                    <a:xfrm>
                      <a:off x="4429583" y="61809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6" name="Oval 435">
                      <a:extLst>
                        <a:ext uri="{FF2B5EF4-FFF2-40B4-BE49-F238E27FC236}">
                          <a16:creationId xmlns:a16="http://schemas.microsoft.com/office/drawing/2014/main" id="{5DAE887B-217F-F2CA-3623-5561ACD88336}"/>
                        </a:ext>
                      </a:extLst>
                    </p:cNvPr>
                    <p:cNvSpPr/>
                    <p:nvPr/>
                  </p:nvSpPr>
                  <p:spPr>
                    <a:xfrm>
                      <a:off x="4495444" y="62081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7" name="Oval 436">
                      <a:extLst>
                        <a:ext uri="{FF2B5EF4-FFF2-40B4-BE49-F238E27FC236}">
                          <a16:creationId xmlns:a16="http://schemas.microsoft.com/office/drawing/2014/main" id="{D410A768-0C5C-E44F-EEEB-BEBAF72817AC}"/>
                        </a:ext>
                      </a:extLst>
                    </p:cNvPr>
                    <p:cNvSpPr/>
                    <p:nvPr/>
                  </p:nvSpPr>
                  <p:spPr>
                    <a:xfrm>
                      <a:off x="4331201" y="62601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8" name="Oval 437">
                      <a:extLst>
                        <a:ext uri="{FF2B5EF4-FFF2-40B4-BE49-F238E27FC236}">
                          <a16:creationId xmlns:a16="http://schemas.microsoft.com/office/drawing/2014/main" id="{F2E2CB2D-197D-A506-F557-5B699CA97136}"/>
                        </a:ext>
                      </a:extLst>
                    </p:cNvPr>
                    <p:cNvSpPr/>
                    <p:nvPr/>
                  </p:nvSpPr>
                  <p:spPr>
                    <a:xfrm>
                      <a:off x="4434822" y="62328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9" name="Oval 438">
                      <a:extLst>
                        <a:ext uri="{FF2B5EF4-FFF2-40B4-BE49-F238E27FC236}">
                          <a16:creationId xmlns:a16="http://schemas.microsoft.com/office/drawing/2014/main" id="{DBC24BF7-EBF8-6371-EDF0-64107A9D6C3A}"/>
                        </a:ext>
                      </a:extLst>
                    </p:cNvPr>
                    <p:cNvSpPr/>
                    <p:nvPr/>
                  </p:nvSpPr>
                  <p:spPr>
                    <a:xfrm>
                      <a:off x="4500683" y="62601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0" name="Oval 439">
                      <a:extLst>
                        <a:ext uri="{FF2B5EF4-FFF2-40B4-BE49-F238E27FC236}">
                          <a16:creationId xmlns:a16="http://schemas.microsoft.com/office/drawing/2014/main" id="{E1E11EB0-A8A1-B45E-98ED-ECCAD9B13C02}"/>
                        </a:ext>
                      </a:extLst>
                    </p:cNvPr>
                    <p:cNvSpPr/>
                    <p:nvPr/>
                  </p:nvSpPr>
                  <p:spPr>
                    <a:xfrm>
                      <a:off x="4303102" y="62577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1" name="Oval 440">
                      <a:extLst>
                        <a:ext uri="{FF2B5EF4-FFF2-40B4-BE49-F238E27FC236}">
                          <a16:creationId xmlns:a16="http://schemas.microsoft.com/office/drawing/2014/main" id="{3BAD5F56-BB26-86DC-6016-6FE74653A480}"/>
                        </a:ext>
                      </a:extLst>
                    </p:cNvPr>
                    <p:cNvSpPr/>
                    <p:nvPr/>
                  </p:nvSpPr>
                  <p:spPr>
                    <a:xfrm>
                      <a:off x="4406723" y="62305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2" name="Oval 441">
                      <a:extLst>
                        <a:ext uri="{FF2B5EF4-FFF2-40B4-BE49-F238E27FC236}">
                          <a16:creationId xmlns:a16="http://schemas.microsoft.com/office/drawing/2014/main" id="{9CCD1DDB-7CB1-1E4C-DC3B-0609478BB1DA}"/>
                        </a:ext>
                      </a:extLst>
                    </p:cNvPr>
                    <p:cNvSpPr/>
                    <p:nvPr/>
                  </p:nvSpPr>
                  <p:spPr>
                    <a:xfrm>
                      <a:off x="4472584" y="62577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3" name="Oval 442">
                      <a:extLst>
                        <a:ext uri="{FF2B5EF4-FFF2-40B4-BE49-F238E27FC236}">
                          <a16:creationId xmlns:a16="http://schemas.microsoft.com/office/drawing/2014/main" id="{7BBB0CC8-C478-9F35-DDF0-0C01AA3B9D12}"/>
                        </a:ext>
                      </a:extLst>
                    </p:cNvPr>
                    <p:cNvSpPr/>
                    <p:nvPr/>
                  </p:nvSpPr>
                  <p:spPr>
                    <a:xfrm>
                      <a:off x="4782131" y="59687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4" name="Oval 443">
                      <a:extLst>
                        <a:ext uri="{FF2B5EF4-FFF2-40B4-BE49-F238E27FC236}">
                          <a16:creationId xmlns:a16="http://schemas.microsoft.com/office/drawing/2014/main" id="{254F3389-685E-7185-2B06-26982E2246AD}"/>
                        </a:ext>
                      </a:extLst>
                    </p:cNvPr>
                    <p:cNvSpPr/>
                    <p:nvPr/>
                  </p:nvSpPr>
                  <p:spPr>
                    <a:xfrm>
                      <a:off x="4847992" y="59959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5" name="Oval 444">
                      <a:extLst>
                        <a:ext uri="{FF2B5EF4-FFF2-40B4-BE49-F238E27FC236}">
                          <a16:creationId xmlns:a16="http://schemas.microsoft.com/office/drawing/2014/main" id="{E02F59FE-2928-57E4-135D-4E1BF8CDE673}"/>
                        </a:ext>
                      </a:extLst>
                    </p:cNvPr>
                    <p:cNvSpPr/>
                    <p:nvPr/>
                  </p:nvSpPr>
                  <p:spPr>
                    <a:xfrm>
                      <a:off x="4830910" y="61483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6" name="Oval 445">
                      <a:extLst>
                        <a:ext uri="{FF2B5EF4-FFF2-40B4-BE49-F238E27FC236}">
                          <a16:creationId xmlns:a16="http://schemas.microsoft.com/office/drawing/2014/main" id="{7776FB53-19B2-7511-33A0-9E4E0D22626A}"/>
                        </a:ext>
                      </a:extLst>
                    </p:cNvPr>
                    <p:cNvSpPr/>
                    <p:nvPr/>
                  </p:nvSpPr>
                  <p:spPr>
                    <a:xfrm>
                      <a:off x="4934531" y="612117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7" name="Oval 446">
                      <a:extLst>
                        <a:ext uri="{FF2B5EF4-FFF2-40B4-BE49-F238E27FC236}">
                          <a16:creationId xmlns:a16="http://schemas.microsoft.com/office/drawing/2014/main" id="{372E5C82-DE14-4CE5-C07D-663BDD90F5D9}"/>
                        </a:ext>
                      </a:extLst>
                    </p:cNvPr>
                    <p:cNvSpPr/>
                    <p:nvPr/>
                  </p:nvSpPr>
                  <p:spPr>
                    <a:xfrm>
                      <a:off x="5000392" y="614838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8" name="Oval 447">
                      <a:extLst>
                        <a:ext uri="{FF2B5EF4-FFF2-40B4-BE49-F238E27FC236}">
                          <a16:creationId xmlns:a16="http://schemas.microsoft.com/office/drawing/2014/main" id="{9B30617C-2FF6-BAB1-9C9C-3BCF8F8C17E7}"/>
                        </a:ext>
                      </a:extLst>
                    </p:cNvPr>
                    <p:cNvSpPr/>
                    <p:nvPr/>
                  </p:nvSpPr>
                  <p:spPr>
                    <a:xfrm>
                      <a:off x="4759271" y="603136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9" name="Oval 448">
                      <a:extLst>
                        <a:ext uri="{FF2B5EF4-FFF2-40B4-BE49-F238E27FC236}">
                          <a16:creationId xmlns:a16="http://schemas.microsoft.com/office/drawing/2014/main" id="{628649B8-0C9F-0431-63C2-D5AF3B36F400}"/>
                        </a:ext>
                      </a:extLst>
                    </p:cNvPr>
                    <p:cNvSpPr/>
                    <p:nvPr/>
                  </p:nvSpPr>
                  <p:spPr>
                    <a:xfrm>
                      <a:off x="4825132" y="605858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0" name="Oval 449">
                      <a:extLst>
                        <a:ext uri="{FF2B5EF4-FFF2-40B4-BE49-F238E27FC236}">
                          <a16:creationId xmlns:a16="http://schemas.microsoft.com/office/drawing/2014/main" id="{ADC663D2-D338-CF42-C41C-A002D3305ECA}"/>
                        </a:ext>
                      </a:extLst>
                    </p:cNvPr>
                    <p:cNvSpPr/>
                    <p:nvPr/>
                  </p:nvSpPr>
                  <p:spPr>
                    <a:xfrm>
                      <a:off x="4782131" y="59872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1" name="Oval 450">
                      <a:extLst>
                        <a:ext uri="{FF2B5EF4-FFF2-40B4-BE49-F238E27FC236}">
                          <a16:creationId xmlns:a16="http://schemas.microsoft.com/office/drawing/2014/main" id="{51E2261C-2B03-1F3E-3D01-9A81E30A69D1}"/>
                        </a:ext>
                      </a:extLst>
                    </p:cNvPr>
                    <p:cNvSpPr/>
                    <p:nvPr/>
                  </p:nvSpPr>
                  <p:spPr>
                    <a:xfrm>
                      <a:off x="4847992" y="60144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2" name="Oval 451">
                      <a:extLst>
                        <a:ext uri="{FF2B5EF4-FFF2-40B4-BE49-F238E27FC236}">
                          <a16:creationId xmlns:a16="http://schemas.microsoft.com/office/drawing/2014/main" id="{E3CEF8B5-A60A-9369-A487-A06281F57C90}"/>
                        </a:ext>
                      </a:extLst>
                    </p:cNvPr>
                    <p:cNvSpPr/>
                    <p:nvPr/>
                  </p:nvSpPr>
                  <p:spPr>
                    <a:xfrm>
                      <a:off x="4741769" y="60769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3" name="Oval 452">
                      <a:extLst>
                        <a:ext uri="{FF2B5EF4-FFF2-40B4-BE49-F238E27FC236}">
                          <a16:creationId xmlns:a16="http://schemas.microsoft.com/office/drawing/2014/main" id="{74596545-1946-F4C2-2022-4811E74C1FF6}"/>
                        </a:ext>
                      </a:extLst>
                    </p:cNvPr>
                    <p:cNvSpPr/>
                    <p:nvPr/>
                  </p:nvSpPr>
                  <p:spPr>
                    <a:xfrm>
                      <a:off x="4845390" y="60497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4" name="Oval 453">
                      <a:extLst>
                        <a:ext uri="{FF2B5EF4-FFF2-40B4-BE49-F238E27FC236}">
                          <a16:creationId xmlns:a16="http://schemas.microsoft.com/office/drawing/2014/main" id="{84475A5C-FED9-B500-E372-61D959C30649}"/>
                        </a:ext>
                      </a:extLst>
                    </p:cNvPr>
                    <p:cNvSpPr/>
                    <p:nvPr/>
                  </p:nvSpPr>
                  <p:spPr>
                    <a:xfrm>
                      <a:off x="4911251" y="60769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5" name="Oval 454">
                      <a:extLst>
                        <a:ext uri="{FF2B5EF4-FFF2-40B4-BE49-F238E27FC236}">
                          <a16:creationId xmlns:a16="http://schemas.microsoft.com/office/drawing/2014/main" id="{362FAB9E-9B6D-5E89-418E-42581BD47E34}"/>
                        </a:ext>
                      </a:extLst>
                    </p:cNvPr>
                    <p:cNvSpPr/>
                    <p:nvPr/>
                  </p:nvSpPr>
                  <p:spPr>
                    <a:xfrm>
                      <a:off x="4747008" y="612886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6" name="Oval 455">
                      <a:extLst>
                        <a:ext uri="{FF2B5EF4-FFF2-40B4-BE49-F238E27FC236}">
                          <a16:creationId xmlns:a16="http://schemas.microsoft.com/office/drawing/2014/main" id="{A9EAEE5D-D348-93F4-5734-8FFF52699D0B}"/>
                        </a:ext>
                      </a:extLst>
                    </p:cNvPr>
                    <p:cNvSpPr/>
                    <p:nvPr/>
                  </p:nvSpPr>
                  <p:spPr>
                    <a:xfrm>
                      <a:off x="4850629" y="61016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7" name="Oval 456">
                      <a:extLst>
                        <a:ext uri="{FF2B5EF4-FFF2-40B4-BE49-F238E27FC236}">
                          <a16:creationId xmlns:a16="http://schemas.microsoft.com/office/drawing/2014/main" id="{E349BDF9-6F50-5F42-69CE-42696C466AB3}"/>
                        </a:ext>
                      </a:extLst>
                    </p:cNvPr>
                    <p:cNvSpPr/>
                    <p:nvPr/>
                  </p:nvSpPr>
                  <p:spPr>
                    <a:xfrm>
                      <a:off x="4916490" y="612886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8" name="Oval 457">
                      <a:extLst>
                        <a:ext uri="{FF2B5EF4-FFF2-40B4-BE49-F238E27FC236}">
                          <a16:creationId xmlns:a16="http://schemas.microsoft.com/office/drawing/2014/main" id="{004AAE70-DFB1-E30B-D457-D232F4AF640C}"/>
                        </a:ext>
                      </a:extLst>
                    </p:cNvPr>
                    <p:cNvSpPr/>
                    <p:nvPr/>
                  </p:nvSpPr>
                  <p:spPr>
                    <a:xfrm>
                      <a:off x="4718909" y="61265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9" name="Oval 458">
                      <a:extLst>
                        <a:ext uri="{FF2B5EF4-FFF2-40B4-BE49-F238E27FC236}">
                          <a16:creationId xmlns:a16="http://schemas.microsoft.com/office/drawing/2014/main" id="{60430DD5-520F-426A-F845-CA63B96DD1BF}"/>
                        </a:ext>
                      </a:extLst>
                    </p:cNvPr>
                    <p:cNvSpPr/>
                    <p:nvPr/>
                  </p:nvSpPr>
                  <p:spPr>
                    <a:xfrm>
                      <a:off x="4822530" y="60993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0" name="Oval 459">
                      <a:extLst>
                        <a:ext uri="{FF2B5EF4-FFF2-40B4-BE49-F238E27FC236}">
                          <a16:creationId xmlns:a16="http://schemas.microsoft.com/office/drawing/2014/main" id="{0EADFB15-9F25-C0D1-625A-EB15599C3A25}"/>
                        </a:ext>
                      </a:extLst>
                    </p:cNvPr>
                    <p:cNvSpPr/>
                    <p:nvPr/>
                  </p:nvSpPr>
                  <p:spPr>
                    <a:xfrm>
                      <a:off x="4888391" y="61265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1" name="Oval 460">
                      <a:extLst>
                        <a:ext uri="{FF2B5EF4-FFF2-40B4-BE49-F238E27FC236}">
                          <a16:creationId xmlns:a16="http://schemas.microsoft.com/office/drawing/2014/main" id="{DD8EB28F-FBA1-E07A-6384-D5A2C77B5A86}"/>
                        </a:ext>
                      </a:extLst>
                    </p:cNvPr>
                    <p:cNvSpPr/>
                    <p:nvPr/>
                  </p:nvSpPr>
                  <p:spPr>
                    <a:xfrm>
                      <a:off x="4602291" y="60511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2" name="Oval 461">
                      <a:extLst>
                        <a:ext uri="{FF2B5EF4-FFF2-40B4-BE49-F238E27FC236}">
                          <a16:creationId xmlns:a16="http://schemas.microsoft.com/office/drawing/2014/main" id="{E98501D5-2163-76CF-7679-2B21610C9252}"/>
                        </a:ext>
                      </a:extLst>
                    </p:cNvPr>
                    <p:cNvSpPr/>
                    <p:nvPr/>
                  </p:nvSpPr>
                  <p:spPr>
                    <a:xfrm>
                      <a:off x="4668152" y="60783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3" name="Oval 462">
                      <a:extLst>
                        <a:ext uri="{FF2B5EF4-FFF2-40B4-BE49-F238E27FC236}">
                          <a16:creationId xmlns:a16="http://schemas.microsoft.com/office/drawing/2014/main" id="{125D2EB7-9097-7BBA-34CB-C1A43F855AD3}"/>
                        </a:ext>
                      </a:extLst>
                    </p:cNvPr>
                    <p:cNvSpPr/>
                    <p:nvPr/>
                  </p:nvSpPr>
                  <p:spPr>
                    <a:xfrm>
                      <a:off x="4651070" y="62307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4" name="Oval 463">
                      <a:extLst>
                        <a:ext uri="{FF2B5EF4-FFF2-40B4-BE49-F238E27FC236}">
                          <a16:creationId xmlns:a16="http://schemas.microsoft.com/office/drawing/2014/main" id="{B9F77249-B63B-4894-EE39-9C5E677508EA}"/>
                        </a:ext>
                      </a:extLst>
                    </p:cNvPr>
                    <p:cNvSpPr/>
                    <p:nvPr/>
                  </p:nvSpPr>
                  <p:spPr>
                    <a:xfrm>
                      <a:off x="4754691" y="62035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5" name="Oval 464">
                      <a:extLst>
                        <a:ext uri="{FF2B5EF4-FFF2-40B4-BE49-F238E27FC236}">
                          <a16:creationId xmlns:a16="http://schemas.microsoft.com/office/drawing/2014/main" id="{40076639-6CAD-A59F-6390-A0643E3FCDA1}"/>
                        </a:ext>
                      </a:extLst>
                    </p:cNvPr>
                    <p:cNvSpPr/>
                    <p:nvPr/>
                  </p:nvSpPr>
                  <p:spPr>
                    <a:xfrm>
                      <a:off x="4820552" y="62307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6" name="Oval 465">
                      <a:extLst>
                        <a:ext uri="{FF2B5EF4-FFF2-40B4-BE49-F238E27FC236}">
                          <a16:creationId xmlns:a16="http://schemas.microsoft.com/office/drawing/2014/main" id="{79250F6D-67EA-6614-FD5E-93CC1F6A9FC0}"/>
                        </a:ext>
                      </a:extLst>
                    </p:cNvPr>
                    <p:cNvSpPr/>
                    <p:nvPr/>
                  </p:nvSpPr>
                  <p:spPr>
                    <a:xfrm>
                      <a:off x="4579431" y="61136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7" name="Oval 466">
                      <a:extLst>
                        <a:ext uri="{FF2B5EF4-FFF2-40B4-BE49-F238E27FC236}">
                          <a16:creationId xmlns:a16="http://schemas.microsoft.com/office/drawing/2014/main" id="{F05D926A-24D0-FCE1-E222-48950D1E5F5C}"/>
                        </a:ext>
                      </a:extLst>
                    </p:cNvPr>
                    <p:cNvSpPr/>
                    <p:nvPr/>
                  </p:nvSpPr>
                  <p:spPr>
                    <a:xfrm>
                      <a:off x="4645292" y="614091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8" name="Oval 467">
                      <a:extLst>
                        <a:ext uri="{FF2B5EF4-FFF2-40B4-BE49-F238E27FC236}">
                          <a16:creationId xmlns:a16="http://schemas.microsoft.com/office/drawing/2014/main" id="{EF443ADD-9F7F-5FA4-E53A-6052AF1610F3}"/>
                        </a:ext>
                      </a:extLst>
                    </p:cNvPr>
                    <p:cNvSpPr/>
                    <p:nvPr/>
                  </p:nvSpPr>
                  <p:spPr>
                    <a:xfrm>
                      <a:off x="4602291" y="60696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9" name="Oval 468">
                      <a:extLst>
                        <a:ext uri="{FF2B5EF4-FFF2-40B4-BE49-F238E27FC236}">
                          <a16:creationId xmlns:a16="http://schemas.microsoft.com/office/drawing/2014/main" id="{A59A133D-C557-0C1B-F332-4EA68FB0B34D}"/>
                        </a:ext>
                      </a:extLst>
                    </p:cNvPr>
                    <p:cNvSpPr/>
                    <p:nvPr/>
                  </p:nvSpPr>
                  <p:spPr>
                    <a:xfrm>
                      <a:off x="4668152" y="60968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0" name="Oval 469">
                      <a:extLst>
                        <a:ext uri="{FF2B5EF4-FFF2-40B4-BE49-F238E27FC236}">
                          <a16:creationId xmlns:a16="http://schemas.microsoft.com/office/drawing/2014/main" id="{52039BAC-BAED-860F-1AD2-CD47EB3D2D0E}"/>
                        </a:ext>
                      </a:extLst>
                    </p:cNvPr>
                    <p:cNvSpPr/>
                    <p:nvPr/>
                  </p:nvSpPr>
                  <p:spPr>
                    <a:xfrm>
                      <a:off x="4561929" y="61592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1" name="Oval 470">
                      <a:extLst>
                        <a:ext uri="{FF2B5EF4-FFF2-40B4-BE49-F238E27FC236}">
                          <a16:creationId xmlns:a16="http://schemas.microsoft.com/office/drawing/2014/main" id="{334D013A-D38C-9AFA-C363-C772971A1898}"/>
                        </a:ext>
                      </a:extLst>
                    </p:cNvPr>
                    <p:cNvSpPr/>
                    <p:nvPr/>
                  </p:nvSpPr>
                  <p:spPr>
                    <a:xfrm>
                      <a:off x="4665550" y="61320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2" name="Oval 471">
                      <a:extLst>
                        <a:ext uri="{FF2B5EF4-FFF2-40B4-BE49-F238E27FC236}">
                          <a16:creationId xmlns:a16="http://schemas.microsoft.com/office/drawing/2014/main" id="{5C9B9231-E416-F9A0-F798-3AA46483EE44}"/>
                        </a:ext>
                      </a:extLst>
                    </p:cNvPr>
                    <p:cNvSpPr/>
                    <p:nvPr/>
                  </p:nvSpPr>
                  <p:spPr>
                    <a:xfrm>
                      <a:off x="4731411" y="61592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3" name="Oval 472">
                      <a:extLst>
                        <a:ext uri="{FF2B5EF4-FFF2-40B4-BE49-F238E27FC236}">
                          <a16:creationId xmlns:a16="http://schemas.microsoft.com/office/drawing/2014/main" id="{D3F77B95-BD93-52F6-A738-1E8C7B25A115}"/>
                        </a:ext>
                      </a:extLst>
                    </p:cNvPr>
                    <p:cNvSpPr/>
                    <p:nvPr/>
                  </p:nvSpPr>
                  <p:spPr>
                    <a:xfrm>
                      <a:off x="4567168" y="62111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4" name="Oval 473">
                      <a:extLst>
                        <a:ext uri="{FF2B5EF4-FFF2-40B4-BE49-F238E27FC236}">
                          <a16:creationId xmlns:a16="http://schemas.microsoft.com/office/drawing/2014/main" id="{59274CD9-DF21-993A-B1C4-515D2F789C6B}"/>
                        </a:ext>
                      </a:extLst>
                    </p:cNvPr>
                    <p:cNvSpPr/>
                    <p:nvPr/>
                  </p:nvSpPr>
                  <p:spPr>
                    <a:xfrm>
                      <a:off x="4670789" y="61839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5" name="Oval 474">
                      <a:extLst>
                        <a:ext uri="{FF2B5EF4-FFF2-40B4-BE49-F238E27FC236}">
                          <a16:creationId xmlns:a16="http://schemas.microsoft.com/office/drawing/2014/main" id="{20A57D44-AECC-B3C5-93B2-E1EA0341A541}"/>
                        </a:ext>
                      </a:extLst>
                    </p:cNvPr>
                    <p:cNvSpPr/>
                    <p:nvPr/>
                  </p:nvSpPr>
                  <p:spPr>
                    <a:xfrm>
                      <a:off x="4736650" y="62111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6" name="Oval 475">
                      <a:extLst>
                        <a:ext uri="{FF2B5EF4-FFF2-40B4-BE49-F238E27FC236}">
                          <a16:creationId xmlns:a16="http://schemas.microsoft.com/office/drawing/2014/main" id="{98A1FA37-96C8-26DD-A1A8-96D444067156}"/>
                        </a:ext>
                      </a:extLst>
                    </p:cNvPr>
                    <p:cNvSpPr/>
                    <p:nvPr/>
                  </p:nvSpPr>
                  <p:spPr>
                    <a:xfrm>
                      <a:off x="4539069" y="62088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7" name="Oval 476">
                      <a:extLst>
                        <a:ext uri="{FF2B5EF4-FFF2-40B4-BE49-F238E27FC236}">
                          <a16:creationId xmlns:a16="http://schemas.microsoft.com/office/drawing/2014/main" id="{F9AA98AB-EE7F-7CA0-2DCA-ED8AD8FFF3C9}"/>
                        </a:ext>
                      </a:extLst>
                    </p:cNvPr>
                    <p:cNvSpPr/>
                    <p:nvPr/>
                  </p:nvSpPr>
                  <p:spPr>
                    <a:xfrm>
                      <a:off x="4642690" y="61816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8" name="Oval 477">
                      <a:extLst>
                        <a:ext uri="{FF2B5EF4-FFF2-40B4-BE49-F238E27FC236}">
                          <a16:creationId xmlns:a16="http://schemas.microsoft.com/office/drawing/2014/main" id="{F46FD0D2-4797-8682-A677-76B917CAEA95}"/>
                        </a:ext>
                      </a:extLst>
                    </p:cNvPr>
                    <p:cNvSpPr/>
                    <p:nvPr/>
                  </p:nvSpPr>
                  <p:spPr>
                    <a:xfrm>
                      <a:off x="4708551" y="62088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9" name="Oval 478">
                      <a:extLst>
                        <a:ext uri="{FF2B5EF4-FFF2-40B4-BE49-F238E27FC236}">
                          <a16:creationId xmlns:a16="http://schemas.microsoft.com/office/drawing/2014/main" id="{0312C8A2-5992-98F4-BC04-884815C56F2D}"/>
                        </a:ext>
                      </a:extLst>
                    </p:cNvPr>
                    <p:cNvSpPr/>
                    <p:nvPr/>
                  </p:nvSpPr>
                  <p:spPr>
                    <a:xfrm>
                      <a:off x="4277915" y="62373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0" name="Oval 479">
                      <a:extLst>
                        <a:ext uri="{FF2B5EF4-FFF2-40B4-BE49-F238E27FC236}">
                          <a16:creationId xmlns:a16="http://schemas.microsoft.com/office/drawing/2014/main" id="{C89216FE-D948-FED0-35F2-1250AB86CE1B}"/>
                        </a:ext>
                      </a:extLst>
                    </p:cNvPr>
                    <p:cNvSpPr/>
                    <p:nvPr/>
                  </p:nvSpPr>
                  <p:spPr>
                    <a:xfrm>
                      <a:off x="4343776" y="62645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1" name="Oval 480">
                      <a:extLst>
                        <a:ext uri="{FF2B5EF4-FFF2-40B4-BE49-F238E27FC236}">
                          <a16:creationId xmlns:a16="http://schemas.microsoft.com/office/drawing/2014/main" id="{8C8FB65B-ECD0-315E-987B-5303CB9AAE0B}"/>
                        </a:ext>
                      </a:extLst>
                    </p:cNvPr>
                    <p:cNvSpPr/>
                    <p:nvPr/>
                  </p:nvSpPr>
                  <p:spPr>
                    <a:xfrm>
                      <a:off x="4254635" y="61931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2" name="Oval 481">
                      <a:extLst>
                        <a:ext uri="{FF2B5EF4-FFF2-40B4-BE49-F238E27FC236}">
                          <a16:creationId xmlns:a16="http://schemas.microsoft.com/office/drawing/2014/main" id="{7C014A5A-0511-8B87-2288-C20EF272D6CE}"/>
                        </a:ext>
                      </a:extLst>
                    </p:cNvPr>
                    <p:cNvSpPr/>
                    <p:nvPr/>
                  </p:nvSpPr>
                  <p:spPr>
                    <a:xfrm>
                      <a:off x="4259874" y="62450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3" name="Oval 482">
                      <a:extLst>
                        <a:ext uri="{FF2B5EF4-FFF2-40B4-BE49-F238E27FC236}">
                          <a16:creationId xmlns:a16="http://schemas.microsoft.com/office/drawing/2014/main" id="{4EA8D7F1-16B1-1268-727D-165DD5BB8ACF}"/>
                        </a:ext>
                      </a:extLst>
                    </p:cNvPr>
                    <p:cNvSpPr/>
                    <p:nvPr/>
                  </p:nvSpPr>
                  <p:spPr>
                    <a:xfrm>
                      <a:off x="4510403" y="59001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4" name="Oval 483">
                      <a:extLst>
                        <a:ext uri="{FF2B5EF4-FFF2-40B4-BE49-F238E27FC236}">
                          <a16:creationId xmlns:a16="http://schemas.microsoft.com/office/drawing/2014/main" id="{809AF282-FF54-8651-1AAA-978F9483B0D2}"/>
                        </a:ext>
                      </a:extLst>
                    </p:cNvPr>
                    <p:cNvSpPr/>
                    <p:nvPr/>
                  </p:nvSpPr>
                  <p:spPr>
                    <a:xfrm>
                      <a:off x="4589204" y="58559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5" name="Oval 484">
                      <a:extLst>
                        <a:ext uri="{FF2B5EF4-FFF2-40B4-BE49-F238E27FC236}">
                          <a16:creationId xmlns:a16="http://schemas.microsoft.com/office/drawing/2014/main" id="{88F3B062-1F0B-37EA-F8EA-8954DB284706}"/>
                        </a:ext>
                      </a:extLst>
                    </p:cNvPr>
                    <p:cNvSpPr/>
                    <p:nvPr/>
                  </p:nvSpPr>
                  <p:spPr>
                    <a:xfrm>
                      <a:off x="4713725" y="58831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6" name="Oval 485">
                      <a:extLst>
                        <a:ext uri="{FF2B5EF4-FFF2-40B4-BE49-F238E27FC236}">
                          <a16:creationId xmlns:a16="http://schemas.microsoft.com/office/drawing/2014/main" id="{7F7583AB-AEB0-92CB-0A6E-BD2139F1EB3F}"/>
                        </a:ext>
                      </a:extLst>
                    </p:cNvPr>
                    <p:cNvSpPr/>
                    <p:nvPr/>
                  </p:nvSpPr>
                  <p:spPr>
                    <a:xfrm>
                      <a:off x="4851877" y="58559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7" name="Oval 486">
                      <a:extLst>
                        <a:ext uri="{FF2B5EF4-FFF2-40B4-BE49-F238E27FC236}">
                          <a16:creationId xmlns:a16="http://schemas.microsoft.com/office/drawing/2014/main" id="{FA50EA39-7A3A-AD09-155B-4112B6D325C5}"/>
                        </a:ext>
                      </a:extLst>
                    </p:cNvPr>
                    <p:cNvSpPr/>
                    <p:nvPr/>
                  </p:nvSpPr>
                  <p:spPr>
                    <a:xfrm>
                      <a:off x="4629823" y="58635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8" name="Oval 487">
                      <a:extLst>
                        <a:ext uri="{FF2B5EF4-FFF2-40B4-BE49-F238E27FC236}">
                          <a16:creationId xmlns:a16="http://schemas.microsoft.com/office/drawing/2014/main" id="{10790780-79DD-95E5-2127-FB568AB60203}"/>
                        </a:ext>
                      </a:extLst>
                    </p:cNvPr>
                    <p:cNvSpPr/>
                    <p:nvPr/>
                  </p:nvSpPr>
                  <p:spPr>
                    <a:xfrm>
                      <a:off x="4601724" y="58612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9" name="Oval 488">
                      <a:extLst>
                        <a:ext uri="{FF2B5EF4-FFF2-40B4-BE49-F238E27FC236}">
                          <a16:creationId xmlns:a16="http://schemas.microsoft.com/office/drawing/2014/main" id="{E5E98D8B-3910-8177-9141-B07FA0E4E6C0}"/>
                        </a:ext>
                      </a:extLst>
                    </p:cNvPr>
                    <p:cNvSpPr/>
                    <p:nvPr/>
                  </p:nvSpPr>
                  <p:spPr>
                    <a:xfrm>
                      <a:off x="4684307" y="58435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0" name="Oval 489">
                      <a:extLst>
                        <a:ext uri="{FF2B5EF4-FFF2-40B4-BE49-F238E27FC236}">
                          <a16:creationId xmlns:a16="http://schemas.microsoft.com/office/drawing/2014/main" id="{F6DB458D-F48E-BA5C-327A-DA361ED4939D}"/>
                        </a:ext>
                      </a:extLst>
                    </p:cNvPr>
                    <p:cNvSpPr/>
                    <p:nvPr/>
                  </p:nvSpPr>
                  <p:spPr>
                    <a:xfrm>
                      <a:off x="4853789" y="58435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1" name="Oval 490">
                      <a:extLst>
                        <a:ext uri="{FF2B5EF4-FFF2-40B4-BE49-F238E27FC236}">
                          <a16:creationId xmlns:a16="http://schemas.microsoft.com/office/drawing/2014/main" id="{A8A9EB3E-8C3A-D4F4-879D-502793CB2928}"/>
                        </a:ext>
                      </a:extLst>
                    </p:cNvPr>
                    <p:cNvSpPr/>
                    <p:nvPr/>
                  </p:nvSpPr>
                  <p:spPr>
                    <a:xfrm>
                      <a:off x="4476235" y="58709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2" name="Oval 491">
                      <a:extLst>
                        <a:ext uri="{FF2B5EF4-FFF2-40B4-BE49-F238E27FC236}">
                          <a16:creationId xmlns:a16="http://schemas.microsoft.com/office/drawing/2014/main" id="{D503E03C-73F4-A52A-3231-088D3B79474E}"/>
                        </a:ext>
                      </a:extLst>
                    </p:cNvPr>
                    <p:cNvSpPr/>
                    <p:nvPr/>
                  </p:nvSpPr>
                  <p:spPr>
                    <a:xfrm>
                      <a:off x="4542096" y="58981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3" name="Oval 492">
                      <a:extLst>
                        <a:ext uri="{FF2B5EF4-FFF2-40B4-BE49-F238E27FC236}">
                          <a16:creationId xmlns:a16="http://schemas.microsoft.com/office/drawing/2014/main" id="{786D2CEA-0463-1AD9-EB20-C48A921A8DDF}"/>
                        </a:ext>
                      </a:extLst>
                    </p:cNvPr>
                    <p:cNvSpPr/>
                    <p:nvPr/>
                  </p:nvSpPr>
                  <p:spPr>
                    <a:xfrm>
                      <a:off x="4628635" y="60233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4" name="Oval 493">
                      <a:extLst>
                        <a:ext uri="{FF2B5EF4-FFF2-40B4-BE49-F238E27FC236}">
                          <a16:creationId xmlns:a16="http://schemas.microsoft.com/office/drawing/2014/main" id="{FBF3AFBF-AA41-42A0-E570-FFB9446B1F01}"/>
                        </a:ext>
                      </a:extLst>
                    </p:cNvPr>
                    <p:cNvSpPr/>
                    <p:nvPr/>
                  </p:nvSpPr>
                  <p:spPr>
                    <a:xfrm>
                      <a:off x="4519236" y="59607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5" name="Oval 494">
                      <a:extLst>
                        <a:ext uri="{FF2B5EF4-FFF2-40B4-BE49-F238E27FC236}">
                          <a16:creationId xmlns:a16="http://schemas.microsoft.com/office/drawing/2014/main" id="{4B56F868-243C-240E-BD8D-A83282A61F10}"/>
                        </a:ext>
                      </a:extLst>
                    </p:cNvPr>
                    <p:cNvSpPr/>
                    <p:nvPr/>
                  </p:nvSpPr>
                  <p:spPr>
                    <a:xfrm>
                      <a:off x="4476235" y="58894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6" name="Oval 495">
                      <a:extLst>
                        <a:ext uri="{FF2B5EF4-FFF2-40B4-BE49-F238E27FC236}">
                          <a16:creationId xmlns:a16="http://schemas.microsoft.com/office/drawing/2014/main" id="{EE4D64A5-D332-E923-0047-10FF6E8D5573}"/>
                        </a:ext>
                      </a:extLst>
                    </p:cNvPr>
                    <p:cNvSpPr/>
                    <p:nvPr/>
                  </p:nvSpPr>
                  <p:spPr>
                    <a:xfrm>
                      <a:off x="4542096" y="59166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7" name="Oval 496">
                      <a:extLst>
                        <a:ext uri="{FF2B5EF4-FFF2-40B4-BE49-F238E27FC236}">
                          <a16:creationId xmlns:a16="http://schemas.microsoft.com/office/drawing/2014/main" id="{DC03C0BB-8BC8-6084-601D-4E777965FC8D}"/>
                        </a:ext>
                      </a:extLst>
                    </p:cNvPr>
                    <p:cNvSpPr/>
                    <p:nvPr/>
                  </p:nvSpPr>
                  <p:spPr>
                    <a:xfrm>
                      <a:off x="4539494" y="59518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8" name="Oval 497">
                      <a:extLst>
                        <a:ext uri="{FF2B5EF4-FFF2-40B4-BE49-F238E27FC236}">
                          <a16:creationId xmlns:a16="http://schemas.microsoft.com/office/drawing/2014/main" id="{C8C792D3-C41A-D6BE-232B-005F0E9A720B}"/>
                        </a:ext>
                      </a:extLst>
                    </p:cNvPr>
                    <p:cNvSpPr/>
                    <p:nvPr/>
                  </p:nvSpPr>
                  <p:spPr>
                    <a:xfrm>
                      <a:off x="4605355" y="59790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9" name="Oval 498">
                      <a:extLst>
                        <a:ext uri="{FF2B5EF4-FFF2-40B4-BE49-F238E27FC236}">
                          <a16:creationId xmlns:a16="http://schemas.microsoft.com/office/drawing/2014/main" id="{7764C501-54A5-6630-B0D6-5D4979B286C6}"/>
                        </a:ext>
                      </a:extLst>
                    </p:cNvPr>
                    <p:cNvSpPr/>
                    <p:nvPr/>
                  </p:nvSpPr>
                  <p:spPr>
                    <a:xfrm>
                      <a:off x="4544733" y="60037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0" name="Oval 499">
                      <a:extLst>
                        <a:ext uri="{FF2B5EF4-FFF2-40B4-BE49-F238E27FC236}">
                          <a16:creationId xmlns:a16="http://schemas.microsoft.com/office/drawing/2014/main" id="{EC4424C9-2C68-8E01-2544-229E6E37D7AA}"/>
                        </a:ext>
                      </a:extLst>
                    </p:cNvPr>
                    <p:cNvSpPr/>
                    <p:nvPr/>
                  </p:nvSpPr>
                  <p:spPr>
                    <a:xfrm>
                      <a:off x="4610594" y="60310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1" name="Oval 500">
                      <a:extLst>
                        <a:ext uri="{FF2B5EF4-FFF2-40B4-BE49-F238E27FC236}">
                          <a16:creationId xmlns:a16="http://schemas.microsoft.com/office/drawing/2014/main" id="{8660DA3B-57E1-E572-269C-247355414D26}"/>
                        </a:ext>
                      </a:extLst>
                    </p:cNvPr>
                    <p:cNvSpPr/>
                    <p:nvPr/>
                  </p:nvSpPr>
                  <p:spPr>
                    <a:xfrm>
                      <a:off x="4516634" y="600147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2" name="Oval 501">
                      <a:extLst>
                        <a:ext uri="{FF2B5EF4-FFF2-40B4-BE49-F238E27FC236}">
                          <a16:creationId xmlns:a16="http://schemas.microsoft.com/office/drawing/2014/main" id="{9D3CE12E-EBE6-6DE5-D82A-979B298A4E78}"/>
                        </a:ext>
                      </a:extLst>
                    </p:cNvPr>
                    <p:cNvSpPr/>
                    <p:nvPr/>
                  </p:nvSpPr>
                  <p:spPr>
                    <a:xfrm>
                      <a:off x="4582495" y="60286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3" name="Oval 502">
                      <a:extLst>
                        <a:ext uri="{FF2B5EF4-FFF2-40B4-BE49-F238E27FC236}">
                          <a16:creationId xmlns:a16="http://schemas.microsoft.com/office/drawing/2014/main" id="{07C72697-D81B-71A9-6097-7048FEC04565}"/>
                        </a:ext>
                      </a:extLst>
                    </p:cNvPr>
                    <p:cNvSpPr/>
                    <p:nvPr/>
                  </p:nvSpPr>
                  <p:spPr>
                    <a:xfrm>
                      <a:off x="4940821" y="59192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4" name="Oval 503">
                      <a:extLst>
                        <a:ext uri="{FF2B5EF4-FFF2-40B4-BE49-F238E27FC236}">
                          <a16:creationId xmlns:a16="http://schemas.microsoft.com/office/drawing/2014/main" id="{3C4881AB-EAE3-F1DF-3E57-2FD0F9C4D562}"/>
                        </a:ext>
                      </a:extLst>
                    </p:cNvPr>
                    <p:cNvSpPr/>
                    <p:nvPr/>
                  </p:nvSpPr>
                  <p:spPr>
                    <a:xfrm>
                      <a:off x="5044442" y="58920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5" name="Oval 504">
                      <a:extLst>
                        <a:ext uri="{FF2B5EF4-FFF2-40B4-BE49-F238E27FC236}">
                          <a16:creationId xmlns:a16="http://schemas.microsoft.com/office/drawing/2014/main" id="{BD0001DF-2B66-E5C9-7088-FBB850BC0D4B}"/>
                        </a:ext>
                      </a:extLst>
                    </p:cNvPr>
                    <p:cNvSpPr/>
                    <p:nvPr/>
                  </p:nvSpPr>
                  <p:spPr>
                    <a:xfrm>
                      <a:off x="4851680" y="58478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6" name="Oval 505">
                      <a:extLst>
                        <a:ext uri="{FF2B5EF4-FFF2-40B4-BE49-F238E27FC236}">
                          <a16:creationId xmlns:a16="http://schemas.microsoft.com/office/drawing/2014/main" id="{FA4F4943-E612-52F2-A740-4C1F7BDFDDC1}"/>
                        </a:ext>
                      </a:extLst>
                    </p:cNvPr>
                    <p:cNvSpPr/>
                    <p:nvPr/>
                  </p:nvSpPr>
                  <p:spPr>
                    <a:xfrm>
                      <a:off x="5021162" y="58478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7" name="Oval 506">
                      <a:extLst>
                        <a:ext uri="{FF2B5EF4-FFF2-40B4-BE49-F238E27FC236}">
                          <a16:creationId xmlns:a16="http://schemas.microsoft.com/office/drawing/2014/main" id="{EE6AB9A8-84E2-A190-A8BD-0367BE251B1F}"/>
                        </a:ext>
                      </a:extLst>
                    </p:cNvPr>
                    <p:cNvSpPr/>
                    <p:nvPr/>
                  </p:nvSpPr>
                  <p:spPr>
                    <a:xfrm>
                      <a:off x="4856919" y="589977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8" name="Oval 507">
                      <a:extLst>
                        <a:ext uri="{FF2B5EF4-FFF2-40B4-BE49-F238E27FC236}">
                          <a16:creationId xmlns:a16="http://schemas.microsoft.com/office/drawing/2014/main" id="{715E1B53-C3FE-B90F-32C3-4D0E073A63B9}"/>
                        </a:ext>
                      </a:extLst>
                    </p:cNvPr>
                    <p:cNvSpPr/>
                    <p:nvPr/>
                  </p:nvSpPr>
                  <p:spPr>
                    <a:xfrm>
                      <a:off x="4960540" y="587255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9" name="Oval 508">
                      <a:extLst>
                        <a:ext uri="{FF2B5EF4-FFF2-40B4-BE49-F238E27FC236}">
                          <a16:creationId xmlns:a16="http://schemas.microsoft.com/office/drawing/2014/main" id="{DA4CA25F-C00C-080C-F147-01C24512AA9B}"/>
                        </a:ext>
                      </a:extLst>
                    </p:cNvPr>
                    <p:cNvSpPr/>
                    <p:nvPr/>
                  </p:nvSpPr>
                  <p:spPr>
                    <a:xfrm>
                      <a:off x="5026401" y="589977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0" name="Oval 509">
                      <a:extLst>
                        <a:ext uri="{FF2B5EF4-FFF2-40B4-BE49-F238E27FC236}">
                          <a16:creationId xmlns:a16="http://schemas.microsoft.com/office/drawing/2014/main" id="{61D2CC56-5427-1552-D1AD-02E975C6B3B9}"/>
                        </a:ext>
                      </a:extLst>
                    </p:cNvPr>
                    <p:cNvSpPr/>
                    <p:nvPr/>
                  </p:nvSpPr>
                  <p:spPr>
                    <a:xfrm>
                      <a:off x="4828820" y="58974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1" name="Oval 510">
                      <a:extLst>
                        <a:ext uri="{FF2B5EF4-FFF2-40B4-BE49-F238E27FC236}">
                          <a16:creationId xmlns:a16="http://schemas.microsoft.com/office/drawing/2014/main" id="{96FFE8A3-9020-3A58-0D77-29DC61EACFA7}"/>
                        </a:ext>
                      </a:extLst>
                    </p:cNvPr>
                    <p:cNvSpPr/>
                    <p:nvPr/>
                  </p:nvSpPr>
                  <p:spPr>
                    <a:xfrm>
                      <a:off x="4932441" y="587023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 name="Oval 511">
                      <a:extLst>
                        <a:ext uri="{FF2B5EF4-FFF2-40B4-BE49-F238E27FC236}">
                          <a16:creationId xmlns:a16="http://schemas.microsoft.com/office/drawing/2014/main" id="{C0C2038B-CDEA-C4BC-D4F0-B30B776C1B2F}"/>
                        </a:ext>
                      </a:extLst>
                    </p:cNvPr>
                    <p:cNvSpPr/>
                    <p:nvPr/>
                  </p:nvSpPr>
                  <p:spPr>
                    <a:xfrm>
                      <a:off x="4998302" y="58974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3" name="Oval 512">
                      <a:extLst>
                        <a:ext uri="{FF2B5EF4-FFF2-40B4-BE49-F238E27FC236}">
                          <a16:creationId xmlns:a16="http://schemas.microsoft.com/office/drawing/2014/main" id="{614E2D49-F00F-1E74-9A06-DE1B2E7D3FCA}"/>
                        </a:ext>
                      </a:extLst>
                    </p:cNvPr>
                    <p:cNvSpPr/>
                    <p:nvPr/>
                  </p:nvSpPr>
                  <p:spPr>
                    <a:xfrm>
                      <a:off x="4778063" y="58492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4" name="Oval 513">
                      <a:extLst>
                        <a:ext uri="{FF2B5EF4-FFF2-40B4-BE49-F238E27FC236}">
                          <a16:creationId xmlns:a16="http://schemas.microsoft.com/office/drawing/2014/main" id="{D0782A2D-1E8A-805E-93C7-34B62EB85561}"/>
                        </a:ext>
                      </a:extLst>
                    </p:cNvPr>
                    <p:cNvSpPr/>
                    <p:nvPr/>
                  </p:nvSpPr>
                  <p:spPr>
                    <a:xfrm>
                      <a:off x="4760981" y="60016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5" name="Oval 514">
                      <a:extLst>
                        <a:ext uri="{FF2B5EF4-FFF2-40B4-BE49-F238E27FC236}">
                          <a16:creationId xmlns:a16="http://schemas.microsoft.com/office/drawing/2014/main" id="{61109FE1-825B-AD43-09E1-AB6187B667A5}"/>
                        </a:ext>
                      </a:extLst>
                    </p:cNvPr>
                    <p:cNvSpPr/>
                    <p:nvPr/>
                  </p:nvSpPr>
                  <p:spPr>
                    <a:xfrm>
                      <a:off x="4864602" y="59744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6" name="Oval 515">
                      <a:extLst>
                        <a:ext uri="{FF2B5EF4-FFF2-40B4-BE49-F238E27FC236}">
                          <a16:creationId xmlns:a16="http://schemas.microsoft.com/office/drawing/2014/main" id="{0FAF6756-E4EF-50BE-26FA-BC263DAF12C7}"/>
                        </a:ext>
                      </a:extLst>
                    </p:cNvPr>
                    <p:cNvSpPr/>
                    <p:nvPr/>
                  </p:nvSpPr>
                  <p:spPr>
                    <a:xfrm>
                      <a:off x="4930463" y="60016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7" name="Oval 516">
                      <a:extLst>
                        <a:ext uri="{FF2B5EF4-FFF2-40B4-BE49-F238E27FC236}">
                          <a16:creationId xmlns:a16="http://schemas.microsoft.com/office/drawing/2014/main" id="{DEE225D2-8076-F005-137B-2C3BB9CF7543}"/>
                        </a:ext>
                      </a:extLst>
                    </p:cNvPr>
                    <p:cNvSpPr/>
                    <p:nvPr/>
                  </p:nvSpPr>
                  <p:spPr>
                    <a:xfrm>
                      <a:off x="4689342" y="588460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8" name="Oval 517">
                      <a:extLst>
                        <a:ext uri="{FF2B5EF4-FFF2-40B4-BE49-F238E27FC236}">
                          <a16:creationId xmlns:a16="http://schemas.microsoft.com/office/drawing/2014/main" id="{15AFAEC9-2345-5013-3825-3D151DA5687D}"/>
                        </a:ext>
                      </a:extLst>
                    </p:cNvPr>
                    <p:cNvSpPr/>
                    <p:nvPr/>
                  </p:nvSpPr>
                  <p:spPr>
                    <a:xfrm>
                      <a:off x="4755203" y="591182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9" name="Oval 518">
                      <a:extLst>
                        <a:ext uri="{FF2B5EF4-FFF2-40B4-BE49-F238E27FC236}">
                          <a16:creationId xmlns:a16="http://schemas.microsoft.com/office/drawing/2014/main" id="{3AB19C88-4192-A3B0-7DA3-E9534EC7A2BB}"/>
                        </a:ext>
                      </a:extLst>
                    </p:cNvPr>
                    <p:cNvSpPr/>
                    <p:nvPr/>
                  </p:nvSpPr>
                  <p:spPr>
                    <a:xfrm>
                      <a:off x="4712202" y="58405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0" name="Oval 519">
                      <a:extLst>
                        <a:ext uri="{FF2B5EF4-FFF2-40B4-BE49-F238E27FC236}">
                          <a16:creationId xmlns:a16="http://schemas.microsoft.com/office/drawing/2014/main" id="{979BCB67-B0A2-39E9-A9D0-A46350EA2BC8}"/>
                        </a:ext>
                      </a:extLst>
                    </p:cNvPr>
                    <p:cNvSpPr/>
                    <p:nvPr/>
                  </p:nvSpPr>
                  <p:spPr>
                    <a:xfrm>
                      <a:off x="4778063" y="586773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1" name="Oval 520">
                      <a:extLst>
                        <a:ext uri="{FF2B5EF4-FFF2-40B4-BE49-F238E27FC236}">
                          <a16:creationId xmlns:a16="http://schemas.microsoft.com/office/drawing/2014/main" id="{8466386A-5570-8E9F-6C0B-F281BE1A737D}"/>
                        </a:ext>
                      </a:extLst>
                    </p:cNvPr>
                    <p:cNvSpPr/>
                    <p:nvPr/>
                  </p:nvSpPr>
                  <p:spPr>
                    <a:xfrm>
                      <a:off x="4671840" y="59301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2" name="Oval 521">
                      <a:extLst>
                        <a:ext uri="{FF2B5EF4-FFF2-40B4-BE49-F238E27FC236}">
                          <a16:creationId xmlns:a16="http://schemas.microsoft.com/office/drawing/2014/main" id="{64B45C2B-1DC9-7CA0-CB21-4A483AFA9672}"/>
                        </a:ext>
                      </a:extLst>
                    </p:cNvPr>
                    <p:cNvSpPr/>
                    <p:nvPr/>
                  </p:nvSpPr>
                  <p:spPr>
                    <a:xfrm>
                      <a:off x="4775461" y="59029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3" name="Oval 522">
                      <a:extLst>
                        <a:ext uri="{FF2B5EF4-FFF2-40B4-BE49-F238E27FC236}">
                          <a16:creationId xmlns:a16="http://schemas.microsoft.com/office/drawing/2014/main" id="{3342DAC3-9BB5-718B-7F59-8F5A2BEDB054}"/>
                        </a:ext>
                      </a:extLst>
                    </p:cNvPr>
                    <p:cNvSpPr/>
                    <p:nvPr/>
                  </p:nvSpPr>
                  <p:spPr>
                    <a:xfrm>
                      <a:off x="4841322" y="59301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4" name="Oval 523">
                      <a:extLst>
                        <a:ext uri="{FF2B5EF4-FFF2-40B4-BE49-F238E27FC236}">
                          <a16:creationId xmlns:a16="http://schemas.microsoft.com/office/drawing/2014/main" id="{E940019D-6886-3917-13A4-437BC947218A}"/>
                        </a:ext>
                      </a:extLst>
                    </p:cNvPr>
                    <p:cNvSpPr/>
                    <p:nvPr/>
                  </p:nvSpPr>
                  <p:spPr>
                    <a:xfrm>
                      <a:off x="4677079" y="59821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5" name="Oval 524">
                      <a:extLst>
                        <a:ext uri="{FF2B5EF4-FFF2-40B4-BE49-F238E27FC236}">
                          <a16:creationId xmlns:a16="http://schemas.microsoft.com/office/drawing/2014/main" id="{CBF83E1E-8376-58A4-8043-71E08701A9F5}"/>
                        </a:ext>
                      </a:extLst>
                    </p:cNvPr>
                    <p:cNvSpPr/>
                    <p:nvPr/>
                  </p:nvSpPr>
                  <p:spPr>
                    <a:xfrm>
                      <a:off x="4780700" y="59548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6" name="Oval 525">
                      <a:extLst>
                        <a:ext uri="{FF2B5EF4-FFF2-40B4-BE49-F238E27FC236}">
                          <a16:creationId xmlns:a16="http://schemas.microsoft.com/office/drawing/2014/main" id="{CF71B386-DD8F-DB12-6E28-68BE26BEBC74}"/>
                        </a:ext>
                      </a:extLst>
                    </p:cNvPr>
                    <p:cNvSpPr/>
                    <p:nvPr/>
                  </p:nvSpPr>
                  <p:spPr>
                    <a:xfrm>
                      <a:off x="4846561" y="59821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7" name="Oval 526">
                      <a:extLst>
                        <a:ext uri="{FF2B5EF4-FFF2-40B4-BE49-F238E27FC236}">
                          <a16:creationId xmlns:a16="http://schemas.microsoft.com/office/drawing/2014/main" id="{9569810F-7CC2-FD3C-1897-5121B62D3962}"/>
                        </a:ext>
                      </a:extLst>
                    </p:cNvPr>
                    <p:cNvSpPr/>
                    <p:nvPr/>
                  </p:nvSpPr>
                  <p:spPr>
                    <a:xfrm>
                      <a:off x="4648980" y="59797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8" name="Oval 527">
                      <a:extLst>
                        <a:ext uri="{FF2B5EF4-FFF2-40B4-BE49-F238E27FC236}">
                          <a16:creationId xmlns:a16="http://schemas.microsoft.com/office/drawing/2014/main" id="{28CEBB31-FAF6-98B0-F249-60FE68DD57E8}"/>
                        </a:ext>
                      </a:extLst>
                    </p:cNvPr>
                    <p:cNvSpPr/>
                    <p:nvPr/>
                  </p:nvSpPr>
                  <p:spPr>
                    <a:xfrm>
                      <a:off x="4752601" y="59525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9" name="Oval 528">
                      <a:extLst>
                        <a:ext uri="{FF2B5EF4-FFF2-40B4-BE49-F238E27FC236}">
                          <a16:creationId xmlns:a16="http://schemas.microsoft.com/office/drawing/2014/main" id="{B5C9F0BE-15DA-A26B-4AEF-6E301099BDE5}"/>
                        </a:ext>
                      </a:extLst>
                    </p:cNvPr>
                    <p:cNvSpPr/>
                    <p:nvPr/>
                  </p:nvSpPr>
                  <p:spPr>
                    <a:xfrm>
                      <a:off x="4818462" y="59797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0" name="Oval 529">
                      <a:extLst>
                        <a:ext uri="{FF2B5EF4-FFF2-40B4-BE49-F238E27FC236}">
                          <a16:creationId xmlns:a16="http://schemas.microsoft.com/office/drawing/2014/main" id="{1293F3E6-510C-F049-7BD6-4F3ECAF04356}"/>
                        </a:ext>
                      </a:extLst>
                    </p:cNvPr>
                    <p:cNvSpPr/>
                    <p:nvPr/>
                  </p:nvSpPr>
                  <p:spPr>
                    <a:xfrm>
                      <a:off x="4644141" y="58415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1" name="Oval 530">
                      <a:extLst>
                        <a:ext uri="{FF2B5EF4-FFF2-40B4-BE49-F238E27FC236}">
                          <a16:creationId xmlns:a16="http://schemas.microsoft.com/office/drawing/2014/main" id="{30538AF7-F101-0536-0747-DF1DA29889FF}"/>
                        </a:ext>
                      </a:extLst>
                    </p:cNvPr>
                    <p:cNvSpPr/>
                    <p:nvPr/>
                  </p:nvSpPr>
                  <p:spPr>
                    <a:xfrm>
                      <a:off x="4472512" y="58565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2" name="Oval 531">
                      <a:extLst>
                        <a:ext uri="{FF2B5EF4-FFF2-40B4-BE49-F238E27FC236}">
                          <a16:creationId xmlns:a16="http://schemas.microsoft.com/office/drawing/2014/main" id="{4A459ACC-9103-75A1-0E90-86F0309F3CC8}"/>
                        </a:ext>
                      </a:extLst>
                    </p:cNvPr>
                    <p:cNvSpPr/>
                    <p:nvPr/>
                  </p:nvSpPr>
                  <p:spPr>
                    <a:xfrm>
                      <a:off x="4455430" y="60089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3" name="Oval 532">
                      <a:extLst>
                        <a:ext uri="{FF2B5EF4-FFF2-40B4-BE49-F238E27FC236}">
                          <a16:creationId xmlns:a16="http://schemas.microsoft.com/office/drawing/2014/main" id="{D607EA72-CFBB-DE59-8C54-BE6155C8472B}"/>
                        </a:ext>
                      </a:extLst>
                    </p:cNvPr>
                    <p:cNvSpPr/>
                    <p:nvPr/>
                  </p:nvSpPr>
                  <p:spPr>
                    <a:xfrm>
                      <a:off x="4559051" y="598177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4" name="Oval 533">
                      <a:extLst>
                        <a:ext uri="{FF2B5EF4-FFF2-40B4-BE49-F238E27FC236}">
                          <a16:creationId xmlns:a16="http://schemas.microsoft.com/office/drawing/2014/main" id="{0EB96C25-9BCD-6775-E44A-3A77AA01BE07}"/>
                        </a:ext>
                      </a:extLst>
                    </p:cNvPr>
                    <p:cNvSpPr/>
                    <p:nvPr/>
                  </p:nvSpPr>
                  <p:spPr>
                    <a:xfrm>
                      <a:off x="4624912" y="600899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5" name="Oval 534">
                      <a:extLst>
                        <a:ext uri="{FF2B5EF4-FFF2-40B4-BE49-F238E27FC236}">
                          <a16:creationId xmlns:a16="http://schemas.microsoft.com/office/drawing/2014/main" id="{DACECC93-C37B-BAFA-C8F6-662635E270D3}"/>
                        </a:ext>
                      </a:extLst>
                    </p:cNvPr>
                    <p:cNvSpPr/>
                    <p:nvPr/>
                  </p:nvSpPr>
                  <p:spPr>
                    <a:xfrm>
                      <a:off x="4472512" y="58750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6" name="Oval 535">
                      <a:extLst>
                        <a:ext uri="{FF2B5EF4-FFF2-40B4-BE49-F238E27FC236}">
                          <a16:creationId xmlns:a16="http://schemas.microsoft.com/office/drawing/2014/main" id="{64D195CC-0688-5938-57B3-CB9ACD3A1755}"/>
                        </a:ext>
                      </a:extLst>
                    </p:cNvPr>
                    <p:cNvSpPr/>
                    <p:nvPr/>
                  </p:nvSpPr>
                  <p:spPr>
                    <a:xfrm>
                      <a:off x="4469910" y="59103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7" name="Oval 536">
                      <a:extLst>
                        <a:ext uri="{FF2B5EF4-FFF2-40B4-BE49-F238E27FC236}">
                          <a16:creationId xmlns:a16="http://schemas.microsoft.com/office/drawing/2014/main" id="{ECA3E616-05CF-0D80-EB3C-11C9FAEB9759}"/>
                        </a:ext>
                      </a:extLst>
                    </p:cNvPr>
                    <p:cNvSpPr/>
                    <p:nvPr/>
                  </p:nvSpPr>
                  <p:spPr>
                    <a:xfrm>
                      <a:off x="4535771" y="59375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8" name="Oval 537">
                      <a:extLst>
                        <a:ext uri="{FF2B5EF4-FFF2-40B4-BE49-F238E27FC236}">
                          <a16:creationId xmlns:a16="http://schemas.microsoft.com/office/drawing/2014/main" id="{5677E013-0A5C-26B4-BB0B-B95CA92D3B34}"/>
                        </a:ext>
                      </a:extLst>
                    </p:cNvPr>
                    <p:cNvSpPr/>
                    <p:nvPr/>
                  </p:nvSpPr>
                  <p:spPr>
                    <a:xfrm>
                      <a:off x="4475149" y="596225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9" name="Oval 538">
                      <a:extLst>
                        <a:ext uri="{FF2B5EF4-FFF2-40B4-BE49-F238E27FC236}">
                          <a16:creationId xmlns:a16="http://schemas.microsoft.com/office/drawing/2014/main" id="{3AF928E7-CE5A-56DA-EF0E-2CE5859C0A72}"/>
                        </a:ext>
                      </a:extLst>
                    </p:cNvPr>
                    <p:cNvSpPr/>
                    <p:nvPr/>
                  </p:nvSpPr>
                  <p:spPr>
                    <a:xfrm>
                      <a:off x="4541010" y="59894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0" name="Oval 539">
                      <a:extLst>
                        <a:ext uri="{FF2B5EF4-FFF2-40B4-BE49-F238E27FC236}">
                          <a16:creationId xmlns:a16="http://schemas.microsoft.com/office/drawing/2014/main" id="{5BAB8E3B-15BB-5B8A-3281-BC93D97D4489}"/>
                        </a:ext>
                      </a:extLst>
                    </p:cNvPr>
                    <p:cNvSpPr/>
                    <p:nvPr/>
                  </p:nvSpPr>
                  <p:spPr>
                    <a:xfrm>
                      <a:off x="4512911" y="59871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1" name="Oval 540">
                      <a:extLst>
                        <a:ext uri="{FF2B5EF4-FFF2-40B4-BE49-F238E27FC236}">
                          <a16:creationId xmlns:a16="http://schemas.microsoft.com/office/drawing/2014/main" id="{A2800C34-AAB3-3CDA-6B75-5EB542237164}"/>
                        </a:ext>
                      </a:extLst>
                    </p:cNvPr>
                    <p:cNvSpPr/>
                    <p:nvPr/>
                  </p:nvSpPr>
                  <p:spPr>
                    <a:xfrm>
                      <a:off x="4871237" y="58777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2" name="Oval 541">
                      <a:extLst>
                        <a:ext uri="{FF2B5EF4-FFF2-40B4-BE49-F238E27FC236}">
                          <a16:creationId xmlns:a16="http://schemas.microsoft.com/office/drawing/2014/main" id="{1CE96186-D8DC-2337-1163-8E891E7208C8}"/>
                        </a:ext>
                      </a:extLst>
                    </p:cNvPr>
                    <p:cNvSpPr/>
                    <p:nvPr/>
                  </p:nvSpPr>
                  <p:spPr>
                    <a:xfrm>
                      <a:off x="4974858" y="58505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3" name="Oval 542">
                      <a:extLst>
                        <a:ext uri="{FF2B5EF4-FFF2-40B4-BE49-F238E27FC236}">
                          <a16:creationId xmlns:a16="http://schemas.microsoft.com/office/drawing/2014/main" id="{E2C62651-366D-A9B2-C876-6893A16812A4}"/>
                        </a:ext>
                      </a:extLst>
                    </p:cNvPr>
                    <p:cNvSpPr/>
                    <p:nvPr/>
                  </p:nvSpPr>
                  <p:spPr>
                    <a:xfrm>
                      <a:off x="5040719" y="587774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4" name="Oval 543">
                      <a:extLst>
                        <a:ext uri="{FF2B5EF4-FFF2-40B4-BE49-F238E27FC236}">
                          <a16:creationId xmlns:a16="http://schemas.microsoft.com/office/drawing/2014/main" id="{1557514F-5179-1AEB-977B-7C78A6F30370}"/>
                        </a:ext>
                      </a:extLst>
                    </p:cNvPr>
                    <p:cNvSpPr/>
                    <p:nvPr/>
                  </p:nvSpPr>
                  <p:spPr>
                    <a:xfrm>
                      <a:off x="4787335" y="58582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5" name="Oval 544">
                      <a:extLst>
                        <a:ext uri="{FF2B5EF4-FFF2-40B4-BE49-F238E27FC236}">
                          <a16:creationId xmlns:a16="http://schemas.microsoft.com/office/drawing/2014/main" id="{6B6803BE-0EB2-8F8D-D145-9BA6C436316F}"/>
                        </a:ext>
                      </a:extLst>
                    </p:cNvPr>
                    <p:cNvSpPr/>
                    <p:nvPr/>
                  </p:nvSpPr>
                  <p:spPr>
                    <a:xfrm>
                      <a:off x="4956817" y="58582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6" name="Oval 545">
                      <a:extLst>
                        <a:ext uri="{FF2B5EF4-FFF2-40B4-BE49-F238E27FC236}">
                          <a16:creationId xmlns:a16="http://schemas.microsoft.com/office/drawing/2014/main" id="{D5BA6A9A-E846-0CC1-0322-24434791EE77}"/>
                        </a:ext>
                      </a:extLst>
                    </p:cNvPr>
                    <p:cNvSpPr/>
                    <p:nvPr/>
                  </p:nvSpPr>
                  <p:spPr>
                    <a:xfrm>
                      <a:off x="4759236" y="58558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7" name="Oval 546">
                      <a:extLst>
                        <a:ext uri="{FF2B5EF4-FFF2-40B4-BE49-F238E27FC236}">
                          <a16:creationId xmlns:a16="http://schemas.microsoft.com/office/drawing/2014/main" id="{63D99D52-3161-D35A-3272-681D90AA2E66}"/>
                        </a:ext>
                      </a:extLst>
                    </p:cNvPr>
                    <p:cNvSpPr/>
                    <p:nvPr/>
                  </p:nvSpPr>
                  <p:spPr>
                    <a:xfrm>
                      <a:off x="4928718" y="585589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8" name="Oval 547">
                      <a:extLst>
                        <a:ext uri="{FF2B5EF4-FFF2-40B4-BE49-F238E27FC236}">
                          <a16:creationId xmlns:a16="http://schemas.microsoft.com/office/drawing/2014/main" id="{B8856179-E1C3-CEE9-FDD8-2177394B5774}"/>
                        </a:ext>
                      </a:extLst>
                    </p:cNvPr>
                    <p:cNvSpPr/>
                    <p:nvPr/>
                  </p:nvSpPr>
                  <p:spPr>
                    <a:xfrm>
                      <a:off x="4691397" y="59600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9" name="Oval 548">
                      <a:extLst>
                        <a:ext uri="{FF2B5EF4-FFF2-40B4-BE49-F238E27FC236}">
                          <a16:creationId xmlns:a16="http://schemas.microsoft.com/office/drawing/2014/main" id="{A263D10C-58EC-AAE6-E38F-1CEF07F3956D}"/>
                        </a:ext>
                      </a:extLst>
                    </p:cNvPr>
                    <p:cNvSpPr/>
                    <p:nvPr/>
                  </p:nvSpPr>
                  <p:spPr>
                    <a:xfrm>
                      <a:off x="4795018" y="59328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0" name="Oval 549">
                      <a:extLst>
                        <a:ext uri="{FF2B5EF4-FFF2-40B4-BE49-F238E27FC236}">
                          <a16:creationId xmlns:a16="http://schemas.microsoft.com/office/drawing/2014/main" id="{3B1B91F8-CB8F-C1AF-7C22-062891F5C07D}"/>
                        </a:ext>
                      </a:extLst>
                    </p:cNvPr>
                    <p:cNvSpPr/>
                    <p:nvPr/>
                  </p:nvSpPr>
                  <p:spPr>
                    <a:xfrm>
                      <a:off x="4860879" y="596008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1" name="Oval 550">
                      <a:extLst>
                        <a:ext uri="{FF2B5EF4-FFF2-40B4-BE49-F238E27FC236}">
                          <a16:creationId xmlns:a16="http://schemas.microsoft.com/office/drawing/2014/main" id="{86C6EBB3-A22B-5764-1725-40619049AB54}"/>
                        </a:ext>
                      </a:extLst>
                    </p:cNvPr>
                    <p:cNvSpPr/>
                    <p:nvPr/>
                  </p:nvSpPr>
                  <p:spPr>
                    <a:xfrm>
                      <a:off x="4619758" y="584306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2" name="Oval 551">
                      <a:extLst>
                        <a:ext uri="{FF2B5EF4-FFF2-40B4-BE49-F238E27FC236}">
                          <a16:creationId xmlns:a16="http://schemas.microsoft.com/office/drawing/2014/main" id="{66564D14-FC3D-E7E3-9C7E-8CEB16B652A2}"/>
                        </a:ext>
                      </a:extLst>
                    </p:cNvPr>
                    <p:cNvSpPr/>
                    <p:nvPr/>
                  </p:nvSpPr>
                  <p:spPr>
                    <a:xfrm>
                      <a:off x="4685619" y="58702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3" name="Oval 552">
                      <a:extLst>
                        <a:ext uri="{FF2B5EF4-FFF2-40B4-BE49-F238E27FC236}">
                          <a16:creationId xmlns:a16="http://schemas.microsoft.com/office/drawing/2014/main" id="{A1495E56-E2C0-3E84-97C0-8EAD668BE750}"/>
                        </a:ext>
                      </a:extLst>
                    </p:cNvPr>
                    <p:cNvSpPr/>
                    <p:nvPr/>
                  </p:nvSpPr>
                  <p:spPr>
                    <a:xfrm>
                      <a:off x="4602256" y="58886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4" name="Oval 553">
                      <a:extLst>
                        <a:ext uri="{FF2B5EF4-FFF2-40B4-BE49-F238E27FC236}">
                          <a16:creationId xmlns:a16="http://schemas.microsoft.com/office/drawing/2014/main" id="{CAD5523F-5038-2EEA-11BE-EB66729576C1}"/>
                        </a:ext>
                      </a:extLst>
                    </p:cNvPr>
                    <p:cNvSpPr/>
                    <p:nvPr/>
                  </p:nvSpPr>
                  <p:spPr>
                    <a:xfrm>
                      <a:off x="4705877" y="586141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5" name="Oval 554">
                      <a:extLst>
                        <a:ext uri="{FF2B5EF4-FFF2-40B4-BE49-F238E27FC236}">
                          <a16:creationId xmlns:a16="http://schemas.microsoft.com/office/drawing/2014/main" id="{FBA9178F-547E-1A65-103E-273986E70CEB}"/>
                        </a:ext>
                      </a:extLst>
                    </p:cNvPr>
                    <p:cNvSpPr/>
                    <p:nvPr/>
                  </p:nvSpPr>
                  <p:spPr>
                    <a:xfrm>
                      <a:off x="4771738" y="58886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6" name="Oval 555">
                      <a:extLst>
                        <a:ext uri="{FF2B5EF4-FFF2-40B4-BE49-F238E27FC236}">
                          <a16:creationId xmlns:a16="http://schemas.microsoft.com/office/drawing/2014/main" id="{1A983115-C99A-63B6-2539-C2946347334B}"/>
                        </a:ext>
                      </a:extLst>
                    </p:cNvPr>
                    <p:cNvSpPr/>
                    <p:nvPr/>
                  </p:nvSpPr>
                  <p:spPr>
                    <a:xfrm>
                      <a:off x="4607495" y="59405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7" name="Oval 556">
                      <a:extLst>
                        <a:ext uri="{FF2B5EF4-FFF2-40B4-BE49-F238E27FC236}">
                          <a16:creationId xmlns:a16="http://schemas.microsoft.com/office/drawing/2014/main" id="{8CBC4DB9-70B9-AC75-5CE0-73543D039A01}"/>
                        </a:ext>
                      </a:extLst>
                    </p:cNvPr>
                    <p:cNvSpPr/>
                    <p:nvPr/>
                  </p:nvSpPr>
                  <p:spPr>
                    <a:xfrm>
                      <a:off x="4711116" y="591334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8" name="Oval 557">
                      <a:extLst>
                        <a:ext uri="{FF2B5EF4-FFF2-40B4-BE49-F238E27FC236}">
                          <a16:creationId xmlns:a16="http://schemas.microsoft.com/office/drawing/2014/main" id="{097E3E80-FDA7-D842-E12F-367730A38D27}"/>
                        </a:ext>
                      </a:extLst>
                    </p:cNvPr>
                    <p:cNvSpPr/>
                    <p:nvPr/>
                  </p:nvSpPr>
                  <p:spPr>
                    <a:xfrm>
                      <a:off x="4776977" y="59405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9" name="Oval 558">
                      <a:extLst>
                        <a:ext uri="{FF2B5EF4-FFF2-40B4-BE49-F238E27FC236}">
                          <a16:creationId xmlns:a16="http://schemas.microsoft.com/office/drawing/2014/main" id="{7B4AA0A6-28D7-224D-A731-FCC02C77FBAE}"/>
                        </a:ext>
                      </a:extLst>
                    </p:cNvPr>
                    <p:cNvSpPr/>
                    <p:nvPr/>
                  </p:nvSpPr>
                  <p:spPr>
                    <a:xfrm>
                      <a:off x="4579396" y="59382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0" name="Oval 559">
                      <a:extLst>
                        <a:ext uri="{FF2B5EF4-FFF2-40B4-BE49-F238E27FC236}">
                          <a16:creationId xmlns:a16="http://schemas.microsoft.com/office/drawing/2014/main" id="{D82271A8-69F8-4E24-2AFB-F813C69B2F12}"/>
                        </a:ext>
                      </a:extLst>
                    </p:cNvPr>
                    <p:cNvSpPr/>
                    <p:nvPr/>
                  </p:nvSpPr>
                  <p:spPr>
                    <a:xfrm>
                      <a:off x="4683017" y="591101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1" name="Oval 560">
                      <a:extLst>
                        <a:ext uri="{FF2B5EF4-FFF2-40B4-BE49-F238E27FC236}">
                          <a16:creationId xmlns:a16="http://schemas.microsoft.com/office/drawing/2014/main" id="{3A6C4554-2FBA-9FA0-6DCA-4AC6C9426AD3}"/>
                        </a:ext>
                      </a:extLst>
                    </p:cNvPr>
                    <p:cNvSpPr/>
                    <p:nvPr/>
                  </p:nvSpPr>
                  <p:spPr>
                    <a:xfrm>
                      <a:off x="4748878" y="593823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2" name="Oval 561">
                      <a:extLst>
                        <a:ext uri="{FF2B5EF4-FFF2-40B4-BE49-F238E27FC236}">
                          <a16:creationId xmlns:a16="http://schemas.microsoft.com/office/drawing/2014/main" id="{E4F846D3-AC22-8257-8E80-62980987C160}"/>
                        </a:ext>
                      </a:extLst>
                    </p:cNvPr>
                    <p:cNvSpPr/>
                    <p:nvPr/>
                  </p:nvSpPr>
                  <p:spPr>
                    <a:xfrm>
                      <a:off x="4532584" y="603046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3" name="Oval 562">
                      <a:extLst>
                        <a:ext uri="{FF2B5EF4-FFF2-40B4-BE49-F238E27FC236}">
                          <a16:creationId xmlns:a16="http://schemas.microsoft.com/office/drawing/2014/main" id="{C6D6B400-BE2E-7C5C-F443-CD71048B1ED5}"/>
                        </a:ext>
                      </a:extLst>
                    </p:cNvPr>
                    <p:cNvSpPr/>
                    <p:nvPr/>
                  </p:nvSpPr>
                  <p:spPr>
                    <a:xfrm>
                      <a:off x="4514543" y="603815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4" name="Oval 563">
                      <a:extLst>
                        <a:ext uri="{FF2B5EF4-FFF2-40B4-BE49-F238E27FC236}">
                          <a16:creationId xmlns:a16="http://schemas.microsoft.com/office/drawing/2014/main" id="{F81112EE-5798-A1CF-46DC-4A9152322283}"/>
                        </a:ext>
                      </a:extLst>
                    </p:cNvPr>
                    <p:cNvSpPr/>
                    <p:nvPr/>
                  </p:nvSpPr>
                  <p:spPr>
                    <a:xfrm>
                      <a:off x="4486444" y="60358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5" name="Oval 564">
                      <a:extLst>
                        <a:ext uri="{FF2B5EF4-FFF2-40B4-BE49-F238E27FC236}">
                          <a16:creationId xmlns:a16="http://schemas.microsoft.com/office/drawing/2014/main" id="{37DB1D2A-0120-767F-156F-32DB43629666}"/>
                        </a:ext>
                      </a:extLst>
                    </p:cNvPr>
                    <p:cNvSpPr/>
                    <p:nvPr/>
                  </p:nvSpPr>
                  <p:spPr>
                    <a:xfrm>
                      <a:off x="4608075" y="576163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6" name="Oval 565">
                      <a:extLst>
                        <a:ext uri="{FF2B5EF4-FFF2-40B4-BE49-F238E27FC236}">
                          <a16:creationId xmlns:a16="http://schemas.microsoft.com/office/drawing/2014/main" id="{50C4ACD0-ED3E-F6B0-AEAE-8A8EC8273BAD}"/>
                        </a:ext>
                      </a:extLst>
                    </p:cNvPr>
                    <p:cNvSpPr/>
                    <p:nvPr/>
                  </p:nvSpPr>
                  <p:spPr>
                    <a:xfrm>
                      <a:off x="4686876" y="57174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7" name="Oval 566">
                      <a:extLst>
                        <a:ext uri="{FF2B5EF4-FFF2-40B4-BE49-F238E27FC236}">
                          <a16:creationId xmlns:a16="http://schemas.microsoft.com/office/drawing/2014/main" id="{FB96E811-88D9-6E18-A725-96FA0D6D2F88}"/>
                        </a:ext>
                      </a:extLst>
                    </p:cNvPr>
                    <p:cNvSpPr/>
                    <p:nvPr/>
                  </p:nvSpPr>
                  <p:spPr>
                    <a:xfrm>
                      <a:off x="4811397" y="57446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8" name="Oval 567">
                      <a:extLst>
                        <a:ext uri="{FF2B5EF4-FFF2-40B4-BE49-F238E27FC236}">
                          <a16:creationId xmlns:a16="http://schemas.microsoft.com/office/drawing/2014/main" id="{3849A071-A254-3ABF-421A-F62051086346}"/>
                        </a:ext>
                      </a:extLst>
                    </p:cNvPr>
                    <p:cNvSpPr/>
                    <p:nvPr/>
                  </p:nvSpPr>
                  <p:spPr>
                    <a:xfrm>
                      <a:off x="4727495" y="57250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9" name="Oval 568">
                      <a:extLst>
                        <a:ext uri="{FF2B5EF4-FFF2-40B4-BE49-F238E27FC236}">
                          <a16:creationId xmlns:a16="http://schemas.microsoft.com/office/drawing/2014/main" id="{CB794018-B68B-0DAB-51F9-EABAF6EBC1D5}"/>
                        </a:ext>
                      </a:extLst>
                    </p:cNvPr>
                    <p:cNvSpPr/>
                    <p:nvPr/>
                  </p:nvSpPr>
                  <p:spPr>
                    <a:xfrm>
                      <a:off x="4699396" y="57227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0" name="Oval 569">
                      <a:extLst>
                        <a:ext uri="{FF2B5EF4-FFF2-40B4-BE49-F238E27FC236}">
                          <a16:creationId xmlns:a16="http://schemas.microsoft.com/office/drawing/2014/main" id="{C6682D2B-069F-E76E-5525-922A2768ECEC}"/>
                        </a:ext>
                      </a:extLst>
                    </p:cNvPr>
                    <p:cNvSpPr/>
                    <p:nvPr/>
                  </p:nvSpPr>
                  <p:spPr>
                    <a:xfrm>
                      <a:off x="4639768" y="57596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1" name="Oval 570">
                      <a:extLst>
                        <a:ext uri="{FF2B5EF4-FFF2-40B4-BE49-F238E27FC236}">
                          <a16:creationId xmlns:a16="http://schemas.microsoft.com/office/drawing/2014/main" id="{A6817E0B-CB17-650B-370F-72774F74F695}"/>
                        </a:ext>
                      </a:extLst>
                    </p:cNvPr>
                    <p:cNvSpPr/>
                    <p:nvPr/>
                  </p:nvSpPr>
                  <p:spPr>
                    <a:xfrm>
                      <a:off x="4622686" y="59120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2" name="Oval 571">
                      <a:extLst>
                        <a:ext uri="{FF2B5EF4-FFF2-40B4-BE49-F238E27FC236}">
                          <a16:creationId xmlns:a16="http://schemas.microsoft.com/office/drawing/2014/main" id="{8EDDDB0C-64A2-4284-F365-485373FD9FEC}"/>
                        </a:ext>
                      </a:extLst>
                    </p:cNvPr>
                    <p:cNvSpPr/>
                    <p:nvPr/>
                  </p:nvSpPr>
                  <p:spPr>
                    <a:xfrm>
                      <a:off x="4726307" y="588481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3" name="Oval 572">
                      <a:extLst>
                        <a:ext uri="{FF2B5EF4-FFF2-40B4-BE49-F238E27FC236}">
                          <a16:creationId xmlns:a16="http://schemas.microsoft.com/office/drawing/2014/main" id="{C9EFF822-F46E-8129-EEFC-FFFE79F7FF81}"/>
                        </a:ext>
                      </a:extLst>
                    </p:cNvPr>
                    <p:cNvSpPr/>
                    <p:nvPr/>
                  </p:nvSpPr>
                  <p:spPr>
                    <a:xfrm>
                      <a:off x="4792168" y="59120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4" name="Oval 573">
                      <a:extLst>
                        <a:ext uri="{FF2B5EF4-FFF2-40B4-BE49-F238E27FC236}">
                          <a16:creationId xmlns:a16="http://schemas.microsoft.com/office/drawing/2014/main" id="{FBE9216E-652F-AFEC-C219-5D5228CA8A3C}"/>
                        </a:ext>
                      </a:extLst>
                    </p:cNvPr>
                    <p:cNvSpPr/>
                    <p:nvPr/>
                  </p:nvSpPr>
                  <p:spPr>
                    <a:xfrm>
                      <a:off x="4616908" y="582222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5" name="Oval 574">
                      <a:extLst>
                        <a:ext uri="{FF2B5EF4-FFF2-40B4-BE49-F238E27FC236}">
                          <a16:creationId xmlns:a16="http://schemas.microsoft.com/office/drawing/2014/main" id="{CB8E4B79-018B-DF67-8FE5-4DBAE0BF893C}"/>
                        </a:ext>
                      </a:extLst>
                    </p:cNvPr>
                    <p:cNvSpPr/>
                    <p:nvPr/>
                  </p:nvSpPr>
                  <p:spPr>
                    <a:xfrm>
                      <a:off x="4639768" y="57781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6" name="Oval 575">
                      <a:extLst>
                        <a:ext uri="{FF2B5EF4-FFF2-40B4-BE49-F238E27FC236}">
                          <a16:creationId xmlns:a16="http://schemas.microsoft.com/office/drawing/2014/main" id="{5CE40A8E-3E15-62AC-8CAE-3E8534B72586}"/>
                        </a:ext>
                      </a:extLst>
                    </p:cNvPr>
                    <p:cNvSpPr/>
                    <p:nvPr/>
                  </p:nvSpPr>
                  <p:spPr>
                    <a:xfrm>
                      <a:off x="4637166" y="58133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7" name="Oval 576">
                      <a:extLst>
                        <a:ext uri="{FF2B5EF4-FFF2-40B4-BE49-F238E27FC236}">
                          <a16:creationId xmlns:a16="http://schemas.microsoft.com/office/drawing/2014/main" id="{B400FAE8-7944-5647-4B38-28D76815734E}"/>
                        </a:ext>
                      </a:extLst>
                    </p:cNvPr>
                    <p:cNvSpPr/>
                    <p:nvPr/>
                  </p:nvSpPr>
                  <p:spPr>
                    <a:xfrm>
                      <a:off x="4703027" y="58405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8" name="Oval 577">
                      <a:extLst>
                        <a:ext uri="{FF2B5EF4-FFF2-40B4-BE49-F238E27FC236}">
                          <a16:creationId xmlns:a16="http://schemas.microsoft.com/office/drawing/2014/main" id="{F34E5807-C722-8E7E-E146-9E210FECA551}"/>
                        </a:ext>
                      </a:extLst>
                    </p:cNvPr>
                    <p:cNvSpPr/>
                    <p:nvPr/>
                  </p:nvSpPr>
                  <p:spPr>
                    <a:xfrm>
                      <a:off x="4708266" y="58925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9" name="Oval 578">
                      <a:extLst>
                        <a:ext uri="{FF2B5EF4-FFF2-40B4-BE49-F238E27FC236}">
                          <a16:creationId xmlns:a16="http://schemas.microsoft.com/office/drawing/2014/main" id="{7BB9CD50-6C68-A518-CBCE-56FDC2EE0118}"/>
                        </a:ext>
                      </a:extLst>
                    </p:cNvPr>
                    <p:cNvSpPr/>
                    <p:nvPr/>
                  </p:nvSpPr>
                  <p:spPr>
                    <a:xfrm>
                      <a:off x="4614306" y="586296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0" name="Oval 579">
                      <a:extLst>
                        <a:ext uri="{FF2B5EF4-FFF2-40B4-BE49-F238E27FC236}">
                          <a16:creationId xmlns:a16="http://schemas.microsoft.com/office/drawing/2014/main" id="{7C547107-1FFF-4C80-1584-25BB21044B43}"/>
                        </a:ext>
                      </a:extLst>
                    </p:cNvPr>
                    <p:cNvSpPr/>
                    <p:nvPr/>
                  </p:nvSpPr>
                  <p:spPr>
                    <a:xfrm>
                      <a:off x="4875735" y="57107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1" name="Oval 580">
                      <a:extLst>
                        <a:ext uri="{FF2B5EF4-FFF2-40B4-BE49-F238E27FC236}">
                          <a16:creationId xmlns:a16="http://schemas.microsoft.com/office/drawing/2014/main" id="{F31C9C0F-6BB6-E67C-B19C-6C834F3DFD16}"/>
                        </a:ext>
                      </a:extLst>
                    </p:cNvPr>
                    <p:cNvSpPr/>
                    <p:nvPr/>
                  </p:nvSpPr>
                  <p:spPr>
                    <a:xfrm>
                      <a:off x="4858653" y="58631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2" name="Oval 581">
                      <a:extLst>
                        <a:ext uri="{FF2B5EF4-FFF2-40B4-BE49-F238E27FC236}">
                          <a16:creationId xmlns:a16="http://schemas.microsoft.com/office/drawing/2014/main" id="{0CD15C23-09CA-D691-11E1-30977A196EDD}"/>
                        </a:ext>
                      </a:extLst>
                    </p:cNvPr>
                    <p:cNvSpPr/>
                    <p:nvPr/>
                  </p:nvSpPr>
                  <p:spPr>
                    <a:xfrm>
                      <a:off x="4787014" y="57460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3" name="Oval 582">
                      <a:extLst>
                        <a:ext uri="{FF2B5EF4-FFF2-40B4-BE49-F238E27FC236}">
                          <a16:creationId xmlns:a16="http://schemas.microsoft.com/office/drawing/2014/main" id="{7AB87326-7022-556D-A8D8-2E8C31729100}"/>
                        </a:ext>
                      </a:extLst>
                    </p:cNvPr>
                    <p:cNvSpPr/>
                    <p:nvPr/>
                  </p:nvSpPr>
                  <p:spPr>
                    <a:xfrm>
                      <a:off x="4875735" y="572922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4" name="Oval 583">
                      <a:extLst>
                        <a:ext uri="{FF2B5EF4-FFF2-40B4-BE49-F238E27FC236}">
                          <a16:creationId xmlns:a16="http://schemas.microsoft.com/office/drawing/2014/main" id="{9CDFC364-5C4A-11D2-0558-9E52D329A44A}"/>
                        </a:ext>
                      </a:extLst>
                    </p:cNvPr>
                    <p:cNvSpPr/>
                    <p:nvPr/>
                  </p:nvSpPr>
                  <p:spPr>
                    <a:xfrm>
                      <a:off x="4769512" y="57916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5" name="Oval 584">
                      <a:extLst>
                        <a:ext uri="{FF2B5EF4-FFF2-40B4-BE49-F238E27FC236}">
                          <a16:creationId xmlns:a16="http://schemas.microsoft.com/office/drawing/2014/main" id="{F588BDC3-25AB-1438-0080-FB1AC8E45489}"/>
                        </a:ext>
                      </a:extLst>
                    </p:cNvPr>
                    <p:cNvSpPr/>
                    <p:nvPr/>
                  </p:nvSpPr>
                  <p:spPr>
                    <a:xfrm>
                      <a:off x="4873133" y="57644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6" name="Oval 585">
                      <a:extLst>
                        <a:ext uri="{FF2B5EF4-FFF2-40B4-BE49-F238E27FC236}">
                          <a16:creationId xmlns:a16="http://schemas.microsoft.com/office/drawing/2014/main" id="{A8F489A9-DB3F-4BFD-7DE4-3079FB9E3709}"/>
                        </a:ext>
                      </a:extLst>
                    </p:cNvPr>
                    <p:cNvSpPr/>
                    <p:nvPr/>
                  </p:nvSpPr>
                  <p:spPr>
                    <a:xfrm>
                      <a:off x="4774751" y="58435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7" name="Oval 586">
                      <a:extLst>
                        <a:ext uri="{FF2B5EF4-FFF2-40B4-BE49-F238E27FC236}">
                          <a16:creationId xmlns:a16="http://schemas.microsoft.com/office/drawing/2014/main" id="{E43D8A0A-0D9E-0353-69E8-82C24FDA398A}"/>
                        </a:ext>
                      </a:extLst>
                    </p:cNvPr>
                    <p:cNvSpPr/>
                    <p:nvPr/>
                  </p:nvSpPr>
                  <p:spPr>
                    <a:xfrm>
                      <a:off x="4878372" y="58163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8" name="Oval 587">
                      <a:extLst>
                        <a:ext uri="{FF2B5EF4-FFF2-40B4-BE49-F238E27FC236}">
                          <a16:creationId xmlns:a16="http://schemas.microsoft.com/office/drawing/2014/main" id="{9E5D0AED-A637-51D8-84A1-9E47A2C5B235}"/>
                        </a:ext>
                      </a:extLst>
                    </p:cNvPr>
                    <p:cNvSpPr/>
                    <p:nvPr/>
                  </p:nvSpPr>
                  <p:spPr>
                    <a:xfrm>
                      <a:off x="4850273" y="58140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9" name="Oval 588">
                      <a:extLst>
                        <a:ext uri="{FF2B5EF4-FFF2-40B4-BE49-F238E27FC236}">
                          <a16:creationId xmlns:a16="http://schemas.microsoft.com/office/drawing/2014/main" id="{D7D10B47-12CE-9420-E0C1-82DF931EEFBB}"/>
                        </a:ext>
                      </a:extLst>
                    </p:cNvPr>
                    <p:cNvSpPr/>
                    <p:nvPr/>
                  </p:nvSpPr>
                  <p:spPr>
                    <a:xfrm>
                      <a:off x="4656723" y="584326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0" name="Oval 589">
                      <a:extLst>
                        <a:ext uri="{FF2B5EF4-FFF2-40B4-BE49-F238E27FC236}">
                          <a16:creationId xmlns:a16="http://schemas.microsoft.com/office/drawing/2014/main" id="{23EA991F-0320-356A-A841-441DF5AD1952}"/>
                        </a:ext>
                      </a:extLst>
                    </p:cNvPr>
                    <p:cNvSpPr/>
                    <p:nvPr/>
                  </p:nvSpPr>
                  <p:spPr>
                    <a:xfrm>
                      <a:off x="4722584" y="587048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1" name="Oval 590">
                      <a:extLst>
                        <a:ext uri="{FF2B5EF4-FFF2-40B4-BE49-F238E27FC236}">
                          <a16:creationId xmlns:a16="http://schemas.microsoft.com/office/drawing/2014/main" id="{0D714973-A9F1-A487-C360-813EDD1E0079}"/>
                        </a:ext>
                      </a:extLst>
                    </p:cNvPr>
                    <p:cNvSpPr/>
                    <p:nvPr/>
                  </p:nvSpPr>
                  <p:spPr>
                    <a:xfrm>
                      <a:off x="4633443" y="57990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2" name="Oval 591">
                      <a:extLst>
                        <a:ext uri="{FF2B5EF4-FFF2-40B4-BE49-F238E27FC236}">
                          <a16:creationId xmlns:a16="http://schemas.microsoft.com/office/drawing/2014/main" id="{C5CADABE-B2FE-EFD1-B5E4-C56B2540D733}"/>
                        </a:ext>
                      </a:extLst>
                    </p:cNvPr>
                    <p:cNvSpPr/>
                    <p:nvPr/>
                  </p:nvSpPr>
                  <p:spPr>
                    <a:xfrm>
                      <a:off x="4638682" y="585095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3" name="Oval 592">
                      <a:extLst>
                        <a:ext uri="{FF2B5EF4-FFF2-40B4-BE49-F238E27FC236}">
                          <a16:creationId xmlns:a16="http://schemas.microsoft.com/office/drawing/2014/main" id="{0EEAE329-8BBF-27F5-7BCF-E9DF295D4D5A}"/>
                        </a:ext>
                      </a:extLst>
                    </p:cNvPr>
                    <p:cNvSpPr/>
                    <p:nvPr/>
                  </p:nvSpPr>
                  <p:spPr>
                    <a:xfrm>
                      <a:off x="4610583" y="58486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4" name="Oval 593">
                      <a:extLst>
                        <a:ext uri="{FF2B5EF4-FFF2-40B4-BE49-F238E27FC236}">
                          <a16:creationId xmlns:a16="http://schemas.microsoft.com/office/drawing/2014/main" id="{0E6802E9-B122-220D-3F6C-7F29470D0C8C}"/>
                        </a:ext>
                      </a:extLst>
                    </p:cNvPr>
                    <p:cNvSpPr/>
                    <p:nvPr/>
                  </p:nvSpPr>
                  <p:spPr>
                    <a:xfrm>
                      <a:off x="4885007" y="57197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5" name="Oval 594">
                      <a:extLst>
                        <a:ext uri="{FF2B5EF4-FFF2-40B4-BE49-F238E27FC236}">
                          <a16:creationId xmlns:a16="http://schemas.microsoft.com/office/drawing/2014/main" id="{B802E7BE-42F7-9670-E7D4-0CA9CCEAB1C7}"/>
                        </a:ext>
                      </a:extLst>
                    </p:cNvPr>
                    <p:cNvSpPr/>
                    <p:nvPr/>
                  </p:nvSpPr>
                  <p:spPr>
                    <a:xfrm>
                      <a:off x="4856908" y="571738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6" name="Oval 595">
                      <a:extLst>
                        <a:ext uri="{FF2B5EF4-FFF2-40B4-BE49-F238E27FC236}">
                          <a16:creationId xmlns:a16="http://schemas.microsoft.com/office/drawing/2014/main" id="{BB5348DD-CEEC-AD9E-9B54-AF63BC28DEF8}"/>
                        </a:ext>
                      </a:extLst>
                    </p:cNvPr>
                    <p:cNvSpPr/>
                    <p:nvPr/>
                  </p:nvSpPr>
                  <p:spPr>
                    <a:xfrm>
                      <a:off x="4789069" y="582157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7" name="Oval 596">
                      <a:extLst>
                        <a:ext uri="{FF2B5EF4-FFF2-40B4-BE49-F238E27FC236}">
                          <a16:creationId xmlns:a16="http://schemas.microsoft.com/office/drawing/2014/main" id="{4AED33E3-B8E1-F15F-8C9F-90EAF3CE0C13}"/>
                        </a:ext>
                      </a:extLst>
                    </p:cNvPr>
                    <p:cNvSpPr/>
                    <p:nvPr/>
                  </p:nvSpPr>
                  <p:spPr>
                    <a:xfrm>
                      <a:off x="4892690" y="579435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8" name="Oval 597">
                      <a:extLst>
                        <a:ext uri="{FF2B5EF4-FFF2-40B4-BE49-F238E27FC236}">
                          <a16:creationId xmlns:a16="http://schemas.microsoft.com/office/drawing/2014/main" id="{4FA5BF06-DA92-E401-7617-04F0C47716DC}"/>
                        </a:ext>
                      </a:extLst>
                    </p:cNvPr>
                    <p:cNvSpPr/>
                    <p:nvPr/>
                  </p:nvSpPr>
                  <p:spPr>
                    <a:xfrm>
                      <a:off x="4783291" y="57317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9" name="Oval 598">
                      <a:extLst>
                        <a:ext uri="{FF2B5EF4-FFF2-40B4-BE49-F238E27FC236}">
                          <a16:creationId xmlns:a16="http://schemas.microsoft.com/office/drawing/2014/main" id="{9BE3B4E4-67C7-F023-A6D4-AE662B44AE4B}"/>
                        </a:ext>
                      </a:extLst>
                    </p:cNvPr>
                    <p:cNvSpPr/>
                    <p:nvPr/>
                  </p:nvSpPr>
                  <p:spPr>
                    <a:xfrm>
                      <a:off x="4699928" y="57501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0" name="Oval 599">
                      <a:extLst>
                        <a:ext uri="{FF2B5EF4-FFF2-40B4-BE49-F238E27FC236}">
                          <a16:creationId xmlns:a16="http://schemas.microsoft.com/office/drawing/2014/main" id="{B44F4847-6559-8BD2-024B-3124D1B650DD}"/>
                        </a:ext>
                      </a:extLst>
                    </p:cNvPr>
                    <p:cNvSpPr/>
                    <p:nvPr/>
                  </p:nvSpPr>
                  <p:spPr>
                    <a:xfrm>
                      <a:off x="4803549" y="57229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1" name="Oval 600">
                      <a:extLst>
                        <a:ext uri="{FF2B5EF4-FFF2-40B4-BE49-F238E27FC236}">
                          <a16:creationId xmlns:a16="http://schemas.microsoft.com/office/drawing/2014/main" id="{496D02AA-B867-9A72-DAE6-53401DD42D63}"/>
                        </a:ext>
                      </a:extLst>
                    </p:cNvPr>
                    <p:cNvSpPr/>
                    <p:nvPr/>
                  </p:nvSpPr>
                  <p:spPr>
                    <a:xfrm>
                      <a:off x="4869410" y="57501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2" name="Oval 601">
                      <a:extLst>
                        <a:ext uri="{FF2B5EF4-FFF2-40B4-BE49-F238E27FC236}">
                          <a16:creationId xmlns:a16="http://schemas.microsoft.com/office/drawing/2014/main" id="{DD6301B7-F664-576F-7EFC-F23E22A5967A}"/>
                        </a:ext>
                      </a:extLst>
                    </p:cNvPr>
                    <p:cNvSpPr/>
                    <p:nvPr/>
                  </p:nvSpPr>
                  <p:spPr>
                    <a:xfrm>
                      <a:off x="4705167" y="58020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3" name="Oval 602">
                      <a:extLst>
                        <a:ext uri="{FF2B5EF4-FFF2-40B4-BE49-F238E27FC236}">
                          <a16:creationId xmlns:a16="http://schemas.microsoft.com/office/drawing/2014/main" id="{EFFE7130-2DD3-347C-27F1-F04EC7EEABF5}"/>
                        </a:ext>
                      </a:extLst>
                    </p:cNvPr>
                    <p:cNvSpPr/>
                    <p:nvPr/>
                  </p:nvSpPr>
                  <p:spPr>
                    <a:xfrm>
                      <a:off x="4874649" y="58020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4" name="Oval 603">
                      <a:extLst>
                        <a:ext uri="{FF2B5EF4-FFF2-40B4-BE49-F238E27FC236}">
                          <a16:creationId xmlns:a16="http://schemas.microsoft.com/office/drawing/2014/main" id="{98E4A9C9-A200-CD5C-1BCE-66EBB5E3DBCD}"/>
                        </a:ext>
                      </a:extLst>
                    </p:cNvPr>
                    <p:cNvSpPr/>
                    <p:nvPr/>
                  </p:nvSpPr>
                  <p:spPr>
                    <a:xfrm>
                      <a:off x="4677068" y="57997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5" name="Oval 604">
                      <a:extLst>
                        <a:ext uri="{FF2B5EF4-FFF2-40B4-BE49-F238E27FC236}">
                          <a16:creationId xmlns:a16="http://schemas.microsoft.com/office/drawing/2014/main" id="{D0F86C26-7960-19F3-5870-BC9F2FB74D99}"/>
                        </a:ext>
                      </a:extLst>
                    </p:cNvPr>
                    <p:cNvSpPr/>
                    <p:nvPr/>
                  </p:nvSpPr>
                  <p:spPr>
                    <a:xfrm>
                      <a:off x="4780689" y="577250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6" name="Oval 605">
                      <a:extLst>
                        <a:ext uri="{FF2B5EF4-FFF2-40B4-BE49-F238E27FC236}">
                          <a16:creationId xmlns:a16="http://schemas.microsoft.com/office/drawing/2014/main" id="{9BEDF927-F80F-CB72-2638-9F104BA08CDB}"/>
                        </a:ext>
                      </a:extLst>
                    </p:cNvPr>
                    <p:cNvSpPr/>
                    <p:nvPr/>
                  </p:nvSpPr>
                  <p:spPr>
                    <a:xfrm>
                      <a:off x="4846550" y="57997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7" name="Oval 606">
                      <a:extLst>
                        <a:ext uri="{FF2B5EF4-FFF2-40B4-BE49-F238E27FC236}">
                          <a16:creationId xmlns:a16="http://schemas.microsoft.com/office/drawing/2014/main" id="{EDF9BC66-F576-9E96-78D6-6C0A0DCA42B6}"/>
                        </a:ext>
                      </a:extLst>
                    </p:cNvPr>
                    <p:cNvSpPr/>
                    <p:nvPr/>
                  </p:nvSpPr>
                  <p:spPr>
                    <a:xfrm>
                      <a:off x="4630256" y="589195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8" name="Oval 607">
                      <a:extLst>
                        <a:ext uri="{FF2B5EF4-FFF2-40B4-BE49-F238E27FC236}">
                          <a16:creationId xmlns:a16="http://schemas.microsoft.com/office/drawing/2014/main" id="{F677A655-2093-82E5-CA9B-8A40BD733A07}"/>
                        </a:ext>
                      </a:extLst>
                    </p:cNvPr>
                    <p:cNvSpPr/>
                    <p:nvPr/>
                  </p:nvSpPr>
                  <p:spPr>
                    <a:xfrm>
                      <a:off x="4696117" y="591916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9" name="Oval 608">
                      <a:extLst>
                        <a:ext uri="{FF2B5EF4-FFF2-40B4-BE49-F238E27FC236}">
                          <a16:creationId xmlns:a16="http://schemas.microsoft.com/office/drawing/2014/main" id="{8CE6EFE0-45F7-8978-AE05-A120F841CD75}"/>
                        </a:ext>
                      </a:extLst>
                    </p:cNvPr>
                    <p:cNvSpPr/>
                    <p:nvPr/>
                  </p:nvSpPr>
                  <p:spPr>
                    <a:xfrm>
                      <a:off x="4612215" y="589964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0" name="Oval 609">
                      <a:extLst>
                        <a:ext uri="{FF2B5EF4-FFF2-40B4-BE49-F238E27FC236}">
                          <a16:creationId xmlns:a16="http://schemas.microsoft.com/office/drawing/2014/main" id="{3F9C505B-1A51-8C0C-7DCB-CD90E4381836}"/>
                        </a:ext>
                      </a:extLst>
                    </p:cNvPr>
                    <p:cNvSpPr/>
                    <p:nvPr/>
                  </p:nvSpPr>
                  <p:spPr>
                    <a:xfrm>
                      <a:off x="4656686" y="57950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1" name="Oval 610">
                      <a:extLst>
                        <a:ext uri="{FF2B5EF4-FFF2-40B4-BE49-F238E27FC236}">
                          <a16:creationId xmlns:a16="http://schemas.microsoft.com/office/drawing/2014/main" id="{FACCC025-0F86-B7AA-2F4A-EA494BE7A92D}"/>
                        </a:ext>
                      </a:extLst>
                    </p:cNvPr>
                    <p:cNvSpPr/>
                    <p:nvPr/>
                  </p:nvSpPr>
                  <p:spPr>
                    <a:xfrm>
                      <a:off x="4633406" y="57507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2" name="Oval 611">
                      <a:extLst>
                        <a:ext uri="{FF2B5EF4-FFF2-40B4-BE49-F238E27FC236}">
                          <a16:creationId xmlns:a16="http://schemas.microsoft.com/office/drawing/2014/main" id="{C53DDD62-1805-ABB0-CF91-047365E0565C}"/>
                        </a:ext>
                      </a:extLst>
                    </p:cNvPr>
                    <p:cNvSpPr/>
                    <p:nvPr/>
                  </p:nvSpPr>
                  <p:spPr>
                    <a:xfrm>
                      <a:off x="4638645" y="580269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3" name="Oval 612">
                      <a:extLst>
                        <a:ext uri="{FF2B5EF4-FFF2-40B4-BE49-F238E27FC236}">
                          <a16:creationId xmlns:a16="http://schemas.microsoft.com/office/drawing/2014/main" id="{A3D21171-711D-2020-DC28-46059986635A}"/>
                        </a:ext>
                      </a:extLst>
                    </p:cNvPr>
                    <p:cNvSpPr/>
                    <p:nvPr/>
                  </p:nvSpPr>
                  <p:spPr>
                    <a:xfrm>
                      <a:off x="4610546" y="580037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4" name="Oval 613">
                      <a:extLst>
                        <a:ext uri="{FF2B5EF4-FFF2-40B4-BE49-F238E27FC236}">
                          <a16:creationId xmlns:a16="http://schemas.microsoft.com/office/drawing/2014/main" id="{47E1211F-742C-C9A9-7394-0063F697EE92}"/>
                        </a:ext>
                      </a:extLst>
                    </p:cNvPr>
                    <p:cNvSpPr/>
                    <p:nvPr/>
                  </p:nvSpPr>
                  <p:spPr>
                    <a:xfrm>
                      <a:off x="4652963" y="57806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5" name="Oval 614">
                      <a:extLst>
                        <a:ext uri="{FF2B5EF4-FFF2-40B4-BE49-F238E27FC236}">
                          <a16:creationId xmlns:a16="http://schemas.microsoft.com/office/drawing/2014/main" id="{57651275-8545-FB74-1E94-C214DCA655D9}"/>
                        </a:ext>
                      </a:extLst>
                    </p:cNvPr>
                    <p:cNvSpPr/>
                    <p:nvPr/>
                  </p:nvSpPr>
                  <p:spPr>
                    <a:xfrm>
                      <a:off x="4273822" y="605912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6" name="Oval 615">
                      <a:extLst>
                        <a:ext uri="{FF2B5EF4-FFF2-40B4-BE49-F238E27FC236}">
                          <a16:creationId xmlns:a16="http://schemas.microsoft.com/office/drawing/2014/main" id="{BFF6D3C7-BE94-B141-8C0B-6697AC1A8E21}"/>
                        </a:ext>
                      </a:extLst>
                    </p:cNvPr>
                    <p:cNvSpPr/>
                    <p:nvPr/>
                  </p:nvSpPr>
                  <p:spPr>
                    <a:xfrm>
                      <a:off x="4352623" y="60148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7" name="Oval 616">
                      <a:extLst>
                        <a:ext uri="{FF2B5EF4-FFF2-40B4-BE49-F238E27FC236}">
                          <a16:creationId xmlns:a16="http://schemas.microsoft.com/office/drawing/2014/main" id="{F9C59385-BF74-1194-2CC0-867849447B06}"/>
                        </a:ext>
                      </a:extLst>
                    </p:cNvPr>
                    <p:cNvSpPr/>
                    <p:nvPr/>
                  </p:nvSpPr>
                  <p:spPr>
                    <a:xfrm>
                      <a:off x="4477144" y="60421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8" name="Oval 617">
                      <a:extLst>
                        <a:ext uri="{FF2B5EF4-FFF2-40B4-BE49-F238E27FC236}">
                          <a16:creationId xmlns:a16="http://schemas.microsoft.com/office/drawing/2014/main" id="{E4EB687E-F0E0-B8BB-92F3-FEB05F731382}"/>
                        </a:ext>
                      </a:extLst>
                    </p:cNvPr>
                    <p:cNvSpPr/>
                    <p:nvPr/>
                  </p:nvSpPr>
                  <p:spPr>
                    <a:xfrm>
                      <a:off x="4393242" y="602257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9" name="Oval 618">
                      <a:extLst>
                        <a:ext uri="{FF2B5EF4-FFF2-40B4-BE49-F238E27FC236}">
                          <a16:creationId xmlns:a16="http://schemas.microsoft.com/office/drawing/2014/main" id="{C6F672F5-04D9-7057-9769-2009C3FAA76C}"/>
                        </a:ext>
                      </a:extLst>
                    </p:cNvPr>
                    <p:cNvSpPr/>
                    <p:nvPr/>
                  </p:nvSpPr>
                  <p:spPr>
                    <a:xfrm>
                      <a:off x="4365143" y="60202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0" name="Oval 619">
                      <a:extLst>
                        <a:ext uri="{FF2B5EF4-FFF2-40B4-BE49-F238E27FC236}">
                          <a16:creationId xmlns:a16="http://schemas.microsoft.com/office/drawing/2014/main" id="{AD09A1DF-AA83-FF55-E435-228B8955CBE6}"/>
                        </a:ext>
                      </a:extLst>
                    </p:cNvPr>
                    <p:cNvSpPr/>
                    <p:nvPr/>
                  </p:nvSpPr>
                  <p:spPr>
                    <a:xfrm>
                      <a:off x="4305515" y="605711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1" name="Oval 620">
                      <a:extLst>
                        <a:ext uri="{FF2B5EF4-FFF2-40B4-BE49-F238E27FC236}">
                          <a16:creationId xmlns:a16="http://schemas.microsoft.com/office/drawing/2014/main" id="{C85C506B-4F55-D1FA-50D2-BC5BD2BA4AE2}"/>
                        </a:ext>
                      </a:extLst>
                    </p:cNvPr>
                    <p:cNvSpPr/>
                    <p:nvPr/>
                  </p:nvSpPr>
                  <p:spPr>
                    <a:xfrm>
                      <a:off x="4288433" y="620951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2" name="Oval 621">
                      <a:extLst>
                        <a:ext uri="{FF2B5EF4-FFF2-40B4-BE49-F238E27FC236}">
                          <a16:creationId xmlns:a16="http://schemas.microsoft.com/office/drawing/2014/main" id="{7B9DB34D-176A-7872-BD7E-54488A8EE872}"/>
                        </a:ext>
                      </a:extLst>
                    </p:cNvPr>
                    <p:cNvSpPr/>
                    <p:nvPr/>
                  </p:nvSpPr>
                  <p:spPr>
                    <a:xfrm>
                      <a:off x="4392054" y="618230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3" name="Oval 622">
                      <a:extLst>
                        <a:ext uri="{FF2B5EF4-FFF2-40B4-BE49-F238E27FC236}">
                          <a16:creationId xmlns:a16="http://schemas.microsoft.com/office/drawing/2014/main" id="{B621D43F-7547-1447-CECD-33ABBA022BAA}"/>
                        </a:ext>
                      </a:extLst>
                    </p:cNvPr>
                    <p:cNvSpPr/>
                    <p:nvPr/>
                  </p:nvSpPr>
                  <p:spPr>
                    <a:xfrm>
                      <a:off x="4457915" y="620951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4" name="Oval 623">
                      <a:extLst>
                        <a:ext uri="{FF2B5EF4-FFF2-40B4-BE49-F238E27FC236}">
                          <a16:creationId xmlns:a16="http://schemas.microsoft.com/office/drawing/2014/main" id="{4326FB26-ECBE-3DCD-7F0C-D68AB76A31C5}"/>
                        </a:ext>
                      </a:extLst>
                    </p:cNvPr>
                    <p:cNvSpPr/>
                    <p:nvPr/>
                  </p:nvSpPr>
                  <p:spPr>
                    <a:xfrm>
                      <a:off x="4282655" y="611971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5" name="Oval 624">
                      <a:extLst>
                        <a:ext uri="{FF2B5EF4-FFF2-40B4-BE49-F238E27FC236}">
                          <a16:creationId xmlns:a16="http://schemas.microsoft.com/office/drawing/2014/main" id="{451A5E73-DD10-F4C2-71E6-8C3119D8B6AF}"/>
                        </a:ext>
                      </a:extLst>
                    </p:cNvPr>
                    <p:cNvSpPr/>
                    <p:nvPr/>
                  </p:nvSpPr>
                  <p:spPr>
                    <a:xfrm>
                      <a:off x="4305515" y="60756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6" name="Oval 625">
                      <a:extLst>
                        <a:ext uri="{FF2B5EF4-FFF2-40B4-BE49-F238E27FC236}">
                          <a16:creationId xmlns:a16="http://schemas.microsoft.com/office/drawing/2014/main" id="{C140D817-0AC4-EA66-7059-432F44E82F12}"/>
                        </a:ext>
                      </a:extLst>
                    </p:cNvPr>
                    <p:cNvSpPr/>
                    <p:nvPr/>
                  </p:nvSpPr>
                  <p:spPr>
                    <a:xfrm>
                      <a:off x="4302913" y="611085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7" name="Oval 626">
                      <a:extLst>
                        <a:ext uri="{FF2B5EF4-FFF2-40B4-BE49-F238E27FC236}">
                          <a16:creationId xmlns:a16="http://schemas.microsoft.com/office/drawing/2014/main" id="{954A36D7-E318-3625-D2B9-CA2AFC03DA50}"/>
                        </a:ext>
                      </a:extLst>
                    </p:cNvPr>
                    <p:cNvSpPr/>
                    <p:nvPr/>
                  </p:nvSpPr>
                  <p:spPr>
                    <a:xfrm>
                      <a:off x="4368774" y="61380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8" name="Oval 627">
                      <a:extLst>
                        <a:ext uri="{FF2B5EF4-FFF2-40B4-BE49-F238E27FC236}">
                          <a16:creationId xmlns:a16="http://schemas.microsoft.com/office/drawing/2014/main" id="{884804E8-443F-83C5-37C0-70717AACC11F}"/>
                        </a:ext>
                      </a:extLst>
                    </p:cNvPr>
                    <p:cNvSpPr/>
                    <p:nvPr/>
                  </p:nvSpPr>
                  <p:spPr>
                    <a:xfrm>
                      <a:off x="4308152" y="61627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9" name="Oval 628">
                      <a:extLst>
                        <a:ext uri="{FF2B5EF4-FFF2-40B4-BE49-F238E27FC236}">
                          <a16:creationId xmlns:a16="http://schemas.microsoft.com/office/drawing/2014/main" id="{BAACE349-B904-F092-250E-784722C812EE}"/>
                        </a:ext>
                      </a:extLst>
                    </p:cNvPr>
                    <p:cNvSpPr/>
                    <p:nvPr/>
                  </p:nvSpPr>
                  <p:spPr>
                    <a:xfrm>
                      <a:off x="4374013" y="618999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0" name="Oval 629">
                      <a:extLst>
                        <a:ext uri="{FF2B5EF4-FFF2-40B4-BE49-F238E27FC236}">
                          <a16:creationId xmlns:a16="http://schemas.microsoft.com/office/drawing/2014/main" id="{E72390E7-C6D7-64F1-A3FC-E5EB61466E00}"/>
                        </a:ext>
                      </a:extLst>
                    </p:cNvPr>
                    <p:cNvSpPr/>
                    <p:nvPr/>
                  </p:nvSpPr>
                  <p:spPr>
                    <a:xfrm>
                      <a:off x="4280053" y="616045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1" name="Oval 630">
                      <a:extLst>
                        <a:ext uri="{FF2B5EF4-FFF2-40B4-BE49-F238E27FC236}">
                          <a16:creationId xmlns:a16="http://schemas.microsoft.com/office/drawing/2014/main" id="{1CD48880-3E25-163E-19C8-A85DDCEA96F8}"/>
                        </a:ext>
                      </a:extLst>
                    </p:cNvPr>
                    <p:cNvSpPr/>
                    <p:nvPr/>
                  </p:nvSpPr>
                  <p:spPr>
                    <a:xfrm>
                      <a:off x="4345914" y="61876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2" name="Oval 631">
                      <a:extLst>
                        <a:ext uri="{FF2B5EF4-FFF2-40B4-BE49-F238E27FC236}">
                          <a16:creationId xmlns:a16="http://schemas.microsoft.com/office/drawing/2014/main" id="{9674098D-54FF-FF16-C759-2F0206475970}"/>
                        </a:ext>
                      </a:extLst>
                    </p:cNvPr>
                    <p:cNvSpPr/>
                    <p:nvPr/>
                  </p:nvSpPr>
                  <p:spPr>
                    <a:xfrm>
                      <a:off x="4541482" y="60082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3" name="Oval 632">
                      <a:extLst>
                        <a:ext uri="{FF2B5EF4-FFF2-40B4-BE49-F238E27FC236}">
                          <a16:creationId xmlns:a16="http://schemas.microsoft.com/office/drawing/2014/main" id="{6DCCEE8F-ECC9-8DD6-D8C3-1BC695683FCF}"/>
                        </a:ext>
                      </a:extLst>
                    </p:cNvPr>
                    <p:cNvSpPr/>
                    <p:nvPr/>
                  </p:nvSpPr>
                  <p:spPr>
                    <a:xfrm>
                      <a:off x="4524400" y="61606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4" name="Oval 633">
                      <a:extLst>
                        <a:ext uri="{FF2B5EF4-FFF2-40B4-BE49-F238E27FC236}">
                          <a16:creationId xmlns:a16="http://schemas.microsoft.com/office/drawing/2014/main" id="{312692FF-6919-8CA4-8869-DAB02A24E578}"/>
                        </a:ext>
                      </a:extLst>
                    </p:cNvPr>
                    <p:cNvSpPr/>
                    <p:nvPr/>
                  </p:nvSpPr>
                  <p:spPr>
                    <a:xfrm>
                      <a:off x="4452761" y="60435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5" name="Oval 634">
                      <a:extLst>
                        <a:ext uri="{FF2B5EF4-FFF2-40B4-BE49-F238E27FC236}">
                          <a16:creationId xmlns:a16="http://schemas.microsoft.com/office/drawing/2014/main" id="{E3BEFABC-91E8-B7C3-2140-13FEF9A3B631}"/>
                        </a:ext>
                      </a:extLst>
                    </p:cNvPr>
                    <p:cNvSpPr/>
                    <p:nvPr/>
                  </p:nvSpPr>
                  <p:spPr>
                    <a:xfrm>
                      <a:off x="4518622" y="607080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6" name="Oval 635">
                      <a:extLst>
                        <a:ext uri="{FF2B5EF4-FFF2-40B4-BE49-F238E27FC236}">
                          <a16:creationId xmlns:a16="http://schemas.microsoft.com/office/drawing/2014/main" id="{6397FC29-C5D8-7425-832D-C9AF8F68FA65}"/>
                        </a:ext>
                      </a:extLst>
                    </p:cNvPr>
                    <p:cNvSpPr/>
                    <p:nvPr/>
                  </p:nvSpPr>
                  <p:spPr>
                    <a:xfrm>
                      <a:off x="4541482" y="602671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7" name="Oval 636">
                      <a:extLst>
                        <a:ext uri="{FF2B5EF4-FFF2-40B4-BE49-F238E27FC236}">
                          <a16:creationId xmlns:a16="http://schemas.microsoft.com/office/drawing/2014/main" id="{0B563E48-951E-E52D-B370-15B8D5B079E6}"/>
                        </a:ext>
                      </a:extLst>
                    </p:cNvPr>
                    <p:cNvSpPr/>
                    <p:nvPr/>
                  </p:nvSpPr>
                  <p:spPr>
                    <a:xfrm>
                      <a:off x="4435259" y="60891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8" name="Oval 637">
                      <a:extLst>
                        <a:ext uri="{FF2B5EF4-FFF2-40B4-BE49-F238E27FC236}">
                          <a16:creationId xmlns:a16="http://schemas.microsoft.com/office/drawing/2014/main" id="{DB02722A-7FA5-BF04-6401-A63B54E0B3BE}"/>
                        </a:ext>
                      </a:extLst>
                    </p:cNvPr>
                    <p:cNvSpPr/>
                    <p:nvPr/>
                  </p:nvSpPr>
                  <p:spPr>
                    <a:xfrm>
                      <a:off x="4538880" y="60619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9" name="Oval 638">
                      <a:extLst>
                        <a:ext uri="{FF2B5EF4-FFF2-40B4-BE49-F238E27FC236}">
                          <a16:creationId xmlns:a16="http://schemas.microsoft.com/office/drawing/2014/main" id="{8C5D5173-1BF9-17A3-12F2-E532C83679BB}"/>
                        </a:ext>
                      </a:extLst>
                    </p:cNvPr>
                    <p:cNvSpPr/>
                    <p:nvPr/>
                  </p:nvSpPr>
                  <p:spPr>
                    <a:xfrm>
                      <a:off x="4440498" y="614108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0" name="Oval 639">
                      <a:extLst>
                        <a:ext uri="{FF2B5EF4-FFF2-40B4-BE49-F238E27FC236}">
                          <a16:creationId xmlns:a16="http://schemas.microsoft.com/office/drawing/2014/main" id="{F11AC3AB-17E5-9ED5-33C4-62B23946F26D}"/>
                        </a:ext>
                      </a:extLst>
                    </p:cNvPr>
                    <p:cNvSpPr/>
                    <p:nvPr/>
                  </p:nvSpPr>
                  <p:spPr>
                    <a:xfrm>
                      <a:off x="4544119" y="611386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1" name="Oval 640">
                      <a:extLst>
                        <a:ext uri="{FF2B5EF4-FFF2-40B4-BE49-F238E27FC236}">
                          <a16:creationId xmlns:a16="http://schemas.microsoft.com/office/drawing/2014/main" id="{E830CDF8-7DCC-78E9-A97D-2DDD622D274A}"/>
                        </a:ext>
                      </a:extLst>
                    </p:cNvPr>
                    <p:cNvSpPr/>
                    <p:nvPr/>
                  </p:nvSpPr>
                  <p:spPr>
                    <a:xfrm>
                      <a:off x="4412399" y="61387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2" name="Oval 641">
                      <a:extLst>
                        <a:ext uri="{FF2B5EF4-FFF2-40B4-BE49-F238E27FC236}">
                          <a16:creationId xmlns:a16="http://schemas.microsoft.com/office/drawing/2014/main" id="{6116B59B-6380-DF81-5E02-BB2F33FB9FAA}"/>
                        </a:ext>
                      </a:extLst>
                    </p:cNvPr>
                    <p:cNvSpPr/>
                    <p:nvPr/>
                  </p:nvSpPr>
                  <p:spPr>
                    <a:xfrm>
                      <a:off x="4516020" y="611154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3" name="Oval 642">
                      <a:extLst>
                        <a:ext uri="{FF2B5EF4-FFF2-40B4-BE49-F238E27FC236}">
                          <a16:creationId xmlns:a16="http://schemas.microsoft.com/office/drawing/2014/main" id="{57681DF6-8797-FD3E-D4AF-9147326E546E}"/>
                        </a:ext>
                      </a:extLst>
                    </p:cNvPr>
                    <p:cNvSpPr/>
                    <p:nvPr/>
                  </p:nvSpPr>
                  <p:spPr>
                    <a:xfrm>
                      <a:off x="4322470" y="61407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4" name="Oval 643">
                      <a:extLst>
                        <a:ext uri="{FF2B5EF4-FFF2-40B4-BE49-F238E27FC236}">
                          <a16:creationId xmlns:a16="http://schemas.microsoft.com/office/drawing/2014/main" id="{773F8CA6-C1E9-0EDD-B096-9D7376127AC3}"/>
                        </a:ext>
                      </a:extLst>
                    </p:cNvPr>
                    <p:cNvSpPr/>
                    <p:nvPr/>
                  </p:nvSpPr>
                  <p:spPr>
                    <a:xfrm>
                      <a:off x="4388331" y="616797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5" name="Oval 644">
                      <a:extLst>
                        <a:ext uri="{FF2B5EF4-FFF2-40B4-BE49-F238E27FC236}">
                          <a16:creationId xmlns:a16="http://schemas.microsoft.com/office/drawing/2014/main" id="{52933BC6-3EBC-7D88-D305-7620B944D4F9}"/>
                        </a:ext>
                      </a:extLst>
                    </p:cNvPr>
                    <p:cNvSpPr/>
                    <p:nvPr/>
                  </p:nvSpPr>
                  <p:spPr>
                    <a:xfrm>
                      <a:off x="4299190" y="60965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6" name="Oval 645">
                      <a:extLst>
                        <a:ext uri="{FF2B5EF4-FFF2-40B4-BE49-F238E27FC236}">
                          <a16:creationId xmlns:a16="http://schemas.microsoft.com/office/drawing/2014/main" id="{0F17AAA6-AA45-C7C8-62C6-4DB5405AA3F9}"/>
                        </a:ext>
                      </a:extLst>
                    </p:cNvPr>
                    <p:cNvSpPr/>
                    <p:nvPr/>
                  </p:nvSpPr>
                  <p:spPr>
                    <a:xfrm>
                      <a:off x="4304429" y="614844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7" name="Oval 646">
                      <a:extLst>
                        <a:ext uri="{FF2B5EF4-FFF2-40B4-BE49-F238E27FC236}">
                          <a16:creationId xmlns:a16="http://schemas.microsoft.com/office/drawing/2014/main" id="{372F3118-97DF-EBCE-F2DC-5C6146875E4A}"/>
                        </a:ext>
                      </a:extLst>
                    </p:cNvPr>
                    <p:cNvSpPr/>
                    <p:nvPr/>
                  </p:nvSpPr>
                  <p:spPr>
                    <a:xfrm>
                      <a:off x="4276330" y="614612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8" name="Oval 647">
                      <a:extLst>
                        <a:ext uri="{FF2B5EF4-FFF2-40B4-BE49-F238E27FC236}">
                          <a16:creationId xmlns:a16="http://schemas.microsoft.com/office/drawing/2014/main" id="{B7F4DDD6-FA8A-2CE6-D50D-6B00D8DE7C67}"/>
                        </a:ext>
                      </a:extLst>
                    </p:cNvPr>
                    <p:cNvSpPr/>
                    <p:nvPr/>
                  </p:nvSpPr>
                  <p:spPr>
                    <a:xfrm>
                      <a:off x="4550754" y="60172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9" name="Oval 648">
                      <a:extLst>
                        <a:ext uri="{FF2B5EF4-FFF2-40B4-BE49-F238E27FC236}">
                          <a16:creationId xmlns:a16="http://schemas.microsoft.com/office/drawing/2014/main" id="{7D743436-BE0B-D1C1-EF20-4F7E4341FC94}"/>
                        </a:ext>
                      </a:extLst>
                    </p:cNvPr>
                    <p:cNvSpPr/>
                    <p:nvPr/>
                  </p:nvSpPr>
                  <p:spPr>
                    <a:xfrm>
                      <a:off x="4522655" y="601487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0" name="Oval 649">
                      <a:extLst>
                        <a:ext uri="{FF2B5EF4-FFF2-40B4-BE49-F238E27FC236}">
                          <a16:creationId xmlns:a16="http://schemas.microsoft.com/office/drawing/2014/main" id="{C47FA8C7-6EF4-CD6F-308F-C5E6A6949E16}"/>
                        </a:ext>
                      </a:extLst>
                    </p:cNvPr>
                    <p:cNvSpPr/>
                    <p:nvPr/>
                  </p:nvSpPr>
                  <p:spPr>
                    <a:xfrm>
                      <a:off x="4454816" y="611906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1" name="Oval 650">
                      <a:extLst>
                        <a:ext uri="{FF2B5EF4-FFF2-40B4-BE49-F238E27FC236}">
                          <a16:creationId xmlns:a16="http://schemas.microsoft.com/office/drawing/2014/main" id="{F29FC2A7-9E90-46D5-C265-AD165F258E48}"/>
                        </a:ext>
                      </a:extLst>
                    </p:cNvPr>
                    <p:cNvSpPr/>
                    <p:nvPr/>
                  </p:nvSpPr>
                  <p:spPr>
                    <a:xfrm>
                      <a:off x="4558437" y="609184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2" name="Oval 651">
                      <a:extLst>
                        <a:ext uri="{FF2B5EF4-FFF2-40B4-BE49-F238E27FC236}">
                          <a16:creationId xmlns:a16="http://schemas.microsoft.com/office/drawing/2014/main" id="{B448F01A-6B7F-5605-13BA-C50B1025B353}"/>
                        </a:ext>
                      </a:extLst>
                    </p:cNvPr>
                    <p:cNvSpPr/>
                    <p:nvPr/>
                  </p:nvSpPr>
                  <p:spPr>
                    <a:xfrm>
                      <a:off x="4449038" y="602925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3" name="Oval 652">
                      <a:extLst>
                        <a:ext uri="{FF2B5EF4-FFF2-40B4-BE49-F238E27FC236}">
                          <a16:creationId xmlns:a16="http://schemas.microsoft.com/office/drawing/2014/main" id="{08AFCF24-A6BF-5797-8BEC-B81681BFAE6F}"/>
                        </a:ext>
                      </a:extLst>
                    </p:cNvPr>
                    <p:cNvSpPr/>
                    <p:nvPr/>
                  </p:nvSpPr>
                  <p:spPr>
                    <a:xfrm>
                      <a:off x="4365675" y="60476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4" name="Oval 653">
                      <a:extLst>
                        <a:ext uri="{FF2B5EF4-FFF2-40B4-BE49-F238E27FC236}">
                          <a16:creationId xmlns:a16="http://schemas.microsoft.com/office/drawing/2014/main" id="{03B1C0DC-C580-3CEE-9C23-2727B3B728B8}"/>
                        </a:ext>
                      </a:extLst>
                    </p:cNvPr>
                    <p:cNvSpPr/>
                    <p:nvPr/>
                  </p:nvSpPr>
                  <p:spPr>
                    <a:xfrm>
                      <a:off x="4469296" y="60203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5" name="Oval 654">
                      <a:extLst>
                        <a:ext uri="{FF2B5EF4-FFF2-40B4-BE49-F238E27FC236}">
                          <a16:creationId xmlns:a16="http://schemas.microsoft.com/office/drawing/2014/main" id="{FF0CE26E-E480-3B58-E2B2-4599B6903A8D}"/>
                        </a:ext>
                      </a:extLst>
                    </p:cNvPr>
                    <p:cNvSpPr/>
                    <p:nvPr/>
                  </p:nvSpPr>
                  <p:spPr>
                    <a:xfrm>
                      <a:off x="4535157" y="60476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6" name="Oval 655">
                      <a:extLst>
                        <a:ext uri="{FF2B5EF4-FFF2-40B4-BE49-F238E27FC236}">
                          <a16:creationId xmlns:a16="http://schemas.microsoft.com/office/drawing/2014/main" id="{3FB5871E-AF15-DFC0-873A-A8CD31F03B1F}"/>
                        </a:ext>
                      </a:extLst>
                    </p:cNvPr>
                    <p:cNvSpPr/>
                    <p:nvPr/>
                  </p:nvSpPr>
                  <p:spPr>
                    <a:xfrm>
                      <a:off x="4370914" y="60995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7" name="Oval 656">
                      <a:extLst>
                        <a:ext uri="{FF2B5EF4-FFF2-40B4-BE49-F238E27FC236}">
                          <a16:creationId xmlns:a16="http://schemas.microsoft.com/office/drawing/2014/main" id="{C263F28B-439A-AA2E-2015-4B81E00956D9}"/>
                        </a:ext>
                      </a:extLst>
                    </p:cNvPr>
                    <p:cNvSpPr/>
                    <p:nvPr/>
                  </p:nvSpPr>
                  <p:spPr>
                    <a:xfrm>
                      <a:off x="4474535" y="607232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8" name="Oval 657">
                      <a:extLst>
                        <a:ext uri="{FF2B5EF4-FFF2-40B4-BE49-F238E27FC236}">
                          <a16:creationId xmlns:a16="http://schemas.microsoft.com/office/drawing/2014/main" id="{EE24C55A-89BE-07C6-78B0-ACC2198AF3A4}"/>
                        </a:ext>
                      </a:extLst>
                    </p:cNvPr>
                    <p:cNvSpPr/>
                    <p:nvPr/>
                  </p:nvSpPr>
                  <p:spPr>
                    <a:xfrm>
                      <a:off x="4540396" y="60995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9" name="Oval 658">
                      <a:extLst>
                        <a:ext uri="{FF2B5EF4-FFF2-40B4-BE49-F238E27FC236}">
                          <a16:creationId xmlns:a16="http://schemas.microsoft.com/office/drawing/2014/main" id="{E7B33715-DFA5-F673-5CC2-01216771096C}"/>
                        </a:ext>
                      </a:extLst>
                    </p:cNvPr>
                    <p:cNvSpPr/>
                    <p:nvPr/>
                  </p:nvSpPr>
                  <p:spPr>
                    <a:xfrm>
                      <a:off x="4342815" y="60972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0" name="Oval 659">
                      <a:extLst>
                        <a:ext uri="{FF2B5EF4-FFF2-40B4-BE49-F238E27FC236}">
                          <a16:creationId xmlns:a16="http://schemas.microsoft.com/office/drawing/2014/main" id="{0C8AA3F0-0EB7-A9C9-AF7C-3AFC8AACAF26}"/>
                        </a:ext>
                      </a:extLst>
                    </p:cNvPr>
                    <p:cNvSpPr/>
                    <p:nvPr/>
                  </p:nvSpPr>
                  <p:spPr>
                    <a:xfrm>
                      <a:off x="4446436" y="606999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1" name="Oval 660">
                      <a:extLst>
                        <a:ext uri="{FF2B5EF4-FFF2-40B4-BE49-F238E27FC236}">
                          <a16:creationId xmlns:a16="http://schemas.microsoft.com/office/drawing/2014/main" id="{F9C6A03F-FB42-988A-47FF-5E6BE4F00685}"/>
                        </a:ext>
                      </a:extLst>
                    </p:cNvPr>
                    <p:cNvSpPr/>
                    <p:nvPr/>
                  </p:nvSpPr>
                  <p:spPr>
                    <a:xfrm>
                      <a:off x="4512297" y="60972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2" name="Oval 661">
                      <a:extLst>
                        <a:ext uri="{FF2B5EF4-FFF2-40B4-BE49-F238E27FC236}">
                          <a16:creationId xmlns:a16="http://schemas.microsoft.com/office/drawing/2014/main" id="{B0FB1F65-F20F-0879-D82B-B6D66E7633F3}"/>
                        </a:ext>
                      </a:extLst>
                    </p:cNvPr>
                    <p:cNvSpPr/>
                    <p:nvPr/>
                  </p:nvSpPr>
                  <p:spPr>
                    <a:xfrm>
                      <a:off x="4296003" y="618944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3" name="Oval 662">
                      <a:extLst>
                        <a:ext uri="{FF2B5EF4-FFF2-40B4-BE49-F238E27FC236}">
                          <a16:creationId xmlns:a16="http://schemas.microsoft.com/office/drawing/2014/main" id="{F2A76737-B9F8-5AE7-6D38-DD3640FD1902}"/>
                        </a:ext>
                      </a:extLst>
                    </p:cNvPr>
                    <p:cNvSpPr/>
                    <p:nvPr/>
                  </p:nvSpPr>
                  <p:spPr>
                    <a:xfrm>
                      <a:off x="4361864" y="6216657"/>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4" name="Oval 663">
                      <a:extLst>
                        <a:ext uri="{FF2B5EF4-FFF2-40B4-BE49-F238E27FC236}">
                          <a16:creationId xmlns:a16="http://schemas.microsoft.com/office/drawing/2014/main" id="{AF468632-8EA6-F669-CC8F-4248E9AB11FE}"/>
                        </a:ext>
                      </a:extLst>
                    </p:cNvPr>
                    <p:cNvSpPr/>
                    <p:nvPr/>
                  </p:nvSpPr>
                  <p:spPr>
                    <a:xfrm>
                      <a:off x="4277962" y="619713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5" name="Oval 664">
                      <a:extLst>
                        <a:ext uri="{FF2B5EF4-FFF2-40B4-BE49-F238E27FC236}">
                          <a16:creationId xmlns:a16="http://schemas.microsoft.com/office/drawing/2014/main" id="{877C08CD-90BC-2605-A48E-EABAEADE5FE1}"/>
                        </a:ext>
                      </a:extLst>
                    </p:cNvPr>
                    <p:cNvSpPr/>
                    <p:nvPr/>
                  </p:nvSpPr>
                  <p:spPr>
                    <a:xfrm>
                      <a:off x="4322433" y="6092502"/>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6" name="Oval 665">
                      <a:extLst>
                        <a:ext uri="{FF2B5EF4-FFF2-40B4-BE49-F238E27FC236}">
                          <a16:creationId xmlns:a16="http://schemas.microsoft.com/office/drawing/2014/main" id="{B316F4DD-9946-9779-81F3-17E4E627B226}"/>
                        </a:ext>
                      </a:extLst>
                    </p:cNvPr>
                    <p:cNvSpPr/>
                    <p:nvPr/>
                  </p:nvSpPr>
                  <p:spPr>
                    <a:xfrm>
                      <a:off x="4299153" y="60482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7" name="Oval 666">
                      <a:extLst>
                        <a:ext uri="{FF2B5EF4-FFF2-40B4-BE49-F238E27FC236}">
                          <a16:creationId xmlns:a16="http://schemas.microsoft.com/office/drawing/2014/main" id="{1E350812-67CE-1714-42D1-9604C857CBA1}"/>
                        </a:ext>
                      </a:extLst>
                    </p:cNvPr>
                    <p:cNvSpPr/>
                    <p:nvPr/>
                  </p:nvSpPr>
                  <p:spPr>
                    <a:xfrm>
                      <a:off x="4304392" y="610018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8" name="Oval 667">
                      <a:extLst>
                        <a:ext uri="{FF2B5EF4-FFF2-40B4-BE49-F238E27FC236}">
                          <a16:creationId xmlns:a16="http://schemas.microsoft.com/office/drawing/2014/main" id="{2BF6A816-DAFC-9F0A-75CE-15707C10B7AA}"/>
                        </a:ext>
                      </a:extLst>
                    </p:cNvPr>
                    <p:cNvSpPr/>
                    <p:nvPr/>
                  </p:nvSpPr>
                  <p:spPr>
                    <a:xfrm>
                      <a:off x="4276293" y="609786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9" name="Oval 668">
                      <a:extLst>
                        <a:ext uri="{FF2B5EF4-FFF2-40B4-BE49-F238E27FC236}">
                          <a16:creationId xmlns:a16="http://schemas.microsoft.com/office/drawing/2014/main" id="{6E5BDBEC-3640-5D73-4E26-13A376B51674}"/>
                        </a:ext>
                      </a:extLst>
                    </p:cNvPr>
                    <p:cNvSpPr/>
                    <p:nvPr/>
                  </p:nvSpPr>
                  <p:spPr>
                    <a:xfrm>
                      <a:off x="4318710" y="6078168"/>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0" name="Oval 669">
                      <a:extLst>
                        <a:ext uri="{FF2B5EF4-FFF2-40B4-BE49-F238E27FC236}">
                          <a16:creationId xmlns:a16="http://schemas.microsoft.com/office/drawing/2014/main" id="{054C4730-A7DF-395C-B39B-73BE3E5C80C3}"/>
                        </a:ext>
                      </a:extLst>
                    </p:cNvPr>
                    <p:cNvSpPr/>
                    <p:nvPr/>
                  </p:nvSpPr>
                  <p:spPr>
                    <a:xfrm rot="4444161">
                      <a:off x="4880734" y="572691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1" name="Oval 670">
                      <a:extLst>
                        <a:ext uri="{FF2B5EF4-FFF2-40B4-BE49-F238E27FC236}">
                          <a16:creationId xmlns:a16="http://schemas.microsoft.com/office/drawing/2014/main" id="{70FA2B49-D1CC-DFB6-4364-4A44E57777DB}"/>
                        </a:ext>
                      </a:extLst>
                    </p:cNvPr>
                    <p:cNvSpPr/>
                    <p:nvPr/>
                  </p:nvSpPr>
                  <p:spPr>
                    <a:xfrm rot="4444161">
                      <a:off x="4912427" y="57249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2" name="Oval 671">
                      <a:extLst>
                        <a:ext uri="{FF2B5EF4-FFF2-40B4-BE49-F238E27FC236}">
                          <a16:creationId xmlns:a16="http://schemas.microsoft.com/office/drawing/2014/main" id="{07C8F413-CA68-A543-FA01-10789B55BB00}"/>
                        </a:ext>
                      </a:extLst>
                    </p:cNvPr>
                    <p:cNvSpPr/>
                    <p:nvPr/>
                  </p:nvSpPr>
                  <p:spPr>
                    <a:xfrm rot="4444161">
                      <a:off x="4895345" y="587730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3" name="Oval 672">
                      <a:extLst>
                        <a:ext uri="{FF2B5EF4-FFF2-40B4-BE49-F238E27FC236}">
                          <a16:creationId xmlns:a16="http://schemas.microsoft.com/office/drawing/2014/main" id="{D776E080-C56F-D53F-8E33-DDC300BD3C38}"/>
                        </a:ext>
                      </a:extLst>
                    </p:cNvPr>
                    <p:cNvSpPr/>
                    <p:nvPr/>
                  </p:nvSpPr>
                  <p:spPr>
                    <a:xfrm>
                      <a:off x="4530787" y="582943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4" name="Oval 673">
                      <a:extLst>
                        <a:ext uri="{FF2B5EF4-FFF2-40B4-BE49-F238E27FC236}">
                          <a16:creationId xmlns:a16="http://schemas.microsoft.com/office/drawing/2014/main" id="{F5AFE5A4-E5F6-077A-269A-72B2424A4A9E}"/>
                        </a:ext>
                      </a:extLst>
                    </p:cNvPr>
                    <p:cNvSpPr/>
                    <p:nvPr/>
                  </p:nvSpPr>
                  <p:spPr>
                    <a:xfrm rot="4444161">
                      <a:off x="4889567" y="5787493"/>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5" name="Oval 674">
                      <a:extLst>
                        <a:ext uri="{FF2B5EF4-FFF2-40B4-BE49-F238E27FC236}">
                          <a16:creationId xmlns:a16="http://schemas.microsoft.com/office/drawing/2014/main" id="{E15D4607-303C-C38C-BFB5-62A0DBF55892}"/>
                        </a:ext>
                      </a:extLst>
                    </p:cNvPr>
                    <p:cNvSpPr/>
                    <p:nvPr/>
                  </p:nvSpPr>
                  <p:spPr>
                    <a:xfrm rot="4444161">
                      <a:off x="4912427" y="574340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6" name="Oval 675">
                      <a:extLst>
                        <a:ext uri="{FF2B5EF4-FFF2-40B4-BE49-F238E27FC236}">
                          <a16:creationId xmlns:a16="http://schemas.microsoft.com/office/drawing/2014/main" id="{37194F0B-FA66-D025-6426-FE8832A7FCF9}"/>
                        </a:ext>
                      </a:extLst>
                    </p:cNvPr>
                    <p:cNvSpPr/>
                    <p:nvPr/>
                  </p:nvSpPr>
                  <p:spPr>
                    <a:xfrm rot="4444161">
                      <a:off x="4909825" y="57786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7" name="Oval 676">
                      <a:extLst>
                        <a:ext uri="{FF2B5EF4-FFF2-40B4-BE49-F238E27FC236}">
                          <a16:creationId xmlns:a16="http://schemas.microsoft.com/office/drawing/2014/main" id="{0CE2640F-B80A-3DF6-C05A-DA840366FE42}"/>
                        </a:ext>
                      </a:extLst>
                    </p:cNvPr>
                    <p:cNvSpPr/>
                    <p:nvPr/>
                  </p:nvSpPr>
                  <p:spPr>
                    <a:xfrm rot="4444161">
                      <a:off x="4915064" y="5830559"/>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8" name="Oval 677">
                      <a:extLst>
                        <a:ext uri="{FF2B5EF4-FFF2-40B4-BE49-F238E27FC236}">
                          <a16:creationId xmlns:a16="http://schemas.microsoft.com/office/drawing/2014/main" id="{91F1DDAE-CB52-52A8-B8FF-EA44F2D6D1D2}"/>
                        </a:ext>
                      </a:extLst>
                    </p:cNvPr>
                    <p:cNvSpPr/>
                    <p:nvPr/>
                  </p:nvSpPr>
                  <p:spPr>
                    <a:xfrm rot="4444161">
                      <a:off x="4886965" y="582823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9" name="Oval 678">
                      <a:extLst>
                        <a:ext uri="{FF2B5EF4-FFF2-40B4-BE49-F238E27FC236}">
                          <a16:creationId xmlns:a16="http://schemas.microsoft.com/office/drawing/2014/main" id="{EA688D7A-3C9D-5CE9-3C77-50BFC0340554}"/>
                        </a:ext>
                      </a:extLst>
                    </p:cNvPr>
                    <p:cNvSpPr/>
                    <p:nvPr/>
                  </p:nvSpPr>
                  <p:spPr>
                    <a:xfrm rot="4444161">
                      <a:off x="4906102" y="57643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0" name="Oval 679">
                      <a:extLst>
                        <a:ext uri="{FF2B5EF4-FFF2-40B4-BE49-F238E27FC236}">
                          <a16:creationId xmlns:a16="http://schemas.microsoft.com/office/drawing/2014/main" id="{99AF5AA8-BC15-A785-E701-9195D626DDF9}"/>
                        </a:ext>
                      </a:extLst>
                    </p:cNvPr>
                    <p:cNvSpPr/>
                    <p:nvPr/>
                  </p:nvSpPr>
                  <p:spPr>
                    <a:xfrm rot="4444161">
                      <a:off x="4911341" y="5816225"/>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1" name="Oval 680">
                      <a:extLst>
                        <a:ext uri="{FF2B5EF4-FFF2-40B4-BE49-F238E27FC236}">
                          <a16:creationId xmlns:a16="http://schemas.microsoft.com/office/drawing/2014/main" id="{FC8E7F54-59E0-15DE-C4FF-F521547ED76E}"/>
                        </a:ext>
                      </a:extLst>
                    </p:cNvPr>
                    <p:cNvSpPr/>
                    <p:nvPr/>
                  </p:nvSpPr>
                  <p:spPr>
                    <a:xfrm rot="4444161">
                      <a:off x="4883242" y="581390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2" name="Oval 681">
                      <a:extLst>
                        <a:ext uri="{FF2B5EF4-FFF2-40B4-BE49-F238E27FC236}">
                          <a16:creationId xmlns:a16="http://schemas.microsoft.com/office/drawing/2014/main" id="{E39BE844-29B2-8433-CAE6-5AC7C8228DCE}"/>
                        </a:ext>
                      </a:extLst>
                    </p:cNvPr>
                    <p:cNvSpPr/>
                    <p:nvPr/>
                  </p:nvSpPr>
                  <p:spPr>
                    <a:xfrm rot="4444161">
                      <a:off x="4902915" y="5857224"/>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3" name="Oval 682">
                      <a:extLst>
                        <a:ext uri="{FF2B5EF4-FFF2-40B4-BE49-F238E27FC236}">
                          <a16:creationId xmlns:a16="http://schemas.microsoft.com/office/drawing/2014/main" id="{07E414C9-749A-A2AC-F574-F7765885146E}"/>
                        </a:ext>
                      </a:extLst>
                    </p:cNvPr>
                    <p:cNvSpPr/>
                    <p:nvPr/>
                  </p:nvSpPr>
                  <p:spPr>
                    <a:xfrm rot="4444161">
                      <a:off x="4884874" y="5864911"/>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4" name="Oval 683">
                      <a:extLst>
                        <a:ext uri="{FF2B5EF4-FFF2-40B4-BE49-F238E27FC236}">
                          <a16:creationId xmlns:a16="http://schemas.microsoft.com/office/drawing/2014/main" id="{036B42DF-2FAE-8178-E006-ADD8EEEA2A09}"/>
                        </a:ext>
                      </a:extLst>
                    </p:cNvPr>
                    <p:cNvSpPr/>
                    <p:nvPr/>
                  </p:nvSpPr>
                  <p:spPr>
                    <a:xfrm rot="4444161">
                      <a:off x="4906065" y="57160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5" name="Oval 684">
                      <a:extLst>
                        <a:ext uri="{FF2B5EF4-FFF2-40B4-BE49-F238E27FC236}">
                          <a16:creationId xmlns:a16="http://schemas.microsoft.com/office/drawing/2014/main" id="{0AAB7EBF-91DF-05FF-629B-2A4DEE6A31F1}"/>
                        </a:ext>
                      </a:extLst>
                    </p:cNvPr>
                    <p:cNvSpPr/>
                    <p:nvPr/>
                  </p:nvSpPr>
                  <p:spPr>
                    <a:xfrm rot="4444161">
                      <a:off x="4911304" y="5767970"/>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6" name="Oval 685">
                      <a:extLst>
                        <a:ext uri="{FF2B5EF4-FFF2-40B4-BE49-F238E27FC236}">
                          <a16:creationId xmlns:a16="http://schemas.microsoft.com/office/drawing/2014/main" id="{F6125A01-EE8A-4CD3-C6A6-73E71CBEA34D}"/>
                        </a:ext>
                      </a:extLst>
                    </p:cNvPr>
                    <p:cNvSpPr/>
                    <p:nvPr/>
                  </p:nvSpPr>
                  <p:spPr>
                    <a:xfrm rot="4444161">
                      <a:off x="4883205" y="5765646"/>
                      <a:ext cx="45719" cy="5442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87" name="Picture 686">
                      <a:extLst>
                        <a:ext uri="{FF2B5EF4-FFF2-40B4-BE49-F238E27FC236}">
                          <a16:creationId xmlns:a16="http://schemas.microsoft.com/office/drawing/2014/main" id="{53B28D93-960B-2A4B-F179-4303C2E64C64}"/>
                        </a:ext>
                      </a:extLst>
                    </p:cNvPr>
                    <p:cNvPicPr>
                      <a:picLocks noChangeAspect="1"/>
                    </p:cNvPicPr>
                    <p:nvPr/>
                  </p:nvPicPr>
                  <p:blipFill>
                    <a:blip r:embed="rId3"/>
                    <a:stretch>
                      <a:fillRect/>
                    </a:stretch>
                  </p:blipFill>
                  <p:spPr>
                    <a:xfrm>
                      <a:off x="3554736" y="5308976"/>
                      <a:ext cx="2457187" cy="1729662"/>
                    </a:xfrm>
                    <a:prstGeom prst="rect">
                      <a:avLst/>
                    </a:prstGeom>
                  </p:spPr>
                </p:pic>
              </p:grpSp>
              <p:sp>
                <p:nvSpPr>
                  <p:cNvPr id="47" name="Oval 46">
                    <a:extLst>
                      <a:ext uri="{FF2B5EF4-FFF2-40B4-BE49-F238E27FC236}">
                        <a16:creationId xmlns:a16="http://schemas.microsoft.com/office/drawing/2014/main" id="{4500426C-8205-6AA7-8C4A-D7117E94F9B0}"/>
                      </a:ext>
                    </a:extLst>
                  </p:cNvPr>
                  <p:cNvSpPr/>
                  <p:nvPr/>
                </p:nvSpPr>
                <p:spPr>
                  <a:xfrm>
                    <a:off x="1458456" y="5302558"/>
                    <a:ext cx="147835" cy="147835"/>
                  </a:xfrm>
                  <a:prstGeom prst="ellipse">
                    <a:avLst/>
                  </a:prstGeom>
                  <a:solidFill>
                    <a:schemeClr val="accent2"/>
                  </a:solidFill>
                  <a:ln>
                    <a:noFill/>
                  </a:ln>
                  <a:effectLst>
                    <a:glow rad="228600">
                      <a:schemeClr val="accent4">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Cambria Math" panose="02040503050406030204" pitchFamily="18" charset="0"/>
                      <a:ea typeface="Cambria Math" panose="02040503050406030204" pitchFamily="18" charset="0"/>
                    </a:endParaRPr>
                  </a:p>
                </p:txBody>
              </p:sp>
            </p:grpSp>
            <p:sp>
              <p:nvSpPr>
                <p:cNvPr id="43" name="Hexagon 42">
                  <a:extLst>
                    <a:ext uri="{FF2B5EF4-FFF2-40B4-BE49-F238E27FC236}">
                      <a16:creationId xmlns:a16="http://schemas.microsoft.com/office/drawing/2014/main" id="{C9982B00-CA56-6D4D-D8A6-E67E0415AFE1}"/>
                    </a:ext>
                  </a:extLst>
                </p:cNvPr>
                <p:cNvSpPr>
                  <a:spLocks noChangeAspect="1"/>
                </p:cNvSpPr>
                <p:nvPr/>
              </p:nvSpPr>
              <p:spPr>
                <a:xfrm rot="5400000">
                  <a:off x="7451781" y="4777791"/>
                  <a:ext cx="529213" cy="456220"/>
                </a:xfrm>
                <a:prstGeom prst="hexagon">
                  <a:avLst>
                    <a:gd name="adj" fmla="val 33889"/>
                    <a:gd name="vf" fmla="val 115470"/>
                  </a:avLst>
                </a:prstGeom>
                <a:solidFill>
                  <a:srgbClr val="B5DE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Cambria Math" panose="02040503050406030204" pitchFamily="18" charset="0"/>
                      <a:ea typeface="Cambria Math" panose="02040503050406030204" pitchFamily="18" charset="0"/>
                    </a:rPr>
                    <a:t>n</a:t>
                  </a:r>
                </a:p>
              </p:txBody>
            </p:sp>
            <p:sp>
              <p:nvSpPr>
                <p:cNvPr id="44" name="Hexagon 43">
                  <a:extLst>
                    <a:ext uri="{FF2B5EF4-FFF2-40B4-BE49-F238E27FC236}">
                      <a16:creationId xmlns:a16="http://schemas.microsoft.com/office/drawing/2014/main" id="{6E109048-1801-362D-802A-8318051AD056}"/>
                    </a:ext>
                  </a:extLst>
                </p:cNvPr>
                <p:cNvSpPr>
                  <a:spLocks noChangeAspect="1"/>
                </p:cNvSpPr>
                <p:nvPr/>
              </p:nvSpPr>
              <p:spPr>
                <a:xfrm rot="5400000">
                  <a:off x="7451781" y="2179656"/>
                  <a:ext cx="529213" cy="456220"/>
                </a:xfrm>
                <a:prstGeom prst="hexagon">
                  <a:avLst>
                    <a:gd name="adj" fmla="val 33889"/>
                    <a:gd name="vf" fmla="val 115470"/>
                  </a:avLst>
                </a:prstGeom>
                <a:solidFill>
                  <a:srgbClr val="D0D0D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Cambria Math" panose="02040503050406030204" pitchFamily="18" charset="0"/>
                      <a:ea typeface="Cambria Math" panose="02040503050406030204" pitchFamily="18" charset="0"/>
                    </a:rPr>
                    <a:t>1</a:t>
                  </a:r>
                </a:p>
              </p:txBody>
            </p:sp>
            <p:sp>
              <p:nvSpPr>
                <p:cNvPr id="45" name="TextBox 2665">
                  <a:extLst>
                    <a:ext uri="{FF2B5EF4-FFF2-40B4-BE49-F238E27FC236}">
                      <a16:creationId xmlns:a16="http://schemas.microsoft.com/office/drawing/2014/main" id="{08FF2AD2-3D42-5CDA-25A7-440EBBA44A40}"/>
                    </a:ext>
                  </a:extLst>
                </p:cNvPr>
                <p:cNvSpPr txBox="1"/>
                <p:nvPr/>
              </p:nvSpPr>
              <p:spPr>
                <a:xfrm rot="16200000">
                  <a:off x="6953285" y="4291920"/>
                  <a:ext cx="1292611" cy="252826"/>
                </a:xfrm>
                <a:prstGeom prst="rect">
                  <a:avLst/>
                </a:prstGeom>
                <a:noFill/>
                <a:ln>
                  <a:noFill/>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70000"/>
                    </a:lnSpc>
                  </a:pPr>
                  <a:r>
                    <a:rPr lang="en-US" sz="1400" b="1" dirty="0">
                      <a:solidFill>
                        <a:schemeClr val="tx1">
                          <a:lumMod val="65000"/>
                          <a:lumOff val="35000"/>
                        </a:schemeClr>
                      </a:solidFill>
                    </a:rPr>
                    <a:t>…</a:t>
                  </a:r>
                </a:p>
              </p:txBody>
            </p:sp>
          </p:grpSp>
        </p:grpSp>
        <p:sp>
          <p:nvSpPr>
            <p:cNvPr id="34" name="Arrow: Right 33">
              <a:extLst>
                <a:ext uri="{FF2B5EF4-FFF2-40B4-BE49-F238E27FC236}">
                  <a16:creationId xmlns:a16="http://schemas.microsoft.com/office/drawing/2014/main" id="{54538996-2395-614D-80C9-6C33AD83E193}"/>
                </a:ext>
              </a:extLst>
            </p:cNvPr>
            <p:cNvSpPr/>
            <p:nvPr/>
          </p:nvSpPr>
          <p:spPr>
            <a:xfrm>
              <a:off x="3988766" y="3042164"/>
              <a:ext cx="784531" cy="721894"/>
            </a:xfrm>
            <a:prstGeom prst="rightArrow">
              <a:avLst/>
            </a:prstGeom>
            <a:solidFill>
              <a:srgbClr val="DDDB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1972" name="Group 1971">
            <a:extLst>
              <a:ext uri="{FF2B5EF4-FFF2-40B4-BE49-F238E27FC236}">
                <a16:creationId xmlns:a16="http://schemas.microsoft.com/office/drawing/2014/main" id="{FE16A856-211D-AE65-374C-17B95CD7F32A}"/>
              </a:ext>
            </a:extLst>
          </p:cNvPr>
          <p:cNvGrpSpPr/>
          <p:nvPr/>
        </p:nvGrpSpPr>
        <p:grpSpPr>
          <a:xfrm>
            <a:off x="7631008" y="2911481"/>
            <a:ext cx="4225633" cy="1809142"/>
            <a:chOff x="7583083" y="2467238"/>
            <a:chExt cx="4225633" cy="1809142"/>
          </a:xfrm>
        </p:grpSpPr>
        <p:sp>
          <p:nvSpPr>
            <p:cNvPr id="1973" name="Arrow: Right 1972">
              <a:extLst>
                <a:ext uri="{FF2B5EF4-FFF2-40B4-BE49-F238E27FC236}">
                  <a16:creationId xmlns:a16="http://schemas.microsoft.com/office/drawing/2014/main" id="{C6ABD0E8-9E91-EB75-8DD1-4DE72C127F3A}"/>
                </a:ext>
              </a:extLst>
            </p:cNvPr>
            <p:cNvSpPr/>
            <p:nvPr/>
          </p:nvSpPr>
          <p:spPr>
            <a:xfrm>
              <a:off x="7583083" y="3071946"/>
              <a:ext cx="784531" cy="721894"/>
            </a:xfrm>
            <a:prstGeom prst="rightArrow">
              <a:avLst/>
            </a:prstGeom>
            <a:solidFill>
              <a:srgbClr val="DDDB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974" name="Picture 1973">
              <a:extLst>
                <a:ext uri="{FF2B5EF4-FFF2-40B4-BE49-F238E27FC236}">
                  <a16:creationId xmlns:a16="http://schemas.microsoft.com/office/drawing/2014/main" id="{7490D557-AB2A-91C0-7145-3AE3CB83C5EC}"/>
                </a:ext>
              </a:extLst>
            </p:cNvPr>
            <p:cNvPicPr>
              <a:picLocks noChangeAspect="1"/>
            </p:cNvPicPr>
            <p:nvPr/>
          </p:nvPicPr>
          <p:blipFill>
            <a:blip r:embed="rId4"/>
            <a:stretch>
              <a:fillRect/>
            </a:stretch>
          </p:blipFill>
          <p:spPr>
            <a:xfrm>
              <a:off x="8481255" y="2467238"/>
              <a:ext cx="3327461" cy="1809142"/>
            </a:xfrm>
            <a:prstGeom prst="rect">
              <a:avLst/>
            </a:prstGeom>
          </p:spPr>
        </p:pic>
      </p:grpSp>
    </p:spTree>
    <p:extLst>
      <p:ext uri="{BB962C8B-B14F-4D97-AF65-F5344CB8AC3E}">
        <p14:creationId xmlns:p14="http://schemas.microsoft.com/office/powerpoint/2010/main" val="410198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4BCF5F-7A0D-FDC8-4026-0ECDA79A72DF}"/>
              </a:ext>
            </a:extLst>
          </p:cNvPr>
          <p:cNvPicPr>
            <a:picLocks noChangeAspect="1"/>
          </p:cNvPicPr>
          <p:nvPr/>
        </p:nvPicPr>
        <p:blipFill>
          <a:blip r:embed="rId3"/>
          <a:stretch>
            <a:fillRect/>
          </a:stretch>
        </p:blipFill>
        <p:spPr>
          <a:xfrm>
            <a:off x="6927087" y="1494941"/>
            <a:ext cx="3915321" cy="4239217"/>
          </a:xfrm>
          <a:prstGeom prst="rect">
            <a:avLst/>
          </a:prstGeom>
        </p:spPr>
      </p:pic>
      <p:sp>
        <p:nvSpPr>
          <p:cNvPr id="3" name="Title 2">
            <a:extLst>
              <a:ext uri="{FF2B5EF4-FFF2-40B4-BE49-F238E27FC236}">
                <a16:creationId xmlns:a16="http://schemas.microsoft.com/office/drawing/2014/main" id="{32AAE61D-C3D4-727D-5FCD-9F7966F5BA94}"/>
              </a:ext>
            </a:extLst>
          </p:cNvPr>
          <p:cNvSpPr>
            <a:spLocks noGrp="1"/>
          </p:cNvSpPr>
          <p:nvPr>
            <p:ph type="title"/>
          </p:nvPr>
        </p:nvSpPr>
        <p:spPr>
          <a:xfrm>
            <a:off x="286979" y="42518"/>
            <a:ext cx="11614736" cy="1516103"/>
          </a:xfrm>
        </p:spPr>
        <p:txBody>
          <a:bodyPr/>
          <a:lstStyle/>
          <a:p>
            <a:r>
              <a:rPr lang="en-NZ" dirty="0"/>
              <a:t>Freshwater Management Tool</a:t>
            </a:r>
            <a:br>
              <a:rPr lang="en-NZ" dirty="0"/>
            </a:br>
            <a:r>
              <a:rPr lang="en-NZ" sz="2400" dirty="0"/>
              <a:t>Strategic use &amp; management design</a:t>
            </a:r>
          </a:p>
        </p:txBody>
      </p:sp>
      <p:pic>
        <p:nvPicPr>
          <p:cNvPr id="5" name="Picture 4">
            <a:extLst>
              <a:ext uri="{FF2B5EF4-FFF2-40B4-BE49-F238E27FC236}">
                <a16:creationId xmlns:a16="http://schemas.microsoft.com/office/drawing/2014/main" id="{E506C17A-FCC7-86E5-FC87-2281C7CE0988}"/>
              </a:ext>
            </a:extLst>
          </p:cNvPr>
          <p:cNvPicPr>
            <a:picLocks noChangeAspect="1"/>
          </p:cNvPicPr>
          <p:nvPr/>
        </p:nvPicPr>
        <p:blipFill>
          <a:blip r:embed="rId4"/>
          <a:stretch>
            <a:fillRect/>
          </a:stretch>
        </p:blipFill>
        <p:spPr>
          <a:xfrm>
            <a:off x="5566353" y="1558617"/>
            <a:ext cx="6196042" cy="4239041"/>
          </a:xfrm>
          <a:prstGeom prst="rect">
            <a:avLst/>
          </a:prstGeom>
        </p:spPr>
      </p:pic>
      <p:pic>
        <p:nvPicPr>
          <p:cNvPr id="10" name="Picture 9">
            <a:extLst>
              <a:ext uri="{FF2B5EF4-FFF2-40B4-BE49-F238E27FC236}">
                <a16:creationId xmlns:a16="http://schemas.microsoft.com/office/drawing/2014/main" id="{865EA487-ACED-3C02-D997-DB7B6FC67D26}"/>
              </a:ext>
            </a:extLst>
          </p:cNvPr>
          <p:cNvPicPr>
            <a:picLocks noChangeAspect="1"/>
          </p:cNvPicPr>
          <p:nvPr/>
        </p:nvPicPr>
        <p:blipFill>
          <a:blip r:embed="rId5"/>
          <a:stretch>
            <a:fillRect/>
          </a:stretch>
        </p:blipFill>
        <p:spPr>
          <a:xfrm>
            <a:off x="5679213" y="1696663"/>
            <a:ext cx="6006981" cy="4069245"/>
          </a:xfrm>
          <a:prstGeom prst="rect">
            <a:avLst/>
          </a:prstGeom>
        </p:spPr>
      </p:pic>
      <p:sp>
        <p:nvSpPr>
          <p:cNvPr id="2" name="Text Placeholder 1">
            <a:extLst>
              <a:ext uri="{FF2B5EF4-FFF2-40B4-BE49-F238E27FC236}">
                <a16:creationId xmlns:a16="http://schemas.microsoft.com/office/drawing/2014/main" id="{42310DEB-5FAF-2011-551A-E305D40208CB}"/>
              </a:ext>
            </a:extLst>
          </p:cNvPr>
          <p:cNvSpPr>
            <a:spLocks noGrp="1"/>
          </p:cNvSpPr>
          <p:nvPr>
            <p:ph type="body" sz="quarter" idx="10"/>
          </p:nvPr>
        </p:nvSpPr>
        <p:spPr>
          <a:xfrm>
            <a:off x="283749" y="1388821"/>
            <a:ext cx="5723351" cy="5244815"/>
          </a:xfrm>
        </p:spPr>
        <p:txBody>
          <a:bodyPr>
            <a:normAutofit lnSpcReduction="10000"/>
          </a:bodyPr>
          <a:lstStyle/>
          <a:p>
            <a:pPr marL="72000" indent="0">
              <a:buNone/>
            </a:pPr>
            <a:r>
              <a:rPr lang="en-NZ" sz="2200" dirty="0"/>
              <a:t>Model purpose governs design – strategic planning key</a:t>
            </a:r>
          </a:p>
          <a:p>
            <a:pPr marL="72000" indent="0">
              <a:buNone/>
            </a:pPr>
            <a:endParaRPr lang="en-NZ" sz="2200" dirty="0"/>
          </a:p>
          <a:p>
            <a:pPr marL="72000" indent="0">
              <a:buNone/>
            </a:pPr>
            <a:r>
              <a:rPr lang="en-NZ" sz="2200" dirty="0"/>
              <a:t>Savings require management tools</a:t>
            </a:r>
          </a:p>
          <a:p>
            <a:r>
              <a:rPr lang="en-NZ" dirty="0"/>
              <a:t>Lifecycle cost</a:t>
            </a:r>
          </a:p>
          <a:p>
            <a:r>
              <a:rPr lang="en-NZ" dirty="0"/>
              <a:t>Devices – explicit feasibility (footprint, treatment area)</a:t>
            </a:r>
          </a:p>
          <a:p>
            <a:r>
              <a:rPr lang="en-NZ" dirty="0"/>
              <a:t>Baseline state (optimise on)</a:t>
            </a:r>
          </a:p>
          <a:p>
            <a:r>
              <a:rPr lang="en-NZ" dirty="0"/>
              <a:t>Limiting contaminant – exceedance condition</a:t>
            </a:r>
          </a:p>
          <a:p>
            <a:r>
              <a:rPr lang="en-NZ" dirty="0">
                <a:sym typeface="Wingdings" panose="05000000000000000000" pitchFamily="2" charset="2"/>
              </a:rPr>
              <a:t>Best solutions – TP108 storm</a:t>
            </a:r>
          </a:p>
          <a:p>
            <a:r>
              <a:rPr lang="en-NZ" dirty="0">
                <a:sym typeface="Wingdings" panose="05000000000000000000" pitchFamily="2" charset="2"/>
              </a:rPr>
              <a:t>Best solutions convergence – 3M to 100</a:t>
            </a:r>
          </a:p>
          <a:p>
            <a:r>
              <a:rPr lang="en-NZ" dirty="0">
                <a:sym typeface="Wingdings" panose="05000000000000000000" pitchFamily="2" charset="2"/>
              </a:rPr>
              <a:t>Production run – 95</a:t>
            </a:r>
            <a:r>
              <a:rPr lang="en-NZ" baseline="30000" dirty="0">
                <a:sym typeface="Wingdings" panose="05000000000000000000" pitchFamily="2" charset="2"/>
              </a:rPr>
              <a:t>th</a:t>
            </a:r>
            <a:r>
              <a:rPr lang="en-NZ" dirty="0">
                <a:sym typeface="Wingdings" panose="05000000000000000000" pitchFamily="2" charset="2"/>
              </a:rPr>
              <a:t>% concentration (permitted exceedance for 91 days in 5 yr)</a:t>
            </a:r>
          </a:p>
          <a:p>
            <a:r>
              <a:rPr lang="en-NZ" dirty="0">
                <a:sym typeface="Wingdings" panose="05000000000000000000" pitchFamily="2" charset="2"/>
              </a:rPr>
              <a:t>Production run – for DIN, TAM, TON, DRP, E.coli, </a:t>
            </a:r>
            <a:r>
              <a:rPr lang="en-NZ" dirty="0" err="1">
                <a:sym typeface="Wingdings" panose="05000000000000000000" pitchFamily="2" charset="2"/>
              </a:rPr>
              <a:t>Dcu</a:t>
            </a:r>
            <a:r>
              <a:rPr lang="en-NZ" dirty="0">
                <a:sym typeface="Wingdings" panose="05000000000000000000" pitchFamily="2" charset="2"/>
              </a:rPr>
              <a:t> and </a:t>
            </a:r>
            <a:r>
              <a:rPr lang="en-NZ" dirty="0" err="1">
                <a:sym typeface="Wingdings" panose="05000000000000000000" pitchFamily="2" charset="2"/>
              </a:rPr>
              <a:t>DZn</a:t>
            </a:r>
            <a:r>
              <a:rPr lang="en-NZ" dirty="0">
                <a:sym typeface="Wingdings" panose="05000000000000000000" pitchFamily="2" charset="2"/>
              </a:rPr>
              <a:t> (single contaminant only)</a:t>
            </a:r>
          </a:p>
          <a:p>
            <a:pPr marL="72000" indent="0">
              <a:buNone/>
            </a:pPr>
            <a:endParaRPr lang="en-NZ" dirty="0">
              <a:sym typeface="Wingdings" panose="05000000000000000000" pitchFamily="2" charset="2"/>
            </a:endParaRPr>
          </a:p>
        </p:txBody>
      </p:sp>
    </p:spTree>
    <p:extLst>
      <p:ext uri="{BB962C8B-B14F-4D97-AF65-F5344CB8AC3E}">
        <p14:creationId xmlns:p14="http://schemas.microsoft.com/office/powerpoint/2010/main" val="141840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68B064-03B1-4399-9A06-3993EA41DF7B}"/>
              </a:ext>
            </a:extLst>
          </p:cNvPr>
          <p:cNvSpPr/>
          <p:nvPr/>
        </p:nvSpPr>
        <p:spPr>
          <a:xfrm>
            <a:off x="7930055" y="5941808"/>
            <a:ext cx="1813035" cy="851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79" name="Group 78">
            <a:extLst>
              <a:ext uri="{FF2B5EF4-FFF2-40B4-BE49-F238E27FC236}">
                <a16:creationId xmlns:a16="http://schemas.microsoft.com/office/drawing/2014/main" id="{8CD7FE72-1510-E600-A0A9-2A45F3FAA099}"/>
              </a:ext>
            </a:extLst>
          </p:cNvPr>
          <p:cNvGrpSpPr/>
          <p:nvPr/>
        </p:nvGrpSpPr>
        <p:grpSpPr>
          <a:xfrm>
            <a:off x="331431" y="1982097"/>
            <a:ext cx="10562957" cy="4385379"/>
            <a:chOff x="331431" y="1668579"/>
            <a:chExt cx="10562957" cy="4385379"/>
          </a:xfrm>
        </p:grpSpPr>
        <p:grpSp>
          <p:nvGrpSpPr>
            <p:cNvPr id="78" name="Group 77">
              <a:extLst>
                <a:ext uri="{FF2B5EF4-FFF2-40B4-BE49-F238E27FC236}">
                  <a16:creationId xmlns:a16="http://schemas.microsoft.com/office/drawing/2014/main" id="{0D1B18D6-AEB2-3593-7271-0DCF882B2D3B}"/>
                </a:ext>
              </a:extLst>
            </p:cNvPr>
            <p:cNvGrpSpPr/>
            <p:nvPr/>
          </p:nvGrpSpPr>
          <p:grpSpPr>
            <a:xfrm>
              <a:off x="331431" y="1668579"/>
              <a:ext cx="5827905" cy="4385379"/>
              <a:chOff x="556283" y="933463"/>
              <a:chExt cx="6461642" cy="4550168"/>
            </a:xfrm>
          </p:grpSpPr>
          <p:pic>
            <p:nvPicPr>
              <p:cNvPr id="5" name="Picture 4">
                <a:extLst>
                  <a:ext uri="{FF2B5EF4-FFF2-40B4-BE49-F238E27FC236}">
                    <a16:creationId xmlns:a16="http://schemas.microsoft.com/office/drawing/2014/main" id="{255045C1-9F4A-7825-AF9C-D3D1BE0A919F}"/>
                  </a:ext>
                </a:extLst>
              </p:cNvPr>
              <p:cNvPicPr>
                <a:picLocks noChangeAspect="1"/>
              </p:cNvPicPr>
              <p:nvPr/>
            </p:nvPicPr>
            <p:blipFill>
              <a:blip r:embed="rId3"/>
              <a:stretch>
                <a:fillRect/>
              </a:stretch>
            </p:blipFill>
            <p:spPr>
              <a:xfrm>
                <a:off x="556283" y="1374369"/>
                <a:ext cx="6391419" cy="4109262"/>
              </a:xfrm>
              <a:prstGeom prst="rect">
                <a:avLst/>
              </a:prstGeom>
            </p:spPr>
          </p:pic>
          <p:sp>
            <p:nvSpPr>
              <p:cNvPr id="67" name="TextBox 66">
                <a:extLst>
                  <a:ext uri="{FF2B5EF4-FFF2-40B4-BE49-F238E27FC236}">
                    <a16:creationId xmlns:a16="http://schemas.microsoft.com/office/drawing/2014/main" id="{DA496F9D-9C1E-31C4-5477-428A383840B9}"/>
                  </a:ext>
                </a:extLst>
              </p:cNvPr>
              <p:cNvSpPr txBox="1"/>
              <p:nvPr/>
            </p:nvSpPr>
            <p:spPr>
              <a:xfrm>
                <a:off x="995747" y="933463"/>
                <a:ext cx="6022178" cy="734486"/>
              </a:xfrm>
              <a:prstGeom prst="rect">
                <a:avLst/>
              </a:prstGeom>
              <a:noFill/>
            </p:spPr>
            <p:txBody>
              <a:bodyPr wrap="square" rtlCol="0">
                <a:spAutoFit/>
              </a:bodyPr>
              <a:lstStyle/>
              <a:p>
                <a:r>
                  <a:rPr lang="en-NZ" sz="4000" b="1" i="1" dirty="0">
                    <a:solidFill>
                      <a:srgbClr val="E87324"/>
                    </a:solidFill>
                    <a:latin typeface="National 2 XBold" panose="02000003000000000000" pitchFamily="50" charset="0"/>
                  </a:rPr>
                  <a:t>INSERT MODEL NAME</a:t>
                </a:r>
              </a:p>
            </p:txBody>
          </p:sp>
          <p:cxnSp>
            <p:nvCxnSpPr>
              <p:cNvPr id="69" name="Straight Connector 68">
                <a:extLst>
                  <a:ext uri="{FF2B5EF4-FFF2-40B4-BE49-F238E27FC236}">
                    <a16:creationId xmlns:a16="http://schemas.microsoft.com/office/drawing/2014/main" id="{EF94D4AE-69DA-3D09-FB7F-B986D6D46AFD}"/>
                  </a:ext>
                </a:extLst>
              </p:cNvPr>
              <p:cNvCxnSpPr>
                <a:cxnSpLocks/>
              </p:cNvCxnSpPr>
              <p:nvPr/>
            </p:nvCxnSpPr>
            <p:spPr>
              <a:xfrm flipV="1">
                <a:off x="556283" y="1723869"/>
                <a:ext cx="5994419" cy="1154242"/>
              </a:xfrm>
              <a:prstGeom prst="line">
                <a:avLst/>
              </a:prstGeom>
              <a:ln w="76200"/>
            </p:spPr>
            <p:style>
              <a:lnRef idx="3">
                <a:schemeClr val="dk1"/>
              </a:lnRef>
              <a:fillRef idx="0">
                <a:schemeClr val="dk1"/>
              </a:fillRef>
              <a:effectRef idx="2">
                <a:schemeClr val="dk1"/>
              </a:effectRef>
              <a:fontRef idx="minor">
                <a:schemeClr val="tx1"/>
              </a:fontRef>
            </p:style>
          </p:cxnSp>
          <p:cxnSp>
            <p:nvCxnSpPr>
              <p:cNvPr id="74" name="Straight Connector 73">
                <a:extLst>
                  <a:ext uri="{FF2B5EF4-FFF2-40B4-BE49-F238E27FC236}">
                    <a16:creationId xmlns:a16="http://schemas.microsoft.com/office/drawing/2014/main" id="{E16F1445-047C-49C3-261C-3398F0A0A6D6}"/>
                  </a:ext>
                </a:extLst>
              </p:cNvPr>
              <p:cNvCxnSpPr>
                <a:cxnSpLocks/>
              </p:cNvCxnSpPr>
              <p:nvPr/>
            </p:nvCxnSpPr>
            <p:spPr>
              <a:xfrm flipV="1">
                <a:off x="2998033" y="4813227"/>
                <a:ext cx="2289350" cy="446936"/>
              </a:xfrm>
              <a:prstGeom prst="line">
                <a:avLst/>
              </a:prstGeom>
              <a:ln w="76200"/>
            </p:spPr>
            <p:style>
              <a:lnRef idx="3">
                <a:schemeClr val="dk1"/>
              </a:lnRef>
              <a:fillRef idx="0">
                <a:schemeClr val="dk1"/>
              </a:fillRef>
              <a:effectRef idx="2">
                <a:schemeClr val="dk1"/>
              </a:effectRef>
              <a:fontRef idx="minor">
                <a:schemeClr val="tx1"/>
              </a:fontRef>
            </p:style>
          </p:cxnSp>
        </p:grpSp>
        <p:sp>
          <p:nvSpPr>
            <p:cNvPr id="77" name="TextBox 76">
              <a:extLst>
                <a:ext uri="{FF2B5EF4-FFF2-40B4-BE49-F238E27FC236}">
                  <a16:creationId xmlns:a16="http://schemas.microsoft.com/office/drawing/2014/main" id="{8213A18B-5A44-ED2E-22EA-8E7088C9B92B}"/>
                </a:ext>
              </a:extLst>
            </p:cNvPr>
            <p:cNvSpPr txBox="1"/>
            <p:nvPr/>
          </p:nvSpPr>
          <p:spPr>
            <a:xfrm>
              <a:off x="4598520" y="5300042"/>
              <a:ext cx="6295868" cy="646331"/>
            </a:xfrm>
            <a:prstGeom prst="rect">
              <a:avLst/>
            </a:prstGeom>
            <a:noFill/>
          </p:spPr>
          <p:txBody>
            <a:bodyPr wrap="square">
              <a:spAutoFit/>
            </a:bodyPr>
            <a:lstStyle/>
            <a:p>
              <a:r>
                <a:rPr lang="en-NZ" sz="3600" dirty="0">
                  <a:latin typeface="National 2 XBold" panose="02000003000000000000" pitchFamily="50" charset="0"/>
                </a:rPr>
                <a:t>Model</a:t>
              </a:r>
            </a:p>
          </p:txBody>
        </p:sp>
      </p:grpSp>
      <p:pic>
        <p:nvPicPr>
          <p:cNvPr id="81" name="Picture 80">
            <a:extLst>
              <a:ext uri="{FF2B5EF4-FFF2-40B4-BE49-F238E27FC236}">
                <a16:creationId xmlns:a16="http://schemas.microsoft.com/office/drawing/2014/main" id="{5F639353-AF4C-FDBC-0AE7-CE1D2749632C}"/>
              </a:ext>
            </a:extLst>
          </p:cNvPr>
          <p:cNvPicPr>
            <a:picLocks noChangeAspect="1"/>
          </p:cNvPicPr>
          <p:nvPr/>
        </p:nvPicPr>
        <p:blipFill>
          <a:blip r:embed="rId4"/>
          <a:stretch>
            <a:fillRect/>
          </a:stretch>
        </p:blipFill>
        <p:spPr>
          <a:xfrm>
            <a:off x="6429029" y="1786798"/>
            <a:ext cx="5371886" cy="4580678"/>
          </a:xfrm>
          <a:prstGeom prst="rect">
            <a:avLst/>
          </a:prstGeom>
        </p:spPr>
      </p:pic>
    </p:spTree>
    <p:extLst>
      <p:ext uri="{BB962C8B-B14F-4D97-AF65-F5344CB8AC3E}">
        <p14:creationId xmlns:p14="http://schemas.microsoft.com/office/powerpoint/2010/main" val="401732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858399-7CF1-2B17-A040-B70D9C2F9A04}"/>
              </a:ext>
            </a:extLst>
          </p:cNvPr>
          <p:cNvSpPr>
            <a:spLocks noGrp="1"/>
          </p:cNvSpPr>
          <p:nvPr>
            <p:ph type="body" sz="quarter" idx="10"/>
          </p:nvPr>
        </p:nvSpPr>
        <p:spPr/>
        <p:txBody>
          <a:bodyPr/>
          <a:lstStyle/>
          <a:p>
            <a:endParaRPr lang="en-NZ"/>
          </a:p>
        </p:txBody>
      </p:sp>
      <p:sp>
        <p:nvSpPr>
          <p:cNvPr id="3" name="Title 2">
            <a:extLst>
              <a:ext uri="{FF2B5EF4-FFF2-40B4-BE49-F238E27FC236}">
                <a16:creationId xmlns:a16="http://schemas.microsoft.com/office/drawing/2014/main" id="{22831287-5667-210C-F34B-2F34AFDB8650}"/>
              </a:ext>
            </a:extLst>
          </p:cNvPr>
          <p:cNvSpPr>
            <a:spLocks noGrp="1"/>
          </p:cNvSpPr>
          <p:nvPr>
            <p:ph type="title"/>
          </p:nvPr>
        </p:nvSpPr>
        <p:spPr>
          <a:xfrm>
            <a:off x="286979" y="42514"/>
            <a:ext cx="11614736" cy="1516103"/>
          </a:xfrm>
        </p:spPr>
        <p:txBody>
          <a:bodyPr/>
          <a:lstStyle/>
          <a:p>
            <a:r>
              <a:rPr lang="en-NZ" dirty="0"/>
              <a:t>Freshwater Management Tool</a:t>
            </a:r>
            <a:br>
              <a:rPr lang="en-NZ" dirty="0"/>
            </a:br>
            <a:r>
              <a:rPr lang="en-NZ" sz="2400" dirty="0"/>
              <a:t>Choice matters – save ~75% of cost for urban water quality with “source controls”</a:t>
            </a:r>
            <a:endParaRPr lang="en-NZ" dirty="0"/>
          </a:p>
        </p:txBody>
      </p:sp>
      <p:pic>
        <p:nvPicPr>
          <p:cNvPr id="5" name="Picture 4">
            <a:extLst>
              <a:ext uri="{FF2B5EF4-FFF2-40B4-BE49-F238E27FC236}">
                <a16:creationId xmlns:a16="http://schemas.microsoft.com/office/drawing/2014/main" id="{6A9107F9-0466-AF30-E4F9-CBE62B0DDA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024" y="1652193"/>
            <a:ext cx="3673675" cy="3673675"/>
          </a:xfrm>
          <a:prstGeom prst="rect">
            <a:avLst/>
          </a:prstGeom>
          <a:noFill/>
          <a:ln>
            <a:noFill/>
          </a:ln>
        </p:spPr>
      </p:pic>
      <p:grpSp>
        <p:nvGrpSpPr>
          <p:cNvPr id="12" name="Group 11">
            <a:extLst>
              <a:ext uri="{FF2B5EF4-FFF2-40B4-BE49-F238E27FC236}">
                <a16:creationId xmlns:a16="http://schemas.microsoft.com/office/drawing/2014/main" id="{6E16C5F8-B642-9E4E-C9D2-2B8A8C6D2813}"/>
              </a:ext>
            </a:extLst>
          </p:cNvPr>
          <p:cNvGrpSpPr/>
          <p:nvPr/>
        </p:nvGrpSpPr>
        <p:grpSpPr>
          <a:xfrm>
            <a:off x="1016257" y="2097347"/>
            <a:ext cx="6505746" cy="2953162"/>
            <a:chOff x="774957" y="2097347"/>
            <a:chExt cx="6505746" cy="2953162"/>
          </a:xfrm>
        </p:grpSpPr>
        <p:sp>
          <p:nvSpPr>
            <p:cNvPr id="6" name="Oval 5">
              <a:extLst>
                <a:ext uri="{FF2B5EF4-FFF2-40B4-BE49-F238E27FC236}">
                  <a16:creationId xmlns:a16="http://schemas.microsoft.com/office/drawing/2014/main" id="{67734E40-100E-0A2C-D761-41F63A979C62}"/>
                </a:ext>
              </a:extLst>
            </p:cNvPr>
            <p:cNvSpPr/>
            <p:nvPr/>
          </p:nvSpPr>
          <p:spPr>
            <a:xfrm>
              <a:off x="774957" y="3810000"/>
              <a:ext cx="1460500" cy="1054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8" name="Picture 7">
              <a:extLst>
                <a:ext uri="{FF2B5EF4-FFF2-40B4-BE49-F238E27FC236}">
                  <a16:creationId xmlns:a16="http://schemas.microsoft.com/office/drawing/2014/main" id="{83BE9EF6-CB74-D2F8-E18C-1799267CCDE7}"/>
                </a:ext>
              </a:extLst>
            </p:cNvPr>
            <p:cNvPicPr>
              <a:picLocks noChangeAspect="1"/>
            </p:cNvPicPr>
            <p:nvPr/>
          </p:nvPicPr>
          <p:blipFill>
            <a:blip r:embed="rId4"/>
            <a:stretch>
              <a:fillRect/>
            </a:stretch>
          </p:blipFill>
          <p:spPr>
            <a:xfrm>
              <a:off x="4203699" y="2097347"/>
              <a:ext cx="3077004" cy="2953162"/>
            </a:xfrm>
            <a:prstGeom prst="rect">
              <a:avLst/>
            </a:prstGeom>
          </p:spPr>
        </p:pic>
      </p:grpSp>
      <p:pic>
        <p:nvPicPr>
          <p:cNvPr id="13" name="Picture Placeholder 2" descr="OTARA CREEK - FLAT BUSH.png">
            <a:extLst>
              <a:ext uri="{FF2B5EF4-FFF2-40B4-BE49-F238E27FC236}">
                <a16:creationId xmlns:a16="http://schemas.microsoft.com/office/drawing/2014/main" id="{2A11A833-335E-664F-1B4A-2DA5F150592F}"/>
              </a:ext>
            </a:extLst>
          </p:cNvPr>
          <p:cNvPicPr>
            <a:picLocks noChangeAspect="1"/>
          </p:cNvPicPr>
          <p:nvPr/>
        </p:nvPicPr>
        <p:blipFill>
          <a:blip r:embed="rId5"/>
          <a:srcRect l="-28030" r="-28030"/>
          <a:stretch>
            <a:fillRect/>
          </a:stretch>
        </p:blipFill>
        <p:spPr>
          <a:xfrm>
            <a:off x="6946122" y="1563293"/>
            <a:ext cx="5486400" cy="4114800"/>
          </a:xfrm>
          <a:prstGeom prst="rect">
            <a:avLst/>
          </a:prstGeom>
        </p:spPr>
      </p:pic>
      <p:pic>
        <p:nvPicPr>
          <p:cNvPr id="9" name="Picture Placeholder 2" descr="OTARA CREEK - FLAT BUSH.png">
            <a:extLst>
              <a:ext uri="{FF2B5EF4-FFF2-40B4-BE49-F238E27FC236}">
                <a16:creationId xmlns:a16="http://schemas.microsoft.com/office/drawing/2014/main" id="{75ABE8DF-29FF-9F3C-C463-F31A0B583468}"/>
              </a:ext>
            </a:extLst>
          </p:cNvPr>
          <p:cNvPicPr>
            <a:picLocks noChangeAspect="1"/>
          </p:cNvPicPr>
          <p:nvPr/>
        </p:nvPicPr>
        <p:blipFill>
          <a:blip r:embed="rId6"/>
          <a:srcRect l="-23922" r="-23922"/>
          <a:stretch>
            <a:fillRect/>
          </a:stretch>
        </p:blipFill>
        <p:spPr>
          <a:xfrm>
            <a:off x="6901548" y="1558617"/>
            <a:ext cx="5486400" cy="4114800"/>
          </a:xfrm>
          <a:prstGeom prst="rect">
            <a:avLst/>
          </a:prstGeom>
        </p:spPr>
      </p:pic>
      <p:sp>
        <p:nvSpPr>
          <p:cNvPr id="14" name="Arrow: Down 13">
            <a:extLst>
              <a:ext uri="{FF2B5EF4-FFF2-40B4-BE49-F238E27FC236}">
                <a16:creationId xmlns:a16="http://schemas.microsoft.com/office/drawing/2014/main" id="{7DE0079E-CD95-9CBE-E2C2-3D4BCE5F5804}"/>
              </a:ext>
            </a:extLst>
          </p:cNvPr>
          <p:cNvSpPr/>
          <p:nvPr/>
        </p:nvSpPr>
        <p:spPr>
          <a:xfrm rot="16200000">
            <a:off x="3879849" y="3136313"/>
            <a:ext cx="647700" cy="791053"/>
          </a:xfrm>
          <a:prstGeom prst="downArrow">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Arrow: Down 14">
            <a:extLst>
              <a:ext uri="{FF2B5EF4-FFF2-40B4-BE49-F238E27FC236}">
                <a16:creationId xmlns:a16="http://schemas.microsoft.com/office/drawing/2014/main" id="{1C345434-254A-DCD5-6AE4-BBBEB4E0728C}"/>
              </a:ext>
            </a:extLst>
          </p:cNvPr>
          <p:cNvSpPr/>
          <p:nvPr/>
        </p:nvSpPr>
        <p:spPr>
          <a:xfrm rot="16200000">
            <a:off x="7439453" y="3099853"/>
            <a:ext cx="647700" cy="791053"/>
          </a:xfrm>
          <a:prstGeom prst="downArrow">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85461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68B064-03B1-4399-9A06-3993EA41DF7B}"/>
              </a:ext>
            </a:extLst>
          </p:cNvPr>
          <p:cNvSpPr/>
          <p:nvPr/>
        </p:nvSpPr>
        <p:spPr>
          <a:xfrm>
            <a:off x="7930055" y="5628290"/>
            <a:ext cx="1813035" cy="851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6" name="TextBox 65">
            <a:extLst>
              <a:ext uri="{FF2B5EF4-FFF2-40B4-BE49-F238E27FC236}">
                <a16:creationId xmlns:a16="http://schemas.microsoft.com/office/drawing/2014/main" id="{0C807C96-FFE2-4A2B-8280-53DB9ECE46C4}"/>
              </a:ext>
            </a:extLst>
          </p:cNvPr>
          <p:cNvSpPr txBox="1"/>
          <p:nvPr/>
        </p:nvSpPr>
        <p:spPr>
          <a:xfrm>
            <a:off x="2589968" y="6152519"/>
            <a:ext cx="7138736" cy="523220"/>
          </a:xfrm>
          <a:prstGeom prst="rect">
            <a:avLst/>
          </a:prstGeom>
          <a:noFill/>
        </p:spPr>
        <p:txBody>
          <a:bodyPr wrap="square" rtlCol="0">
            <a:spAutoFit/>
          </a:bodyPr>
          <a:lstStyle/>
          <a:p>
            <a:pPr algn="ctr"/>
            <a:r>
              <a:rPr lang="en-US" sz="2800" b="1" dirty="0">
                <a:solidFill>
                  <a:schemeClr val="tx2"/>
                </a:solidFill>
                <a:latin typeface="Open Sans" panose="020B0606030504020204" pitchFamily="34" charset="0"/>
              </a:rPr>
              <a:t>fwmt@aucklandcouncil.govt.nz</a:t>
            </a:r>
            <a:endParaRPr lang="en-NZ" sz="2800" b="1" dirty="0">
              <a:solidFill>
                <a:schemeClr val="tx2"/>
              </a:solidFill>
            </a:endParaRPr>
          </a:p>
        </p:txBody>
      </p:sp>
      <p:grpSp>
        <p:nvGrpSpPr>
          <p:cNvPr id="2" name="Group 1">
            <a:extLst>
              <a:ext uri="{FF2B5EF4-FFF2-40B4-BE49-F238E27FC236}">
                <a16:creationId xmlns:a16="http://schemas.microsoft.com/office/drawing/2014/main" id="{4FFFFA7E-6D06-53F1-306B-545655A425E3}"/>
              </a:ext>
            </a:extLst>
          </p:cNvPr>
          <p:cNvGrpSpPr/>
          <p:nvPr/>
        </p:nvGrpSpPr>
        <p:grpSpPr>
          <a:xfrm>
            <a:off x="2965960" y="459733"/>
            <a:ext cx="6260079" cy="5759623"/>
            <a:chOff x="5587068" y="758495"/>
            <a:chExt cx="6260079" cy="5759623"/>
          </a:xfrm>
        </p:grpSpPr>
        <p:grpSp>
          <p:nvGrpSpPr>
            <p:cNvPr id="6" name="Group 5">
              <a:extLst>
                <a:ext uri="{FF2B5EF4-FFF2-40B4-BE49-F238E27FC236}">
                  <a16:creationId xmlns:a16="http://schemas.microsoft.com/office/drawing/2014/main" id="{D951EED8-AF75-BF7A-DDE4-0EC768F30E9E}"/>
                </a:ext>
              </a:extLst>
            </p:cNvPr>
            <p:cNvGrpSpPr/>
            <p:nvPr/>
          </p:nvGrpSpPr>
          <p:grpSpPr>
            <a:xfrm>
              <a:off x="5587068" y="758495"/>
              <a:ext cx="6260079" cy="5759623"/>
              <a:chOff x="5863905" y="758495"/>
              <a:chExt cx="6260079" cy="5759623"/>
            </a:xfrm>
          </p:grpSpPr>
          <p:grpSp>
            <p:nvGrpSpPr>
              <p:cNvPr id="8" name="Group 7">
                <a:extLst>
                  <a:ext uri="{FF2B5EF4-FFF2-40B4-BE49-F238E27FC236}">
                    <a16:creationId xmlns:a16="http://schemas.microsoft.com/office/drawing/2014/main" id="{F89EEEA6-810D-27B3-0C9B-98C136E473C0}"/>
                  </a:ext>
                </a:extLst>
              </p:cNvPr>
              <p:cNvGrpSpPr/>
              <p:nvPr/>
            </p:nvGrpSpPr>
            <p:grpSpPr>
              <a:xfrm>
                <a:off x="5863905" y="2044849"/>
                <a:ext cx="6260079" cy="4473269"/>
                <a:chOff x="5863905" y="2044849"/>
                <a:chExt cx="6484689" cy="4473269"/>
              </a:xfrm>
            </p:grpSpPr>
            <p:sp>
              <p:nvSpPr>
                <p:cNvPr id="31" name="Rectangle 30">
                  <a:extLst>
                    <a:ext uri="{FF2B5EF4-FFF2-40B4-BE49-F238E27FC236}">
                      <a16:creationId xmlns:a16="http://schemas.microsoft.com/office/drawing/2014/main" id="{7DD65D9A-DAB7-F807-3794-F58E9EC38573}"/>
                    </a:ext>
                  </a:extLst>
                </p:cNvPr>
                <p:cNvSpPr/>
                <p:nvPr/>
              </p:nvSpPr>
              <p:spPr>
                <a:xfrm>
                  <a:off x="5863905" y="4075723"/>
                  <a:ext cx="6484689" cy="2442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4" name="Rectangle 63">
                  <a:extLst>
                    <a:ext uri="{FF2B5EF4-FFF2-40B4-BE49-F238E27FC236}">
                      <a16:creationId xmlns:a16="http://schemas.microsoft.com/office/drawing/2014/main" id="{8C6C3847-AE2A-9EC0-8EBF-90D3181EE31E}"/>
                    </a:ext>
                  </a:extLst>
                </p:cNvPr>
                <p:cNvSpPr/>
                <p:nvPr/>
              </p:nvSpPr>
              <p:spPr>
                <a:xfrm>
                  <a:off x="6440960" y="3066541"/>
                  <a:ext cx="5907634" cy="1085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5" name="Rectangle 64">
                  <a:extLst>
                    <a:ext uri="{FF2B5EF4-FFF2-40B4-BE49-F238E27FC236}">
                      <a16:creationId xmlns:a16="http://schemas.microsoft.com/office/drawing/2014/main" id="{2ED2F1EA-717B-151B-3397-C81A8559B120}"/>
                    </a:ext>
                  </a:extLst>
                </p:cNvPr>
                <p:cNvSpPr/>
                <p:nvPr/>
              </p:nvSpPr>
              <p:spPr>
                <a:xfrm>
                  <a:off x="6663384" y="2044849"/>
                  <a:ext cx="5685209" cy="1085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9" name="Group 8">
                <a:extLst>
                  <a:ext uri="{FF2B5EF4-FFF2-40B4-BE49-F238E27FC236}">
                    <a16:creationId xmlns:a16="http://schemas.microsoft.com/office/drawing/2014/main" id="{0C7678B9-B7E8-09C4-C39F-70CAAD5534AF}"/>
                  </a:ext>
                </a:extLst>
              </p:cNvPr>
              <p:cNvGrpSpPr/>
              <p:nvPr/>
            </p:nvGrpSpPr>
            <p:grpSpPr>
              <a:xfrm>
                <a:off x="5949918" y="758495"/>
                <a:ext cx="6174066" cy="5759623"/>
                <a:chOff x="6051349" y="-60239"/>
                <a:chExt cx="6174066" cy="5759623"/>
              </a:xfrm>
            </p:grpSpPr>
            <p:pic>
              <p:nvPicPr>
                <p:cNvPr id="10" name="Picture 9">
                  <a:extLst>
                    <a:ext uri="{FF2B5EF4-FFF2-40B4-BE49-F238E27FC236}">
                      <a16:creationId xmlns:a16="http://schemas.microsoft.com/office/drawing/2014/main" id="{A289E79F-E3A1-3899-00E5-69D87166D698}"/>
                    </a:ext>
                  </a:extLst>
                </p:cNvPr>
                <p:cNvPicPr>
                  <a:picLocks noChangeAspect="1"/>
                </p:cNvPicPr>
                <p:nvPr/>
              </p:nvPicPr>
              <p:blipFill>
                <a:blip r:embed="rId3"/>
                <a:stretch>
                  <a:fillRect/>
                </a:stretch>
              </p:blipFill>
              <p:spPr>
                <a:xfrm>
                  <a:off x="8328260" y="4927751"/>
                  <a:ext cx="2000529" cy="771633"/>
                </a:xfrm>
                <a:prstGeom prst="rect">
                  <a:avLst/>
                </a:prstGeom>
              </p:spPr>
            </p:pic>
            <p:pic>
              <p:nvPicPr>
                <p:cNvPr id="11" name="Picture 10">
                  <a:extLst>
                    <a:ext uri="{FF2B5EF4-FFF2-40B4-BE49-F238E27FC236}">
                      <a16:creationId xmlns:a16="http://schemas.microsoft.com/office/drawing/2014/main" id="{976F3B0E-2AB3-EEF0-7C0C-3F3DF884AF63}"/>
                    </a:ext>
                  </a:extLst>
                </p:cNvPr>
                <p:cNvPicPr>
                  <a:picLocks noChangeAspect="1"/>
                </p:cNvPicPr>
                <p:nvPr/>
              </p:nvPicPr>
              <p:blipFill>
                <a:blip r:embed="rId4"/>
                <a:stretch>
                  <a:fillRect/>
                </a:stretch>
              </p:blipFill>
              <p:spPr>
                <a:xfrm>
                  <a:off x="10211343" y="4534346"/>
                  <a:ext cx="1988922" cy="560584"/>
                </a:xfrm>
                <a:prstGeom prst="rect">
                  <a:avLst/>
                </a:prstGeom>
              </p:spPr>
            </p:pic>
            <p:pic>
              <p:nvPicPr>
                <p:cNvPr id="12" name="Picture 3" descr="signature_4246670403">
                  <a:extLst>
                    <a:ext uri="{FF2B5EF4-FFF2-40B4-BE49-F238E27FC236}">
                      <a16:creationId xmlns:a16="http://schemas.microsoft.com/office/drawing/2014/main" id="{1D3D4955-7279-E040-EBC4-1F5E8008C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3200" y="2741752"/>
                  <a:ext cx="1139974" cy="51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6F2096E5-4C32-2867-AB27-51EC2A99C923}"/>
                    </a:ext>
                  </a:extLst>
                </p:cNvPr>
                <p:cNvPicPr>
                  <a:picLocks noChangeAspect="1"/>
                </p:cNvPicPr>
                <p:nvPr/>
              </p:nvPicPr>
              <p:blipFill>
                <a:blip r:embed="rId6"/>
                <a:stretch>
                  <a:fillRect/>
                </a:stretch>
              </p:blipFill>
              <p:spPr>
                <a:xfrm>
                  <a:off x="10072106" y="1673689"/>
                  <a:ext cx="1428891" cy="1005064"/>
                </a:xfrm>
                <a:prstGeom prst="rect">
                  <a:avLst/>
                </a:prstGeom>
              </p:spPr>
            </p:pic>
            <p:pic>
              <p:nvPicPr>
                <p:cNvPr id="14" name="Picture 13">
                  <a:extLst>
                    <a:ext uri="{FF2B5EF4-FFF2-40B4-BE49-F238E27FC236}">
                      <a16:creationId xmlns:a16="http://schemas.microsoft.com/office/drawing/2014/main" id="{E1E2C2A9-953E-4A6D-3FC4-3C23C13536F2}"/>
                    </a:ext>
                  </a:extLst>
                </p:cNvPr>
                <p:cNvPicPr>
                  <a:picLocks noChangeAspect="1"/>
                </p:cNvPicPr>
                <p:nvPr/>
              </p:nvPicPr>
              <p:blipFill>
                <a:blip r:embed="rId7"/>
                <a:stretch>
                  <a:fillRect/>
                </a:stretch>
              </p:blipFill>
              <p:spPr>
                <a:xfrm>
                  <a:off x="8546033" y="1772512"/>
                  <a:ext cx="1471418" cy="837101"/>
                </a:xfrm>
                <a:prstGeom prst="rect">
                  <a:avLst/>
                </a:prstGeom>
              </p:spPr>
            </p:pic>
            <p:pic>
              <p:nvPicPr>
                <p:cNvPr id="15" name="Picture 14">
                  <a:extLst>
                    <a:ext uri="{FF2B5EF4-FFF2-40B4-BE49-F238E27FC236}">
                      <a16:creationId xmlns:a16="http://schemas.microsoft.com/office/drawing/2014/main" id="{A0974009-D984-57AC-1D4D-2132FE91867F}"/>
                    </a:ext>
                  </a:extLst>
                </p:cNvPr>
                <p:cNvPicPr>
                  <a:picLocks noChangeAspect="1"/>
                </p:cNvPicPr>
                <p:nvPr/>
              </p:nvPicPr>
              <p:blipFill>
                <a:blip r:embed="rId8"/>
                <a:stretch>
                  <a:fillRect/>
                </a:stretch>
              </p:blipFill>
              <p:spPr>
                <a:xfrm>
                  <a:off x="6542391" y="2742315"/>
                  <a:ext cx="2433602" cy="698556"/>
                </a:xfrm>
                <a:prstGeom prst="rect">
                  <a:avLst/>
                </a:prstGeom>
              </p:spPr>
            </p:pic>
            <p:pic>
              <p:nvPicPr>
                <p:cNvPr id="16" name="Picture 15">
                  <a:extLst>
                    <a:ext uri="{FF2B5EF4-FFF2-40B4-BE49-F238E27FC236}">
                      <a16:creationId xmlns:a16="http://schemas.microsoft.com/office/drawing/2014/main" id="{C5A132C3-EFA5-FFA2-FF0E-0E28B4E6F5B1}"/>
                    </a:ext>
                  </a:extLst>
                </p:cNvPr>
                <p:cNvPicPr>
                  <a:picLocks noChangeAspect="1"/>
                </p:cNvPicPr>
                <p:nvPr/>
              </p:nvPicPr>
              <p:blipFill>
                <a:blip r:embed="rId9"/>
                <a:stretch>
                  <a:fillRect/>
                </a:stretch>
              </p:blipFill>
              <p:spPr>
                <a:xfrm>
                  <a:off x="6176349" y="3389028"/>
                  <a:ext cx="1559975" cy="496355"/>
                </a:xfrm>
                <a:prstGeom prst="rect">
                  <a:avLst/>
                </a:prstGeom>
              </p:spPr>
            </p:pic>
            <p:pic>
              <p:nvPicPr>
                <p:cNvPr id="17" name="Picture 16">
                  <a:extLst>
                    <a:ext uri="{FF2B5EF4-FFF2-40B4-BE49-F238E27FC236}">
                      <a16:creationId xmlns:a16="http://schemas.microsoft.com/office/drawing/2014/main" id="{847C2936-1138-B3C7-60DA-98F8EFCA7B5E}"/>
                    </a:ext>
                  </a:extLst>
                </p:cNvPr>
                <p:cNvPicPr>
                  <a:picLocks noChangeAspect="1"/>
                </p:cNvPicPr>
                <p:nvPr/>
              </p:nvPicPr>
              <p:blipFill rotWithShape="1">
                <a:blip r:embed="rId10"/>
                <a:srcRect l="1386" t="7927" b="3543"/>
                <a:stretch/>
              </p:blipFill>
              <p:spPr>
                <a:xfrm>
                  <a:off x="8175195" y="-60239"/>
                  <a:ext cx="2213094" cy="936672"/>
                </a:xfrm>
                <a:prstGeom prst="rect">
                  <a:avLst/>
                </a:prstGeom>
              </p:spPr>
            </p:pic>
            <p:pic>
              <p:nvPicPr>
                <p:cNvPr id="18" name="Picture 17">
                  <a:extLst>
                    <a:ext uri="{FF2B5EF4-FFF2-40B4-BE49-F238E27FC236}">
                      <a16:creationId xmlns:a16="http://schemas.microsoft.com/office/drawing/2014/main" id="{DC1E1AA9-C17A-5F30-D918-ECEA2912BFFF}"/>
                    </a:ext>
                  </a:extLst>
                </p:cNvPr>
                <p:cNvPicPr>
                  <a:picLocks noChangeAspect="1"/>
                </p:cNvPicPr>
                <p:nvPr/>
              </p:nvPicPr>
              <p:blipFill>
                <a:blip r:embed="rId11"/>
                <a:stretch>
                  <a:fillRect/>
                </a:stretch>
              </p:blipFill>
              <p:spPr>
                <a:xfrm>
                  <a:off x="8039278" y="957096"/>
                  <a:ext cx="2578491" cy="716593"/>
                </a:xfrm>
                <a:prstGeom prst="rect">
                  <a:avLst/>
                </a:prstGeom>
              </p:spPr>
            </p:pic>
            <p:pic>
              <p:nvPicPr>
                <p:cNvPr id="19" name="Picture 18">
                  <a:extLst>
                    <a:ext uri="{FF2B5EF4-FFF2-40B4-BE49-F238E27FC236}">
                      <a16:creationId xmlns:a16="http://schemas.microsoft.com/office/drawing/2014/main" id="{84245F97-0A61-A21B-1DF4-81956098AC4D}"/>
                    </a:ext>
                  </a:extLst>
                </p:cNvPr>
                <p:cNvPicPr>
                  <a:picLocks noChangeAspect="1"/>
                </p:cNvPicPr>
                <p:nvPr/>
              </p:nvPicPr>
              <p:blipFill>
                <a:blip r:embed="rId12"/>
                <a:stretch>
                  <a:fillRect/>
                </a:stretch>
              </p:blipFill>
              <p:spPr>
                <a:xfrm>
                  <a:off x="7007985" y="1816479"/>
                  <a:ext cx="1469122" cy="821754"/>
                </a:xfrm>
                <a:prstGeom prst="rect">
                  <a:avLst/>
                </a:prstGeom>
              </p:spPr>
            </p:pic>
            <p:pic>
              <p:nvPicPr>
                <p:cNvPr id="20" name="Picture 19">
                  <a:extLst>
                    <a:ext uri="{FF2B5EF4-FFF2-40B4-BE49-F238E27FC236}">
                      <a16:creationId xmlns:a16="http://schemas.microsoft.com/office/drawing/2014/main" id="{0452A6B9-035D-884A-6C9B-B5ABD05031C5}"/>
                    </a:ext>
                  </a:extLst>
                </p:cNvPr>
                <p:cNvPicPr>
                  <a:picLocks noChangeAspect="1"/>
                </p:cNvPicPr>
                <p:nvPr/>
              </p:nvPicPr>
              <p:blipFill>
                <a:blip r:embed="rId13"/>
                <a:stretch>
                  <a:fillRect/>
                </a:stretch>
              </p:blipFill>
              <p:spPr>
                <a:xfrm>
                  <a:off x="7714394" y="3346874"/>
                  <a:ext cx="1139974" cy="604536"/>
                </a:xfrm>
                <a:prstGeom prst="rect">
                  <a:avLst/>
                </a:prstGeom>
              </p:spPr>
            </p:pic>
            <p:pic>
              <p:nvPicPr>
                <p:cNvPr id="21" name="Picture 20">
                  <a:extLst>
                    <a:ext uri="{FF2B5EF4-FFF2-40B4-BE49-F238E27FC236}">
                      <a16:creationId xmlns:a16="http://schemas.microsoft.com/office/drawing/2014/main" id="{274C2E5E-1EEA-0B91-D00E-23350F51F270}"/>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8783544" y="3381414"/>
                  <a:ext cx="1487020" cy="621045"/>
                </a:xfrm>
                <a:prstGeom prst="rect">
                  <a:avLst/>
                </a:prstGeom>
              </p:spPr>
            </p:pic>
            <p:pic>
              <p:nvPicPr>
                <p:cNvPr id="22" name="Picture 21">
                  <a:extLst>
                    <a:ext uri="{FF2B5EF4-FFF2-40B4-BE49-F238E27FC236}">
                      <a16:creationId xmlns:a16="http://schemas.microsoft.com/office/drawing/2014/main" id="{A4EEEFDF-FF44-C2B3-CAB5-B6DB347B1D39}"/>
                    </a:ext>
                  </a:extLst>
                </p:cNvPr>
                <p:cNvPicPr>
                  <a:picLocks noChangeAspect="1"/>
                </p:cNvPicPr>
                <p:nvPr/>
              </p:nvPicPr>
              <p:blipFill>
                <a:blip r:embed="rId15"/>
                <a:stretch>
                  <a:fillRect/>
                </a:stretch>
              </p:blipFill>
              <p:spPr>
                <a:xfrm>
                  <a:off x="8949228" y="2660031"/>
                  <a:ext cx="990738" cy="704948"/>
                </a:xfrm>
                <a:prstGeom prst="rect">
                  <a:avLst/>
                </a:prstGeom>
              </p:spPr>
            </p:pic>
            <p:pic>
              <p:nvPicPr>
                <p:cNvPr id="23" name="Picture 22">
                  <a:extLst>
                    <a:ext uri="{FF2B5EF4-FFF2-40B4-BE49-F238E27FC236}">
                      <a16:creationId xmlns:a16="http://schemas.microsoft.com/office/drawing/2014/main" id="{5246AB9F-325D-A128-32C0-102A87555102}"/>
                    </a:ext>
                  </a:extLst>
                </p:cNvPr>
                <p:cNvPicPr>
                  <a:picLocks noChangeAspect="1"/>
                </p:cNvPicPr>
                <p:nvPr/>
              </p:nvPicPr>
              <p:blipFill>
                <a:blip r:embed="rId16"/>
                <a:stretch>
                  <a:fillRect/>
                </a:stretch>
              </p:blipFill>
              <p:spPr>
                <a:xfrm>
                  <a:off x="10290551" y="4080077"/>
                  <a:ext cx="1607067" cy="496784"/>
                </a:xfrm>
                <a:prstGeom prst="rect">
                  <a:avLst/>
                </a:prstGeom>
              </p:spPr>
            </p:pic>
            <p:pic>
              <p:nvPicPr>
                <p:cNvPr id="24" name="Picture 23">
                  <a:extLst>
                    <a:ext uri="{FF2B5EF4-FFF2-40B4-BE49-F238E27FC236}">
                      <a16:creationId xmlns:a16="http://schemas.microsoft.com/office/drawing/2014/main" id="{FF40CA30-F11E-188F-74D7-BEDB04FEE149}"/>
                    </a:ext>
                  </a:extLst>
                </p:cNvPr>
                <p:cNvPicPr>
                  <a:picLocks noChangeAspect="1"/>
                </p:cNvPicPr>
                <p:nvPr/>
              </p:nvPicPr>
              <p:blipFill>
                <a:blip r:embed="rId17"/>
                <a:stretch>
                  <a:fillRect/>
                </a:stretch>
              </p:blipFill>
              <p:spPr>
                <a:xfrm>
                  <a:off x="7736272" y="3984436"/>
                  <a:ext cx="1321500" cy="540613"/>
                </a:xfrm>
                <a:prstGeom prst="rect">
                  <a:avLst/>
                </a:prstGeom>
              </p:spPr>
            </p:pic>
            <p:pic>
              <p:nvPicPr>
                <p:cNvPr id="25" name="Picture 24">
                  <a:extLst>
                    <a:ext uri="{FF2B5EF4-FFF2-40B4-BE49-F238E27FC236}">
                      <a16:creationId xmlns:a16="http://schemas.microsoft.com/office/drawing/2014/main" id="{A06A3AD6-1367-AF44-7BFC-6AFE8A949B28}"/>
                    </a:ext>
                  </a:extLst>
                </p:cNvPr>
                <p:cNvPicPr>
                  <a:picLocks noChangeAspect="1"/>
                </p:cNvPicPr>
                <p:nvPr/>
              </p:nvPicPr>
              <p:blipFill>
                <a:blip r:embed="rId18"/>
                <a:stretch>
                  <a:fillRect/>
                </a:stretch>
              </p:blipFill>
              <p:spPr>
                <a:xfrm>
                  <a:off x="9145245" y="3955520"/>
                  <a:ext cx="1057833" cy="979174"/>
                </a:xfrm>
                <a:prstGeom prst="rect">
                  <a:avLst/>
                </a:prstGeom>
              </p:spPr>
            </p:pic>
            <p:pic>
              <p:nvPicPr>
                <p:cNvPr id="26" name="Picture 25">
                  <a:extLst>
                    <a:ext uri="{FF2B5EF4-FFF2-40B4-BE49-F238E27FC236}">
                      <a16:creationId xmlns:a16="http://schemas.microsoft.com/office/drawing/2014/main" id="{6A8C04FC-64C2-6D31-26E7-BAE188ECB6FC}"/>
                    </a:ext>
                  </a:extLst>
                </p:cNvPr>
                <p:cNvPicPr>
                  <a:picLocks noChangeAspect="1"/>
                </p:cNvPicPr>
                <p:nvPr/>
              </p:nvPicPr>
              <p:blipFill>
                <a:blip r:embed="rId19"/>
                <a:stretch>
                  <a:fillRect/>
                </a:stretch>
              </p:blipFill>
              <p:spPr>
                <a:xfrm>
                  <a:off x="10268359" y="3396015"/>
                  <a:ext cx="1957056" cy="435670"/>
                </a:xfrm>
                <a:prstGeom prst="rect">
                  <a:avLst/>
                </a:prstGeom>
              </p:spPr>
            </p:pic>
            <p:pic>
              <p:nvPicPr>
                <p:cNvPr id="27" name="Picture 26">
                  <a:extLst>
                    <a:ext uri="{FF2B5EF4-FFF2-40B4-BE49-F238E27FC236}">
                      <a16:creationId xmlns:a16="http://schemas.microsoft.com/office/drawing/2014/main" id="{87AA2F0B-9416-3EF7-5335-D4CAD719A574}"/>
                    </a:ext>
                  </a:extLst>
                </p:cNvPr>
                <p:cNvPicPr>
                  <a:picLocks noChangeAspect="1"/>
                </p:cNvPicPr>
                <p:nvPr/>
              </p:nvPicPr>
              <p:blipFill>
                <a:blip r:embed="rId20"/>
                <a:stretch>
                  <a:fillRect/>
                </a:stretch>
              </p:blipFill>
              <p:spPr>
                <a:xfrm>
                  <a:off x="6764816" y="3952250"/>
                  <a:ext cx="861179" cy="604536"/>
                </a:xfrm>
                <a:prstGeom prst="rect">
                  <a:avLst/>
                </a:prstGeom>
              </p:spPr>
            </p:pic>
            <p:pic>
              <p:nvPicPr>
                <p:cNvPr id="28" name="Picture 27">
                  <a:extLst>
                    <a:ext uri="{FF2B5EF4-FFF2-40B4-BE49-F238E27FC236}">
                      <a16:creationId xmlns:a16="http://schemas.microsoft.com/office/drawing/2014/main" id="{146AFB3E-239A-5139-7BE1-AF75CBAF0715}"/>
                    </a:ext>
                  </a:extLst>
                </p:cNvPr>
                <p:cNvPicPr>
                  <a:picLocks noChangeAspect="1"/>
                </p:cNvPicPr>
                <p:nvPr/>
              </p:nvPicPr>
              <p:blipFill>
                <a:blip r:embed="rId21"/>
                <a:stretch>
                  <a:fillRect/>
                </a:stretch>
              </p:blipFill>
              <p:spPr>
                <a:xfrm>
                  <a:off x="11036079" y="2611592"/>
                  <a:ext cx="824289" cy="862353"/>
                </a:xfrm>
                <a:prstGeom prst="rect">
                  <a:avLst/>
                </a:prstGeom>
              </p:spPr>
            </p:pic>
            <p:pic>
              <p:nvPicPr>
                <p:cNvPr id="29" name="Picture 28">
                  <a:extLst>
                    <a:ext uri="{FF2B5EF4-FFF2-40B4-BE49-F238E27FC236}">
                      <a16:creationId xmlns:a16="http://schemas.microsoft.com/office/drawing/2014/main" id="{61794C51-CB18-3A0A-F519-5F61F913360A}"/>
                    </a:ext>
                  </a:extLst>
                </p:cNvPr>
                <p:cNvPicPr>
                  <a:picLocks noChangeAspect="1"/>
                </p:cNvPicPr>
                <p:nvPr/>
              </p:nvPicPr>
              <p:blipFill>
                <a:blip r:embed="rId22"/>
                <a:stretch>
                  <a:fillRect/>
                </a:stretch>
              </p:blipFill>
              <p:spPr>
                <a:xfrm>
                  <a:off x="10203078" y="5031130"/>
                  <a:ext cx="1944855" cy="586544"/>
                </a:xfrm>
                <a:prstGeom prst="rect">
                  <a:avLst/>
                </a:prstGeom>
              </p:spPr>
            </p:pic>
            <p:pic>
              <p:nvPicPr>
                <p:cNvPr id="30" name="Picture 29">
                  <a:extLst>
                    <a:ext uri="{FF2B5EF4-FFF2-40B4-BE49-F238E27FC236}">
                      <a16:creationId xmlns:a16="http://schemas.microsoft.com/office/drawing/2014/main" id="{6401A704-E2A8-C6B5-5A15-6B6946E8025E}"/>
                    </a:ext>
                  </a:extLst>
                </p:cNvPr>
                <p:cNvPicPr>
                  <a:picLocks noChangeAspect="1"/>
                </p:cNvPicPr>
                <p:nvPr/>
              </p:nvPicPr>
              <p:blipFill>
                <a:blip r:embed="rId23"/>
                <a:stretch>
                  <a:fillRect/>
                </a:stretch>
              </p:blipFill>
              <p:spPr>
                <a:xfrm>
                  <a:off x="6051349" y="4821673"/>
                  <a:ext cx="2848932" cy="793998"/>
                </a:xfrm>
                <a:prstGeom prst="rect">
                  <a:avLst/>
                </a:prstGeom>
              </p:spPr>
            </p:pic>
          </p:grpSp>
        </p:grpSp>
        <p:pic>
          <p:nvPicPr>
            <p:cNvPr id="7" name="Picture 6">
              <a:extLst>
                <a:ext uri="{FF2B5EF4-FFF2-40B4-BE49-F238E27FC236}">
                  <a16:creationId xmlns:a16="http://schemas.microsoft.com/office/drawing/2014/main" id="{F180408B-86B7-2DF0-581B-8A998DDED8D5}"/>
                </a:ext>
              </a:extLst>
            </p:cNvPr>
            <p:cNvPicPr>
              <a:picLocks noChangeAspect="1"/>
            </p:cNvPicPr>
            <p:nvPr/>
          </p:nvPicPr>
          <p:blipFill>
            <a:blip r:embed="rId24"/>
            <a:stretch>
              <a:fillRect/>
            </a:stretch>
          </p:blipFill>
          <p:spPr>
            <a:xfrm>
              <a:off x="5669959" y="4691284"/>
              <a:ext cx="726739" cy="993704"/>
            </a:xfrm>
            <a:prstGeom prst="rect">
              <a:avLst/>
            </a:prstGeom>
          </p:spPr>
        </p:pic>
      </p:grpSp>
    </p:spTree>
    <p:extLst>
      <p:ext uri="{BB962C8B-B14F-4D97-AF65-F5344CB8AC3E}">
        <p14:creationId xmlns:p14="http://schemas.microsoft.com/office/powerpoint/2010/main" val="1962857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7CB4FF-41F6-F498-836A-178A468BA09D}"/>
              </a:ext>
            </a:extLst>
          </p:cNvPr>
          <p:cNvSpPr>
            <a:spLocks noGrp="1"/>
          </p:cNvSpPr>
          <p:nvPr>
            <p:ph type="title"/>
          </p:nvPr>
        </p:nvSpPr>
        <p:spPr>
          <a:xfrm>
            <a:off x="286979" y="42514"/>
            <a:ext cx="11614736" cy="1516103"/>
          </a:xfrm>
        </p:spPr>
        <p:txBody>
          <a:bodyPr/>
          <a:lstStyle/>
          <a:p>
            <a:r>
              <a:rPr lang="en-NZ" dirty="0"/>
              <a:t>Key messages &amp; Thanks</a:t>
            </a:r>
            <a:br>
              <a:rPr lang="en-NZ" dirty="0"/>
            </a:br>
            <a:r>
              <a:rPr lang="en-NZ" sz="2400" dirty="0"/>
              <a:t>Management tools essential to reducing cost &amp; delivering outcomes</a:t>
            </a:r>
            <a:endParaRPr lang="en-NZ" dirty="0"/>
          </a:p>
        </p:txBody>
      </p:sp>
      <p:pic>
        <p:nvPicPr>
          <p:cNvPr id="4" name="Content Placeholder 4" descr="A close up of a logo&#10;&#10;Description automatically generated">
            <a:extLst>
              <a:ext uri="{FF2B5EF4-FFF2-40B4-BE49-F238E27FC236}">
                <a16:creationId xmlns:a16="http://schemas.microsoft.com/office/drawing/2014/main" id="{0DF95210-A5F2-15FA-BA23-FEB8A8DD900B}"/>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l="4884" t="9097" r="5470" b="59534"/>
          <a:stretch/>
        </p:blipFill>
        <p:spPr>
          <a:xfrm>
            <a:off x="1024657" y="1977717"/>
            <a:ext cx="10428137" cy="2580463"/>
          </a:xfrm>
          <a:prstGeom prst="rect">
            <a:avLst/>
          </a:prstGeom>
        </p:spPr>
      </p:pic>
    </p:spTree>
    <p:extLst>
      <p:ext uri="{BB962C8B-B14F-4D97-AF65-F5344CB8AC3E}">
        <p14:creationId xmlns:p14="http://schemas.microsoft.com/office/powerpoint/2010/main" val="1418478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1AC502-5D1D-DC81-63BB-A1115F4BDB6D}"/>
              </a:ext>
            </a:extLst>
          </p:cNvPr>
          <p:cNvSpPr>
            <a:spLocks noGrp="1"/>
          </p:cNvSpPr>
          <p:nvPr>
            <p:ph type="title"/>
          </p:nvPr>
        </p:nvSpPr>
        <p:spPr>
          <a:xfrm>
            <a:off x="286979" y="42521"/>
            <a:ext cx="11614736" cy="1516103"/>
          </a:xfrm>
        </p:spPr>
        <p:txBody>
          <a:bodyPr/>
          <a:lstStyle/>
          <a:p>
            <a:r>
              <a:rPr lang="en-NZ" dirty="0"/>
              <a:t>Freshwater Management Tool</a:t>
            </a:r>
            <a:br>
              <a:rPr lang="en-NZ" dirty="0"/>
            </a:br>
            <a:r>
              <a:rPr lang="en-NZ" sz="2400" dirty="0"/>
              <a:t>Powerful &amp; valuable tool – purposely designed &amp; defensibly simple</a:t>
            </a:r>
            <a:endParaRPr lang="en-NZ" dirty="0"/>
          </a:p>
        </p:txBody>
      </p:sp>
      <p:pic>
        <p:nvPicPr>
          <p:cNvPr id="5" name="Picture 4" descr="WettestMonth_500K_01_scatter_plot">
            <a:extLst>
              <a:ext uri="{FF2B5EF4-FFF2-40B4-BE49-F238E27FC236}">
                <a16:creationId xmlns:a16="http://schemas.microsoft.com/office/drawing/2014/main" id="{E5CE4D04-03D5-7284-790F-DFD775AECB5F}"/>
              </a:ext>
            </a:extLst>
          </p:cNvPr>
          <p:cNvPicPr>
            <a:picLocks noChangeAspect="1"/>
          </p:cNvPicPr>
          <p:nvPr/>
        </p:nvPicPr>
        <p:blipFill>
          <a:blip r:embed="rId3" cstate="print">
            <a:lum/>
            <a:extLst>
              <a:ext uri="{28A0092B-C50C-407E-A947-70E740481C1C}">
                <a14:useLocalDpi xmlns:a14="http://schemas.microsoft.com/office/drawing/2010/main" val="0"/>
              </a:ext>
            </a:extLst>
          </a:blip>
          <a:stretch>
            <a:fillRect/>
          </a:stretch>
        </p:blipFill>
        <p:spPr>
          <a:xfrm>
            <a:off x="6491185" y="4081761"/>
            <a:ext cx="3610424" cy="2707818"/>
          </a:xfrm>
          <a:prstGeom prst="rect">
            <a:avLst/>
          </a:prstGeom>
        </p:spPr>
      </p:pic>
      <p:pic>
        <p:nvPicPr>
          <p:cNvPr id="6" name="Picture 5" descr="A picture containing text, map, jigsaw puzzle&#10;&#10;Description automatically generated">
            <a:extLst>
              <a:ext uri="{FF2B5EF4-FFF2-40B4-BE49-F238E27FC236}">
                <a16:creationId xmlns:a16="http://schemas.microsoft.com/office/drawing/2014/main" id="{D0A1E263-4924-4D18-1A5B-8AC9C6302C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7085" y="4236907"/>
            <a:ext cx="4279717" cy="2486291"/>
          </a:xfrm>
          <a:prstGeom prst="rect">
            <a:avLst/>
          </a:prstGeom>
          <a:noFill/>
          <a:ln>
            <a:noFill/>
          </a:ln>
        </p:spPr>
      </p:pic>
      <p:pic>
        <p:nvPicPr>
          <p:cNvPr id="7" name="Picture 6">
            <a:extLst>
              <a:ext uri="{FF2B5EF4-FFF2-40B4-BE49-F238E27FC236}">
                <a16:creationId xmlns:a16="http://schemas.microsoft.com/office/drawing/2014/main" id="{B4CCB538-2FD3-66B2-DD94-B60C18D5D2B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4603" y="1363647"/>
            <a:ext cx="2818578" cy="2818578"/>
          </a:xfrm>
          <a:prstGeom prst="rect">
            <a:avLst/>
          </a:prstGeom>
          <a:noFill/>
          <a:ln>
            <a:noFill/>
          </a:ln>
        </p:spPr>
      </p:pic>
      <p:pic>
        <p:nvPicPr>
          <p:cNvPr id="8" name="Picture 7">
            <a:extLst>
              <a:ext uri="{FF2B5EF4-FFF2-40B4-BE49-F238E27FC236}">
                <a16:creationId xmlns:a16="http://schemas.microsoft.com/office/drawing/2014/main" id="{B71FE430-0996-1EAD-A922-3F008955FD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77897" y="1353513"/>
            <a:ext cx="4923711" cy="2828712"/>
          </a:xfrm>
          <a:prstGeom prst="rect">
            <a:avLst/>
          </a:prstGeom>
          <a:noFill/>
        </p:spPr>
      </p:pic>
      <p:sp>
        <p:nvSpPr>
          <p:cNvPr id="9" name="Arrow: Down 8">
            <a:extLst>
              <a:ext uri="{FF2B5EF4-FFF2-40B4-BE49-F238E27FC236}">
                <a16:creationId xmlns:a16="http://schemas.microsoft.com/office/drawing/2014/main" id="{B4B5ED93-979E-DA78-EA1E-A0A082E7C053}"/>
              </a:ext>
            </a:extLst>
          </p:cNvPr>
          <p:cNvSpPr/>
          <p:nvPr/>
        </p:nvSpPr>
        <p:spPr>
          <a:xfrm>
            <a:off x="3190042" y="3841380"/>
            <a:ext cx="647700" cy="791053"/>
          </a:xfrm>
          <a:prstGeom prst="downArrow">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Arrow: Down 9">
            <a:extLst>
              <a:ext uri="{FF2B5EF4-FFF2-40B4-BE49-F238E27FC236}">
                <a16:creationId xmlns:a16="http://schemas.microsoft.com/office/drawing/2014/main" id="{DC16C393-EAFF-F2B4-B123-242914DC4819}"/>
              </a:ext>
            </a:extLst>
          </p:cNvPr>
          <p:cNvSpPr/>
          <p:nvPr/>
        </p:nvSpPr>
        <p:spPr>
          <a:xfrm rot="10800000">
            <a:off x="7934805" y="3786698"/>
            <a:ext cx="647700" cy="791053"/>
          </a:xfrm>
          <a:prstGeom prst="downArrow">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Arrow: Down 10">
            <a:extLst>
              <a:ext uri="{FF2B5EF4-FFF2-40B4-BE49-F238E27FC236}">
                <a16:creationId xmlns:a16="http://schemas.microsoft.com/office/drawing/2014/main" id="{85FDE2E7-2FFB-2BC6-2ECB-19C1654D033B}"/>
              </a:ext>
            </a:extLst>
          </p:cNvPr>
          <p:cNvSpPr/>
          <p:nvPr/>
        </p:nvSpPr>
        <p:spPr>
          <a:xfrm rot="16200000">
            <a:off x="6167335" y="5040143"/>
            <a:ext cx="647700" cy="791053"/>
          </a:xfrm>
          <a:prstGeom prst="downArrow">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875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9C41A8-6CAD-3AAC-53C8-6372FA2B6E64}"/>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Approach complexity – design &amp; parameterisation of interventions</a:t>
            </a:r>
          </a:p>
        </p:txBody>
      </p:sp>
      <p:pic>
        <p:nvPicPr>
          <p:cNvPr id="8" name="Picture 7">
            <a:extLst>
              <a:ext uri="{FF2B5EF4-FFF2-40B4-BE49-F238E27FC236}">
                <a16:creationId xmlns:a16="http://schemas.microsoft.com/office/drawing/2014/main" id="{DB00F7E9-86E8-5BBF-1D21-7822ACBC2D0E}"/>
              </a:ext>
            </a:extLst>
          </p:cNvPr>
          <p:cNvPicPr>
            <a:picLocks noChangeAspect="1"/>
          </p:cNvPicPr>
          <p:nvPr/>
        </p:nvPicPr>
        <p:blipFill>
          <a:blip r:embed="rId3"/>
          <a:stretch>
            <a:fillRect/>
          </a:stretch>
        </p:blipFill>
        <p:spPr>
          <a:xfrm>
            <a:off x="1472260" y="1346824"/>
            <a:ext cx="9744380" cy="5449068"/>
          </a:xfrm>
          <a:prstGeom prst="rect">
            <a:avLst/>
          </a:prstGeom>
        </p:spPr>
      </p:pic>
    </p:spTree>
    <p:extLst>
      <p:ext uri="{BB962C8B-B14F-4D97-AF65-F5344CB8AC3E}">
        <p14:creationId xmlns:p14="http://schemas.microsoft.com/office/powerpoint/2010/main" val="1330771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9C41A8-6CAD-3AAC-53C8-6372FA2B6E64}"/>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Approach complexity – design &amp; parameterisation of interventions</a:t>
            </a:r>
          </a:p>
        </p:txBody>
      </p:sp>
      <p:pic>
        <p:nvPicPr>
          <p:cNvPr id="4" name="Picture 3">
            <a:extLst>
              <a:ext uri="{FF2B5EF4-FFF2-40B4-BE49-F238E27FC236}">
                <a16:creationId xmlns:a16="http://schemas.microsoft.com/office/drawing/2014/main" id="{FDE77633-8A6A-C098-3893-94AB38AE34F3}"/>
              </a:ext>
            </a:extLst>
          </p:cNvPr>
          <p:cNvPicPr>
            <a:picLocks noChangeAspect="1"/>
          </p:cNvPicPr>
          <p:nvPr/>
        </p:nvPicPr>
        <p:blipFill>
          <a:blip r:embed="rId3"/>
          <a:stretch>
            <a:fillRect/>
          </a:stretch>
        </p:blipFill>
        <p:spPr>
          <a:xfrm>
            <a:off x="1698171" y="1317640"/>
            <a:ext cx="9535886" cy="5321895"/>
          </a:xfrm>
          <a:prstGeom prst="rect">
            <a:avLst/>
          </a:prstGeom>
        </p:spPr>
      </p:pic>
    </p:spTree>
    <p:extLst>
      <p:ext uri="{BB962C8B-B14F-4D97-AF65-F5344CB8AC3E}">
        <p14:creationId xmlns:p14="http://schemas.microsoft.com/office/powerpoint/2010/main" val="499248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DB11-74E0-35CF-1261-6A87A5437F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0924" y="1430347"/>
            <a:ext cx="4297680" cy="4297680"/>
          </a:xfrm>
          <a:prstGeom prst="rect">
            <a:avLst/>
          </a:prstGeom>
          <a:noFill/>
          <a:ln>
            <a:noFill/>
          </a:ln>
        </p:spPr>
      </p:pic>
      <p:sp>
        <p:nvSpPr>
          <p:cNvPr id="3" name="Title 2">
            <a:extLst>
              <a:ext uri="{FF2B5EF4-FFF2-40B4-BE49-F238E27FC236}">
                <a16:creationId xmlns:a16="http://schemas.microsoft.com/office/drawing/2014/main" id="{22831287-5667-210C-F34B-2F34AFDB8650}"/>
              </a:ext>
            </a:extLst>
          </p:cNvPr>
          <p:cNvSpPr>
            <a:spLocks noGrp="1"/>
          </p:cNvSpPr>
          <p:nvPr>
            <p:ph type="title"/>
          </p:nvPr>
        </p:nvSpPr>
        <p:spPr>
          <a:xfrm>
            <a:off x="286979" y="42516"/>
            <a:ext cx="11614736" cy="1516103"/>
          </a:xfrm>
        </p:spPr>
        <p:txBody>
          <a:bodyPr/>
          <a:lstStyle/>
          <a:p>
            <a:r>
              <a:rPr lang="en-NZ" dirty="0"/>
              <a:t>Freshwater Management Tool</a:t>
            </a:r>
            <a:br>
              <a:rPr lang="en-NZ" dirty="0"/>
            </a:br>
            <a:r>
              <a:rPr lang="en-NZ" sz="2400" dirty="0"/>
              <a:t>Choice matters – save ~75% of cost, be more targeted</a:t>
            </a:r>
            <a:endParaRPr lang="en-NZ" dirty="0"/>
          </a:p>
        </p:txBody>
      </p:sp>
      <p:pic>
        <p:nvPicPr>
          <p:cNvPr id="4" name="Picture 3">
            <a:extLst>
              <a:ext uri="{FF2B5EF4-FFF2-40B4-BE49-F238E27FC236}">
                <a16:creationId xmlns:a16="http://schemas.microsoft.com/office/drawing/2014/main" id="{425485E5-D052-7C59-6C8D-9716113D6B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12379" y="1558617"/>
            <a:ext cx="5944235" cy="4093210"/>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4883D718-FAC6-1FD5-EDC3-D3989E1B2D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0924" y="1430347"/>
            <a:ext cx="4297680" cy="4297680"/>
          </a:xfrm>
          <a:prstGeom prst="rect">
            <a:avLst/>
          </a:prstGeom>
          <a:noFill/>
          <a:ln>
            <a:noFill/>
          </a:ln>
        </p:spPr>
      </p:pic>
      <p:grpSp>
        <p:nvGrpSpPr>
          <p:cNvPr id="16" name="Group 15">
            <a:extLst>
              <a:ext uri="{FF2B5EF4-FFF2-40B4-BE49-F238E27FC236}">
                <a16:creationId xmlns:a16="http://schemas.microsoft.com/office/drawing/2014/main" id="{11AB3467-C792-468A-B694-1ED3E3103A89}"/>
              </a:ext>
            </a:extLst>
          </p:cNvPr>
          <p:cNvGrpSpPr/>
          <p:nvPr/>
        </p:nvGrpSpPr>
        <p:grpSpPr>
          <a:xfrm>
            <a:off x="1562100" y="3721099"/>
            <a:ext cx="2755900" cy="1349375"/>
            <a:chOff x="1562100" y="3721099"/>
            <a:chExt cx="2755900" cy="1349375"/>
          </a:xfrm>
        </p:grpSpPr>
        <p:sp>
          <p:nvSpPr>
            <p:cNvPr id="14" name="Oval 13">
              <a:extLst>
                <a:ext uri="{FF2B5EF4-FFF2-40B4-BE49-F238E27FC236}">
                  <a16:creationId xmlns:a16="http://schemas.microsoft.com/office/drawing/2014/main" id="{84BE032D-C10D-5A47-BC89-A565FABA6316}"/>
                </a:ext>
              </a:extLst>
            </p:cNvPr>
            <p:cNvSpPr/>
            <p:nvPr/>
          </p:nvSpPr>
          <p:spPr>
            <a:xfrm>
              <a:off x="1562100" y="4559299"/>
              <a:ext cx="850900" cy="5111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Oval 14">
              <a:extLst>
                <a:ext uri="{FF2B5EF4-FFF2-40B4-BE49-F238E27FC236}">
                  <a16:creationId xmlns:a16="http://schemas.microsoft.com/office/drawing/2014/main" id="{71E39B41-60F6-F6F7-8BA8-9D21026C95D2}"/>
                </a:ext>
              </a:extLst>
            </p:cNvPr>
            <p:cNvSpPr/>
            <p:nvPr/>
          </p:nvSpPr>
          <p:spPr>
            <a:xfrm>
              <a:off x="3467100" y="3721099"/>
              <a:ext cx="850900" cy="5111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spTree>
    <p:extLst>
      <p:ext uri="{BB962C8B-B14F-4D97-AF65-F5344CB8AC3E}">
        <p14:creationId xmlns:p14="http://schemas.microsoft.com/office/powerpoint/2010/main" val="420301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 descr="Franklin.png">
            <a:extLst>
              <a:ext uri="{FF2B5EF4-FFF2-40B4-BE49-F238E27FC236}">
                <a16:creationId xmlns:a16="http://schemas.microsoft.com/office/drawing/2014/main" id="{1C009657-9D00-BA9D-9ABE-32B5ADC3A333}"/>
              </a:ext>
            </a:extLst>
          </p:cNvPr>
          <p:cNvPicPr>
            <a:picLocks noChangeAspect="1"/>
          </p:cNvPicPr>
          <p:nvPr/>
        </p:nvPicPr>
        <p:blipFill>
          <a:blip r:embed="rId3"/>
          <a:srcRect l="-28030" r="-28030"/>
          <a:stretch>
            <a:fillRect/>
          </a:stretch>
        </p:blipFill>
        <p:spPr>
          <a:xfrm>
            <a:off x="7098806" y="1558617"/>
            <a:ext cx="5486400" cy="4114800"/>
          </a:xfrm>
          <a:prstGeom prst="rect">
            <a:avLst/>
          </a:prstGeom>
        </p:spPr>
      </p:pic>
      <p:pic>
        <p:nvPicPr>
          <p:cNvPr id="9" name="Picture 8">
            <a:extLst>
              <a:ext uri="{FF2B5EF4-FFF2-40B4-BE49-F238E27FC236}">
                <a16:creationId xmlns:a16="http://schemas.microsoft.com/office/drawing/2014/main" id="{0133F9D8-DE7B-8E5B-7352-0771DAA92942}"/>
              </a:ext>
            </a:extLst>
          </p:cNvPr>
          <p:cNvPicPr>
            <a:picLocks noChangeAspect="1"/>
          </p:cNvPicPr>
          <p:nvPr/>
        </p:nvPicPr>
        <p:blipFill>
          <a:blip r:embed="rId4"/>
          <a:stretch>
            <a:fillRect/>
          </a:stretch>
        </p:blipFill>
        <p:spPr>
          <a:xfrm>
            <a:off x="4302222" y="1914789"/>
            <a:ext cx="3362558" cy="3234100"/>
          </a:xfrm>
          <a:prstGeom prst="rect">
            <a:avLst/>
          </a:prstGeom>
        </p:spPr>
      </p:pic>
      <p:sp>
        <p:nvSpPr>
          <p:cNvPr id="3" name="Title 2">
            <a:extLst>
              <a:ext uri="{FF2B5EF4-FFF2-40B4-BE49-F238E27FC236}">
                <a16:creationId xmlns:a16="http://schemas.microsoft.com/office/drawing/2014/main" id="{22831287-5667-210C-F34B-2F34AFDB8650}"/>
              </a:ext>
            </a:extLst>
          </p:cNvPr>
          <p:cNvSpPr>
            <a:spLocks noGrp="1"/>
          </p:cNvSpPr>
          <p:nvPr>
            <p:ph type="title"/>
          </p:nvPr>
        </p:nvSpPr>
        <p:spPr>
          <a:xfrm>
            <a:off x="286979" y="42514"/>
            <a:ext cx="11614736" cy="1516103"/>
          </a:xfrm>
        </p:spPr>
        <p:txBody>
          <a:bodyPr/>
          <a:lstStyle/>
          <a:p>
            <a:r>
              <a:rPr lang="en-NZ" dirty="0"/>
              <a:t>Freshwater Management Tool</a:t>
            </a:r>
            <a:br>
              <a:rPr lang="en-NZ" dirty="0"/>
            </a:br>
            <a:r>
              <a:rPr lang="en-NZ" sz="2400" dirty="0"/>
              <a:t>Targeting matters – save ~90% of cost for rural water quality</a:t>
            </a:r>
          </a:p>
        </p:txBody>
      </p:sp>
      <p:pic>
        <p:nvPicPr>
          <p:cNvPr id="5" name="Picture 4" descr="Map&#10;&#10;Description automatically generated">
            <a:extLst>
              <a:ext uri="{FF2B5EF4-FFF2-40B4-BE49-F238E27FC236}">
                <a16:creationId xmlns:a16="http://schemas.microsoft.com/office/drawing/2014/main" id="{145A1953-ADAC-B30A-E90F-B8B8253E44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843"/>
          <a:stretch/>
        </p:blipFill>
        <p:spPr bwMode="auto">
          <a:xfrm>
            <a:off x="374753" y="1865950"/>
            <a:ext cx="3632580" cy="3126099"/>
          </a:xfrm>
          <a:prstGeom prst="rect">
            <a:avLst/>
          </a:prstGeom>
          <a:noFill/>
          <a:ln>
            <a:noFill/>
          </a:ln>
        </p:spPr>
      </p:pic>
      <p:sp>
        <p:nvSpPr>
          <p:cNvPr id="6" name="Arrow: Down 5">
            <a:extLst>
              <a:ext uri="{FF2B5EF4-FFF2-40B4-BE49-F238E27FC236}">
                <a16:creationId xmlns:a16="http://schemas.microsoft.com/office/drawing/2014/main" id="{70584657-6494-97BD-FAC8-57848CB24BF2}"/>
              </a:ext>
            </a:extLst>
          </p:cNvPr>
          <p:cNvSpPr/>
          <p:nvPr/>
        </p:nvSpPr>
        <p:spPr>
          <a:xfrm rot="16200000">
            <a:off x="3879849" y="3136313"/>
            <a:ext cx="647700" cy="791053"/>
          </a:xfrm>
          <a:prstGeom prst="downArrow">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Placeholder 2" descr="Franklin.png">
            <a:extLst>
              <a:ext uri="{FF2B5EF4-FFF2-40B4-BE49-F238E27FC236}">
                <a16:creationId xmlns:a16="http://schemas.microsoft.com/office/drawing/2014/main" id="{6449F54E-DB05-3536-2A4A-8928F3AB9C17}"/>
              </a:ext>
            </a:extLst>
          </p:cNvPr>
          <p:cNvPicPr>
            <a:picLocks noChangeAspect="1"/>
          </p:cNvPicPr>
          <p:nvPr/>
        </p:nvPicPr>
        <p:blipFill>
          <a:blip r:embed="rId6"/>
          <a:srcRect l="-28030" r="-28030"/>
          <a:stretch>
            <a:fillRect/>
          </a:stretch>
        </p:blipFill>
        <p:spPr>
          <a:xfrm>
            <a:off x="7098806" y="1558617"/>
            <a:ext cx="5486400" cy="4114800"/>
          </a:xfrm>
          <a:prstGeom prst="rect">
            <a:avLst/>
          </a:prstGeom>
        </p:spPr>
      </p:pic>
      <p:pic>
        <p:nvPicPr>
          <p:cNvPr id="12" name="Picture Placeholder 2" descr="Franklin.png">
            <a:extLst>
              <a:ext uri="{FF2B5EF4-FFF2-40B4-BE49-F238E27FC236}">
                <a16:creationId xmlns:a16="http://schemas.microsoft.com/office/drawing/2014/main" id="{9970E126-95B2-C614-839F-841F576C5382}"/>
              </a:ext>
            </a:extLst>
          </p:cNvPr>
          <p:cNvPicPr>
            <a:picLocks noChangeAspect="1"/>
          </p:cNvPicPr>
          <p:nvPr/>
        </p:nvPicPr>
        <p:blipFill>
          <a:blip r:embed="rId7"/>
          <a:srcRect l="-24010" r="-24010"/>
          <a:stretch>
            <a:fillRect/>
          </a:stretch>
        </p:blipFill>
        <p:spPr>
          <a:xfrm>
            <a:off x="7131889" y="1486884"/>
            <a:ext cx="5486400" cy="4114800"/>
          </a:xfrm>
          <a:prstGeom prst="rect">
            <a:avLst/>
          </a:prstGeom>
        </p:spPr>
      </p:pic>
      <p:sp>
        <p:nvSpPr>
          <p:cNvPr id="7" name="Arrow: Down 6">
            <a:extLst>
              <a:ext uri="{FF2B5EF4-FFF2-40B4-BE49-F238E27FC236}">
                <a16:creationId xmlns:a16="http://schemas.microsoft.com/office/drawing/2014/main" id="{E3779AFB-9FE4-6F30-EFBB-F5F43718624A}"/>
              </a:ext>
            </a:extLst>
          </p:cNvPr>
          <p:cNvSpPr/>
          <p:nvPr/>
        </p:nvSpPr>
        <p:spPr>
          <a:xfrm rot="16200000">
            <a:off x="7439453" y="3099853"/>
            <a:ext cx="647700" cy="791053"/>
          </a:xfrm>
          <a:prstGeom prst="downArrow">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60753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592C52-465D-C25D-21C1-6D3791128829}"/>
              </a:ext>
            </a:extLst>
          </p:cNvPr>
          <p:cNvPicPr>
            <a:picLocks noChangeAspect="1"/>
          </p:cNvPicPr>
          <p:nvPr/>
        </p:nvPicPr>
        <p:blipFill>
          <a:blip r:embed="rId3"/>
          <a:stretch>
            <a:fillRect/>
          </a:stretch>
        </p:blipFill>
        <p:spPr>
          <a:xfrm>
            <a:off x="430366" y="1449786"/>
            <a:ext cx="9423168" cy="5297278"/>
          </a:xfrm>
          <a:prstGeom prst="rect">
            <a:avLst/>
          </a:prstGeom>
        </p:spPr>
      </p:pic>
      <p:pic>
        <p:nvPicPr>
          <p:cNvPr id="18" name="Picture 17">
            <a:extLst>
              <a:ext uri="{FF2B5EF4-FFF2-40B4-BE49-F238E27FC236}">
                <a16:creationId xmlns:a16="http://schemas.microsoft.com/office/drawing/2014/main" id="{F8D7AA28-39F8-1E97-6BEB-88405184B90A}"/>
              </a:ext>
            </a:extLst>
          </p:cNvPr>
          <p:cNvPicPr>
            <a:picLocks noChangeAspect="1"/>
          </p:cNvPicPr>
          <p:nvPr/>
        </p:nvPicPr>
        <p:blipFill>
          <a:blip r:embed="rId4"/>
          <a:stretch>
            <a:fillRect/>
          </a:stretch>
        </p:blipFill>
        <p:spPr>
          <a:xfrm>
            <a:off x="381244" y="1406815"/>
            <a:ext cx="9521411" cy="5359081"/>
          </a:xfrm>
          <a:prstGeom prst="rect">
            <a:avLst/>
          </a:prstGeom>
        </p:spPr>
      </p:pic>
      <p:pic>
        <p:nvPicPr>
          <p:cNvPr id="20" name="Picture 19">
            <a:extLst>
              <a:ext uri="{FF2B5EF4-FFF2-40B4-BE49-F238E27FC236}">
                <a16:creationId xmlns:a16="http://schemas.microsoft.com/office/drawing/2014/main" id="{3679DB2F-B941-7D34-CF95-B97018590FFC}"/>
              </a:ext>
            </a:extLst>
          </p:cNvPr>
          <p:cNvPicPr>
            <a:picLocks noChangeAspect="1"/>
          </p:cNvPicPr>
          <p:nvPr/>
        </p:nvPicPr>
        <p:blipFill>
          <a:blip r:embed="rId5"/>
          <a:stretch>
            <a:fillRect/>
          </a:stretch>
        </p:blipFill>
        <p:spPr>
          <a:xfrm>
            <a:off x="362103" y="1401454"/>
            <a:ext cx="9521411" cy="5370207"/>
          </a:xfrm>
          <a:prstGeom prst="rect">
            <a:avLst/>
          </a:prstGeom>
        </p:spPr>
      </p:pic>
      <p:sp>
        <p:nvSpPr>
          <p:cNvPr id="3" name="Title 2">
            <a:extLst>
              <a:ext uri="{FF2B5EF4-FFF2-40B4-BE49-F238E27FC236}">
                <a16:creationId xmlns:a16="http://schemas.microsoft.com/office/drawing/2014/main" id="{22831287-5667-210C-F34B-2F34AFDB8650}"/>
              </a:ext>
            </a:extLst>
          </p:cNvPr>
          <p:cNvSpPr>
            <a:spLocks noGrp="1"/>
          </p:cNvSpPr>
          <p:nvPr>
            <p:ph type="title"/>
          </p:nvPr>
        </p:nvSpPr>
        <p:spPr>
          <a:xfrm>
            <a:off x="286979" y="42514"/>
            <a:ext cx="11614736" cy="1516103"/>
          </a:xfrm>
        </p:spPr>
        <p:txBody>
          <a:bodyPr/>
          <a:lstStyle/>
          <a:p>
            <a:r>
              <a:rPr lang="en-NZ" dirty="0"/>
              <a:t>Freshwater Management Tool</a:t>
            </a:r>
            <a:br>
              <a:rPr lang="en-NZ" dirty="0"/>
            </a:br>
            <a:r>
              <a:rPr lang="en-NZ" sz="2400" dirty="0"/>
              <a:t>Targeting matters – save ~90% of cost for rural water quality</a:t>
            </a:r>
          </a:p>
        </p:txBody>
      </p:sp>
      <p:grpSp>
        <p:nvGrpSpPr>
          <p:cNvPr id="4" name="Group 3">
            <a:extLst>
              <a:ext uri="{FF2B5EF4-FFF2-40B4-BE49-F238E27FC236}">
                <a16:creationId xmlns:a16="http://schemas.microsoft.com/office/drawing/2014/main" id="{3D4C5712-27C3-414E-93C5-1B892694EBF8}"/>
              </a:ext>
            </a:extLst>
          </p:cNvPr>
          <p:cNvGrpSpPr/>
          <p:nvPr/>
        </p:nvGrpSpPr>
        <p:grpSpPr>
          <a:xfrm>
            <a:off x="9201173" y="-430043"/>
            <a:ext cx="2990827" cy="3527074"/>
            <a:chOff x="9083368" y="933387"/>
            <a:chExt cx="2990827" cy="3527074"/>
          </a:xfrm>
        </p:grpSpPr>
        <p:pic>
          <p:nvPicPr>
            <p:cNvPr id="14" name="Picture 13">
              <a:extLst>
                <a:ext uri="{FF2B5EF4-FFF2-40B4-BE49-F238E27FC236}">
                  <a16:creationId xmlns:a16="http://schemas.microsoft.com/office/drawing/2014/main" id="{C4530904-82EE-3FEE-866B-F919ACB7C945}"/>
                </a:ext>
              </a:extLst>
            </p:cNvPr>
            <p:cNvPicPr>
              <a:picLocks noChangeAspect="1"/>
            </p:cNvPicPr>
            <p:nvPr/>
          </p:nvPicPr>
          <p:blipFill>
            <a:blip r:embed="rId6"/>
            <a:stretch>
              <a:fillRect/>
            </a:stretch>
          </p:blipFill>
          <p:spPr>
            <a:xfrm rot="1847860">
              <a:off x="10137172" y="1712684"/>
              <a:ext cx="1937023" cy="2747777"/>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393EDA9-E665-6589-024A-E5E64BC3FC5C}"/>
                </a:ext>
              </a:extLst>
            </p:cNvPr>
            <p:cNvPicPr>
              <a:picLocks noChangeAspect="1"/>
            </p:cNvPicPr>
            <p:nvPr/>
          </p:nvPicPr>
          <p:blipFill>
            <a:blip r:embed="rId7"/>
            <a:stretch>
              <a:fillRect/>
            </a:stretch>
          </p:blipFill>
          <p:spPr>
            <a:xfrm rot="1200992">
              <a:off x="9744526" y="1296129"/>
              <a:ext cx="1859606" cy="255646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539B978-7426-9F69-EFAE-3D30EC9D8DD5}"/>
                </a:ext>
              </a:extLst>
            </p:cNvPr>
            <p:cNvPicPr>
              <a:picLocks noChangeAspect="1"/>
            </p:cNvPicPr>
            <p:nvPr/>
          </p:nvPicPr>
          <p:blipFill>
            <a:blip r:embed="rId8"/>
            <a:stretch>
              <a:fillRect/>
            </a:stretch>
          </p:blipFill>
          <p:spPr>
            <a:xfrm rot="345611">
              <a:off x="9083368" y="933387"/>
              <a:ext cx="1798053" cy="2503999"/>
            </a:xfrm>
            <a:prstGeom prst="rect">
              <a:avLst/>
            </a:prstGeom>
            <a:effectLst>
              <a:outerShdw blurRad="50800" dist="38100" dir="2700000" algn="tl" rotWithShape="0">
                <a:prstClr val="black">
                  <a:alpha val="40000"/>
                </a:prstClr>
              </a:outerShdw>
            </a:effectLst>
          </p:spPr>
        </p:pic>
      </p:grpSp>
      <p:sp>
        <p:nvSpPr>
          <p:cNvPr id="21" name="Oval 20">
            <a:extLst>
              <a:ext uri="{FF2B5EF4-FFF2-40B4-BE49-F238E27FC236}">
                <a16:creationId xmlns:a16="http://schemas.microsoft.com/office/drawing/2014/main" id="{702EB3E4-36FA-730E-D992-EF2FDD5E4BD3}"/>
              </a:ext>
            </a:extLst>
          </p:cNvPr>
          <p:cNvSpPr/>
          <p:nvPr/>
        </p:nvSpPr>
        <p:spPr>
          <a:xfrm>
            <a:off x="1732236" y="3829687"/>
            <a:ext cx="731904" cy="5929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2" name="Oval 21">
            <a:extLst>
              <a:ext uri="{FF2B5EF4-FFF2-40B4-BE49-F238E27FC236}">
                <a16:creationId xmlns:a16="http://schemas.microsoft.com/office/drawing/2014/main" id="{44511EBF-AFEA-6896-0CF0-EFCC85381AB1}"/>
              </a:ext>
            </a:extLst>
          </p:cNvPr>
          <p:cNvSpPr/>
          <p:nvPr/>
        </p:nvSpPr>
        <p:spPr>
          <a:xfrm>
            <a:off x="1732236" y="2320048"/>
            <a:ext cx="731904" cy="11089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204180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831287-5667-210C-F34B-2F34AFDB8650}"/>
              </a:ext>
            </a:extLst>
          </p:cNvPr>
          <p:cNvSpPr>
            <a:spLocks noGrp="1"/>
          </p:cNvSpPr>
          <p:nvPr>
            <p:ph type="title"/>
          </p:nvPr>
        </p:nvSpPr>
        <p:spPr>
          <a:xfrm>
            <a:off x="286979" y="42514"/>
            <a:ext cx="11614736" cy="1516103"/>
          </a:xfrm>
        </p:spPr>
        <p:txBody>
          <a:bodyPr/>
          <a:lstStyle/>
          <a:p>
            <a:r>
              <a:rPr lang="en-NZ" dirty="0"/>
              <a:t>Freshwater Management Tool</a:t>
            </a:r>
            <a:br>
              <a:rPr lang="en-NZ" dirty="0"/>
            </a:br>
            <a:r>
              <a:rPr lang="en-NZ" sz="2400" dirty="0"/>
              <a:t>Targeting matters – save ~90% of cost for rural water quality</a:t>
            </a:r>
            <a:endParaRPr lang="en-NZ" dirty="0"/>
          </a:p>
        </p:txBody>
      </p:sp>
      <p:pic>
        <p:nvPicPr>
          <p:cNvPr id="5" name="Picture 4" descr="A screenshot of a computer&#10;&#10;Description automatically generated with medium confidence">
            <a:extLst>
              <a:ext uri="{FF2B5EF4-FFF2-40B4-BE49-F238E27FC236}">
                <a16:creationId xmlns:a16="http://schemas.microsoft.com/office/drawing/2014/main" id="{45FC5F3A-2C41-B599-E9B9-16ABFA35CF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411" y="1330959"/>
            <a:ext cx="11085038" cy="5298751"/>
          </a:xfrm>
          <a:prstGeom prst="rect">
            <a:avLst/>
          </a:prstGeom>
          <a:noFill/>
        </p:spPr>
      </p:pic>
      <p:sp>
        <p:nvSpPr>
          <p:cNvPr id="2" name="TextBox 1">
            <a:extLst>
              <a:ext uri="{FF2B5EF4-FFF2-40B4-BE49-F238E27FC236}">
                <a16:creationId xmlns:a16="http://schemas.microsoft.com/office/drawing/2014/main" id="{DD1135EC-D0C5-A373-083F-9092A80CB989}"/>
              </a:ext>
            </a:extLst>
          </p:cNvPr>
          <p:cNvSpPr txBox="1"/>
          <p:nvPr/>
        </p:nvSpPr>
        <p:spPr>
          <a:xfrm>
            <a:off x="914400" y="2044700"/>
            <a:ext cx="952500" cy="369332"/>
          </a:xfrm>
          <a:prstGeom prst="rect">
            <a:avLst/>
          </a:prstGeom>
          <a:solidFill>
            <a:schemeClr val="bg1"/>
          </a:solidFill>
        </p:spPr>
        <p:txBody>
          <a:bodyPr wrap="square" rtlCol="0">
            <a:spAutoFit/>
          </a:bodyPr>
          <a:lstStyle/>
          <a:p>
            <a:pPr algn="ctr"/>
            <a:r>
              <a:rPr lang="en-NZ" b="1" dirty="0"/>
              <a:t>$4M</a:t>
            </a:r>
          </a:p>
        </p:txBody>
      </p:sp>
      <p:sp>
        <p:nvSpPr>
          <p:cNvPr id="4" name="TextBox 3">
            <a:extLst>
              <a:ext uri="{FF2B5EF4-FFF2-40B4-BE49-F238E27FC236}">
                <a16:creationId xmlns:a16="http://schemas.microsoft.com/office/drawing/2014/main" id="{3AAE3DCE-349C-3498-2F85-63F158D27BDB}"/>
              </a:ext>
            </a:extLst>
          </p:cNvPr>
          <p:cNvSpPr txBox="1"/>
          <p:nvPr/>
        </p:nvSpPr>
        <p:spPr>
          <a:xfrm>
            <a:off x="6405124" y="2044700"/>
            <a:ext cx="1062476" cy="369332"/>
          </a:xfrm>
          <a:prstGeom prst="rect">
            <a:avLst/>
          </a:prstGeom>
          <a:solidFill>
            <a:schemeClr val="bg1"/>
          </a:solidFill>
        </p:spPr>
        <p:txBody>
          <a:bodyPr wrap="square" rtlCol="0">
            <a:spAutoFit/>
          </a:bodyPr>
          <a:lstStyle/>
          <a:p>
            <a:pPr algn="ctr"/>
            <a:r>
              <a:rPr lang="en-NZ" b="1" dirty="0"/>
              <a:t>$0.7M</a:t>
            </a:r>
          </a:p>
        </p:txBody>
      </p:sp>
      <p:sp>
        <p:nvSpPr>
          <p:cNvPr id="6" name="TextBox 5">
            <a:extLst>
              <a:ext uri="{FF2B5EF4-FFF2-40B4-BE49-F238E27FC236}">
                <a16:creationId xmlns:a16="http://schemas.microsoft.com/office/drawing/2014/main" id="{4B4F3400-37C2-C61C-71F1-11E09978A799}"/>
              </a:ext>
            </a:extLst>
          </p:cNvPr>
          <p:cNvSpPr txBox="1"/>
          <p:nvPr/>
        </p:nvSpPr>
        <p:spPr>
          <a:xfrm>
            <a:off x="914400" y="4940300"/>
            <a:ext cx="1092200" cy="369332"/>
          </a:xfrm>
          <a:prstGeom prst="rect">
            <a:avLst/>
          </a:prstGeom>
          <a:solidFill>
            <a:schemeClr val="bg1"/>
          </a:solidFill>
        </p:spPr>
        <p:txBody>
          <a:bodyPr wrap="square" rtlCol="0">
            <a:spAutoFit/>
          </a:bodyPr>
          <a:lstStyle/>
          <a:p>
            <a:pPr algn="ctr"/>
            <a:r>
              <a:rPr lang="en-NZ" b="1" dirty="0"/>
              <a:t>$0.6M</a:t>
            </a:r>
          </a:p>
        </p:txBody>
      </p:sp>
      <p:sp>
        <p:nvSpPr>
          <p:cNvPr id="7" name="TextBox 6">
            <a:extLst>
              <a:ext uri="{FF2B5EF4-FFF2-40B4-BE49-F238E27FC236}">
                <a16:creationId xmlns:a16="http://schemas.microsoft.com/office/drawing/2014/main" id="{6DC6CEE7-E92D-D368-D2E4-FED1D20A7E09}"/>
              </a:ext>
            </a:extLst>
          </p:cNvPr>
          <p:cNvSpPr txBox="1"/>
          <p:nvPr/>
        </p:nvSpPr>
        <p:spPr>
          <a:xfrm>
            <a:off x="6451600" y="4940300"/>
            <a:ext cx="1092200" cy="369332"/>
          </a:xfrm>
          <a:prstGeom prst="rect">
            <a:avLst/>
          </a:prstGeom>
          <a:solidFill>
            <a:schemeClr val="bg1"/>
          </a:solidFill>
        </p:spPr>
        <p:txBody>
          <a:bodyPr wrap="square" rtlCol="0">
            <a:spAutoFit/>
          </a:bodyPr>
          <a:lstStyle/>
          <a:p>
            <a:pPr algn="ctr"/>
            <a:r>
              <a:rPr lang="en-NZ" b="1" dirty="0"/>
              <a:t>$0.5M</a:t>
            </a:r>
          </a:p>
        </p:txBody>
      </p:sp>
    </p:spTree>
    <p:extLst>
      <p:ext uri="{BB962C8B-B14F-4D97-AF65-F5344CB8AC3E}">
        <p14:creationId xmlns:p14="http://schemas.microsoft.com/office/powerpoint/2010/main" val="3485350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831287-5667-210C-F34B-2F34AFDB8650}"/>
              </a:ext>
            </a:extLst>
          </p:cNvPr>
          <p:cNvSpPr>
            <a:spLocks noGrp="1"/>
          </p:cNvSpPr>
          <p:nvPr>
            <p:ph type="title"/>
          </p:nvPr>
        </p:nvSpPr>
        <p:spPr>
          <a:xfrm>
            <a:off x="286979" y="42514"/>
            <a:ext cx="11614736" cy="1516103"/>
          </a:xfrm>
        </p:spPr>
        <p:txBody>
          <a:bodyPr/>
          <a:lstStyle/>
          <a:p>
            <a:r>
              <a:rPr lang="en-NZ" dirty="0"/>
              <a:t>Freshwater Management Tool</a:t>
            </a:r>
            <a:br>
              <a:rPr lang="en-NZ" dirty="0"/>
            </a:br>
            <a:r>
              <a:rPr lang="en-NZ" sz="2400" dirty="0"/>
              <a:t>Targeting matters – save ~90% of cost for rural water quality</a:t>
            </a:r>
            <a:endParaRPr lang="en-NZ" dirty="0"/>
          </a:p>
        </p:txBody>
      </p:sp>
      <p:pic>
        <p:nvPicPr>
          <p:cNvPr id="2" name="Picture 1">
            <a:extLst>
              <a:ext uri="{FF2B5EF4-FFF2-40B4-BE49-F238E27FC236}">
                <a16:creationId xmlns:a16="http://schemas.microsoft.com/office/drawing/2014/main" id="{A603FE98-F39C-BC1F-4278-A80BB00850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3219" y="1430243"/>
            <a:ext cx="4297680" cy="4297680"/>
          </a:xfrm>
          <a:prstGeom prst="rect">
            <a:avLst/>
          </a:prstGeom>
          <a:noFill/>
          <a:ln>
            <a:noFill/>
          </a:ln>
        </p:spPr>
      </p:pic>
      <p:pic>
        <p:nvPicPr>
          <p:cNvPr id="4" name="Picture 3">
            <a:extLst>
              <a:ext uri="{FF2B5EF4-FFF2-40B4-BE49-F238E27FC236}">
                <a16:creationId xmlns:a16="http://schemas.microsoft.com/office/drawing/2014/main" id="{4190F41C-E61D-4343-7F9E-DA2D2C2149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1102" y="1454003"/>
            <a:ext cx="4297680" cy="4297680"/>
          </a:xfrm>
          <a:prstGeom prst="rect">
            <a:avLst/>
          </a:prstGeom>
          <a:noFill/>
          <a:ln>
            <a:noFill/>
          </a:ln>
        </p:spPr>
      </p:pic>
    </p:spTree>
    <p:extLst>
      <p:ext uri="{BB962C8B-B14F-4D97-AF65-F5344CB8AC3E}">
        <p14:creationId xmlns:p14="http://schemas.microsoft.com/office/powerpoint/2010/main" val="351165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DEA293-31D3-6E56-9DC7-F338074E0BA0}"/>
              </a:ext>
            </a:extLst>
          </p:cNvPr>
          <p:cNvSpPr>
            <a:spLocks noGrp="1"/>
          </p:cNvSpPr>
          <p:nvPr>
            <p:ph type="title"/>
          </p:nvPr>
        </p:nvSpPr>
        <p:spPr>
          <a:xfrm>
            <a:off x="286979" y="42514"/>
            <a:ext cx="11614736" cy="1516103"/>
          </a:xfrm>
        </p:spPr>
        <p:txBody>
          <a:bodyPr/>
          <a:lstStyle/>
          <a:p>
            <a:r>
              <a:rPr lang="en-NZ" dirty="0"/>
              <a:t>Optimisation</a:t>
            </a:r>
            <a:br>
              <a:rPr lang="en-NZ" dirty="0"/>
            </a:br>
            <a:r>
              <a:rPr lang="en-NZ" sz="2400" dirty="0"/>
              <a:t>Complex inputs &amp; approach – purpose governs design, design governs use</a:t>
            </a:r>
          </a:p>
        </p:txBody>
      </p:sp>
      <p:pic>
        <p:nvPicPr>
          <p:cNvPr id="5" name="Picture 4">
            <a:extLst>
              <a:ext uri="{FF2B5EF4-FFF2-40B4-BE49-F238E27FC236}">
                <a16:creationId xmlns:a16="http://schemas.microsoft.com/office/drawing/2014/main" id="{674228E0-0BA0-D183-AF15-F79417B9A7EF}"/>
              </a:ext>
            </a:extLst>
          </p:cNvPr>
          <p:cNvPicPr>
            <a:picLocks noChangeAspect="1"/>
          </p:cNvPicPr>
          <p:nvPr/>
        </p:nvPicPr>
        <p:blipFill>
          <a:blip r:embed="rId3"/>
          <a:stretch>
            <a:fillRect/>
          </a:stretch>
        </p:blipFill>
        <p:spPr>
          <a:xfrm>
            <a:off x="486925" y="1558616"/>
            <a:ext cx="3238009" cy="2024871"/>
          </a:xfrm>
          <a:prstGeom prst="rect">
            <a:avLst/>
          </a:prstGeom>
        </p:spPr>
      </p:pic>
      <p:pic>
        <p:nvPicPr>
          <p:cNvPr id="8" name="Picture 7">
            <a:extLst>
              <a:ext uri="{FF2B5EF4-FFF2-40B4-BE49-F238E27FC236}">
                <a16:creationId xmlns:a16="http://schemas.microsoft.com/office/drawing/2014/main" id="{0895918F-4865-BD62-9098-5DE43B26ADE7}"/>
              </a:ext>
            </a:extLst>
          </p:cNvPr>
          <p:cNvPicPr>
            <a:picLocks noChangeAspect="1"/>
          </p:cNvPicPr>
          <p:nvPr/>
        </p:nvPicPr>
        <p:blipFill rotWithShape="1">
          <a:blip r:embed="rId4"/>
          <a:srcRect b="9096"/>
          <a:stretch/>
        </p:blipFill>
        <p:spPr>
          <a:xfrm>
            <a:off x="1261988" y="3064393"/>
            <a:ext cx="3121266" cy="2024871"/>
          </a:xfrm>
          <a:prstGeom prst="rect">
            <a:avLst/>
          </a:prstGeom>
        </p:spPr>
      </p:pic>
      <p:pic>
        <p:nvPicPr>
          <p:cNvPr id="10" name="Picture 9">
            <a:extLst>
              <a:ext uri="{FF2B5EF4-FFF2-40B4-BE49-F238E27FC236}">
                <a16:creationId xmlns:a16="http://schemas.microsoft.com/office/drawing/2014/main" id="{0D5730B5-E51D-7DD0-42E7-E6EEC494D09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7798" y="1757597"/>
            <a:ext cx="2024871" cy="2024871"/>
          </a:xfrm>
          <a:prstGeom prst="rect">
            <a:avLst/>
          </a:prstGeom>
          <a:noFill/>
          <a:ln>
            <a:noFill/>
          </a:ln>
        </p:spPr>
      </p:pic>
      <p:pic>
        <p:nvPicPr>
          <p:cNvPr id="13" name="Picture 12" descr="WettestMonth_500K_01_scatter_plot">
            <a:extLst>
              <a:ext uri="{FF2B5EF4-FFF2-40B4-BE49-F238E27FC236}">
                <a16:creationId xmlns:a16="http://schemas.microsoft.com/office/drawing/2014/main" id="{16C989A0-B20E-E6B3-1B21-51B924AEB10E}"/>
              </a:ext>
            </a:extLst>
          </p:cNvPr>
          <p:cNvPicPr>
            <a:picLocks noChangeAspect="1"/>
          </p:cNvPicPr>
          <p:nvPr/>
        </p:nvPicPr>
        <p:blipFill>
          <a:blip r:embed="rId6" cstate="print">
            <a:lum/>
            <a:extLst>
              <a:ext uri="{28A0092B-C50C-407E-A947-70E740481C1C}">
                <a14:useLocalDpi xmlns:a14="http://schemas.microsoft.com/office/drawing/2010/main" val="0"/>
              </a:ext>
            </a:extLst>
          </a:blip>
          <a:stretch>
            <a:fillRect/>
          </a:stretch>
        </p:blipFill>
        <p:spPr>
          <a:xfrm>
            <a:off x="5765391" y="3064393"/>
            <a:ext cx="2699828" cy="2024871"/>
          </a:xfrm>
          <a:prstGeom prst="rect">
            <a:avLst/>
          </a:prstGeom>
        </p:spPr>
      </p:pic>
      <p:grpSp>
        <p:nvGrpSpPr>
          <p:cNvPr id="12" name="Group 11">
            <a:extLst>
              <a:ext uri="{FF2B5EF4-FFF2-40B4-BE49-F238E27FC236}">
                <a16:creationId xmlns:a16="http://schemas.microsoft.com/office/drawing/2014/main" id="{863E5C58-164A-BA98-6582-6F29384A8E9E}"/>
              </a:ext>
            </a:extLst>
          </p:cNvPr>
          <p:cNvGrpSpPr/>
          <p:nvPr/>
        </p:nvGrpSpPr>
        <p:grpSpPr>
          <a:xfrm>
            <a:off x="6177012" y="4563545"/>
            <a:ext cx="3614517" cy="1884213"/>
            <a:chOff x="6180624" y="4563545"/>
            <a:chExt cx="3614517" cy="1884213"/>
          </a:xfrm>
        </p:grpSpPr>
        <p:pic>
          <p:nvPicPr>
            <p:cNvPr id="15" name="Picture 14">
              <a:extLst>
                <a:ext uri="{FF2B5EF4-FFF2-40B4-BE49-F238E27FC236}">
                  <a16:creationId xmlns:a16="http://schemas.microsoft.com/office/drawing/2014/main" id="{1D53073B-60BB-0B57-349A-51B60CC192F0}"/>
                </a:ext>
              </a:extLst>
            </p:cNvPr>
            <p:cNvPicPr>
              <a:picLocks noChangeAspect="1"/>
            </p:cNvPicPr>
            <p:nvPr/>
          </p:nvPicPr>
          <p:blipFill>
            <a:blip r:embed="rId7"/>
            <a:stretch>
              <a:fillRect/>
            </a:stretch>
          </p:blipFill>
          <p:spPr>
            <a:xfrm>
              <a:off x="6180624" y="4563545"/>
              <a:ext cx="3614517" cy="1884213"/>
            </a:xfrm>
            <a:prstGeom prst="rect">
              <a:avLst/>
            </a:prstGeom>
          </p:spPr>
        </p:pic>
        <p:cxnSp>
          <p:nvCxnSpPr>
            <p:cNvPr id="16" name="Straight Connector 15">
              <a:extLst>
                <a:ext uri="{FF2B5EF4-FFF2-40B4-BE49-F238E27FC236}">
                  <a16:creationId xmlns:a16="http://schemas.microsoft.com/office/drawing/2014/main" id="{D896B602-AF4A-15E4-A4E8-066EA13733D8}"/>
                </a:ext>
              </a:extLst>
            </p:cNvPr>
            <p:cNvCxnSpPr>
              <a:cxnSpLocks/>
            </p:cNvCxnSpPr>
            <p:nvPr/>
          </p:nvCxnSpPr>
          <p:spPr>
            <a:xfrm>
              <a:off x="6467628" y="5893097"/>
              <a:ext cx="3271686"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40F52D7B-6797-B4CB-728D-9A8D4DFE5BD8}"/>
                </a:ext>
              </a:extLst>
            </p:cNvPr>
            <p:cNvCxnSpPr>
              <a:cxnSpLocks/>
            </p:cNvCxnSpPr>
            <p:nvPr/>
          </p:nvCxnSpPr>
          <p:spPr>
            <a:xfrm>
              <a:off x="6467628" y="5827448"/>
              <a:ext cx="3327513"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1" name="Rectangle 20">
            <a:extLst>
              <a:ext uri="{FF2B5EF4-FFF2-40B4-BE49-F238E27FC236}">
                <a16:creationId xmlns:a16="http://schemas.microsoft.com/office/drawing/2014/main" id="{5BCC436C-18B9-DE36-645C-A4B7BD8D0C03}"/>
              </a:ext>
            </a:extLst>
          </p:cNvPr>
          <p:cNvSpPr/>
          <p:nvPr/>
        </p:nvSpPr>
        <p:spPr>
          <a:xfrm>
            <a:off x="1401252" y="3082208"/>
            <a:ext cx="2936951" cy="2094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a:extLst>
              <a:ext uri="{FF2B5EF4-FFF2-40B4-BE49-F238E27FC236}">
                <a16:creationId xmlns:a16="http://schemas.microsoft.com/office/drawing/2014/main" id="{36143A22-0AEB-9D2C-5BB2-9BC6AD11522C}"/>
              </a:ext>
            </a:extLst>
          </p:cNvPr>
          <p:cNvPicPr>
            <a:picLocks noChangeAspect="1"/>
          </p:cNvPicPr>
          <p:nvPr/>
        </p:nvPicPr>
        <p:blipFill>
          <a:blip r:embed="rId8"/>
          <a:stretch>
            <a:fillRect/>
          </a:stretch>
        </p:blipFill>
        <p:spPr>
          <a:xfrm>
            <a:off x="2105929" y="4456742"/>
            <a:ext cx="3576363" cy="2024871"/>
          </a:xfrm>
          <a:prstGeom prst="rect">
            <a:avLst/>
          </a:prstGeom>
        </p:spPr>
      </p:pic>
      <p:pic>
        <p:nvPicPr>
          <p:cNvPr id="22" name="Picture 21">
            <a:extLst>
              <a:ext uri="{FF2B5EF4-FFF2-40B4-BE49-F238E27FC236}">
                <a16:creationId xmlns:a16="http://schemas.microsoft.com/office/drawing/2014/main" id="{77F817CB-320A-8B47-A2B5-6244DEEC911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8899" y="1411245"/>
            <a:ext cx="9304604" cy="5345569"/>
          </a:xfrm>
          <a:prstGeom prst="rect">
            <a:avLst/>
          </a:prstGeom>
          <a:noFill/>
        </p:spPr>
      </p:pic>
    </p:spTree>
    <p:extLst>
      <p:ext uri="{BB962C8B-B14F-4D97-AF65-F5344CB8AC3E}">
        <p14:creationId xmlns:p14="http://schemas.microsoft.com/office/powerpoint/2010/main" val="14987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KC0051 Powerpoint_4-3 Screen v2">
  <a:themeElements>
    <a:clrScheme name="AC">
      <a:dk1>
        <a:sysClr val="windowText" lastClr="000000"/>
      </a:dk1>
      <a:lt1>
        <a:sysClr val="window" lastClr="FFFFFF"/>
      </a:lt1>
      <a:dk2>
        <a:srgbClr val="1F497D"/>
      </a:dk2>
      <a:lt2>
        <a:srgbClr val="EEECE1"/>
      </a:lt2>
      <a:accent1>
        <a:srgbClr val="1592C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KC0051 Powerpoint_4-3 Screen v2.potx" id="{7CEFD6A6-1CB1-4C02-8A7B-9C6922336E4E}" vid="{16299171-9ACB-4FE7-B495-991108F6293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bf58d84-5e20-4a41-aa73-0a6f7670ae44">
      <Terms xmlns="http://schemas.microsoft.com/office/infopath/2007/PartnerControls"/>
    </lcf76f155ced4ddcb4097134ff3c332f>
    <TaxCatchAll xmlns="ed53b97b-cfb5-43fb-98c8-420dca68bc0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16" ma:contentTypeDescription="Create a new document." ma:contentTypeScope="" ma:versionID="c62304dd76f6b7d5ed8e2c9594665c1d">
  <xsd:schema xmlns:xsd="http://www.w3.org/2001/XMLSchema" xmlns:xs="http://www.w3.org/2001/XMLSchema" xmlns:p="http://schemas.microsoft.com/office/2006/metadata/properties" xmlns:ns2="1bf58d84-5e20-4a41-aa73-0a6f7670ae44" xmlns:ns3="ed53b97b-cfb5-43fb-98c8-420dca68bc0c" targetNamespace="http://schemas.microsoft.com/office/2006/metadata/properties" ma:root="true" ma:fieldsID="788901bc87c6534e3c103d3a989455eb" ns2:_="" ns3:_="">
    <xsd:import namespace="1bf58d84-5e20-4a41-aa73-0a6f7670ae44"/>
    <xsd:import namespace="ed53b97b-cfb5-43fb-98c8-420dca68bc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0e5db3c-8ba6-4bd5-be1c-b4e1caae56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53b97b-cfb5-43fb-98c8-420dca68bc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7a1829-6093-4983-9065-48e89054a285}" ma:internalName="TaxCatchAll" ma:showField="CatchAllData" ma:web="ed53b97b-cfb5-43fb-98c8-420dca68bc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FC69D5-2020-48F1-8977-48F08AA1A6AF}">
  <ds:schemaRefs>
    <ds:schemaRef ds:uri="http://schemas.microsoft.com/office/2006/metadata/properties"/>
    <ds:schemaRef ds:uri="7d062dad-afad-4095-9eeb-c610b3a44cc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93a992ce-e096-4c5a-8575-7e3d6da406ce"/>
    <ds:schemaRef ds:uri="http://www.w3.org/XML/1998/namespace"/>
    <ds:schemaRef ds:uri="http://purl.org/dc/dcmitype/"/>
  </ds:schemaRefs>
</ds:datastoreItem>
</file>

<file path=customXml/itemProps2.xml><?xml version="1.0" encoding="utf-8"?>
<ds:datastoreItem xmlns:ds="http://schemas.openxmlformats.org/officeDocument/2006/customXml" ds:itemID="{C80286D3-4F96-4D26-A19F-AD0300CACA5D}"/>
</file>

<file path=customXml/itemProps3.xml><?xml version="1.0" encoding="utf-8"?>
<ds:datastoreItem xmlns:ds="http://schemas.openxmlformats.org/officeDocument/2006/customXml" ds:itemID="{6D9A5B6F-F483-49A8-AC4E-F42964BB96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56721</TotalTime>
  <Words>4771</Words>
  <Application>Microsoft Office PowerPoint</Application>
  <PresentationFormat>Widescreen</PresentationFormat>
  <Paragraphs>439</Paragraphs>
  <Slides>34</Slides>
  <Notes>34</Notes>
  <HiddenSlides>21</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Arial</vt:lpstr>
      <vt:lpstr>Arial Rounded MT Bold</vt:lpstr>
      <vt:lpstr>Calibri</vt:lpstr>
      <vt:lpstr>Cambria Math</vt:lpstr>
      <vt:lpstr>National 2 XBold</vt:lpstr>
      <vt:lpstr>Open Sans</vt:lpstr>
      <vt:lpstr>Segoe UI</vt:lpstr>
      <vt:lpstr>Times New Roman</vt:lpstr>
      <vt:lpstr>Wingdings</vt:lpstr>
      <vt:lpstr>Office Theme</vt:lpstr>
      <vt:lpstr>AKC0051 Powerpoint_4-3 Screen v2</vt:lpstr>
      <vt:lpstr>Outcomes and lessons: Trading cost for complexity Freshwater Management Tool</vt:lpstr>
      <vt:lpstr>Outcomes &amp; Lessons Freshwater Management Tool</vt:lpstr>
      <vt:lpstr>Freshwater Management Tool Choice matters – save ~75% of cost for urban water quality with “source controls”</vt:lpstr>
      <vt:lpstr>Freshwater Management Tool Choice matters – save ~75% of cost, be more targeted</vt:lpstr>
      <vt:lpstr>Freshwater Management Tool Targeting matters – save ~90% of cost for rural water quality</vt:lpstr>
      <vt:lpstr>Freshwater Management Tool Targeting matters – save ~90% of cost for rural water quality</vt:lpstr>
      <vt:lpstr>Freshwater Management Tool Targeting matters – save ~90% of cost for rural water quality</vt:lpstr>
      <vt:lpstr>Freshwater Management Tool Targeting matters – save ~90% of cost for rural water quality</vt:lpstr>
      <vt:lpstr>Optimisation Complex inputs &amp; approach – purpose governs design, design governs use</vt:lpstr>
      <vt:lpstr>Optimisation Input complexity – lifecycle costing &amp; size</vt:lpstr>
      <vt:lpstr>Optimisation Input complexity – lifecycle costing &amp; standardised size</vt:lpstr>
      <vt:lpstr>Optimisation Complex inputs &amp; approach – purpose governs design, design governs use</vt:lpstr>
      <vt:lpstr>PowerPoint Presentation</vt:lpstr>
      <vt:lpstr>PowerPoint Presentation</vt:lpstr>
      <vt:lpstr>Optimisation Approach complexity – design &amp; parameterisation of interventions</vt:lpstr>
      <vt:lpstr>Optimisation Approach complexity – treatment train &amp; stream erosion</vt:lpstr>
      <vt:lpstr>Optimisation Complex inputs &amp; approach – purpose governs design, design governs use</vt:lpstr>
      <vt:lpstr>Optimisation Approach complexity – assessment points</vt:lpstr>
      <vt:lpstr>Optimisation Approach complexity – library choices (rural or urban)</vt:lpstr>
      <vt:lpstr>Optimisation Complex inputs &amp; approach – purpose governs design, design governs use</vt:lpstr>
      <vt:lpstr>Optimisation Approach complexity (Tier 1) – Best solutions</vt:lpstr>
      <vt:lpstr>Optimisation Approach complexity (Tier 1) – Best solutions</vt:lpstr>
      <vt:lpstr>PowerPoint Presentation</vt:lpstr>
      <vt:lpstr>Lessons learned Management tools trade cost for complexity… necessary complexity</vt:lpstr>
      <vt:lpstr>Optimisation Approach complexity (Tier 1) – Best solutions boundary condition choices</vt:lpstr>
      <vt:lpstr>Optimisation Approach complexity (Tier 1) – Production run &amp; critical condition</vt:lpstr>
      <vt:lpstr>Optimisation complexity Integrated optimisation (Tier 2) sub-catchment  assessment point</vt:lpstr>
      <vt:lpstr>Freshwater Management Tool Strategic use &amp; management design</vt:lpstr>
      <vt:lpstr>PowerPoint Presentation</vt:lpstr>
      <vt:lpstr>PowerPoint Presentation</vt:lpstr>
      <vt:lpstr>Key messages &amp; Thanks Management tools essential to reducing cost &amp; delivering outcomes</vt:lpstr>
      <vt:lpstr>Freshwater Management Tool Powerful &amp; valuable tool – purposely designed &amp; defensibly simple</vt:lpstr>
      <vt:lpstr>Optimisation Approach complexity – design &amp; parameterisation of interventions</vt:lpstr>
      <vt:lpstr>Optimisation Approach complexity – design &amp; parameterisation of interventions</vt:lpstr>
    </vt:vector>
  </TitlesOfParts>
  <Company>Auckland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FWMT Team</dc:creator>
  <cp:lastModifiedBy>Encore Event Technologies</cp:lastModifiedBy>
  <cp:revision>207</cp:revision>
  <cp:lastPrinted>2023-05-22T04:25:59Z</cp:lastPrinted>
  <dcterms:created xsi:type="dcterms:W3CDTF">2016-04-21T05:38:26Z</dcterms:created>
  <dcterms:modified xsi:type="dcterms:W3CDTF">2023-05-23T22:14:49Z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0x0101006262167B60DA5D4AB2761677C51E1073</vt:lpwstr>
  </property>
</Properties>
</file>