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66" r:id="rId6"/>
  </p:sldMasterIdLst>
  <p:notesMasterIdLst>
    <p:notesMasterId r:id="rId43"/>
  </p:notesMasterIdLst>
  <p:sldIdLst>
    <p:sldId id="276" r:id="rId7"/>
    <p:sldId id="268" r:id="rId8"/>
    <p:sldId id="277" r:id="rId9"/>
    <p:sldId id="295" r:id="rId10"/>
    <p:sldId id="296" r:id="rId11"/>
    <p:sldId id="5919" r:id="rId12"/>
    <p:sldId id="294" r:id="rId13"/>
    <p:sldId id="283" r:id="rId14"/>
    <p:sldId id="278" r:id="rId15"/>
    <p:sldId id="5922" r:id="rId16"/>
    <p:sldId id="5934" r:id="rId17"/>
    <p:sldId id="5927" r:id="rId18"/>
    <p:sldId id="279" r:id="rId19"/>
    <p:sldId id="281" r:id="rId20"/>
    <p:sldId id="5935" r:id="rId21"/>
    <p:sldId id="5926" r:id="rId22"/>
    <p:sldId id="5925" r:id="rId23"/>
    <p:sldId id="5928" r:id="rId24"/>
    <p:sldId id="5929" r:id="rId25"/>
    <p:sldId id="5931" r:id="rId26"/>
    <p:sldId id="5932" r:id="rId27"/>
    <p:sldId id="5933" r:id="rId28"/>
    <p:sldId id="5936" r:id="rId29"/>
    <p:sldId id="5937" r:id="rId30"/>
    <p:sldId id="5938" r:id="rId31"/>
    <p:sldId id="272" r:id="rId32"/>
    <p:sldId id="282" r:id="rId33"/>
    <p:sldId id="284" r:id="rId34"/>
    <p:sldId id="285" r:id="rId35"/>
    <p:sldId id="286" r:id="rId36"/>
    <p:sldId id="5923" r:id="rId37"/>
    <p:sldId id="289" r:id="rId38"/>
    <p:sldId id="291" r:id="rId39"/>
    <p:sldId id="293" r:id="rId40"/>
    <p:sldId id="5924" r:id="rId41"/>
    <p:sldId id="274" r:id="rId4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9FDF40-0AD2-F89E-5407-CE4D6A34B1FB}" name="Ashley Cornor" initials="AC" userId="S::ashley.cornor@taumataarowai.govt.nz::15a0b3a0-5476-439d-8671-5a5be1354b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C5"/>
    <a:srgbClr val="00B1E3"/>
    <a:srgbClr val="FF6600"/>
    <a:srgbClr val="F85514"/>
    <a:srgbClr val="005A81"/>
    <a:srgbClr val="F863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C9C76-9BD6-AA81-7FBA-588FC9F17783}" v="23" dt="2023-10-15T02:59:35.804"/>
    <p1510:client id="{BD7D350C-52ED-4DFE-BBCE-85A5D08CE461}" v="1454" dt="2023-10-15T06:33:03.19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8" Type="http://schemas.microsoft.com/office/2016/11/relationships/changesInfo" Target="changesInfos/changesInfo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a Bruce" userId="S::leanna.bruce@taumataarowai.govt.nz::756170ed-c8f0-41bc-81cd-ed65af0d83bb" providerId="AD" clId="Web-{B42C7AA4-4BBA-9754-BD6B-830EC79552F3}"/>
    <pc:docChg chg="modSld">
      <pc:chgData name="Leanna Bruce" userId="S::leanna.bruce@taumataarowai.govt.nz::756170ed-c8f0-41bc-81cd-ed65af0d83bb" providerId="AD" clId="Web-{B42C7AA4-4BBA-9754-BD6B-830EC79552F3}" dt="2023-10-13T03:09:48.774" v="49"/>
      <pc:docMkLst>
        <pc:docMk/>
      </pc:docMkLst>
      <pc:sldChg chg="modSp delCm modCm">
        <pc:chgData name="Leanna Bruce" userId="S::leanna.bruce@taumataarowai.govt.nz::756170ed-c8f0-41bc-81cd-ed65af0d83bb" providerId="AD" clId="Web-{B42C7AA4-4BBA-9754-BD6B-830EC79552F3}" dt="2023-10-13T03:09:48.774" v="49"/>
        <pc:sldMkLst>
          <pc:docMk/>
          <pc:sldMk cId="1327793439" sldId="294"/>
        </pc:sldMkLst>
        <pc:spChg chg="mod">
          <ac:chgData name="Leanna Bruce" userId="S::leanna.bruce@taumataarowai.govt.nz::756170ed-c8f0-41bc-81cd-ed65af0d83bb" providerId="AD" clId="Web-{B42C7AA4-4BBA-9754-BD6B-830EC79552F3}" dt="2023-10-13T03:09:48.665" v="48" actId="20577"/>
          <ac:spMkLst>
            <pc:docMk/>
            <pc:sldMk cId="1327793439" sldId="294"/>
            <ac:spMk id="6" creationId="{21E35295-82E0-E74A-BBC3-6C8F579B0775}"/>
          </ac:spMkLst>
        </pc:spChg>
        <pc:extLst>
          <p:ext xmlns:p="http://schemas.openxmlformats.org/presentationml/2006/main" uri="{D6D511B9-2390-475A-947B-AFAB55BFBCF1}">
            <pc226:cmChg xmlns:pc226="http://schemas.microsoft.com/office/powerpoint/2022/06/main/command" chg="del mod">
              <pc226:chgData name="Leanna Bruce" userId="S::leanna.bruce@taumataarowai.govt.nz::756170ed-c8f0-41bc-81cd-ed65af0d83bb" providerId="AD" clId="Web-{B42C7AA4-4BBA-9754-BD6B-830EC79552F3}" dt="2023-10-13T03:09:48.774" v="49"/>
              <pc2:cmMkLst xmlns:pc2="http://schemas.microsoft.com/office/powerpoint/2019/9/main/command">
                <pc:docMk/>
                <pc:sldMk cId="1327793439" sldId="294"/>
                <pc2:cmMk id="{C92BF704-5342-43F0-9A57-8C1F9AAEDD09}"/>
              </pc2:cmMkLst>
            </pc226:cmChg>
            <pc226:cmChg xmlns:pc226="http://schemas.microsoft.com/office/powerpoint/2022/06/main/command" chg="mod">
              <pc226:chgData name="Leanna Bruce" userId="S::leanna.bruce@taumataarowai.govt.nz::756170ed-c8f0-41bc-81cd-ed65af0d83bb" providerId="AD" clId="Web-{B42C7AA4-4BBA-9754-BD6B-830EC79552F3}" dt="2023-10-13T03:09:46.399" v="47" actId="20577"/>
              <pc2:cmMkLst xmlns:pc2="http://schemas.microsoft.com/office/powerpoint/2019/9/main/command">
                <pc:docMk/>
                <pc:sldMk cId="1327793439" sldId="294"/>
                <pc2:cmMk id="{42185318-C36F-4FEA-BABF-C2B2D676A90F}"/>
              </pc2:cmMkLst>
            </pc226:cmChg>
          </p:ext>
        </pc:extLst>
      </pc:sldChg>
      <pc:sldChg chg="modSp delCm">
        <pc:chgData name="Leanna Bruce" userId="S::leanna.bruce@taumataarowai.govt.nz::756170ed-c8f0-41bc-81cd-ed65af0d83bb" providerId="AD" clId="Web-{B42C7AA4-4BBA-9754-BD6B-830EC79552F3}" dt="2023-10-13T03:08:47.445" v="2"/>
        <pc:sldMkLst>
          <pc:docMk/>
          <pc:sldMk cId="989649366" sldId="296"/>
        </pc:sldMkLst>
        <pc:spChg chg="mod">
          <ac:chgData name="Leanna Bruce" userId="S::leanna.bruce@taumataarowai.govt.nz::756170ed-c8f0-41bc-81cd-ed65af0d83bb" providerId="AD" clId="Web-{B42C7AA4-4BBA-9754-BD6B-830EC79552F3}" dt="2023-10-13T03:08:47.320" v="1" actId="20577"/>
          <ac:spMkLst>
            <pc:docMk/>
            <pc:sldMk cId="989649366" sldId="296"/>
            <ac:spMk id="6" creationId="{21E35295-82E0-E74A-BBC3-6C8F579B0775}"/>
          </ac:spMkLst>
        </pc:spChg>
        <pc:extLst>
          <p:ext xmlns:p="http://schemas.openxmlformats.org/presentationml/2006/main" uri="{D6D511B9-2390-475A-947B-AFAB55BFBCF1}">
            <pc226:cmChg xmlns:pc226="http://schemas.microsoft.com/office/powerpoint/2022/06/main/command" chg="del">
              <pc226:chgData name="Leanna Bruce" userId="S::leanna.bruce@taumataarowai.govt.nz::756170ed-c8f0-41bc-81cd-ed65af0d83bb" providerId="AD" clId="Web-{B42C7AA4-4BBA-9754-BD6B-830EC79552F3}" dt="2023-10-13T03:08:47.445" v="2"/>
              <pc2:cmMkLst xmlns:pc2="http://schemas.microsoft.com/office/powerpoint/2019/9/main/command">
                <pc:docMk/>
                <pc:sldMk cId="989649366" sldId="296"/>
                <pc2:cmMk id="{AC8BF2F3-C2A0-4D4F-B9DB-912257DDAEE1}"/>
              </pc2:cmMkLst>
            </pc226:cmChg>
          </p:ext>
        </pc:extLst>
      </pc:sldChg>
    </pc:docChg>
  </pc:docChgLst>
  <pc:docChgLst>
    <pc:chgData name="Leanna Bruce" userId="S::leanna.bruce@taumataarowai.govt.nz::756170ed-c8f0-41bc-81cd-ed65af0d83bb" providerId="AD" clId="Web-{A97C9C76-9BD6-AA81-7FBA-588FC9F17783}"/>
    <pc:docChg chg="modSld">
      <pc:chgData name="Leanna Bruce" userId="S::leanna.bruce@taumataarowai.govt.nz::756170ed-c8f0-41bc-81cd-ed65af0d83bb" providerId="AD" clId="Web-{A97C9C76-9BD6-AA81-7FBA-588FC9F17783}" dt="2023-10-15T02:59:35.804" v="4" actId="20577"/>
      <pc:docMkLst>
        <pc:docMk/>
      </pc:docMkLst>
      <pc:sldChg chg="modSp">
        <pc:chgData name="Leanna Bruce" userId="S::leanna.bruce@taumataarowai.govt.nz::756170ed-c8f0-41bc-81cd-ed65af0d83bb" providerId="AD" clId="Web-{A97C9C76-9BD6-AA81-7FBA-588FC9F17783}" dt="2023-10-15T02:59:35.804" v="4" actId="20577"/>
        <pc:sldMkLst>
          <pc:docMk/>
          <pc:sldMk cId="3596406833" sldId="276"/>
        </pc:sldMkLst>
        <pc:spChg chg="mod">
          <ac:chgData name="Leanna Bruce" userId="S::leanna.bruce@taumataarowai.govt.nz::756170ed-c8f0-41bc-81cd-ed65af0d83bb" providerId="AD" clId="Web-{A97C9C76-9BD6-AA81-7FBA-588FC9F17783}" dt="2023-10-15T02:59:35.804" v="4" actId="20577"/>
          <ac:spMkLst>
            <pc:docMk/>
            <pc:sldMk cId="3596406833" sldId="276"/>
            <ac:spMk id="13" creationId="{E2D471C6-C16D-DC49-931C-E4EF720FE144}"/>
          </ac:spMkLst>
        </pc:spChg>
      </pc:sldChg>
    </pc:docChg>
  </pc:docChgLst>
  <pc:docChgLst>
    <pc:chgData name="Leanna Bruce" userId="756170ed-c8f0-41bc-81cd-ed65af0d83bb" providerId="ADAL" clId="{96C0C6A1-7693-4878-A64B-ABA8939070B5}"/>
    <pc:docChg chg="undo custSel addSld delSld modSld sldOrd">
      <pc:chgData name="Leanna Bruce" userId="756170ed-c8f0-41bc-81cd-ed65af0d83bb" providerId="ADAL" clId="{96C0C6A1-7693-4878-A64B-ABA8939070B5}" dt="2023-10-10T23:48:28.730" v="3885" actId="20577"/>
      <pc:docMkLst>
        <pc:docMk/>
      </pc:docMkLst>
      <pc:sldChg chg="del">
        <pc:chgData name="Leanna Bruce" userId="756170ed-c8f0-41bc-81cd-ed65af0d83bb" providerId="ADAL" clId="{96C0C6A1-7693-4878-A64B-ABA8939070B5}" dt="2023-10-10T08:58:55.712" v="217" actId="47"/>
        <pc:sldMkLst>
          <pc:docMk/>
          <pc:sldMk cId="0" sldId="257"/>
        </pc:sldMkLst>
      </pc:sldChg>
      <pc:sldChg chg="addSp delSp modSp mod modNotesTx">
        <pc:chgData name="Leanna Bruce" userId="756170ed-c8f0-41bc-81cd-ed65af0d83bb" providerId="ADAL" clId="{96C0C6A1-7693-4878-A64B-ABA8939070B5}" dt="2023-10-10T23:47:18.142" v="3841" actId="1076"/>
        <pc:sldMkLst>
          <pc:docMk/>
          <pc:sldMk cId="2374488326" sldId="268"/>
        </pc:sldMkLst>
        <pc:spChg chg="add del mod">
          <ac:chgData name="Leanna Bruce" userId="756170ed-c8f0-41bc-81cd-ed65af0d83bb" providerId="ADAL" clId="{96C0C6A1-7693-4878-A64B-ABA8939070B5}" dt="2023-10-10T23:45:05.769" v="3817" actId="478"/>
          <ac:spMkLst>
            <pc:docMk/>
            <pc:sldMk cId="2374488326" sldId="268"/>
            <ac:spMk id="3" creationId="{00000000-0000-0000-0000-000000000000}"/>
          </ac:spMkLst>
        </pc:spChg>
        <pc:spChg chg="del mod">
          <ac:chgData name="Leanna Bruce" userId="756170ed-c8f0-41bc-81cd-ed65af0d83bb" providerId="ADAL" clId="{96C0C6A1-7693-4878-A64B-ABA8939070B5}" dt="2023-10-10T23:45:08.883" v="3818" actId="478"/>
          <ac:spMkLst>
            <pc:docMk/>
            <pc:sldMk cId="2374488326" sldId="268"/>
            <ac:spMk id="4" creationId="{00000000-0000-0000-0000-000000000000}"/>
          </ac:spMkLst>
        </pc:spChg>
        <pc:spChg chg="add del">
          <ac:chgData name="Leanna Bruce" userId="756170ed-c8f0-41bc-81cd-ed65af0d83bb" providerId="ADAL" clId="{96C0C6A1-7693-4878-A64B-ABA8939070B5}" dt="2023-10-10T22:09:42.456" v="311" actId="22"/>
          <ac:spMkLst>
            <pc:docMk/>
            <pc:sldMk cId="2374488326" sldId="268"/>
            <ac:spMk id="5" creationId="{C01C027A-B041-2BF8-5D98-55CE5FB03C59}"/>
          </ac:spMkLst>
        </pc:spChg>
        <pc:spChg chg="del mod">
          <ac:chgData name="Leanna Bruce" userId="756170ed-c8f0-41bc-81cd-ed65af0d83bb" providerId="ADAL" clId="{96C0C6A1-7693-4878-A64B-ABA8939070B5}" dt="2023-10-10T23:45:11.344" v="3819" actId="478"/>
          <ac:spMkLst>
            <pc:docMk/>
            <pc:sldMk cId="2374488326" sldId="268"/>
            <ac:spMk id="6" creationId="{21E35295-82E0-E74A-BBC3-6C8F579B0775}"/>
          </ac:spMkLst>
        </pc:spChg>
        <pc:picChg chg="add del">
          <ac:chgData name="Leanna Bruce" userId="756170ed-c8f0-41bc-81cd-ed65af0d83bb" providerId="ADAL" clId="{96C0C6A1-7693-4878-A64B-ABA8939070B5}" dt="2023-10-10T22:09:49.497" v="313" actId="478"/>
          <ac:picMkLst>
            <pc:docMk/>
            <pc:sldMk cId="2374488326" sldId="268"/>
            <ac:picMk id="9" creationId="{FFA9766C-5A37-105D-93D4-7D7BADD586CC}"/>
          </ac:picMkLst>
        </pc:picChg>
        <pc:picChg chg="add del mod">
          <ac:chgData name="Leanna Bruce" userId="756170ed-c8f0-41bc-81cd-ed65af0d83bb" providerId="ADAL" clId="{96C0C6A1-7693-4878-A64B-ABA8939070B5}" dt="2023-10-10T23:41:13.257" v="3803" actId="478"/>
          <ac:picMkLst>
            <pc:docMk/>
            <pc:sldMk cId="2374488326" sldId="268"/>
            <ac:picMk id="12" creationId="{1DFECE5F-0EC0-7F1F-308D-09CC00892806}"/>
          </ac:picMkLst>
        </pc:picChg>
        <pc:picChg chg="add mod">
          <ac:chgData name="Leanna Bruce" userId="756170ed-c8f0-41bc-81cd-ed65af0d83bb" providerId="ADAL" clId="{96C0C6A1-7693-4878-A64B-ABA8939070B5}" dt="2023-10-10T23:47:18.142" v="3841" actId="1076"/>
          <ac:picMkLst>
            <pc:docMk/>
            <pc:sldMk cId="2374488326" sldId="268"/>
            <ac:picMk id="14" creationId="{DB298833-3E85-0CC3-E6E9-53E5F3F5557C}"/>
          </ac:picMkLst>
        </pc:picChg>
      </pc:sldChg>
      <pc:sldChg chg="del">
        <pc:chgData name="Leanna Bruce" userId="756170ed-c8f0-41bc-81cd-ed65af0d83bb" providerId="ADAL" clId="{96C0C6A1-7693-4878-A64B-ABA8939070B5}" dt="2023-10-10T08:59:07.508" v="219" actId="47"/>
        <pc:sldMkLst>
          <pc:docMk/>
          <pc:sldMk cId="3518390785" sldId="269"/>
        </pc:sldMkLst>
      </pc:sldChg>
      <pc:sldChg chg="del">
        <pc:chgData name="Leanna Bruce" userId="756170ed-c8f0-41bc-81cd-ed65af0d83bb" providerId="ADAL" clId="{96C0C6A1-7693-4878-A64B-ABA8939070B5}" dt="2023-10-10T08:59:09.046" v="220" actId="47"/>
        <pc:sldMkLst>
          <pc:docMk/>
          <pc:sldMk cId="1034800764" sldId="270"/>
        </pc:sldMkLst>
      </pc:sldChg>
      <pc:sldChg chg="del">
        <pc:chgData name="Leanna Bruce" userId="756170ed-c8f0-41bc-81cd-ed65af0d83bb" providerId="ADAL" clId="{96C0C6A1-7693-4878-A64B-ABA8939070B5}" dt="2023-10-10T08:59:11.294" v="221" actId="47"/>
        <pc:sldMkLst>
          <pc:docMk/>
          <pc:sldMk cId="3145543587" sldId="271"/>
        </pc:sldMkLst>
      </pc:sldChg>
      <pc:sldChg chg="del">
        <pc:chgData name="Leanna Bruce" userId="756170ed-c8f0-41bc-81cd-ed65af0d83bb" providerId="ADAL" clId="{96C0C6A1-7693-4878-A64B-ABA8939070B5}" dt="2023-10-10T08:59:01.078" v="218" actId="47"/>
        <pc:sldMkLst>
          <pc:docMk/>
          <pc:sldMk cId="14956686" sldId="272"/>
        </pc:sldMkLst>
      </pc:sldChg>
      <pc:sldChg chg="ord">
        <pc:chgData name="Leanna Bruce" userId="756170ed-c8f0-41bc-81cd-ed65af0d83bb" providerId="ADAL" clId="{96C0C6A1-7693-4878-A64B-ABA8939070B5}" dt="2023-10-10T22:10:41.027" v="385"/>
        <pc:sldMkLst>
          <pc:docMk/>
          <pc:sldMk cId="1921471547" sldId="274"/>
        </pc:sldMkLst>
      </pc:sldChg>
      <pc:sldChg chg="del">
        <pc:chgData name="Leanna Bruce" userId="756170ed-c8f0-41bc-81cd-ed65af0d83bb" providerId="ADAL" clId="{96C0C6A1-7693-4878-A64B-ABA8939070B5}" dt="2023-10-10T08:56:05.892" v="0" actId="47"/>
        <pc:sldMkLst>
          <pc:docMk/>
          <pc:sldMk cId="4128156505" sldId="275"/>
        </pc:sldMkLst>
      </pc:sldChg>
      <pc:sldChg chg="addSp modSp mod">
        <pc:chgData name="Leanna Bruce" userId="756170ed-c8f0-41bc-81cd-ed65af0d83bb" providerId="ADAL" clId="{96C0C6A1-7693-4878-A64B-ABA8939070B5}" dt="2023-10-10T23:38:30.141" v="3799" actId="113"/>
        <pc:sldMkLst>
          <pc:docMk/>
          <pc:sldMk cId="3596406833" sldId="276"/>
        </pc:sldMkLst>
        <pc:spChg chg="add mod">
          <ac:chgData name="Leanna Bruce" userId="756170ed-c8f0-41bc-81cd-ed65af0d83bb" providerId="ADAL" clId="{96C0C6A1-7693-4878-A64B-ABA8939070B5}" dt="2023-10-10T23:38:30.141" v="3799" actId="113"/>
          <ac:spMkLst>
            <pc:docMk/>
            <pc:sldMk cId="3596406833" sldId="276"/>
            <ac:spMk id="2" creationId="{0644B808-0D3B-DDB0-BF20-038AA08E78D3}"/>
          </ac:spMkLst>
        </pc:spChg>
        <pc:spChg chg="mod">
          <ac:chgData name="Leanna Bruce" userId="756170ed-c8f0-41bc-81cd-ed65af0d83bb" providerId="ADAL" clId="{96C0C6A1-7693-4878-A64B-ABA8939070B5}" dt="2023-10-10T22:09:00.345" v="305" actId="20577"/>
          <ac:spMkLst>
            <pc:docMk/>
            <pc:sldMk cId="3596406833" sldId="276"/>
            <ac:spMk id="13" creationId="{E2D471C6-C16D-DC49-931C-E4EF720FE144}"/>
          </ac:spMkLst>
        </pc:spChg>
        <pc:picChg chg="mod">
          <ac:chgData name="Leanna Bruce" userId="756170ed-c8f0-41bc-81cd-ed65af0d83bb" providerId="ADAL" clId="{96C0C6A1-7693-4878-A64B-ABA8939070B5}" dt="2023-10-10T08:57:24.555" v="139" actId="1076"/>
          <ac:picMkLst>
            <pc:docMk/>
            <pc:sldMk cId="3596406833" sldId="276"/>
            <ac:picMk id="7" creationId="{55A1C00F-631F-E64A-B054-200412879713}"/>
          </ac:picMkLst>
        </pc:picChg>
      </pc:sldChg>
      <pc:sldChg chg="del">
        <pc:chgData name="Leanna Bruce" userId="756170ed-c8f0-41bc-81cd-ed65af0d83bb" providerId="ADAL" clId="{96C0C6A1-7693-4878-A64B-ABA8939070B5}" dt="2023-10-10T08:56:07.962" v="1" actId="47"/>
        <pc:sldMkLst>
          <pc:docMk/>
          <pc:sldMk cId="500499516" sldId="277"/>
        </pc:sldMkLst>
      </pc:sldChg>
      <pc:sldChg chg="delSp modSp add mod modNotesTx">
        <pc:chgData name="Leanna Bruce" userId="756170ed-c8f0-41bc-81cd-ed65af0d83bb" providerId="ADAL" clId="{96C0C6A1-7693-4878-A64B-ABA8939070B5}" dt="2023-10-10T23:46:57.550" v="3839" actId="20577"/>
        <pc:sldMkLst>
          <pc:docMk/>
          <pc:sldMk cId="2240894719" sldId="277"/>
        </pc:sldMkLst>
        <pc:spChg chg="del">
          <ac:chgData name="Leanna Bruce" userId="756170ed-c8f0-41bc-81cd-ed65af0d83bb" providerId="ADAL" clId="{96C0C6A1-7693-4878-A64B-ABA8939070B5}" dt="2023-10-10T23:45:59.727" v="3828" actId="478"/>
          <ac:spMkLst>
            <pc:docMk/>
            <pc:sldMk cId="2240894719" sldId="277"/>
            <ac:spMk id="3" creationId="{00000000-0000-0000-0000-000000000000}"/>
          </ac:spMkLst>
        </pc:spChg>
        <pc:spChg chg="del mod">
          <ac:chgData name="Leanna Bruce" userId="756170ed-c8f0-41bc-81cd-ed65af0d83bb" providerId="ADAL" clId="{96C0C6A1-7693-4878-A64B-ABA8939070B5}" dt="2023-10-10T23:46:05.178" v="3830" actId="478"/>
          <ac:spMkLst>
            <pc:docMk/>
            <pc:sldMk cId="2240894719" sldId="277"/>
            <ac:spMk id="4" creationId="{00000000-0000-0000-0000-000000000000}"/>
          </ac:spMkLst>
        </pc:spChg>
        <pc:spChg chg="mod">
          <ac:chgData name="Leanna Bruce" userId="756170ed-c8f0-41bc-81cd-ed65af0d83bb" providerId="ADAL" clId="{96C0C6A1-7693-4878-A64B-ABA8939070B5}" dt="2023-10-10T23:46:57.550" v="3839" actId="20577"/>
          <ac:spMkLst>
            <pc:docMk/>
            <pc:sldMk cId="2240894719" sldId="277"/>
            <ac:spMk id="6" creationId="{21E35295-82E0-E74A-BBC3-6C8F579B0775}"/>
          </ac:spMkLst>
        </pc:spChg>
      </pc:sldChg>
      <pc:sldChg chg="del">
        <pc:chgData name="Leanna Bruce" userId="756170ed-c8f0-41bc-81cd-ed65af0d83bb" providerId="ADAL" clId="{96C0C6A1-7693-4878-A64B-ABA8939070B5}" dt="2023-10-10T08:56:08.753" v="2" actId="47"/>
        <pc:sldMkLst>
          <pc:docMk/>
          <pc:sldMk cId="904150908" sldId="278"/>
        </pc:sldMkLst>
      </pc:sldChg>
      <pc:sldChg chg="modSp add mod modNotesTx">
        <pc:chgData name="Leanna Bruce" userId="756170ed-c8f0-41bc-81cd-ed65af0d83bb" providerId="ADAL" clId="{96C0C6A1-7693-4878-A64B-ABA8939070B5}" dt="2023-10-10T23:48:28.730" v="3885" actId="20577"/>
        <pc:sldMkLst>
          <pc:docMk/>
          <pc:sldMk cId="2723985688" sldId="278"/>
        </pc:sldMkLst>
        <pc:spChg chg="mod">
          <ac:chgData name="Leanna Bruce" userId="756170ed-c8f0-41bc-81cd-ed65af0d83bb" providerId="ADAL" clId="{96C0C6A1-7693-4878-A64B-ABA8939070B5}" dt="2023-10-10T23:48:28.730" v="3885" actId="20577"/>
          <ac:spMkLst>
            <pc:docMk/>
            <pc:sldMk cId="2723985688" sldId="278"/>
            <ac:spMk id="4" creationId="{00000000-0000-0000-0000-000000000000}"/>
          </ac:spMkLst>
        </pc:spChg>
        <pc:spChg chg="mod">
          <ac:chgData name="Leanna Bruce" userId="756170ed-c8f0-41bc-81cd-ed65af0d83bb" providerId="ADAL" clId="{96C0C6A1-7693-4878-A64B-ABA8939070B5}" dt="2023-10-10T23:48:25.833" v="3882" actId="20577"/>
          <ac:spMkLst>
            <pc:docMk/>
            <pc:sldMk cId="2723985688" sldId="278"/>
            <ac:spMk id="6" creationId="{21E35295-82E0-E74A-BBC3-6C8F579B0775}"/>
          </ac:spMkLst>
        </pc:spChg>
      </pc:sldChg>
      <pc:sldChg chg="addSp delSp modSp add mod">
        <pc:chgData name="Leanna Bruce" userId="756170ed-c8f0-41bc-81cd-ed65af0d83bb" providerId="ADAL" clId="{96C0C6A1-7693-4878-A64B-ABA8939070B5}" dt="2023-10-10T23:23:33.378" v="3748" actId="1076"/>
        <pc:sldMkLst>
          <pc:docMk/>
          <pc:sldMk cId="2547911625" sldId="279"/>
        </pc:sldMkLst>
        <pc:spChg chg="mod">
          <ac:chgData name="Leanna Bruce" userId="756170ed-c8f0-41bc-81cd-ed65af0d83bb" providerId="ADAL" clId="{96C0C6A1-7693-4878-A64B-ABA8939070B5}" dt="2023-10-10T23:19:52.745" v="3675" actId="20577"/>
          <ac:spMkLst>
            <pc:docMk/>
            <pc:sldMk cId="2547911625" sldId="279"/>
            <ac:spMk id="3" creationId="{00000000-0000-0000-0000-000000000000}"/>
          </ac:spMkLst>
        </pc:spChg>
        <pc:spChg chg="del mod">
          <ac:chgData name="Leanna Bruce" userId="756170ed-c8f0-41bc-81cd-ed65af0d83bb" providerId="ADAL" clId="{96C0C6A1-7693-4878-A64B-ABA8939070B5}" dt="2023-10-10T22:15:24.462" v="918"/>
          <ac:spMkLst>
            <pc:docMk/>
            <pc:sldMk cId="2547911625" sldId="279"/>
            <ac:spMk id="4" creationId="{00000000-0000-0000-0000-000000000000}"/>
          </ac:spMkLst>
        </pc:spChg>
        <pc:spChg chg="del mod">
          <ac:chgData name="Leanna Bruce" userId="756170ed-c8f0-41bc-81cd-ed65af0d83bb" providerId="ADAL" clId="{96C0C6A1-7693-4878-A64B-ABA8939070B5}" dt="2023-10-10T23:20:01.050" v="3678"/>
          <ac:spMkLst>
            <pc:docMk/>
            <pc:sldMk cId="2547911625" sldId="279"/>
            <ac:spMk id="6" creationId="{21E35295-82E0-E74A-BBC3-6C8F579B0775}"/>
          </ac:spMkLst>
        </pc:spChg>
        <pc:spChg chg="add mod">
          <ac:chgData name="Leanna Bruce" userId="756170ed-c8f0-41bc-81cd-ed65af0d83bb" providerId="ADAL" clId="{96C0C6A1-7693-4878-A64B-ABA8939070B5}" dt="2023-10-10T23:23:33.378" v="3748" actId="1076"/>
          <ac:spMkLst>
            <pc:docMk/>
            <pc:sldMk cId="2547911625" sldId="279"/>
            <ac:spMk id="13" creationId="{7977C3C9-FA4A-168E-E396-C0A4E3BB8385}"/>
          </ac:spMkLst>
        </pc:spChg>
        <pc:picChg chg="add del mod">
          <ac:chgData name="Leanna Bruce" userId="756170ed-c8f0-41bc-81cd-ed65af0d83bb" providerId="ADAL" clId="{96C0C6A1-7693-4878-A64B-ABA8939070B5}" dt="2023-10-10T22:18:59.609" v="974" actId="478"/>
          <ac:picMkLst>
            <pc:docMk/>
            <pc:sldMk cId="2547911625" sldId="279"/>
            <ac:picMk id="5" creationId="{C328B886-A50F-A35D-DCBE-6B30A03B2145}"/>
          </ac:picMkLst>
        </pc:picChg>
        <pc:picChg chg="add del mod">
          <ac:chgData name="Leanna Bruce" userId="756170ed-c8f0-41bc-81cd-ed65af0d83bb" providerId="ADAL" clId="{96C0C6A1-7693-4878-A64B-ABA8939070B5}" dt="2023-10-10T23:20:01.049" v="3676" actId="478"/>
          <ac:picMkLst>
            <pc:docMk/>
            <pc:sldMk cId="2547911625" sldId="279"/>
            <ac:picMk id="9" creationId="{EA5858A0-AB77-F025-5C7E-208C021D616E}"/>
          </ac:picMkLst>
        </pc:picChg>
        <pc:picChg chg="add mod">
          <ac:chgData name="Leanna Bruce" userId="756170ed-c8f0-41bc-81cd-ed65af0d83bb" providerId="ADAL" clId="{96C0C6A1-7693-4878-A64B-ABA8939070B5}" dt="2023-10-10T23:23:31.082" v="3747" actId="1076"/>
          <ac:picMkLst>
            <pc:docMk/>
            <pc:sldMk cId="2547911625" sldId="279"/>
            <ac:picMk id="12" creationId="{26B02E9E-143C-5D2A-8106-EC42FDF88159}"/>
          </ac:picMkLst>
        </pc:picChg>
        <pc:picChg chg="add del mod">
          <ac:chgData name="Leanna Bruce" userId="756170ed-c8f0-41bc-81cd-ed65af0d83bb" providerId="ADAL" clId="{96C0C6A1-7693-4878-A64B-ABA8939070B5}" dt="2023-10-10T22:20:07.096" v="977" actId="478"/>
          <ac:picMkLst>
            <pc:docMk/>
            <pc:sldMk cId="2547911625" sldId="279"/>
            <ac:picMk id="1026" creationId="{CA1C3238-BD42-C22F-1758-3F43B2C7D99D}"/>
          </ac:picMkLst>
        </pc:picChg>
      </pc:sldChg>
      <pc:sldChg chg="del">
        <pc:chgData name="Leanna Bruce" userId="756170ed-c8f0-41bc-81cd-ed65af0d83bb" providerId="ADAL" clId="{96C0C6A1-7693-4878-A64B-ABA8939070B5}" dt="2023-10-10T08:56:14.159" v="3" actId="47"/>
        <pc:sldMkLst>
          <pc:docMk/>
          <pc:sldMk cId="2699391464" sldId="279"/>
        </pc:sldMkLst>
      </pc:sldChg>
      <pc:sldChg chg="del">
        <pc:chgData name="Leanna Bruce" userId="756170ed-c8f0-41bc-81cd-ed65af0d83bb" providerId="ADAL" clId="{96C0C6A1-7693-4878-A64B-ABA8939070B5}" dt="2023-10-10T08:56:14.910" v="4" actId="47"/>
        <pc:sldMkLst>
          <pc:docMk/>
          <pc:sldMk cId="1198124868" sldId="280"/>
        </pc:sldMkLst>
      </pc:sldChg>
      <pc:sldChg chg="addSp delSp modSp add mod">
        <pc:chgData name="Leanna Bruce" userId="756170ed-c8f0-41bc-81cd-ed65af0d83bb" providerId="ADAL" clId="{96C0C6A1-7693-4878-A64B-ABA8939070B5}" dt="2023-10-10T23:26:26.202" v="3756" actId="207"/>
        <pc:sldMkLst>
          <pc:docMk/>
          <pc:sldMk cId="2339904123" sldId="280"/>
        </pc:sldMkLst>
        <pc:spChg chg="mod">
          <ac:chgData name="Leanna Bruce" userId="756170ed-c8f0-41bc-81cd-ed65af0d83bb" providerId="ADAL" clId="{96C0C6A1-7693-4878-A64B-ABA8939070B5}" dt="2023-10-10T23:21:56.622" v="3729" actId="21"/>
          <ac:spMkLst>
            <pc:docMk/>
            <pc:sldMk cId="2339904123" sldId="280"/>
            <ac:spMk id="3" creationId="{00000000-0000-0000-0000-000000000000}"/>
          </ac:spMkLst>
        </pc:spChg>
        <pc:spChg chg="del mod">
          <ac:chgData name="Leanna Bruce" userId="756170ed-c8f0-41bc-81cd-ed65af0d83bb" providerId="ADAL" clId="{96C0C6A1-7693-4878-A64B-ABA8939070B5}" dt="2023-10-10T23:21:12.089" v="3685" actId="478"/>
          <ac:spMkLst>
            <pc:docMk/>
            <pc:sldMk cId="2339904123" sldId="280"/>
            <ac:spMk id="6" creationId="{21E35295-82E0-E74A-BBC3-6C8F579B0775}"/>
          </ac:spMkLst>
        </pc:spChg>
        <pc:spChg chg="add mod">
          <ac:chgData name="Leanna Bruce" userId="756170ed-c8f0-41bc-81cd-ed65af0d83bb" providerId="ADAL" clId="{96C0C6A1-7693-4878-A64B-ABA8939070B5}" dt="2023-10-10T23:26:26.202" v="3756" actId="207"/>
          <ac:spMkLst>
            <pc:docMk/>
            <pc:sldMk cId="2339904123" sldId="280"/>
            <ac:spMk id="7" creationId="{DA8086FE-71CC-E9DF-2EA8-3EB4AA787E93}"/>
          </ac:spMkLst>
        </pc:spChg>
        <pc:picChg chg="add mod">
          <ac:chgData name="Leanna Bruce" userId="756170ed-c8f0-41bc-81cd-ed65af0d83bb" providerId="ADAL" clId="{96C0C6A1-7693-4878-A64B-ABA8939070B5}" dt="2023-10-10T23:21:13.701" v="3686" actId="1076"/>
          <ac:picMkLst>
            <pc:docMk/>
            <pc:sldMk cId="2339904123" sldId="280"/>
            <ac:picMk id="4" creationId="{7CA3066C-04A1-03B8-CD4C-B551614B76A4}"/>
          </ac:picMkLst>
        </pc:picChg>
        <pc:picChg chg="del mod">
          <ac:chgData name="Leanna Bruce" userId="756170ed-c8f0-41bc-81cd-ed65af0d83bb" providerId="ADAL" clId="{96C0C6A1-7693-4878-A64B-ABA8939070B5}" dt="2023-10-10T22:20:42.841" v="980" actId="478"/>
          <ac:picMkLst>
            <pc:docMk/>
            <pc:sldMk cId="2339904123" sldId="280"/>
            <ac:picMk id="5" creationId="{C328B886-A50F-A35D-DCBE-6B30A03B2145}"/>
          </ac:picMkLst>
        </pc:picChg>
      </pc:sldChg>
      <pc:sldChg chg="del">
        <pc:chgData name="Leanna Bruce" userId="756170ed-c8f0-41bc-81cd-ed65af0d83bb" providerId="ADAL" clId="{96C0C6A1-7693-4878-A64B-ABA8939070B5}" dt="2023-10-10T08:56:15.671" v="5" actId="47"/>
        <pc:sldMkLst>
          <pc:docMk/>
          <pc:sldMk cId="748780265" sldId="281"/>
        </pc:sldMkLst>
      </pc:sldChg>
      <pc:sldChg chg="addSp delSp modSp add mod">
        <pc:chgData name="Leanna Bruce" userId="756170ed-c8f0-41bc-81cd-ed65af0d83bb" providerId="ADAL" clId="{96C0C6A1-7693-4878-A64B-ABA8939070B5}" dt="2023-10-10T23:30:54.066" v="3783" actId="255"/>
        <pc:sldMkLst>
          <pc:docMk/>
          <pc:sldMk cId="2745155061" sldId="281"/>
        </pc:sldMkLst>
        <pc:spChg chg="del mod">
          <ac:chgData name="Leanna Bruce" userId="756170ed-c8f0-41bc-81cd-ed65af0d83bb" providerId="ADAL" clId="{96C0C6A1-7693-4878-A64B-ABA8939070B5}" dt="2023-10-10T23:24:19.578" v="3752" actId="478"/>
          <ac:spMkLst>
            <pc:docMk/>
            <pc:sldMk cId="2745155061" sldId="281"/>
            <ac:spMk id="6" creationId="{21E35295-82E0-E74A-BBC3-6C8F579B0775}"/>
          </ac:spMkLst>
        </pc:spChg>
        <pc:spChg chg="add mod">
          <ac:chgData name="Leanna Bruce" userId="756170ed-c8f0-41bc-81cd-ed65af0d83bb" providerId="ADAL" clId="{96C0C6A1-7693-4878-A64B-ABA8939070B5}" dt="2023-10-10T23:30:54.066" v="3783" actId="255"/>
          <ac:spMkLst>
            <pc:docMk/>
            <pc:sldMk cId="2745155061" sldId="281"/>
            <ac:spMk id="7" creationId="{01EE1D7D-A15E-B068-DB61-156F085CE62F}"/>
          </ac:spMkLst>
        </pc:spChg>
        <pc:picChg chg="add mod">
          <ac:chgData name="Leanna Bruce" userId="756170ed-c8f0-41bc-81cd-ed65af0d83bb" providerId="ADAL" clId="{96C0C6A1-7693-4878-A64B-ABA8939070B5}" dt="2023-10-10T23:24:28.324" v="3755" actId="1076"/>
          <ac:picMkLst>
            <pc:docMk/>
            <pc:sldMk cId="2745155061" sldId="281"/>
            <ac:picMk id="4" creationId="{ACF77971-A44C-45F9-2669-EC2A1C395A89}"/>
          </ac:picMkLst>
        </pc:picChg>
      </pc:sldChg>
      <pc:sldChg chg="modSp add mod">
        <pc:chgData name="Leanna Bruce" userId="756170ed-c8f0-41bc-81cd-ed65af0d83bb" providerId="ADAL" clId="{96C0C6A1-7693-4878-A64B-ABA8939070B5}" dt="2023-10-10T22:43:37.817" v="3021" actId="20577"/>
        <pc:sldMkLst>
          <pc:docMk/>
          <pc:sldMk cId="387099253" sldId="282"/>
        </pc:sldMkLst>
        <pc:spChg chg="mod">
          <ac:chgData name="Leanna Bruce" userId="756170ed-c8f0-41bc-81cd-ed65af0d83bb" providerId="ADAL" clId="{96C0C6A1-7693-4878-A64B-ABA8939070B5}" dt="2023-10-10T22:43:37.817" v="3021" actId="20577"/>
          <ac:spMkLst>
            <pc:docMk/>
            <pc:sldMk cId="387099253" sldId="282"/>
            <ac:spMk id="6" creationId="{21E35295-82E0-E74A-BBC3-6C8F579B0775}"/>
          </ac:spMkLst>
        </pc:spChg>
      </pc:sldChg>
      <pc:sldChg chg="del">
        <pc:chgData name="Leanna Bruce" userId="756170ed-c8f0-41bc-81cd-ed65af0d83bb" providerId="ADAL" clId="{96C0C6A1-7693-4878-A64B-ABA8939070B5}" dt="2023-10-10T08:56:16.411" v="6" actId="47"/>
        <pc:sldMkLst>
          <pc:docMk/>
          <pc:sldMk cId="3452291927" sldId="282"/>
        </pc:sldMkLst>
      </pc:sldChg>
      <pc:sldChg chg="modSp add mod">
        <pc:chgData name="Leanna Bruce" userId="756170ed-c8f0-41bc-81cd-ed65af0d83bb" providerId="ADAL" clId="{96C0C6A1-7693-4878-A64B-ABA8939070B5}" dt="2023-10-10T22:28:05.881" v="1522" actId="20577"/>
        <pc:sldMkLst>
          <pc:docMk/>
          <pc:sldMk cId="845937810" sldId="283"/>
        </pc:sldMkLst>
        <pc:spChg chg="mod">
          <ac:chgData name="Leanna Bruce" userId="756170ed-c8f0-41bc-81cd-ed65af0d83bb" providerId="ADAL" clId="{96C0C6A1-7693-4878-A64B-ABA8939070B5}" dt="2023-10-10T22:28:05.881" v="1522" actId="20577"/>
          <ac:spMkLst>
            <pc:docMk/>
            <pc:sldMk cId="845937810" sldId="283"/>
            <ac:spMk id="6" creationId="{21E35295-82E0-E74A-BBC3-6C8F579B0775}"/>
          </ac:spMkLst>
        </pc:spChg>
      </pc:sldChg>
      <pc:sldChg chg="del">
        <pc:chgData name="Leanna Bruce" userId="756170ed-c8f0-41bc-81cd-ed65af0d83bb" providerId="ADAL" clId="{96C0C6A1-7693-4878-A64B-ABA8939070B5}" dt="2023-10-10T08:56:17.907" v="7" actId="47"/>
        <pc:sldMkLst>
          <pc:docMk/>
          <pc:sldMk cId="1491967496" sldId="283"/>
        </pc:sldMkLst>
      </pc:sldChg>
      <pc:sldChg chg="modSp add mod">
        <pc:chgData name="Leanna Bruce" userId="756170ed-c8f0-41bc-81cd-ed65af0d83bb" providerId="ADAL" clId="{96C0C6A1-7693-4878-A64B-ABA8939070B5}" dt="2023-10-10T22:30:11.643" v="1709" actId="114"/>
        <pc:sldMkLst>
          <pc:docMk/>
          <pc:sldMk cId="15852022" sldId="284"/>
        </pc:sldMkLst>
        <pc:spChg chg="mod">
          <ac:chgData name="Leanna Bruce" userId="756170ed-c8f0-41bc-81cd-ed65af0d83bb" providerId="ADAL" clId="{96C0C6A1-7693-4878-A64B-ABA8939070B5}" dt="2023-10-10T22:30:11.643" v="1709" actId="114"/>
          <ac:spMkLst>
            <pc:docMk/>
            <pc:sldMk cId="15852022" sldId="284"/>
            <ac:spMk id="6" creationId="{21E35295-82E0-E74A-BBC3-6C8F579B0775}"/>
          </ac:spMkLst>
        </pc:spChg>
      </pc:sldChg>
      <pc:sldChg chg="modSp add del mod">
        <pc:chgData name="Leanna Bruce" userId="756170ed-c8f0-41bc-81cd-ed65af0d83bb" providerId="ADAL" clId="{96C0C6A1-7693-4878-A64B-ABA8939070B5}" dt="2023-10-10T22:27:21.653" v="1434" actId="47"/>
        <pc:sldMkLst>
          <pc:docMk/>
          <pc:sldMk cId="4049838497" sldId="284"/>
        </pc:sldMkLst>
        <pc:spChg chg="mod">
          <ac:chgData name="Leanna Bruce" userId="756170ed-c8f0-41bc-81cd-ed65af0d83bb" providerId="ADAL" clId="{96C0C6A1-7693-4878-A64B-ABA8939070B5}" dt="2023-10-10T22:27:14.682" v="1433" actId="20577"/>
          <ac:spMkLst>
            <pc:docMk/>
            <pc:sldMk cId="4049838497" sldId="284"/>
            <ac:spMk id="6" creationId="{21E35295-82E0-E74A-BBC3-6C8F579B0775}"/>
          </ac:spMkLst>
        </pc:spChg>
      </pc:sldChg>
      <pc:sldChg chg="modSp add mod">
        <pc:chgData name="Leanna Bruce" userId="756170ed-c8f0-41bc-81cd-ed65af0d83bb" providerId="ADAL" clId="{96C0C6A1-7693-4878-A64B-ABA8939070B5}" dt="2023-10-10T22:32:41.481" v="1866" actId="20577"/>
        <pc:sldMkLst>
          <pc:docMk/>
          <pc:sldMk cId="1129733055" sldId="285"/>
        </pc:sldMkLst>
        <pc:spChg chg="mod">
          <ac:chgData name="Leanna Bruce" userId="756170ed-c8f0-41bc-81cd-ed65af0d83bb" providerId="ADAL" clId="{96C0C6A1-7693-4878-A64B-ABA8939070B5}" dt="2023-10-10T22:32:41.481" v="1866" actId="20577"/>
          <ac:spMkLst>
            <pc:docMk/>
            <pc:sldMk cId="1129733055" sldId="285"/>
            <ac:spMk id="6" creationId="{21E35295-82E0-E74A-BBC3-6C8F579B0775}"/>
          </ac:spMkLst>
        </pc:spChg>
      </pc:sldChg>
      <pc:sldChg chg="del">
        <pc:chgData name="Leanna Bruce" userId="756170ed-c8f0-41bc-81cd-ed65af0d83bb" providerId="ADAL" clId="{96C0C6A1-7693-4878-A64B-ABA8939070B5}" dt="2023-10-10T08:56:18.609" v="8" actId="47"/>
        <pc:sldMkLst>
          <pc:docMk/>
          <pc:sldMk cId="2810483027" sldId="285"/>
        </pc:sldMkLst>
      </pc:sldChg>
      <pc:sldChg chg="modSp add mod">
        <pc:chgData name="Leanna Bruce" userId="756170ed-c8f0-41bc-81cd-ed65af0d83bb" providerId="ADAL" clId="{96C0C6A1-7693-4878-A64B-ABA8939070B5}" dt="2023-10-10T22:33:43.977" v="1915" actId="20577"/>
        <pc:sldMkLst>
          <pc:docMk/>
          <pc:sldMk cId="3804827159" sldId="286"/>
        </pc:sldMkLst>
        <pc:spChg chg="mod">
          <ac:chgData name="Leanna Bruce" userId="756170ed-c8f0-41bc-81cd-ed65af0d83bb" providerId="ADAL" clId="{96C0C6A1-7693-4878-A64B-ABA8939070B5}" dt="2023-10-10T22:33:43.977" v="1915" actId="20577"/>
          <ac:spMkLst>
            <pc:docMk/>
            <pc:sldMk cId="3804827159" sldId="286"/>
            <ac:spMk id="6" creationId="{21E35295-82E0-E74A-BBC3-6C8F579B0775}"/>
          </ac:spMkLst>
        </pc:spChg>
      </pc:sldChg>
      <pc:sldChg chg="add">
        <pc:chgData name="Leanna Bruce" userId="756170ed-c8f0-41bc-81cd-ed65af0d83bb" providerId="ADAL" clId="{96C0C6A1-7693-4878-A64B-ABA8939070B5}" dt="2023-10-10T22:32:57.396" v="1868"/>
        <pc:sldMkLst>
          <pc:docMk/>
          <pc:sldMk cId="1932038866" sldId="287"/>
        </pc:sldMkLst>
      </pc:sldChg>
      <pc:sldChg chg="del">
        <pc:chgData name="Leanna Bruce" userId="756170ed-c8f0-41bc-81cd-ed65af0d83bb" providerId="ADAL" clId="{96C0C6A1-7693-4878-A64B-ABA8939070B5}" dt="2023-10-10T08:59:12.038" v="222" actId="47"/>
        <pc:sldMkLst>
          <pc:docMk/>
          <pc:sldMk cId="1813325768" sldId="288"/>
        </pc:sldMkLst>
      </pc:sldChg>
      <pc:sldChg chg="modSp add mod">
        <pc:chgData name="Leanna Bruce" userId="756170ed-c8f0-41bc-81cd-ed65af0d83bb" providerId="ADAL" clId="{96C0C6A1-7693-4878-A64B-ABA8939070B5}" dt="2023-10-10T22:35:38.022" v="2110" actId="13926"/>
        <pc:sldMkLst>
          <pc:docMk/>
          <pc:sldMk cId="2155329695" sldId="288"/>
        </pc:sldMkLst>
        <pc:spChg chg="mod">
          <ac:chgData name="Leanna Bruce" userId="756170ed-c8f0-41bc-81cd-ed65af0d83bb" providerId="ADAL" clId="{96C0C6A1-7693-4878-A64B-ABA8939070B5}" dt="2023-10-10T22:34:01.576" v="1945" actId="313"/>
          <ac:spMkLst>
            <pc:docMk/>
            <pc:sldMk cId="2155329695" sldId="288"/>
            <ac:spMk id="3" creationId="{00000000-0000-0000-0000-000000000000}"/>
          </ac:spMkLst>
        </pc:spChg>
        <pc:spChg chg="mod">
          <ac:chgData name="Leanna Bruce" userId="756170ed-c8f0-41bc-81cd-ed65af0d83bb" providerId="ADAL" clId="{96C0C6A1-7693-4878-A64B-ABA8939070B5}" dt="2023-10-10T22:35:38.022" v="2110" actId="13926"/>
          <ac:spMkLst>
            <pc:docMk/>
            <pc:sldMk cId="2155329695" sldId="288"/>
            <ac:spMk id="6" creationId="{21E35295-82E0-E74A-BBC3-6C8F579B0775}"/>
          </ac:spMkLst>
        </pc:spChg>
      </pc:sldChg>
      <pc:sldChg chg="modSp add mod">
        <pc:chgData name="Leanna Bruce" userId="756170ed-c8f0-41bc-81cd-ed65af0d83bb" providerId="ADAL" clId="{96C0C6A1-7693-4878-A64B-ABA8939070B5}" dt="2023-10-10T22:38:09.450" v="2471" actId="6549"/>
        <pc:sldMkLst>
          <pc:docMk/>
          <pc:sldMk cId="3520379499" sldId="289"/>
        </pc:sldMkLst>
        <pc:spChg chg="mod">
          <ac:chgData name="Leanna Bruce" userId="756170ed-c8f0-41bc-81cd-ed65af0d83bb" providerId="ADAL" clId="{96C0C6A1-7693-4878-A64B-ABA8939070B5}" dt="2023-10-10T22:36:17.385" v="2138" actId="6549"/>
          <ac:spMkLst>
            <pc:docMk/>
            <pc:sldMk cId="3520379499" sldId="289"/>
            <ac:spMk id="3" creationId="{00000000-0000-0000-0000-000000000000}"/>
          </ac:spMkLst>
        </pc:spChg>
        <pc:spChg chg="mod">
          <ac:chgData name="Leanna Bruce" userId="756170ed-c8f0-41bc-81cd-ed65af0d83bb" providerId="ADAL" clId="{96C0C6A1-7693-4878-A64B-ABA8939070B5}" dt="2023-10-10T22:38:09.450" v="2471" actId="6549"/>
          <ac:spMkLst>
            <pc:docMk/>
            <pc:sldMk cId="3520379499" sldId="289"/>
            <ac:spMk id="6" creationId="{21E35295-82E0-E74A-BBC3-6C8F579B0775}"/>
          </ac:spMkLst>
        </pc:spChg>
      </pc:sldChg>
      <pc:sldChg chg="modSp add mod">
        <pc:chgData name="Leanna Bruce" userId="756170ed-c8f0-41bc-81cd-ed65af0d83bb" providerId="ADAL" clId="{96C0C6A1-7693-4878-A64B-ABA8939070B5}" dt="2023-10-10T22:40:36.521" v="2776" actId="20577"/>
        <pc:sldMkLst>
          <pc:docMk/>
          <pc:sldMk cId="3900924379" sldId="290"/>
        </pc:sldMkLst>
        <pc:spChg chg="mod">
          <ac:chgData name="Leanna Bruce" userId="756170ed-c8f0-41bc-81cd-ed65af0d83bb" providerId="ADAL" clId="{96C0C6A1-7693-4878-A64B-ABA8939070B5}" dt="2023-10-10T22:40:36.521" v="2776" actId="20577"/>
          <ac:spMkLst>
            <pc:docMk/>
            <pc:sldMk cId="3900924379" sldId="290"/>
            <ac:spMk id="3" creationId="{00000000-0000-0000-0000-000000000000}"/>
          </ac:spMkLst>
        </pc:spChg>
        <pc:spChg chg="mod">
          <ac:chgData name="Leanna Bruce" userId="756170ed-c8f0-41bc-81cd-ed65af0d83bb" providerId="ADAL" clId="{96C0C6A1-7693-4878-A64B-ABA8939070B5}" dt="2023-10-10T22:39:52.541" v="2683" actId="20577"/>
          <ac:spMkLst>
            <pc:docMk/>
            <pc:sldMk cId="3900924379" sldId="290"/>
            <ac:spMk id="6" creationId="{21E35295-82E0-E74A-BBC3-6C8F579B0775}"/>
          </ac:spMkLst>
        </pc:spChg>
      </pc:sldChg>
      <pc:sldChg chg="modSp add mod">
        <pc:chgData name="Leanna Bruce" userId="756170ed-c8f0-41bc-81cd-ed65af0d83bb" providerId="ADAL" clId="{96C0C6A1-7693-4878-A64B-ABA8939070B5}" dt="2023-10-10T22:46:32.278" v="3199" actId="1076"/>
        <pc:sldMkLst>
          <pc:docMk/>
          <pc:sldMk cId="1786901484" sldId="291"/>
        </pc:sldMkLst>
        <pc:spChg chg="mod">
          <ac:chgData name="Leanna Bruce" userId="756170ed-c8f0-41bc-81cd-ed65af0d83bb" providerId="ADAL" clId="{96C0C6A1-7693-4878-A64B-ABA8939070B5}" dt="2023-10-10T22:46:28.842" v="3198" actId="5793"/>
          <ac:spMkLst>
            <pc:docMk/>
            <pc:sldMk cId="1786901484" sldId="291"/>
            <ac:spMk id="3" creationId="{00000000-0000-0000-0000-000000000000}"/>
          </ac:spMkLst>
        </pc:spChg>
        <pc:spChg chg="mod">
          <ac:chgData name="Leanna Bruce" userId="756170ed-c8f0-41bc-81cd-ed65af0d83bb" providerId="ADAL" clId="{96C0C6A1-7693-4878-A64B-ABA8939070B5}" dt="2023-10-10T22:46:32.278" v="3199" actId="1076"/>
          <ac:spMkLst>
            <pc:docMk/>
            <pc:sldMk cId="1786901484" sldId="291"/>
            <ac:spMk id="6" creationId="{21E35295-82E0-E74A-BBC3-6C8F579B0775}"/>
          </ac:spMkLst>
        </pc:spChg>
      </pc:sldChg>
      <pc:sldChg chg="modSp add mod">
        <pc:chgData name="Leanna Bruce" userId="756170ed-c8f0-41bc-81cd-ed65af0d83bb" providerId="ADAL" clId="{96C0C6A1-7693-4878-A64B-ABA8939070B5}" dt="2023-10-10T22:42:52.489" v="2906" actId="20577"/>
        <pc:sldMkLst>
          <pc:docMk/>
          <pc:sldMk cId="1770728961" sldId="292"/>
        </pc:sldMkLst>
        <pc:spChg chg="mod">
          <ac:chgData name="Leanna Bruce" userId="756170ed-c8f0-41bc-81cd-ed65af0d83bb" providerId="ADAL" clId="{96C0C6A1-7693-4878-A64B-ABA8939070B5}" dt="2023-10-10T22:42:23.033" v="2805" actId="20577"/>
          <ac:spMkLst>
            <pc:docMk/>
            <pc:sldMk cId="1770728961" sldId="292"/>
            <ac:spMk id="3" creationId="{00000000-0000-0000-0000-000000000000}"/>
          </ac:spMkLst>
        </pc:spChg>
        <pc:spChg chg="mod">
          <ac:chgData name="Leanna Bruce" userId="756170ed-c8f0-41bc-81cd-ed65af0d83bb" providerId="ADAL" clId="{96C0C6A1-7693-4878-A64B-ABA8939070B5}" dt="2023-10-10T22:42:52.489" v="2906" actId="20577"/>
          <ac:spMkLst>
            <pc:docMk/>
            <pc:sldMk cId="1770728961" sldId="292"/>
            <ac:spMk id="6" creationId="{21E35295-82E0-E74A-BBC3-6C8F579B0775}"/>
          </ac:spMkLst>
        </pc:spChg>
      </pc:sldChg>
      <pc:sldChg chg="modSp add mod modNotesTx">
        <pc:chgData name="Leanna Bruce" userId="756170ed-c8f0-41bc-81cd-ed65af0d83bb" providerId="ADAL" clId="{96C0C6A1-7693-4878-A64B-ABA8939070B5}" dt="2023-10-10T23:37:27.507" v="3788" actId="108"/>
        <pc:sldMkLst>
          <pc:docMk/>
          <pc:sldMk cId="1071309182" sldId="293"/>
        </pc:sldMkLst>
        <pc:spChg chg="mod">
          <ac:chgData name="Leanna Bruce" userId="756170ed-c8f0-41bc-81cd-ed65af0d83bb" providerId="ADAL" clId="{96C0C6A1-7693-4878-A64B-ABA8939070B5}" dt="2023-10-10T22:48:02.441" v="3218" actId="20577"/>
          <ac:spMkLst>
            <pc:docMk/>
            <pc:sldMk cId="1071309182" sldId="293"/>
            <ac:spMk id="3" creationId="{00000000-0000-0000-0000-000000000000}"/>
          </ac:spMkLst>
        </pc:spChg>
        <pc:spChg chg="mod">
          <ac:chgData name="Leanna Bruce" userId="756170ed-c8f0-41bc-81cd-ed65af0d83bb" providerId="ADAL" clId="{96C0C6A1-7693-4878-A64B-ABA8939070B5}" dt="2023-10-10T23:37:27.507" v="3788" actId="108"/>
          <ac:spMkLst>
            <pc:docMk/>
            <pc:sldMk cId="1071309182" sldId="293"/>
            <ac:spMk id="6" creationId="{21E35295-82E0-E74A-BBC3-6C8F579B0775}"/>
          </ac:spMkLst>
        </pc:spChg>
      </pc:sldChg>
      <pc:sldChg chg="modSp add mod">
        <pc:chgData name="Leanna Bruce" userId="756170ed-c8f0-41bc-81cd-ed65af0d83bb" providerId="ADAL" clId="{96C0C6A1-7693-4878-A64B-ABA8939070B5}" dt="2023-10-10T22:53:29.321" v="3657" actId="20577"/>
        <pc:sldMkLst>
          <pc:docMk/>
          <pc:sldMk cId="1327793439" sldId="294"/>
        </pc:sldMkLst>
        <pc:spChg chg="mod">
          <ac:chgData name="Leanna Bruce" userId="756170ed-c8f0-41bc-81cd-ed65af0d83bb" providerId="ADAL" clId="{96C0C6A1-7693-4878-A64B-ABA8939070B5}" dt="2023-10-10T22:52:51.833" v="3600" actId="20577"/>
          <ac:spMkLst>
            <pc:docMk/>
            <pc:sldMk cId="1327793439" sldId="294"/>
            <ac:spMk id="3" creationId="{00000000-0000-0000-0000-000000000000}"/>
          </ac:spMkLst>
        </pc:spChg>
        <pc:spChg chg="mod">
          <ac:chgData name="Leanna Bruce" userId="756170ed-c8f0-41bc-81cd-ed65af0d83bb" providerId="ADAL" clId="{96C0C6A1-7693-4878-A64B-ABA8939070B5}" dt="2023-10-10T22:52:55.769" v="3603" actId="20577"/>
          <ac:spMkLst>
            <pc:docMk/>
            <pc:sldMk cId="1327793439" sldId="294"/>
            <ac:spMk id="4" creationId="{00000000-0000-0000-0000-000000000000}"/>
          </ac:spMkLst>
        </pc:spChg>
        <pc:spChg chg="mod">
          <ac:chgData name="Leanna Bruce" userId="756170ed-c8f0-41bc-81cd-ed65af0d83bb" providerId="ADAL" clId="{96C0C6A1-7693-4878-A64B-ABA8939070B5}" dt="2023-10-10T22:53:29.321" v="3657" actId="20577"/>
          <ac:spMkLst>
            <pc:docMk/>
            <pc:sldMk cId="1327793439" sldId="294"/>
            <ac:spMk id="6" creationId="{21E35295-82E0-E74A-BBC3-6C8F579B0775}"/>
          </ac:spMkLst>
        </pc:spChg>
      </pc:sldChg>
    </pc:docChg>
  </pc:docChgLst>
  <pc:docChgLst>
    <pc:chgData name="India Eiloart" userId="S::india.eiloart@taumataarowai.govt.nz::3b3ca30f-934d-45f9-8fa3-cb04a3d55459" providerId="AD" clId="Web-{E8944002-C34F-7D66-1295-01AD8192026B}"/>
    <pc:docChg chg="modSld">
      <pc:chgData name="India Eiloart" userId="S::india.eiloart@taumataarowai.govt.nz::3b3ca30f-934d-45f9-8fa3-cb04a3d55459" providerId="AD" clId="Web-{E8944002-C34F-7D66-1295-01AD8192026B}" dt="2023-10-13T02:59:08.977" v="45" actId="1076"/>
      <pc:docMkLst>
        <pc:docMk/>
      </pc:docMkLst>
      <pc:sldChg chg="addSp delSp modSp">
        <pc:chgData name="India Eiloart" userId="S::india.eiloart@taumataarowai.govt.nz::3b3ca30f-934d-45f9-8fa3-cb04a3d55459" providerId="AD" clId="Web-{E8944002-C34F-7D66-1295-01AD8192026B}" dt="2023-10-13T02:42:47.169" v="4" actId="1076"/>
        <pc:sldMkLst>
          <pc:docMk/>
          <pc:sldMk cId="3804827159" sldId="286"/>
        </pc:sldMkLst>
        <pc:spChg chg="del">
          <ac:chgData name="India Eiloart" userId="S::india.eiloart@taumataarowai.govt.nz::3b3ca30f-934d-45f9-8fa3-cb04a3d55459" providerId="AD" clId="Web-{E8944002-C34F-7D66-1295-01AD8192026B}" dt="2023-10-13T02:42:38.169" v="2"/>
          <ac:spMkLst>
            <pc:docMk/>
            <pc:sldMk cId="3804827159" sldId="286"/>
            <ac:spMk id="6" creationId="{21E35295-82E0-E74A-BBC3-6C8F579B0775}"/>
          </ac:spMkLst>
        </pc:spChg>
        <pc:picChg chg="add mod">
          <ac:chgData name="India Eiloart" userId="S::india.eiloart@taumataarowai.govt.nz::3b3ca30f-934d-45f9-8fa3-cb04a3d55459" providerId="AD" clId="Web-{E8944002-C34F-7D66-1295-01AD8192026B}" dt="2023-10-13T02:42:47.169" v="4" actId="1076"/>
          <ac:picMkLst>
            <pc:docMk/>
            <pc:sldMk cId="3804827159" sldId="286"/>
            <ac:picMk id="4" creationId="{24598C27-8B54-1BE5-C508-45BF74FDCBAD}"/>
          </ac:picMkLst>
        </pc:picChg>
      </pc:sldChg>
      <pc:sldChg chg="addSp delSp modSp">
        <pc:chgData name="India Eiloart" userId="S::india.eiloart@taumataarowai.govt.nz::3b3ca30f-934d-45f9-8fa3-cb04a3d55459" providerId="AD" clId="Web-{E8944002-C34F-7D66-1295-01AD8192026B}" dt="2023-10-13T02:59:08.977" v="45" actId="1076"/>
        <pc:sldMkLst>
          <pc:docMk/>
          <pc:sldMk cId="2541442278" sldId="5923"/>
        </pc:sldMkLst>
        <pc:spChg chg="del">
          <ac:chgData name="India Eiloart" userId="S::india.eiloart@taumataarowai.govt.nz::3b3ca30f-934d-45f9-8fa3-cb04a3d55459" providerId="AD" clId="Web-{E8944002-C34F-7D66-1295-01AD8192026B}" dt="2023-10-13T02:58:34.601" v="40"/>
          <ac:spMkLst>
            <pc:docMk/>
            <pc:sldMk cId="2541442278" sldId="5923"/>
            <ac:spMk id="6" creationId="{21E35295-82E0-E74A-BBC3-6C8F579B0775}"/>
          </ac:spMkLst>
        </pc:spChg>
        <pc:grpChg chg="add mod ord">
          <ac:chgData name="India Eiloart" userId="S::india.eiloart@taumataarowai.govt.nz::3b3ca30f-934d-45f9-8fa3-cb04a3d55459" providerId="AD" clId="Web-{E8944002-C34F-7D66-1295-01AD8192026B}" dt="2023-10-13T02:59:06.367" v="44" actId="1076"/>
          <ac:grpSpMkLst>
            <pc:docMk/>
            <pc:sldMk cId="2541442278" sldId="5923"/>
            <ac:grpSpMk id="9" creationId="{D99C6E91-605C-4DF1-044E-3F84C958A2DF}"/>
          </ac:grpSpMkLst>
        </pc:grpChg>
        <pc:picChg chg="add mod modCrop">
          <ac:chgData name="India Eiloart" userId="S::india.eiloart@taumataarowai.govt.nz::3b3ca30f-934d-45f9-8fa3-cb04a3d55459" providerId="AD" clId="Web-{E8944002-C34F-7D66-1295-01AD8192026B}" dt="2023-10-13T02:59:08.977" v="45" actId="1076"/>
          <ac:picMkLst>
            <pc:docMk/>
            <pc:sldMk cId="2541442278" sldId="5923"/>
            <ac:picMk id="4" creationId="{E2F398E1-4A53-5D18-45EF-368C1B2DF043}"/>
          </ac:picMkLst>
        </pc:picChg>
        <pc:picChg chg="add mod modCrop">
          <ac:chgData name="India Eiloart" userId="S::india.eiloart@taumataarowai.govt.nz::3b3ca30f-934d-45f9-8fa3-cb04a3d55459" providerId="AD" clId="Web-{E8944002-C34F-7D66-1295-01AD8192026B}" dt="2023-10-13T02:57:43.381" v="28"/>
          <ac:picMkLst>
            <pc:docMk/>
            <pc:sldMk cId="2541442278" sldId="5923"/>
            <ac:picMk id="5" creationId="{53F79278-109A-1BDF-C764-CA66E8B6304D}"/>
          </ac:picMkLst>
        </pc:picChg>
        <pc:picChg chg="add mod modCrop">
          <ac:chgData name="India Eiloart" userId="S::india.eiloart@taumataarowai.govt.nz::3b3ca30f-934d-45f9-8fa3-cb04a3d55459" providerId="AD" clId="Web-{E8944002-C34F-7D66-1295-01AD8192026B}" dt="2023-10-13T02:57:59.694" v="31" actId="1076"/>
          <ac:picMkLst>
            <pc:docMk/>
            <pc:sldMk cId="2541442278" sldId="5923"/>
            <ac:picMk id="7" creationId="{1BB5941C-857B-4791-A0B8-33B0B30FCFF0}"/>
          </ac:picMkLst>
        </pc:picChg>
      </pc:sldChg>
    </pc:docChg>
  </pc:docChgLst>
  <pc:docChgLst>
    <pc:chgData name="India Eiloart" userId="3b3ca30f-934d-45f9-8fa3-cb04a3d55459" providerId="ADAL" clId="{093D8147-B595-4A4C-A0E1-D311353BC521}"/>
    <pc:docChg chg="undo custSel addSld delSld modSld sldOrd">
      <pc:chgData name="India Eiloart" userId="3b3ca30f-934d-45f9-8fa3-cb04a3d55459" providerId="ADAL" clId="{093D8147-B595-4A4C-A0E1-D311353BC521}" dt="2023-10-12T04:08:53.630" v="4875" actId="6549"/>
      <pc:docMkLst>
        <pc:docMk/>
      </pc:docMkLst>
      <pc:sldChg chg="addSp modSp mod">
        <pc:chgData name="India Eiloart" userId="3b3ca30f-934d-45f9-8fa3-cb04a3d55459" providerId="ADAL" clId="{093D8147-B595-4A4C-A0E1-D311353BC521}" dt="2023-10-11T23:58:14.141" v="128" actId="13926"/>
        <pc:sldMkLst>
          <pc:docMk/>
          <pc:sldMk cId="2547911625" sldId="279"/>
        </pc:sldMkLst>
        <pc:spChg chg="add mod">
          <ac:chgData name="India Eiloart" userId="3b3ca30f-934d-45f9-8fa3-cb04a3d55459" providerId="ADAL" clId="{093D8147-B595-4A4C-A0E1-D311353BC521}" dt="2023-10-11T23:58:14.141" v="128" actId="13926"/>
          <ac:spMkLst>
            <pc:docMk/>
            <pc:sldMk cId="2547911625" sldId="279"/>
            <ac:spMk id="2" creationId="{462DC39E-9832-736D-35BA-E7DF1E715607}"/>
          </ac:spMkLst>
        </pc:spChg>
      </pc:sldChg>
      <pc:sldChg chg="addSp modSp">
        <pc:chgData name="India Eiloart" userId="3b3ca30f-934d-45f9-8fa3-cb04a3d55459" providerId="ADAL" clId="{093D8147-B595-4A4C-A0E1-D311353BC521}" dt="2023-10-11T23:58:17.561" v="130"/>
        <pc:sldMkLst>
          <pc:docMk/>
          <pc:sldMk cId="2339904123" sldId="280"/>
        </pc:sldMkLst>
        <pc:spChg chg="add mod">
          <ac:chgData name="India Eiloart" userId="3b3ca30f-934d-45f9-8fa3-cb04a3d55459" providerId="ADAL" clId="{093D8147-B595-4A4C-A0E1-D311353BC521}" dt="2023-10-11T23:58:17.561" v="130"/>
          <ac:spMkLst>
            <pc:docMk/>
            <pc:sldMk cId="2339904123" sldId="280"/>
            <ac:spMk id="2" creationId="{DD814B5C-690E-2AC1-3C8E-11156230B8CE}"/>
          </ac:spMkLst>
        </pc:spChg>
      </pc:sldChg>
      <pc:sldChg chg="addSp modSp">
        <pc:chgData name="India Eiloart" userId="3b3ca30f-934d-45f9-8fa3-cb04a3d55459" providerId="ADAL" clId="{093D8147-B595-4A4C-A0E1-D311353BC521}" dt="2023-10-11T23:58:16.468" v="129"/>
        <pc:sldMkLst>
          <pc:docMk/>
          <pc:sldMk cId="2745155061" sldId="281"/>
        </pc:sldMkLst>
        <pc:spChg chg="add mod">
          <ac:chgData name="India Eiloart" userId="3b3ca30f-934d-45f9-8fa3-cb04a3d55459" providerId="ADAL" clId="{093D8147-B595-4A4C-A0E1-D311353BC521}" dt="2023-10-11T23:58:16.468" v="129"/>
          <ac:spMkLst>
            <pc:docMk/>
            <pc:sldMk cId="2745155061" sldId="281"/>
            <ac:spMk id="2" creationId="{1E2EA8F5-51BB-C1C2-B423-BCCB2B5E17B2}"/>
          </ac:spMkLst>
        </pc:spChg>
      </pc:sldChg>
      <pc:sldChg chg="addSp delSp modSp mod ord delAnim modAnim modNotesTx">
        <pc:chgData name="India Eiloart" userId="3b3ca30f-934d-45f9-8fa3-cb04a3d55459" providerId="ADAL" clId="{093D8147-B595-4A4C-A0E1-D311353BC521}" dt="2023-10-12T03:05:49.324" v="3314" actId="20577"/>
        <pc:sldMkLst>
          <pc:docMk/>
          <pc:sldMk cId="387099253" sldId="282"/>
        </pc:sldMkLst>
        <pc:spChg chg="add mod ord">
          <ac:chgData name="India Eiloart" userId="3b3ca30f-934d-45f9-8fa3-cb04a3d55459" providerId="ADAL" clId="{093D8147-B595-4A4C-A0E1-D311353BC521}" dt="2023-10-12T02:57:12.837" v="3063" actId="1076"/>
          <ac:spMkLst>
            <pc:docMk/>
            <pc:sldMk cId="387099253" sldId="282"/>
            <ac:spMk id="2" creationId="{3600DFC1-3E79-D48C-23F5-8CCA014E2171}"/>
          </ac:spMkLst>
        </pc:spChg>
        <pc:spChg chg="mod">
          <ac:chgData name="India Eiloart" userId="3b3ca30f-934d-45f9-8fa3-cb04a3d55459" providerId="ADAL" clId="{093D8147-B595-4A4C-A0E1-D311353BC521}" dt="2023-10-12T03:05:49.324" v="3314" actId="20577"/>
          <ac:spMkLst>
            <pc:docMk/>
            <pc:sldMk cId="387099253" sldId="282"/>
            <ac:spMk id="3" creationId="{00000000-0000-0000-0000-000000000000}"/>
          </ac:spMkLst>
        </pc:spChg>
        <pc:spChg chg="del mod">
          <ac:chgData name="India Eiloart" userId="3b3ca30f-934d-45f9-8fa3-cb04a3d55459" providerId="ADAL" clId="{093D8147-B595-4A4C-A0E1-D311353BC521}" dt="2023-10-12T02:56:18.464" v="3038" actId="478"/>
          <ac:spMkLst>
            <pc:docMk/>
            <pc:sldMk cId="387099253" sldId="282"/>
            <ac:spMk id="6" creationId="{21E35295-82E0-E74A-BBC3-6C8F579B0775}"/>
          </ac:spMkLst>
        </pc:spChg>
        <pc:spChg chg="mod">
          <ac:chgData name="India Eiloart" userId="3b3ca30f-934d-45f9-8fa3-cb04a3d55459" providerId="ADAL" clId="{093D8147-B595-4A4C-A0E1-D311353BC521}" dt="2023-10-12T02:56:38.099" v="3040" actId="1076"/>
          <ac:spMkLst>
            <pc:docMk/>
            <pc:sldMk cId="387099253" sldId="282"/>
            <ac:spMk id="8" creationId="{469C93A1-8A65-9F47-9187-80049B42962C}"/>
          </ac:spMkLst>
        </pc:spChg>
        <pc:spChg chg="add del mod">
          <ac:chgData name="India Eiloart" userId="3b3ca30f-934d-45f9-8fa3-cb04a3d55459" providerId="ADAL" clId="{093D8147-B595-4A4C-A0E1-D311353BC521}" dt="2023-10-12T03:00:57.310" v="3242" actId="478"/>
          <ac:spMkLst>
            <pc:docMk/>
            <pc:sldMk cId="387099253" sldId="282"/>
            <ac:spMk id="16" creationId="{BBCC0C86-3E61-3854-E141-66D622F17DBB}"/>
          </ac:spMkLst>
        </pc:spChg>
        <pc:spChg chg="add del mod">
          <ac:chgData name="India Eiloart" userId="3b3ca30f-934d-45f9-8fa3-cb04a3d55459" providerId="ADAL" clId="{093D8147-B595-4A4C-A0E1-D311353BC521}" dt="2023-10-12T03:00:53.487" v="3239" actId="478"/>
          <ac:spMkLst>
            <pc:docMk/>
            <pc:sldMk cId="387099253" sldId="282"/>
            <ac:spMk id="17" creationId="{16FB8C47-7CF0-907F-AB4D-909644F7D160}"/>
          </ac:spMkLst>
        </pc:spChg>
        <pc:spChg chg="add del mod">
          <ac:chgData name="India Eiloart" userId="3b3ca30f-934d-45f9-8fa3-cb04a3d55459" providerId="ADAL" clId="{093D8147-B595-4A4C-A0E1-D311353BC521}" dt="2023-10-12T03:00:52.569" v="3238" actId="478"/>
          <ac:spMkLst>
            <pc:docMk/>
            <pc:sldMk cId="387099253" sldId="282"/>
            <ac:spMk id="18" creationId="{321692EE-FF65-6684-7A76-800E1E7A0D10}"/>
          </ac:spMkLst>
        </pc:spChg>
        <pc:spChg chg="add del mod">
          <ac:chgData name="India Eiloart" userId="3b3ca30f-934d-45f9-8fa3-cb04a3d55459" providerId="ADAL" clId="{093D8147-B595-4A4C-A0E1-D311353BC521}" dt="2023-10-12T03:00:38.937" v="3234" actId="478"/>
          <ac:spMkLst>
            <pc:docMk/>
            <pc:sldMk cId="387099253" sldId="282"/>
            <ac:spMk id="19" creationId="{FA9299A6-79E2-2F73-F477-31B4FAAFC207}"/>
          </ac:spMkLst>
        </pc:spChg>
        <pc:spChg chg="add mod">
          <ac:chgData name="India Eiloart" userId="3b3ca30f-934d-45f9-8fa3-cb04a3d55459" providerId="ADAL" clId="{093D8147-B595-4A4C-A0E1-D311353BC521}" dt="2023-10-12T02:16:55.553" v="2175" actId="164"/>
          <ac:spMkLst>
            <pc:docMk/>
            <pc:sldMk cId="387099253" sldId="282"/>
            <ac:spMk id="31" creationId="{50B767B7-137D-6EED-21C2-9923000EC9E5}"/>
          </ac:spMkLst>
        </pc:spChg>
        <pc:spChg chg="add mod">
          <ac:chgData name="India Eiloart" userId="3b3ca30f-934d-45f9-8fa3-cb04a3d55459" providerId="ADAL" clId="{093D8147-B595-4A4C-A0E1-D311353BC521}" dt="2023-10-12T02:16:55.553" v="2175" actId="164"/>
          <ac:spMkLst>
            <pc:docMk/>
            <pc:sldMk cId="387099253" sldId="282"/>
            <ac:spMk id="32" creationId="{49640CF9-759C-2664-A53A-59F706AF9F1F}"/>
          </ac:spMkLst>
        </pc:spChg>
        <pc:spChg chg="add mod">
          <ac:chgData name="India Eiloart" userId="3b3ca30f-934d-45f9-8fa3-cb04a3d55459" providerId="ADAL" clId="{093D8147-B595-4A4C-A0E1-D311353BC521}" dt="2023-10-12T02:16:55.553" v="2175" actId="164"/>
          <ac:spMkLst>
            <pc:docMk/>
            <pc:sldMk cId="387099253" sldId="282"/>
            <ac:spMk id="33" creationId="{8F8F0050-1111-A889-B21D-963F0652BD81}"/>
          </ac:spMkLst>
        </pc:spChg>
        <pc:spChg chg="add mod ord">
          <ac:chgData name="India Eiloart" userId="3b3ca30f-934d-45f9-8fa3-cb04a3d55459" providerId="ADAL" clId="{093D8147-B595-4A4C-A0E1-D311353BC521}" dt="2023-10-12T03:05:10.372" v="3290" actId="14100"/>
          <ac:spMkLst>
            <pc:docMk/>
            <pc:sldMk cId="387099253" sldId="282"/>
            <ac:spMk id="36" creationId="{73DB1249-DE48-A531-9DC8-46D1049A56A2}"/>
          </ac:spMkLst>
        </pc:spChg>
        <pc:spChg chg="add mod">
          <ac:chgData name="India Eiloart" userId="3b3ca30f-934d-45f9-8fa3-cb04a3d55459" providerId="ADAL" clId="{093D8147-B595-4A4C-A0E1-D311353BC521}" dt="2023-10-12T02:59:09.431" v="3220" actId="14100"/>
          <ac:spMkLst>
            <pc:docMk/>
            <pc:sldMk cId="387099253" sldId="282"/>
            <ac:spMk id="37" creationId="{92CBBE5A-F2CC-1597-A5D9-11237CB4B3B8}"/>
          </ac:spMkLst>
        </pc:spChg>
        <pc:grpChg chg="add del mod">
          <ac:chgData name="India Eiloart" userId="3b3ca30f-934d-45f9-8fa3-cb04a3d55459" providerId="ADAL" clId="{093D8147-B595-4A4C-A0E1-D311353BC521}" dt="2023-10-12T03:00:39.891" v="3235" actId="478"/>
          <ac:grpSpMkLst>
            <pc:docMk/>
            <pc:sldMk cId="387099253" sldId="282"/>
            <ac:grpSpMk id="15" creationId="{5373B1E1-BBAE-9FA4-AD69-CEF51CDD4680}"/>
          </ac:grpSpMkLst>
        </pc:grpChg>
        <pc:grpChg chg="add mod">
          <ac:chgData name="India Eiloart" userId="3b3ca30f-934d-45f9-8fa3-cb04a3d55459" providerId="ADAL" clId="{093D8147-B595-4A4C-A0E1-D311353BC521}" dt="2023-10-12T03:05:03.376" v="3289" actId="1076"/>
          <ac:grpSpMkLst>
            <pc:docMk/>
            <pc:sldMk cId="387099253" sldId="282"/>
            <ac:grpSpMk id="28" creationId="{920DBF3C-3C2E-EA15-9705-D8479ED7D81E}"/>
          </ac:grpSpMkLst>
        </pc:grpChg>
        <pc:grpChg chg="add mod">
          <ac:chgData name="India Eiloart" userId="3b3ca30f-934d-45f9-8fa3-cb04a3d55459" providerId="ADAL" clId="{093D8147-B595-4A4C-A0E1-D311353BC521}" dt="2023-10-12T03:01:10.630" v="3247" actId="1076"/>
          <ac:grpSpMkLst>
            <pc:docMk/>
            <pc:sldMk cId="387099253" sldId="282"/>
            <ac:grpSpMk id="34" creationId="{04B9705C-653D-5FFA-D977-B4ED97E7B4E1}"/>
          </ac:grpSpMkLst>
        </pc:grpChg>
        <pc:picChg chg="add mod modCrop">
          <ac:chgData name="India Eiloart" userId="3b3ca30f-934d-45f9-8fa3-cb04a3d55459" providerId="ADAL" clId="{093D8147-B595-4A4C-A0E1-D311353BC521}" dt="2023-10-12T00:50:27.630" v="318" actId="732"/>
          <ac:picMkLst>
            <pc:docMk/>
            <pc:sldMk cId="387099253" sldId="282"/>
            <ac:picMk id="5" creationId="{E09F67C0-F5A8-56FE-DAC0-B37BC460D7FC}"/>
          </ac:picMkLst>
        </pc:picChg>
        <pc:picChg chg="add mod modCrop">
          <ac:chgData name="India Eiloart" userId="3b3ca30f-934d-45f9-8fa3-cb04a3d55459" providerId="ADAL" clId="{093D8147-B595-4A4C-A0E1-D311353BC521}" dt="2023-10-12T00:50:36.600" v="319" actId="732"/>
          <ac:picMkLst>
            <pc:docMk/>
            <pc:sldMk cId="387099253" sldId="282"/>
            <ac:picMk id="9" creationId="{28B3C449-BA45-34FF-433C-EBAAEE42E4CD}"/>
          </ac:picMkLst>
        </pc:picChg>
        <pc:picChg chg="add mod">
          <ac:chgData name="India Eiloart" userId="3b3ca30f-934d-45f9-8fa3-cb04a3d55459" providerId="ADAL" clId="{093D8147-B595-4A4C-A0E1-D311353BC521}" dt="2023-10-12T00:51:21.557" v="325" actId="1076"/>
          <ac:picMkLst>
            <pc:docMk/>
            <pc:sldMk cId="387099253" sldId="282"/>
            <ac:picMk id="12" creationId="{A7CCE387-BD58-6847-A58C-74743606A71B}"/>
          </ac:picMkLst>
        </pc:picChg>
        <pc:picChg chg="add mod">
          <ac:chgData name="India Eiloart" userId="3b3ca30f-934d-45f9-8fa3-cb04a3d55459" providerId="ADAL" clId="{093D8147-B595-4A4C-A0E1-D311353BC521}" dt="2023-10-12T00:44:17.575" v="308" actId="164"/>
          <ac:picMkLst>
            <pc:docMk/>
            <pc:sldMk cId="387099253" sldId="282"/>
            <ac:picMk id="14" creationId="{0828807D-46D8-4DE1-C140-31077B0A3A39}"/>
          </ac:picMkLst>
        </pc:picChg>
        <pc:picChg chg="add del mod">
          <ac:chgData name="India Eiloart" userId="3b3ca30f-934d-45f9-8fa3-cb04a3d55459" providerId="ADAL" clId="{093D8147-B595-4A4C-A0E1-D311353BC521}" dt="2023-10-12T03:00:48.428" v="3236" actId="478"/>
          <ac:picMkLst>
            <pc:docMk/>
            <pc:sldMk cId="387099253" sldId="282"/>
            <ac:picMk id="21" creationId="{6FD3EC54-47AC-B1FF-CD49-A8E0CD456392}"/>
          </ac:picMkLst>
        </pc:picChg>
        <pc:picChg chg="add del mod">
          <ac:chgData name="India Eiloart" userId="3b3ca30f-934d-45f9-8fa3-cb04a3d55459" providerId="ADAL" clId="{093D8147-B595-4A4C-A0E1-D311353BC521}" dt="2023-10-12T02:08:44.047" v="2058" actId="478"/>
          <ac:picMkLst>
            <pc:docMk/>
            <pc:sldMk cId="387099253" sldId="282"/>
            <ac:picMk id="23" creationId="{191444E6-44A6-91A6-A46B-A9A7D9184EB5}"/>
          </ac:picMkLst>
        </pc:picChg>
        <pc:picChg chg="add mod">
          <ac:chgData name="India Eiloart" userId="3b3ca30f-934d-45f9-8fa3-cb04a3d55459" providerId="ADAL" clId="{093D8147-B595-4A4C-A0E1-D311353BC521}" dt="2023-10-12T02:13:16.609" v="2081" actId="164"/>
          <ac:picMkLst>
            <pc:docMk/>
            <pc:sldMk cId="387099253" sldId="282"/>
            <ac:picMk id="25" creationId="{75BE0D24-F574-CFC0-9F56-37C3E1C732C1}"/>
          </ac:picMkLst>
        </pc:picChg>
        <pc:picChg chg="add mod modCrop">
          <ac:chgData name="India Eiloart" userId="3b3ca30f-934d-45f9-8fa3-cb04a3d55459" providerId="ADAL" clId="{093D8147-B595-4A4C-A0E1-D311353BC521}" dt="2023-10-12T02:13:16.609" v="2081" actId="164"/>
          <ac:picMkLst>
            <pc:docMk/>
            <pc:sldMk cId="387099253" sldId="282"/>
            <ac:picMk id="26" creationId="{A93106C5-872B-1ACD-03E0-033A97F158B6}"/>
          </ac:picMkLst>
        </pc:picChg>
        <pc:picChg chg="add mod modCrop">
          <ac:chgData name="India Eiloart" userId="3b3ca30f-934d-45f9-8fa3-cb04a3d55459" providerId="ADAL" clId="{093D8147-B595-4A4C-A0E1-D311353BC521}" dt="2023-10-12T02:13:16.609" v="2081" actId="164"/>
          <ac:picMkLst>
            <pc:docMk/>
            <pc:sldMk cId="387099253" sldId="282"/>
            <ac:picMk id="27" creationId="{241561DD-D63B-8A4F-0449-CB0D6F5D629E}"/>
          </ac:picMkLst>
        </pc:picChg>
        <pc:picChg chg="add mod">
          <ac:chgData name="India Eiloart" userId="3b3ca30f-934d-45f9-8fa3-cb04a3d55459" providerId="ADAL" clId="{093D8147-B595-4A4C-A0E1-D311353BC521}" dt="2023-10-12T02:16:55.553" v="2175" actId="164"/>
          <ac:picMkLst>
            <pc:docMk/>
            <pc:sldMk cId="387099253" sldId="282"/>
            <ac:picMk id="30" creationId="{8EEDFB86-D6E0-9F38-571A-3411DC10DF71}"/>
          </ac:picMkLst>
        </pc:picChg>
        <pc:picChg chg="add mod">
          <ac:chgData name="India Eiloart" userId="3b3ca30f-934d-45f9-8fa3-cb04a3d55459" providerId="ADAL" clId="{093D8147-B595-4A4C-A0E1-D311353BC521}" dt="2023-10-12T03:04:56.269" v="3287" actId="1076"/>
          <ac:picMkLst>
            <pc:docMk/>
            <pc:sldMk cId="387099253" sldId="282"/>
            <ac:picMk id="35" creationId="{5CD22AC1-63C0-CCC2-A0EA-29597298076D}"/>
          </ac:picMkLst>
        </pc:picChg>
      </pc:sldChg>
      <pc:sldChg chg="addSp modSp mod modNotesTx">
        <pc:chgData name="India Eiloart" userId="3b3ca30f-934d-45f9-8fa3-cb04a3d55459" providerId="ADAL" clId="{093D8147-B595-4A4C-A0E1-D311353BC521}" dt="2023-10-12T03:50:46.469" v="4326" actId="1076"/>
        <pc:sldMkLst>
          <pc:docMk/>
          <pc:sldMk cId="845937810" sldId="283"/>
        </pc:sldMkLst>
        <pc:spChg chg="add mod">
          <ac:chgData name="India Eiloart" userId="3b3ca30f-934d-45f9-8fa3-cb04a3d55459" providerId="ADAL" clId="{093D8147-B595-4A4C-A0E1-D311353BC521}" dt="2023-10-12T03:50:46.469" v="4326" actId="1076"/>
          <ac:spMkLst>
            <pc:docMk/>
            <pc:sldMk cId="845937810" sldId="283"/>
            <ac:spMk id="2" creationId="{F64AB048-B958-E2F5-F45E-F5C90149F57A}"/>
          </ac:spMkLst>
        </pc:spChg>
        <pc:spChg chg="mod">
          <ac:chgData name="India Eiloart" userId="3b3ca30f-934d-45f9-8fa3-cb04a3d55459" providerId="ADAL" clId="{093D8147-B595-4A4C-A0E1-D311353BC521}" dt="2023-10-12T03:05:56.614" v="3332" actId="20577"/>
          <ac:spMkLst>
            <pc:docMk/>
            <pc:sldMk cId="845937810" sldId="283"/>
            <ac:spMk id="3" creationId="{00000000-0000-0000-0000-000000000000}"/>
          </ac:spMkLst>
        </pc:spChg>
        <pc:spChg chg="mod">
          <ac:chgData name="India Eiloart" userId="3b3ca30f-934d-45f9-8fa3-cb04a3d55459" providerId="ADAL" clId="{093D8147-B595-4A4C-A0E1-D311353BC521}" dt="2023-10-12T03:45:06.835" v="3688" actId="14100"/>
          <ac:spMkLst>
            <pc:docMk/>
            <pc:sldMk cId="845937810" sldId="283"/>
            <ac:spMk id="6" creationId="{21E35295-82E0-E74A-BBC3-6C8F579B0775}"/>
          </ac:spMkLst>
        </pc:spChg>
        <pc:picChg chg="add mod">
          <ac:chgData name="India Eiloart" userId="3b3ca30f-934d-45f9-8fa3-cb04a3d55459" providerId="ADAL" clId="{093D8147-B595-4A4C-A0E1-D311353BC521}" dt="2023-10-12T03:45:04.582" v="3687" actId="1076"/>
          <ac:picMkLst>
            <pc:docMk/>
            <pc:sldMk cId="845937810" sldId="283"/>
            <ac:picMk id="5" creationId="{C036CDF8-DBE1-798C-24EE-698895A60E55}"/>
          </ac:picMkLst>
        </pc:picChg>
      </pc:sldChg>
      <pc:sldChg chg="addSp delSp modSp mod modAnim">
        <pc:chgData name="India Eiloart" userId="3b3ca30f-934d-45f9-8fa3-cb04a3d55459" providerId="ADAL" clId="{093D8147-B595-4A4C-A0E1-D311353BC521}" dt="2023-10-11T23:59:14.562" v="196" actId="20577"/>
        <pc:sldMkLst>
          <pc:docMk/>
          <pc:sldMk cId="1129733055" sldId="285"/>
        </pc:sldMkLst>
        <pc:spChg chg="mod">
          <ac:chgData name="India Eiloart" userId="3b3ca30f-934d-45f9-8fa3-cb04a3d55459" providerId="ADAL" clId="{093D8147-B595-4A4C-A0E1-D311353BC521}" dt="2023-10-11T23:36:06.419" v="88" actId="20577"/>
          <ac:spMkLst>
            <pc:docMk/>
            <pc:sldMk cId="1129733055" sldId="285"/>
            <ac:spMk id="3" creationId="{00000000-0000-0000-0000-000000000000}"/>
          </ac:spMkLst>
        </pc:spChg>
        <pc:spChg chg="del">
          <ac:chgData name="India Eiloart" userId="3b3ca30f-934d-45f9-8fa3-cb04a3d55459" providerId="ADAL" clId="{093D8147-B595-4A4C-A0E1-D311353BC521}" dt="2023-10-11T23:36:17.580" v="89" actId="478"/>
          <ac:spMkLst>
            <pc:docMk/>
            <pc:sldMk cId="1129733055" sldId="285"/>
            <ac:spMk id="6" creationId="{21E35295-82E0-E74A-BBC3-6C8F579B0775}"/>
          </ac:spMkLst>
        </pc:spChg>
        <pc:spChg chg="add mod">
          <ac:chgData name="India Eiloart" userId="3b3ca30f-934d-45f9-8fa3-cb04a3d55459" providerId="ADAL" clId="{093D8147-B595-4A4C-A0E1-D311353BC521}" dt="2023-10-11T23:59:14.562" v="196" actId="20577"/>
          <ac:spMkLst>
            <pc:docMk/>
            <pc:sldMk cId="1129733055" sldId="285"/>
            <ac:spMk id="20" creationId="{2BEB19D7-A2DE-383C-9DA5-F427950B0CC6}"/>
          </ac:spMkLst>
        </pc:spChg>
        <pc:spChg chg="mod">
          <ac:chgData name="India Eiloart" userId="3b3ca30f-934d-45f9-8fa3-cb04a3d55459" providerId="ADAL" clId="{093D8147-B595-4A4C-A0E1-D311353BC521}" dt="2023-10-11T23:32:59.199" v="82" actId="1076"/>
          <ac:spMkLst>
            <pc:docMk/>
            <pc:sldMk cId="1129733055" sldId="285"/>
            <ac:spMk id="23" creationId="{63B96BAA-BC52-12D6-FB74-E3C1C37DB774}"/>
          </ac:spMkLst>
        </pc:spChg>
        <pc:spChg chg="mod">
          <ac:chgData name="India Eiloart" userId="3b3ca30f-934d-45f9-8fa3-cb04a3d55459" providerId="ADAL" clId="{093D8147-B595-4A4C-A0E1-D311353BC521}" dt="2023-10-11T23:32:59.199" v="82" actId="1076"/>
          <ac:spMkLst>
            <pc:docMk/>
            <pc:sldMk cId="1129733055" sldId="285"/>
            <ac:spMk id="24" creationId="{AB32EF0F-FEE6-76AE-F4C3-6D0A9FB518BF}"/>
          </ac:spMkLst>
        </pc:spChg>
        <pc:spChg chg="mod">
          <ac:chgData name="India Eiloart" userId="3b3ca30f-934d-45f9-8fa3-cb04a3d55459" providerId="ADAL" clId="{093D8147-B595-4A4C-A0E1-D311353BC521}" dt="2023-10-11T23:32:59.199" v="82" actId="1076"/>
          <ac:spMkLst>
            <pc:docMk/>
            <pc:sldMk cId="1129733055" sldId="285"/>
            <ac:spMk id="25" creationId="{AB707673-97B1-5633-FE6E-43A44DCE9641}"/>
          </ac:spMkLst>
        </pc:spChg>
        <pc:spChg chg="mod">
          <ac:chgData name="India Eiloart" userId="3b3ca30f-934d-45f9-8fa3-cb04a3d55459" providerId="ADAL" clId="{093D8147-B595-4A4C-A0E1-D311353BC521}" dt="2023-10-11T23:32:59.199" v="82" actId="1076"/>
          <ac:spMkLst>
            <pc:docMk/>
            <pc:sldMk cId="1129733055" sldId="285"/>
            <ac:spMk id="26" creationId="{F4A9CEFE-E942-C5AA-6EDF-97D789A2143C}"/>
          </ac:spMkLst>
        </pc:spChg>
        <pc:spChg chg="add del mod">
          <ac:chgData name="India Eiloart" userId="3b3ca30f-934d-45f9-8fa3-cb04a3d55459" providerId="ADAL" clId="{093D8147-B595-4A4C-A0E1-D311353BC521}" dt="2023-10-11T23:32:59.199" v="82" actId="1076"/>
          <ac:spMkLst>
            <pc:docMk/>
            <pc:sldMk cId="1129733055" sldId="285"/>
            <ac:spMk id="27" creationId="{AE79D2AD-DB46-219D-66B2-CFBFFD992DF6}"/>
          </ac:spMkLst>
        </pc:spChg>
        <pc:spChg chg="mod">
          <ac:chgData name="India Eiloart" userId="3b3ca30f-934d-45f9-8fa3-cb04a3d55459" providerId="ADAL" clId="{093D8147-B595-4A4C-A0E1-D311353BC521}" dt="2023-10-11T23:32:59.199" v="82" actId="1076"/>
          <ac:spMkLst>
            <pc:docMk/>
            <pc:sldMk cId="1129733055" sldId="285"/>
            <ac:spMk id="28" creationId="{3DC4B90F-05D4-5DFD-3C17-1CCB0364BA05}"/>
          </ac:spMkLst>
        </pc:spChg>
        <pc:spChg chg="mod">
          <ac:chgData name="India Eiloart" userId="3b3ca30f-934d-45f9-8fa3-cb04a3d55459" providerId="ADAL" clId="{093D8147-B595-4A4C-A0E1-D311353BC521}" dt="2023-10-11T23:32:59.199" v="82" actId="1076"/>
          <ac:spMkLst>
            <pc:docMk/>
            <pc:sldMk cId="1129733055" sldId="285"/>
            <ac:spMk id="33" creationId="{27648D69-FCF1-B8C1-50AA-F873EF48E447}"/>
          </ac:spMkLst>
        </pc:spChg>
        <pc:picChg chg="mod">
          <ac:chgData name="India Eiloart" userId="3b3ca30f-934d-45f9-8fa3-cb04a3d55459" providerId="ADAL" clId="{093D8147-B595-4A4C-A0E1-D311353BC521}" dt="2023-10-11T23:36:22.202" v="90" actId="1076"/>
          <ac:picMkLst>
            <pc:docMk/>
            <pc:sldMk cId="1129733055" sldId="285"/>
            <ac:picMk id="2" creationId="{D6A2196F-478F-250E-2663-0981EF848CA7}"/>
          </ac:picMkLst>
        </pc:picChg>
        <pc:picChg chg="add mod">
          <ac:chgData name="India Eiloart" userId="3b3ca30f-934d-45f9-8fa3-cb04a3d55459" providerId="ADAL" clId="{093D8147-B595-4A4C-A0E1-D311353BC521}" dt="2023-10-11T23:27:42.624" v="21" actId="14100"/>
          <ac:picMkLst>
            <pc:docMk/>
            <pc:sldMk cId="1129733055" sldId="285"/>
            <ac:picMk id="7" creationId="{F0743B2B-C005-4C0A-73D6-0CB922B81458}"/>
          </ac:picMkLst>
        </pc:picChg>
        <pc:picChg chg="add mod">
          <ac:chgData name="India Eiloart" userId="3b3ca30f-934d-45f9-8fa3-cb04a3d55459" providerId="ADAL" clId="{093D8147-B595-4A4C-A0E1-D311353BC521}" dt="2023-10-11T23:28:37.055" v="32" actId="14100"/>
          <ac:picMkLst>
            <pc:docMk/>
            <pc:sldMk cId="1129733055" sldId="285"/>
            <ac:picMk id="10" creationId="{69844CB4-CD93-0318-E911-A852A4E55A8E}"/>
          </ac:picMkLst>
        </pc:picChg>
        <pc:picChg chg="add mod">
          <ac:chgData name="India Eiloart" userId="3b3ca30f-934d-45f9-8fa3-cb04a3d55459" providerId="ADAL" clId="{093D8147-B595-4A4C-A0E1-D311353BC521}" dt="2023-10-11T23:29:48.882" v="42" actId="14100"/>
          <ac:picMkLst>
            <pc:docMk/>
            <pc:sldMk cId="1129733055" sldId="285"/>
            <ac:picMk id="13" creationId="{E1C7346C-81B9-D23A-A23A-8AF9056FEC8A}"/>
          </ac:picMkLst>
        </pc:picChg>
        <pc:picChg chg="add mod">
          <ac:chgData name="India Eiloart" userId="3b3ca30f-934d-45f9-8fa3-cb04a3d55459" providerId="ADAL" clId="{093D8147-B595-4A4C-A0E1-D311353BC521}" dt="2023-10-11T23:30:44.228" v="57" actId="14100"/>
          <ac:picMkLst>
            <pc:docMk/>
            <pc:sldMk cId="1129733055" sldId="285"/>
            <ac:picMk id="15" creationId="{829F6BE0-A312-5C59-85A7-714A33131A75}"/>
          </ac:picMkLst>
        </pc:picChg>
        <pc:picChg chg="add mod">
          <ac:chgData name="India Eiloart" userId="3b3ca30f-934d-45f9-8fa3-cb04a3d55459" providerId="ADAL" clId="{093D8147-B595-4A4C-A0E1-D311353BC521}" dt="2023-10-11T23:31:23.999" v="68" actId="14100"/>
          <ac:picMkLst>
            <pc:docMk/>
            <pc:sldMk cId="1129733055" sldId="285"/>
            <ac:picMk id="17" creationId="{09199ABF-E890-1EA6-C213-2BD319F43495}"/>
          </ac:picMkLst>
        </pc:picChg>
        <pc:picChg chg="add mod modCrop">
          <ac:chgData name="India Eiloart" userId="3b3ca30f-934d-45f9-8fa3-cb04a3d55459" providerId="ADAL" clId="{093D8147-B595-4A4C-A0E1-D311353BC521}" dt="2023-10-11T23:32:27.050" v="80" actId="14100"/>
          <ac:picMkLst>
            <pc:docMk/>
            <pc:sldMk cId="1129733055" sldId="285"/>
            <ac:picMk id="19" creationId="{F50EE5E1-24E9-43BD-091C-8B48524573F9}"/>
          </ac:picMkLst>
        </pc:picChg>
      </pc:sldChg>
      <pc:sldChg chg="addSp modSp mod">
        <pc:chgData name="India Eiloart" userId="3b3ca30f-934d-45f9-8fa3-cb04a3d55459" providerId="ADAL" clId="{093D8147-B595-4A4C-A0E1-D311353BC521}" dt="2023-10-11T23:59:25.087" v="211" actId="20577"/>
        <pc:sldMkLst>
          <pc:docMk/>
          <pc:sldMk cId="3804827159" sldId="286"/>
        </pc:sldMkLst>
        <pc:spChg chg="add mod">
          <ac:chgData name="India Eiloart" userId="3b3ca30f-934d-45f9-8fa3-cb04a3d55459" providerId="ADAL" clId="{093D8147-B595-4A4C-A0E1-D311353BC521}" dt="2023-10-11T23:59:25.087" v="211" actId="20577"/>
          <ac:spMkLst>
            <pc:docMk/>
            <pc:sldMk cId="3804827159" sldId="286"/>
            <ac:spMk id="2" creationId="{0B697A6A-C1F3-C9C0-AFEC-26771BD75AAC}"/>
          </ac:spMkLst>
        </pc:spChg>
      </pc:sldChg>
      <pc:sldChg chg="addSp delSp modSp mod">
        <pc:chgData name="India Eiloart" userId="3b3ca30f-934d-45f9-8fa3-cb04a3d55459" providerId="ADAL" clId="{093D8147-B595-4A4C-A0E1-D311353BC521}" dt="2023-10-11T23:59:37.003" v="213" actId="478"/>
        <pc:sldMkLst>
          <pc:docMk/>
          <pc:sldMk cId="2155329695" sldId="288"/>
        </pc:sldMkLst>
        <pc:spChg chg="add del mod">
          <ac:chgData name="India Eiloart" userId="3b3ca30f-934d-45f9-8fa3-cb04a3d55459" providerId="ADAL" clId="{093D8147-B595-4A4C-A0E1-D311353BC521}" dt="2023-10-11T23:59:37.003" v="213" actId="478"/>
          <ac:spMkLst>
            <pc:docMk/>
            <pc:sldMk cId="2155329695" sldId="288"/>
            <ac:spMk id="7" creationId="{42BF618B-B853-18F0-CD9B-909E2D5B7A4C}"/>
          </ac:spMkLst>
        </pc:spChg>
      </pc:sldChg>
      <pc:sldChg chg="addSp modSp mod modNotesTx">
        <pc:chgData name="India Eiloart" userId="3b3ca30f-934d-45f9-8fa3-cb04a3d55459" providerId="ADAL" clId="{093D8147-B595-4A4C-A0E1-D311353BC521}" dt="2023-10-12T04:08:53.630" v="4875" actId="6549"/>
        <pc:sldMkLst>
          <pc:docMk/>
          <pc:sldMk cId="3900924379" sldId="290"/>
        </pc:sldMkLst>
        <pc:spChg chg="add mod">
          <ac:chgData name="India Eiloart" userId="3b3ca30f-934d-45f9-8fa3-cb04a3d55459" providerId="ADAL" clId="{093D8147-B595-4A4C-A0E1-D311353BC521}" dt="2023-10-12T03:51:08.553" v="4329" actId="1076"/>
          <ac:spMkLst>
            <pc:docMk/>
            <pc:sldMk cId="3900924379" sldId="290"/>
            <ac:spMk id="2" creationId="{C109E1F4-FB77-2E7B-9FCD-EBF90F976E27}"/>
          </ac:spMkLst>
        </pc:spChg>
        <pc:spChg chg="mod">
          <ac:chgData name="India Eiloart" userId="3b3ca30f-934d-45f9-8fa3-cb04a3d55459" providerId="ADAL" clId="{093D8147-B595-4A4C-A0E1-D311353BC521}" dt="2023-10-12T04:08:53.630" v="4875" actId="6549"/>
          <ac:spMkLst>
            <pc:docMk/>
            <pc:sldMk cId="3900924379" sldId="290"/>
            <ac:spMk id="6" creationId="{21E35295-82E0-E74A-BBC3-6C8F579B0775}"/>
          </ac:spMkLst>
        </pc:spChg>
      </pc:sldChg>
      <pc:sldChg chg="addSp modSp del mod">
        <pc:chgData name="India Eiloart" userId="3b3ca30f-934d-45f9-8fa3-cb04a3d55459" providerId="ADAL" clId="{093D8147-B595-4A4C-A0E1-D311353BC521}" dt="2023-10-12T03:27:24.348" v="3595" actId="47"/>
        <pc:sldMkLst>
          <pc:docMk/>
          <pc:sldMk cId="1770728961" sldId="292"/>
        </pc:sldMkLst>
        <pc:spChg chg="add mod">
          <ac:chgData name="India Eiloart" userId="3b3ca30f-934d-45f9-8fa3-cb04a3d55459" providerId="ADAL" clId="{093D8147-B595-4A4C-A0E1-D311353BC521}" dt="2023-10-11T23:59:03.122" v="181" actId="20577"/>
          <ac:spMkLst>
            <pc:docMk/>
            <pc:sldMk cId="1770728961" sldId="292"/>
            <ac:spMk id="2" creationId="{01BB907B-DA46-122E-C18B-CEAB838A6964}"/>
          </ac:spMkLst>
        </pc:spChg>
      </pc:sldChg>
      <pc:sldChg chg="modSp mod">
        <pc:chgData name="India Eiloart" userId="3b3ca30f-934d-45f9-8fa3-cb04a3d55459" providerId="ADAL" clId="{093D8147-B595-4A4C-A0E1-D311353BC521}" dt="2023-10-12T03:28:36.902" v="3596" actId="6549"/>
        <pc:sldMkLst>
          <pc:docMk/>
          <pc:sldMk cId="1071309182" sldId="293"/>
        </pc:sldMkLst>
        <pc:spChg chg="mod">
          <ac:chgData name="India Eiloart" userId="3b3ca30f-934d-45f9-8fa3-cb04a3d55459" providerId="ADAL" clId="{093D8147-B595-4A4C-A0E1-D311353BC521}" dt="2023-10-12T03:28:36.902" v="3596" actId="6549"/>
          <ac:spMkLst>
            <pc:docMk/>
            <pc:sldMk cId="1071309182" sldId="293"/>
            <ac:spMk id="6" creationId="{21E35295-82E0-E74A-BBC3-6C8F579B0775}"/>
          </ac:spMkLst>
        </pc:spChg>
      </pc:sldChg>
      <pc:sldChg chg="delSp modSp add mod ord delAnim modAnim">
        <pc:chgData name="India Eiloart" userId="3b3ca30f-934d-45f9-8fa3-cb04a3d55459" providerId="ADAL" clId="{093D8147-B595-4A4C-A0E1-D311353BC521}" dt="2023-10-12T03:03:57.444" v="3277"/>
        <pc:sldMkLst>
          <pc:docMk/>
          <pc:sldMk cId="3835728603" sldId="5919"/>
        </pc:sldMkLst>
        <pc:spChg chg="mod">
          <ac:chgData name="India Eiloart" userId="3b3ca30f-934d-45f9-8fa3-cb04a3d55459" providerId="ADAL" clId="{093D8147-B595-4A4C-A0E1-D311353BC521}" dt="2023-10-12T03:02:45.223" v="3269" actId="1076"/>
          <ac:spMkLst>
            <pc:docMk/>
            <pc:sldMk cId="3835728603" sldId="5919"/>
            <ac:spMk id="8" creationId="{469C93A1-8A65-9F47-9187-80049B42962C}"/>
          </ac:spMkLst>
        </pc:spChg>
        <pc:spChg chg="mod ord">
          <ac:chgData name="India Eiloart" userId="3b3ca30f-934d-45f9-8fa3-cb04a3d55459" providerId="ADAL" clId="{093D8147-B595-4A4C-A0E1-D311353BC521}" dt="2023-10-12T03:02:45.223" v="3269" actId="1076"/>
          <ac:spMkLst>
            <pc:docMk/>
            <pc:sldMk cId="3835728603" sldId="5919"/>
            <ac:spMk id="16" creationId="{BBCC0C86-3E61-3854-E141-66D622F17DBB}"/>
          </ac:spMkLst>
        </pc:spChg>
        <pc:spChg chg="mod ord">
          <ac:chgData name="India Eiloart" userId="3b3ca30f-934d-45f9-8fa3-cb04a3d55459" providerId="ADAL" clId="{093D8147-B595-4A4C-A0E1-D311353BC521}" dt="2023-10-12T03:02:45.223" v="3269" actId="1076"/>
          <ac:spMkLst>
            <pc:docMk/>
            <pc:sldMk cId="3835728603" sldId="5919"/>
            <ac:spMk id="17" creationId="{16FB8C47-7CF0-907F-AB4D-909644F7D160}"/>
          </ac:spMkLst>
        </pc:spChg>
        <pc:spChg chg="mod">
          <ac:chgData name="India Eiloart" userId="3b3ca30f-934d-45f9-8fa3-cb04a3d55459" providerId="ADAL" clId="{093D8147-B595-4A4C-A0E1-D311353BC521}" dt="2023-10-12T03:02:45.223" v="3269" actId="1076"/>
          <ac:spMkLst>
            <pc:docMk/>
            <pc:sldMk cId="3835728603" sldId="5919"/>
            <ac:spMk id="18" creationId="{321692EE-FF65-6684-7A76-800E1E7A0D10}"/>
          </ac:spMkLst>
        </pc:spChg>
        <pc:spChg chg="mod">
          <ac:chgData name="India Eiloart" userId="3b3ca30f-934d-45f9-8fa3-cb04a3d55459" providerId="ADAL" clId="{093D8147-B595-4A4C-A0E1-D311353BC521}" dt="2023-10-12T03:02:45.223" v="3269" actId="1076"/>
          <ac:spMkLst>
            <pc:docMk/>
            <pc:sldMk cId="3835728603" sldId="5919"/>
            <ac:spMk id="19" creationId="{FA9299A6-79E2-2F73-F477-31B4FAAFC207}"/>
          </ac:spMkLst>
        </pc:spChg>
        <pc:spChg chg="del">
          <ac:chgData name="India Eiloart" userId="3b3ca30f-934d-45f9-8fa3-cb04a3d55459" providerId="ADAL" clId="{093D8147-B595-4A4C-A0E1-D311353BC521}" dt="2023-10-12T03:00:29.551" v="3229" actId="478"/>
          <ac:spMkLst>
            <pc:docMk/>
            <pc:sldMk cId="3835728603" sldId="5919"/>
            <ac:spMk id="36" creationId="{73DB1249-DE48-A531-9DC8-46D1049A56A2}"/>
          </ac:spMkLst>
        </pc:spChg>
        <pc:grpChg chg="mod">
          <ac:chgData name="India Eiloart" userId="3b3ca30f-934d-45f9-8fa3-cb04a3d55459" providerId="ADAL" clId="{093D8147-B595-4A4C-A0E1-D311353BC521}" dt="2023-10-12T03:02:45.223" v="3269" actId="1076"/>
          <ac:grpSpMkLst>
            <pc:docMk/>
            <pc:sldMk cId="3835728603" sldId="5919"/>
            <ac:grpSpMk id="15" creationId="{5373B1E1-BBAE-9FA4-AD69-CEF51CDD4680}"/>
          </ac:grpSpMkLst>
        </pc:grpChg>
        <pc:grpChg chg="del">
          <ac:chgData name="India Eiloart" userId="3b3ca30f-934d-45f9-8fa3-cb04a3d55459" providerId="ADAL" clId="{093D8147-B595-4A4C-A0E1-D311353BC521}" dt="2023-10-12T03:00:30.650" v="3230" actId="478"/>
          <ac:grpSpMkLst>
            <pc:docMk/>
            <pc:sldMk cId="3835728603" sldId="5919"/>
            <ac:grpSpMk id="28" creationId="{920DBF3C-3C2E-EA15-9705-D8479ED7D81E}"/>
          </ac:grpSpMkLst>
        </pc:grpChg>
        <pc:grpChg chg="del">
          <ac:chgData name="India Eiloart" userId="3b3ca30f-934d-45f9-8fa3-cb04a3d55459" providerId="ADAL" clId="{093D8147-B595-4A4C-A0E1-D311353BC521}" dt="2023-10-12T03:00:33.031" v="3231" actId="478"/>
          <ac:grpSpMkLst>
            <pc:docMk/>
            <pc:sldMk cId="3835728603" sldId="5919"/>
            <ac:grpSpMk id="34" creationId="{04B9705C-653D-5FFA-D977-B4ED97E7B4E1}"/>
          </ac:grpSpMkLst>
        </pc:grpChg>
        <pc:picChg chg="mod">
          <ac:chgData name="India Eiloart" userId="3b3ca30f-934d-45f9-8fa3-cb04a3d55459" providerId="ADAL" clId="{093D8147-B595-4A4C-A0E1-D311353BC521}" dt="2023-10-12T03:02:56.391" v="3272" actId="1076"/>
          <ac:picMkLst>
            <pc:docMk/>
            <pc:sldMk cId="3835728603" sldId="5919"/>
            <ac:picMk id="21" creationId="{6FD3EC54-47AC-B1FF-CD49-A8E0CD456392}"/>
          </ac:picMkLst>
        </pc:picChg>
        <pc:picChg chg="del">
          <ac:chgData name="India Eiloart" userId="3b3ca30f-934d-45f9-8fa3-cb04a3d55459" providerId="ADAL" clId="{093D8147-B595-4A4C-A0E1-D311353BC521}" dt="2023-10-12T03:00:28.070" v="3228" actId="478"/>
          <ac:picMkLst>
            <pc:docMk/>
            <pc:sldMk cId="3835728603" sldId="5919"/>
            <ac:picMk id="35" creationId="{5CD22AC1-63C0-CCC2-A0EA-29597298076D}"/>
          </ac:picMkLst>
        </pc:picChg>
      </pc:sldChg>
    </pc:docChg>
  </pc:docChgLst>
  <pc:docChgLst>
    <pc:chgData clId="Web-{A97C9C76-9BD6-AA81-7FBA-588FC9F17783}"/>
    <pc:docChg chg="modSld">
      <pc:chgData name="" userId="" providerId="" clId="Web-{A97C9C76-9BD6-AA81-7FBA-588FC9F17783}" dt="2023-10-15T02:59:13.694" v="7" actId="20577"/>
      <pc:docMkLst>
        <pc:docMk/>
      </pc:docMkLst>
      <pc:sldChg chg="delSp modSp">
        <pc:chgData name="" userId="" providerId="" clId="Web-{A97C9C76-9BD6-AA81-7FBA-588FC9F17783}" dt="2023-10-15T02:59:13.694" v="7" actId="20577"/>
        <pc:sldMkLst>
          <pc:docMk/>
          <pc:sldMk cId="3596406833" sldId="276"/>
        </pc:sldMkLst>
        <pc:spChg chg="del">
          <ac:chgData name="" userId="" providerId="" clId="Web-{A97C9C76-9BD6-AA81-7FBA-588FC9F17783}" dt="2023-10-15T02:59:04.912" v="0"/>
          <ac:spMkLst>
            <pc:docMk/>
            <pc:sldMk cId="3596406833" sldId="276"/>
            <ac:spMk id="2" creationId="{0644B808-0D3B-DDB0-BF20-038AA08E78D3}"/>
          </ac:spMkLst>
        </pc:spChg>
        <pc:spChg chg="mod">
          <ac:chgData name="" userId="" providerId="" clId="Web-{A97C9C76-9BD6-AA81-7FBA-588FC9F17783}" dt="2023-10-15T02:59:13.694" v="7" actId="20577"/>
          <ac:spMkLst>
            <pc:docMk/>
            <pc:sldMk cId="3596406833" sldId="276"/>
            <ac:spMk id="13" creationId="{E2D471C6-C16D-DC49-931C-E4EF720FE144}"/>
          </ac:spMkLst>
        </pc:spChg>
      </pc:sldChg>
    </pc:docChg>
  </pc:docChgLst>
  <pc:docChgLst>
    <pc:chgData name="Leanna Bruce" userId="756170ed-c8f0-41bc-81cd-ed65af0d83bb" providerId="ADAL" clId="{84AE161A-12C9-4068-A8B7-6BDEFA0F843F}"/>
    <pc:docChg chg="modSld sldOrd">
      <pc:chgData name="Leanna Bruce" userId="756170ed-c8f0-41bc-81cd-ed65af0d83bb" providerId="ADAL" clId="{84AE161A-12C9-4068-A8B7-6BDEFA0F843F}" dt="2023-10-15T06:37:18.397" v="1"/>
      <pc:docMkLst>
        <pc:docMk/>
      </pc:docMkLst>
      <pc:sldChg chg="ord">
        <pc:chgData name="Leanna Bruce" userId="756170ed-c8f0-41bc-81cd-ed65af0d83bb" providerId="ADAL" clId="{84AE161A-12C9-4068-A8B7-6BDEFA0F843F}" dt="2023-10-15T06:37:18.397" v="1"/>
        <pc:sldMkLst>
          <pc:docMk/>
          <pc:sldMk cId="2374488326" sldId="268"/>
        </pc:sldMkLst>
      </pc:sldChg>
    </pc:docChg>
  </pc:docChgLst>
  <pc:docChgLst>
    <pc:chgData name="India Eiloart" userId="S::india.eiloart@taumataarowai.govt.nz::3b3ca30f-934d-45f9-8fa3-cb04a3d55459" providerId="AD" clId="Web-{AB72770E-49DC-49D0-0233-313C34BCC17F}"/>
    <pc:docChg chg="modSld">
      <pc:chgData name="India Eiloart" userId="S::india.eiloart@taumataarowai.govt.nz::3b3ca30f-934d-45f9-8fa3-cb04a3d55459" providerId="AD" clId="Web-{AB72770E-49DC-49D0-0233-313C34BCC17F}" dt="2023-10-11T23:24:23.327" v="253"/>
      <pc:docMkLst>
        <pc:docMk/>
      </pc:docMkLst>
      <pc:sldChg chg="modSp">
        <pc:chgData name="India Eiloart" userId="S::india.eiloart@taumataarowai.govt.nz::3b3ca30f-934d-45f9-8fa3-cb04a3d55459" providerId="AD" clId="Web-{AB72770E-49DC-49D0-0233-313C34BCC17F}" dt="2023-10-11T21:39:07.246" v="46" actId="20577"/>
        <pc:sldMkLst>
          <pc:docMk/>
          <pc:sldMk cId="387099253" sldId="282"/>
        </pc:sldMkLst>
        <pc:spChg chg="mod">
          <ac:chgData name="India Eiloart" userId="S::india.eiloart@taumataarowai.govt.nz::3b3ca30f-934d-45f9-8fa3-cb04a3d55459" providerId="AD" clId="Web-{AB72770E-49DC-49D0-0233-313C34BCC17F}" dt="2023-10-11T21:39:07.246" v="46" actId="20577"/>
          <ac:spMkLst>
            <pc:docMk/>
            <pc:sldMk cId="387099253" sldId="282"/>
            <ac:spMk id="6" creationId="{21E35295-82E0-E74A-BBC3-6C8F579B0775}"/>
          </ac:spMkLst>
        </pc:spChg>
      </pc:sldChg>
      <pc:sldChg chg="addSp delSp modSp addAnim modAnim">
        <pc:chgData name="India Eiloart" userId="S::india.eiloart@taumataarowai.govt.nz::3b3ca30f-934d-45f9-8fa3-cb04a3d55459" providerId="AD" clId="Web-{AB72770E-49DC-49D0-0233-313C34BCC17F}" dt="2023-10-11T23:24:23.327" v="253"/>
        <pc:sldMkLst>
          <pc:docMk/>
          <pc:sldMk cId="1129733055" sldId="285"/>
        </pc:sldMkLst>
        <pc:spChg chg="add mod">
          <ac:chgData name="India Eiloart" userId="S::india.eiloart@taumataarowai.govt.nz::3b3ca30f-934d-45f9-8fa3-cb04a3d55459" providerId="AD" clId="Web-{AB72770E-49DC-49D0-0233-313C34BCC17F}" dt="2023-10-11T23:17:36.802" v="180" actId="1076"/>
          <ac:spMkLst>
            <pc:docMk/>
            <pc:sldMk cId="1129733055" sldId="285"/>
            <ac:spMk id="5" creationId="{993991AB-B856-10D5-15F6-D3073854EB07}"/>
          </ac:spMkLst>
        </pc:spChg>
        <pc:spChg chg="mod">
          <ac:chgData name="India Eiloart" userId="S::india.eiloart@taumataarowai.govt.nz::3b3ca30f-934d-45f9-8fa3-cb04a3d55459" providerId="AD" clId="Web-{AB72770E-49DC-49D0-0233-313C34BCC17F}" dt="2023-10-11T21:42:31.470" v="68" actId="20577"/>
          <ac:spMkLst>
            <pc:docMk/>
            <pc:sldMk cId="1129733055" sldId="285"/>
            <ac:spMk id="6" creationId="{21E35295-82E0-E74A-BBC3-6C8F579B0775}"/>
          </ac:spMkLst>
        </pc:spChg>
        <pc:spChg chg="add del mod">
          <ac:chgData name="India Eiloart" userId="S::india.eiloart@taumataarowai.govt.nz::3b3ca30f-934d-45f9-8fa3-cb04a3d55459" providerId="AD" clId="Web-{AB72770E-49DC-49D0-0233-313C34BCC17F}" dt="2023-10-11T23:18:33.163" v="202"/>
          <ac:spMkLst>
            <pc:docMk/>
            <pc:sldMk cId="1129733055" sldId="285"/>
            <ac:spMk id="9" creationId="{3F2CF632-E796-DDE4-F7E4-B850A5B88F99}"/>
          </ac:spMkLst>
        </pc:spChg>
        <pc:spChg chg="add del mod">
          <ac:chgData name="India Eiloart" userId="S::india.eiloart@taumataarowai.govt.nz::3b3ca30f-934d-45f9-8fa3-cb04a3d55459" providerId="AD" clId="Web-{AB72770E-49DC-49D0-0233-313C34BCC17F}" dt="2023-10-11T23:18:29.663" v="200"/>
          <ac:spMkLst>
            <pc:docMk/>
            <pc:sldMk cId="1129733055" sldId="285"/>
            <ac:spMk id="12" creationId="{C9B7436F-3629-3619-E467-377C0BF83646}"/>
          </ac:spMkLst>
        </pc:spChg>
        <pc:spChg chg="add del mod">
          <ac:chgData name="India Eiloart" userId="S::india.eiloart@taumataarowai.govt.nz::3b3ca30f-934d-45f9-8fa3-cb04a3d55459" providerId="AD" clId="Web-{AB72770E-49DC-49D0-0233-313C34BCC17F}" dt="2023-10-11T23:18:25.616" v="197"/>
          <ac:spMkLst>
            <pc:docMk/>
            <pc:sldMk cId="1129733055" sldId="285"/>
            <ac:spMk id="15" creationId="{ABF0F3C9-B945-93C1-ED45-3E795FC5EE40}"/>
          </ac:spMkLst>
        </pc:spChg>
        <pc:spChg chg="add del mod">
          <ac:chgData name="India Eiloart" userId="S::india.eiloart@taumataarowai.govt.nz::3b3ca30f-934d-45f9-8fa3-cb04a3d55459" providerId="AD" clId="Web-{AB72770E-49DC-49D0-0233-313C34BCC17F}" dt="2023-10-11T23:18:24.335" v="196"/>
          <ac:spMkLst>
            <pc:docMk/>
            <pc:sldMk cId="1129733055" sldId="285"/>
            <ac:spMk id="16" creationId="{C11F3713-6184-2911-E7B2-EFB912B8C63B}"/>
          </ac:spMkLst>
        </pc:spChg>
        <pc:spChg chg="add del mod">
          <ac:chgData name="India Eiloart" userId="S::india.eiloart@taumataarowai.govt.nz::3b3ca30f-934d-45f9-8fa3-cb04a3d55459" providerId="AD" clId="Web-{AB72770E-49DC-49D0-0233-313C34BCC17F}" dt="2023-10-11T23:18:19.538" v="193"/>
          <ac:spMkLst>
            <pc:docMk/>
            <pc:sldMk cId="1129733055" sldId="285"/>
            <ac:spMk id="20" creationId="{55AC878B-40B8-8A33-E309-01A781EF3136}"/>
          </ac:spMkLst>
        </pc:spChg>
        <pc:spChg chg="add mod">
          <ac:chgData name="India Eiloart" userId="S::india.eiloart@taumataarowai.govt.nz::3b3ca30f-934d-45f9-8fa3-cb04a3d55459" providerId="AD" clId="Web-{AB72770E-49DC-49D0-0233-313C34BCC17F}" dt="2023-10-11T23:17:40.021" v="181" actId="1076"/>
          <ac:spMkLst>
            <pc:docMk/>
            <pc:sldMk cId="1129733055" sldId="285"/>
            <ac:spMk id="23" creationId="{63B96BAA-BC52-12D6-FB74-E3C1C37DB774}"/>
          </ac:spMkLst>
        </pc:spChg>
        <pc:spChg chg="add mod">
          <ac:chgData name="India Eiloart" userId="S::india.eiloart@taumataarowai.govt.nz::3b3ca30f-934d-45f9-8fa3-cb04a3d55459" providerId="AD" clId="Web-{AB72770E-49DC-49D0-0233-313C34BCC17F}" dt="2023-10-11T23:17:49.209" v="183" actId="1076"/>
          <ac:spMkLst>
            <pc:docMk/>
            <pc:sldMk cId="1129733055" sldId="285"/>
            <ac:spMk id="24" creationId="{AB32EF0F-FEE6-76AE-F4C3-6D0A9FB518BF}"/>
          </ac:spMkLst>
        </pc:spChg>
        <pc:spChg chg="add mod">
          <ac:chgData name="India Eiloart" userId="S::india.eiloart@taumataarowai.govt.nz::3b3ca30f-934d-45f9-8fa3-cb04a3d55459" providerId="AD" clId="Web-{AB72770E-49DC-49D0-0233-313C34BCC17F}" dt="2023-10-11T23:17:55.443" v="185" actId="1076"/>
          <ac:spMkLst>
            <pc:docMk/>
            <pc:sldMk cId="1129733055" sldId="285"/>
            <ac:spMk id="25" creationId="{AB707673-97B1-5633-FE6E-43A44DCE9641}"/>
          </ac:spMkLst>
        </pc:spChg>
        <pc:spChg chg="add mod">
          <ac:chgData name="India Eiloart" userId="S::india.eiloart@taumataarowai.govt.nz::3b3ca30f-934d-45f9-8fa3-cb04a3d55459" providerId="AD" clId="Web-{AB72770E-49DC-49D0-0233-313C34BCC17F}" dt="2023-10-11T23:18:04.053" v="187" actId="1076"/>
          <ac:spMkLst>
            <pc:docMk/>
            <pc:sldMk cId="1129733055" sldId="285"/>
            <ac:spMk id="26" creationId="{F4A9CEFE-E942-C5AA-6EDF-97D789A2143C}"/>
          </ac:spMkLst>
        </pc:spChg>
        <pc:spChg chg="add mod">
          <ac:chgData name="India Eiloart" userId="S::india.eiloart@taumataarowai.govt.nz::3b3ca30f-934d-45f9-8fa3-cb04a3d55459" providerId="AD" clId="Web-{AB72770E-49DC-49D0-0233-313C34BCC17F}" dt="2023-10-11T23:18:08.178" v="189" actId="1076"/>
          <ac:spMkLst>
            <pc:docMk/>
            <pc:sldMk cId="1129733055" sldId="285"/>
            <ac:spMk id="27" creationId="{AE79D2AD-DB46-219D-66B2-CFBFFD992DF6}"/>
          </ac:spMkLst>
        </pc:spChg>
        <pc:spChg chg="add mod">
          <ac:chgData name="India Eiloart" userId="S::india.eiloart@taumataarowai.govt.nz::3b3ca30f-934d-45f9-8fa3-cb04a3d55459" providerId="AD" clId="Web-{AB72770E-49DC-49D0-0233-313C34BCC17F}" dt="2023-10-11T23:18:12.584" v="191" actId="1076"/>
          <ac:spMkLst>
            <pc:docMk/>
            <pc:sldMk cId="1129733055" sldId="285"/>
            <ac:spMk id="28" creationId="{3DC4B90F-05D4-5DFD-3C17-1CCB0364BA05}"/>
          </ac:spMkLst>
        </pc:spChg>
        <pc:spChg chg="add mod">
          <ac:chgData name="India Eiloart" userId="S::india.eiloart@taumataarowai.govt.nz::3b3ca30f-934d-45f9-8fa3-cb04a3d55459" providerId="AD" clId="Web-{AB72770E-49DC-49D0-0233-313C34BCC17F}" dt="2023-10-11T23:23:54.311" v="248" actId="1076"/>
          <ac:spMkLst>
            <pc:docMk/>
            <pc:sldMk cId="1129733055" sldId="285"/>
            <ac:spMk id="33" creationId="{27648D69-FCF1-B8C1-50AA-F873EF48E447}"/>
          </ac:spMkLst>
        </pc:spChg>
        <pc:picChg chg="add mod">
          <ac:chgData name="India Eiloart" userId="S::india.eiloart@taumataarowai.govt.nz::3b3ca30f-934d-45f9-8fa3-cb04a3d55459" providerId="AD" clId="Web-{AB72770E-49DC-49D0-0233-313C34BCC17F}" dt="2023-10-11T23:17:00.458" v="174" actId="1076"/>
          <ac:picMkLst>
            <pc:docMk/>
            <pc:sldMk cId="1129733055" sldId="285"/>
            <ac:picMk id="2" creationId="{D6A2196F-478F-250E-2663-0981EF848CA7}"/>
          </ac:picMkLst>
        </pc:picChg>
        <pc:picChg chg="add del mod">
          <ac:chgData name="India Eiloart" userId="S::india.eiloart@taumataarowai.govt.nz::3b3ca30f-934d-45f9-8fa3-cb04a3d55459" providerId="AD" clId="Web-{AB72770E-49DC-49D0-0233-313C34BCC17F}" dt="2023-10-11T23:19:48.446" v="225"/>
          <ac:picMkLst>
            <pc:docMk/>
            <pc:sldMk cId="1129733055" sldId="285"/>
            <ac:picMk id="4" creationId="{DE9537DC-8F9E-0B24-DE4B-C5399D7D2352}"/>
          </ac:picMkLst>
        </pc:picChg>
        <pc:picChg chg="add del mod modCrop">
          <ac:chgData name="India Eiloart" userId="S::india.eiloart@taumataarowai.govt.nz::3b3ca30f-934d-45f9-8fa3-cb04a3d55459" providerId="AD" clId="Web-{AB72770E-49DC-49D0-0233-313C34BCC17F}" dt="2023-10-11T23:19:39.852" v="220"/>
          <ac:picMkLst>
            <pc:docMk/>
            <pc:sldMk cId="1129733055" sldId="285"/>
            <ac:picMk id="7" creationId="{1FC272C2-779E-168D-A79F-E9E2E2F76626}"/>
          </ac:picMkLst>
        </pc:picChg>
        <pc:picChg chg="add del mod">
          <ac:chgData name="India Eiloart" userId="S::india.eiloart@taumataarowai.govt.nz::3b3ca30f-934d-45f9-8fa3-cb04a3d55459" providerId="AD" clId="Web-{AB72770E-49DC-49D0-0233-313C34BCC17F}" dt="2023-10-11T23:06:20.225" v="96"/>
          <ac:picMkLst>
            <pc:docMk/>
            <pc:sldMk cId="1129733055" sldId="285"/>
            <ac:picMk id="10" creationId="{BCC9D3E8-FF32-D431-7863-8AFA4EA58F9D}"/>
          </ac:picMkLst>
        </pc:picChg>
        <pc:picChg chg="add del mod">
          <ac:chgData name="India Eiloart" userId="S::india.eiloart@taumataarowai.govt.nz::3b3ca30f-934d-45f9-8fa3-cb04a3d55459" providerId="AD" clId="Web-{AB72770E-49DC-49D0-0233-313C34BCC17F}" dt="2023-10-11T23:19:40.383" v="221"/>
          <ac:picMkLst>
            <pc:docMk/>
            <pc:sldMk cId="1129733055" sldId="285"/>
            <ac:picMk id="13" creationId="{D3D2A3FF-BF3B-8349-6A2B-997840CF9CDA}"/>
          </ac:picMkLst>
        </pc:picChg>
        <pc:picChg chg="add del mod">
          <ac:chgData name="India Eiloart" userId="S::india.eiloart@taumataarowai.govt.nz::3b3ca30f-934d-45f9-8fa3-cb04a3d55459" providerId="AD" clId="Web-{AB72770E-49DC-49D0-0233-313C34BCC17F}" dt="2023-10-11T23:19:40.930" v="222"/>
          <ac:picMkLst>
            <pc:docMk/>
            <pc:sldMk cId="1129733055" sldId="285"/>
            <ac:picMk id="14" creationId="{C4DD7F42-E4DE-38C8-55A6-D484FA17533D}"/>
          </ac:picMkLst>
        </pc:picChg>
        <pc:picChg chg="add del mod">
          <ac:chgData name="India Eiloart" userId="S::india.eiloart@taumataarowai.govt.nz::3b3ca30f-934d-45f9-8fa3-cb04a3d55459" providerId="AD" clId="Web-{AB72770E-49DC-49D0-0233-313C34BCC17F}" dt="2023-10-11T23:07:34.414" v="116"/>
          <ac:picMkLst>
            <pc:docMk/>
            <pc:sldMk cId="1129733055" sldId="285"/>
            <ac:picMk id="17" creationId="{A4CB38E2-1E44-CBF1-8957-F63504ED1AB7}"/>
          </ac:picMkLst>
        </pc:picChg>
        <pc:picChg chg="add del mod">
          <ac:chgData name="India Eiloart" userId="S::india.eiloart@taumataarowai.govt.nz::3b3ca30f-934d-45f9-8fa3-cb04a3d55459" providerId="AD" clId="Web-{AB72770E-49DC-49D0-0233-313C34BCC17F}" dt="2023-10-11T23:19:41.915" v="224"/>
          <ac:picMkLst>
            <pc:docMk/>
            <pc:sldMk cId="1129733055" sldId="285"/>
            <ac:picMk id="18" creationId="{9D8E33E7-C544-7AED-014E-C8101A3B9648}"/>
          </ac:picMkLst>
        </pc:picChg>
        <pc:picChg chg="add del mod">
          <ac:chgData name="India Eiloart" userId="S::india.eiloart@taumataarowai.govt.nz::3b3ca30f-934d-45f9-8fa3-cb04a3d55459" providerId="AD" clId="Web-{AB72770E-49DC-49D0-0233-313C34BCC17F}" dt="2023-10-11T23:19:41.477" v="223"/>
          <ac:picMkLst>
            <pc:docMk/>
            <pc:sldMk cId="1129733055" sldId="285"/>
            <ac:picMk id="19" creationId="{64D2603F-F64F-DEAF-3315-A6FF6BF8C58B}"/>
          </ac:picMkLst>
        </pc:picChg>
        <pc:picChg chg="add del mod">
          <ac:chgData name="India Eiloart" userId="S::india.eiloart@taumataarowai.govt.nz::3b3ca30f-934d-45f9-8fa3-cb04a3d55459" providerId="AD" clId="Web-{AB72770E-49DC-49D0-0233-313C34BCC17F}" dt="2023-10-11T23:19:49.008" v="226"/>
          <ac:picMkLst>
            <pc:docMk/>
            <pc:sldMk cId="1129733055" sldId="285"/>
            <ac:picMk id="21" creationId="{D2DA3805-6453-4625-0EFB-35562760ABC5}"/>
          </ac:picMkLst>
        </pc:picChg>
        <pc:picChg chg="add del mod">
          <ac:chgData name="India Eiloart" userId="S::india.eiloart@taumataarowai.govt.nz::3b3ca30f-934d-45f9-8fa3-cb04a3d55459" providerId="AD" clId="Web-{AB72770E-49DC-49D0-0233-313C34BCC17F}" dt="2023-10-11T23:19:49.321" v="227"/>
          <ac:picMkLst>
            <pc:docMk/>
            <pc:sldMk cId="1129733055" sldId="285"/>
            <ac:picMk id="22" creationId="{2F2E2D73-54D1-E7C2-A109-A51B8D7C819F}"/>
          </ac:picMkLst>
        </pc:picChg>
        <pc:picChg chg="add del mod">
          <ac:chgData name="India Eiloart" userId="S::india.eiloart@taumataarowai.govt.nz::3b3ca30f-934d-45f9-8fa3-cb04a3d55459" providerId="AD" clId="Web-{AB72770E-49DC-49D0-0233-313C34BCC17F}" dt="2023-10-11T23:20:31.338" v="232"/>
          <ac:picMkLst>
            <pc:docMk/>
            <pc:sldMk cId="1129733055" sldId="285"/>
            <ac:picMk id="29" creationId="{095FC608-C4A9-D8B3-2022-AB87483C1277}"/>
          </ac:picMkLst>
        </pc:picChg>
        <pc:picChg chg="add mod">
          <ac:chgData name="India Eiloart" userId="S::india.eiloart@taumataarowai.govt.nz::3b3ca30f-934d-45f9-8fa3-cb04a3d55459" providerId="AD" clId="Web-{AB72770E-49DC-49D0-0233-313C34BCC17F}" dt="2023-10-11T23:21:35.636" v="235" actId="14100"/>
          <ac:picMkLst>
            <pc:docMk/>
            <pc:sldMk cId="1129733055" sldId="285"/>
            <ac:picMk id="30" creationId="{A3EF8509-4527-E72C-DE96-09B086409B1F}"/>
          </ac:picMkLst>
        </pc:picChg>
        <pc:picChg chg="add mod">
          <ac:chgData name="India Eiloart" userId="S::india.eiloart@taumataarowai.govt.nz::3b3ca30f-934d-45f9-8fa3-cb04a3d55459" providerId="AD" clId="Web-{AB72770E-49DC-49D0-0233-313C34BCC17F}" dt="2023-10-11T23:22:57.028" v="245" actId="14100"/>
          <ac:picMkLst>
            <pc:docMk/>
            <pc:sldMk cId="1129733055" sldId="285"/>
            <ac:picMk id="31" creationId="{0B381D8F-B872-6F69-B880-64DE9E5F62B5}"/>
          </ac:picMkLst>
        </pc:picChg>
        <pc:picChg chg="add mod">
          <ac:chgData name="India Eiloart" userId="S::india.eiloart@taumataarowai.govt.nz::3b3ca30f-934d-45f9-8fa3-cb04a3d55459" providerId="AD" clId="Web-{AB72770E-49DC-49D0-0233-313C34BCC17F}" dt="2023-10-11T23:24:02.655" v="250" actId="14100"/>
          <ac:picMkLst>
            <pc:docMk/>
            <pc:sldMk cId="1129733055" sldId="285"/>
            <ac:picMk id="32" creationId="{B760CB2A-D956-677D-257D-B4DBC9E7B123}"/>
          </ac:picMkLst>
        </pc:picChg>
      </pc:sldChg>
      <pc:sldChg chg="modSp">
        <pc:chgData name="India Eiloart" userId="S::india.eiloart@taumataarowai.govt.nz::3b3ca30f-934d-45f9-8fa3-cb04a3d55459" providerId="AD" clId="Web-{AB72770E-49DC-49D0-0233-313C34BCC17F}" dt="2023-10-11T21:43:33.393" v="74" actId="20577"/>
        <pc:sldMkLst>
          <pc:docMk/>
          <pc:sldMk cId="3804827159" sldId="286"/>
        </pc:sldMkLst>
        <pc:spChg chg="mod">
          <ac:chgData name="India Eiloart" userId="S::india.eiloart@taumataarowai.govt.nz::3b3ca30f-934d-45f9-8fa3-cb04a3d55459" providerId="AD" clId="Web-{AB72770E-49DC-49D0-0233-313C34BCC17F}" dt="2023-10-11T21:43:33.393" v="74" actId="20577"/>
          <ac:spMkLst>
            <pc:docMk/>
            <pc:sldMk cId="3804827159" sldId="286"/>
            <ac:spMk id="6" creationId="{21E35295-82E0-E74A-BBC3-6C8F579B0775}"/>
          </ac:spMkLst>
        </pc:spChg>
      </pc:sldChg>
      <pc:sldChg chg="modSp">
        <pc:chgData name="India Eiloart" userId="S::india.eiloart@taumataarowai.govt.nz::3b3ca30f-934d-45f9-8fa3-cb04a3d55459" providerId="AD" clId="Web-{AB72770E-49DC-49D0-0233-313C34BCC17F}" dt="2023-10-11T21:39:30.965" v="56" actId="20577"/>
        <pc:sldMkLst>
          <pc:docMk/>
          <pc:sldMk cId="1770728961" sldId="292"/>
        </pc:sldMkLst>
        <pc:spChg chg="mod">
          <ac:chgData name="India Eiloart" userId="S::india.eiloart@taumataarowai.govt.nz::3b3ca30f-934d-45f9-8fa3-cb04a3d55459" providerId="AD" clId="Web-{AB72770E-49DC-49D0-0233-313C34BCC17F}" dt="2023-10-11T21:39:30.965" v="56" actId="20577"/>
          <ac:spMkLst>
            <pc:docMk/>
            <pc:sldMk cId="1770728961" sldId="292"/>
            <ac:spMk id="6" creationId="{21E35295-82E0-E74A-BBC3-6C8F579B0775}"/>
          </ac:spMkLst>
        </pc:spChg>
      </pc:sldChg>
    </pc:docChg>
  </pc:docChgLst>
  <pc:docChgLst>
    <pc:chgData name="Jim Graham" userId="0f68c6ee-179a-42ed-856a-d7bd4d63e0da" providerId="ADAL" clId="{35A5ADE1-0971-4151-B037-5E05092729F2}"/>
    <pc:docChg chg="undo custSel addSld delSld modSld sldOrd">
      <pc:chgData name="Jim Graham" userId="0f68c6ee-179a-42ed-856a-d7bd4d63e0da" providerId="ADAL" clId="{35A5ADE1-0971-4151-B037-5E05092729F2}" dt="2023-10-12T20:11:38.620" v="677" actId="47"/>
      <pc:docMkLst>
        <pc:docMk/>
      </pc:docMkLst>
      <pc:sldChg chg="modSp mod">
        <pc:chgData name="Jim Graham" userId="0f68c6ee-179a-42ed-856a-d7bd4d63e0da" providerId="ADAL" clId="{35A5ADE1-0971-4151-B037-5E05092729F2}" dt="2023-10-12T20:00:32.891" v="345" actId="14100"/>
        <pc:sldMkLst>
          <pc:docMk/>
          <pc:sldMk cId="2374488326" sldId="268"/>
        </pc:sldMkLst>
        <pc:picChg chg="mod">
          <ac:chgData name="Jim Graham" userId="0f68c6ee-179a-42ed-856a-d7bd4d63e0da" providerId="ADAL" clId="{35A5ADE1-0971-4151-B037-5E05092729F2}" dt="2023-10-12T20:00:32.891" v="345" actId="14100"/>
          <ac:picMkLst>
            <pc:docMk/>
            <pc:sldMk cId="2374488326" sldId="268"/>
            <ac:picMk id="14" creationId="{DB298833-3E85-0CC3-E6E9-53E5F3F5557C}"/>
          </ac:picMkLst>
        </pc:picChg>
      </pc:sldChg>
      <pc:sldChg chg="modSp add mod">
        <pc:chgData name="Jim Graham" userId="0f68c6ee-179a-42ed-856a-d7bd4d63e0da" providerId="ADAL" clId="{35A5ADE1-0971-4151-B037-5E05092729F2}" dt="2023-10-12T20:03:02.489" v="486" actId="255"/>
        <pc:sldMkLst>
          <pc:docMk/>
          <pc:sldMk cId="14956686" sldId="272"/>
        </pc:sldMkLst>
        <pc:spChg chg="mod">
          <ac:chgData name="Jim Graham" userId="0f68c6ee-179a-42ed-856a-d7bd4d63e0da" providerId="ADAL" clId="{35A5ADE1-0971-4151-B037-5E05092729F2}" dt="2023-10-12T20:03:02.489" v="486" actId="255"/>
          <ac:spMkLst>
            <pc:docMk/>
            <pc:sldMk cId="14956686" sldId="272"/>
            <ac:spMk id="7" creationId="{2D20ADF2-6FA8-4140-BCF7-EB41C6D900CC}"/>
          </ac:spMkLst>
        </pc:spChg>
      </pc:sldChg>
      <pc:sldChg chg="modSp mod">
        <pc:chgData name="Jim Graham" userId="0f68c6ee-179a-42ed-856a-d7bd4d63e0da" providerId="ADAL" clId="{35A5ADE1-0971-4151-B037-5E05092729F2}" dt="2023-10-12T20:05:27.365" v="621" actId="20577"/>
        <pc:sldMkLst>
          <pc:docMk/>
          <pc:sldMk cId="1129733055" sldId="285"/>
        </pc:sldMkLst>
        <pc:spChg chg="mod">
          <ac:chgData name="Jim Graham" userId="0f68c6ee-179a-42ed-856a-d7bd4d63e0da" providerId="ADAL" clId="{35A5ADE1-0971-4151-B037-5E05092729F2}" dt="2023-10-12T20:05:27.365" v="621" actId="20577"/>
          <ac:spMkLst>
            <pc:docMk/>
            <pc:sldMk cId="1129733055" sldId="285"/>
            <ac:spMk id="3" creationId="{00000000-0000-0000-0000-000000000000}"/>
          </ac:spMkLst>
        </pc:spChg>
      </pc:sldChg>
      <pc:sldChg chg="modSp mod">
        <pc:chgData name="Jim Graham" userId="0f68c6ee-179a-42ed-856a-d7bd4d63e0da" providerId="ADAL" clId="{35A5ADE1-0971-4151-B037-5E05092729F2}" dt="2023-10-12T20:06:30.269" v="675" actId="20577"/>
        <pc:sldMkLst>
          <pc:docMk/>
          <pc:sldMk cId="3804827159" sldId="286"/>
        </pc:sldMkLst>
        <pc:spChg chg="mod">
          <ac:chgData name="Jim Graham" userId="0f68c6ee-179a-42ed-856a-d7bd4d63e0da" providerId="ADAL" clId="{35A5ADE1-0971-4151-B037-5E05092729F2}" dt="2023-10-12T20:06:30.269" v="675" actId="20577"/>
          <ac:spMkLst>
            <pc:docMk/>
            <pc:sldMk cId="3804827159" sldId="286"/>
            <ac:spMk id="3" creationId="{00000000-0000-0000-0000-000000000000}"/>
          </ac:spMkLst>
        </pc:spChg>
      </pc:sldChg>
      <pc:sldChg chg="del">
        <pc:chgData name="Jim Graham" userId="0f68c6ee-179a-42ed-856a-d7bd4d63e0da" providerId="ADAL" clId="{35A5ADE1-0971-4151-B037-5E05092729F2}" dt="2023-10-12T20:05:48.598" v="641" actId="47"/>
        <pc:sldMkLst>
          <pc:docMk/>
          <pc:sldMk cId="2155329695" sldId="288"/>
        </pc:sldMkLst>
      </pc:sldChg>
      <pc:sldChg chg="del">
        <pc:chgData name="Jim Graham" userId="0f68c6ee-179a-42ed-856a-d7bd4d63e0da" providerId="ADAL" clId="{35A5ADE1-0971-4151-B037-5E05092729F2}" dt="2023-10-12T20:06:55.617" v="676" actId="47"/>
        <pc:sldMkLst>
          <pc:docMk/>
          <pc:sldMk cId="3900924379" sldId="290"/>
        </pc:sldMkLst>
      </pc:sldChg>
      <pc:sldChg chg="modSp mod">
        <pc:chgData name="Jim Graham" userId="0f68c6ee-179a-42ed-856a-d7bd4d63e0da" providerId="ADAL" clId="{35A5ADE1-0971-4151-B037-5E05092729F2}" dt="2023-10-12T19:53:48.211" v="88" actId="6549"/>
        <pc:sldMkLst>
          <pc:docMk/>
          <pc:sldMk cId="989649366" sldId="296"/>
        </pc:sldMkLst>
        <pc:spChg chg="mod">
          <ac:chgData name="Jim Graham" userId="0f68c6ee-179a-42ed-856a-d7bd4d63e0da" providerId="ADAL" clId="{35A5ADE1-0971-4151-B037-5E05092729F2}" dt="2023-10-12T19:53:48.211" v="88" actId="6549"/>
          <ac:spMkLst>
            <pc:docMk/>
            <pc:sldMk cId="989649366" sldId="296"/>
            <ac:spMk id="6" creationId="{21E35295-82E0-E74A-BBC3-6C8F579B0775}"/>
          </ac:spMkLst>
        </pc:spChg>
      </pc:sldChg>
      <pc:sldChg chg="del">
        <pc:chgData name="Jim Graham" userId="0f68c6ee-179a-42ed-856a-d7bd4d63e0da" providerId="ADAL" clId="{35A5ADE1-0971-4151-B037-5E05092729F2}" dt="2023-10-12T20:00:14.087" v="341" actId="47"/>
        <pc:sldMkLst>
          <pc:docMk/>
          <pc:sldMk cId="2277926293" sldId="5917"/>
        </pc:sldMkLst>
      </pc:sldChg>
      <pc:sldChg chg="del">
        <pc:chgData name="Jim Graham" userId="0f68c6ee-179a-42ed-856a-d7bd4d63e0da" providerId="ADAL" clId="{35A5ADE1-0971-4151-B037-5E05092729F2}" dt="2023-10-12T19:57:34.976" v="265" actId="47"/>
        <pc:sldMkLst>
          <pc:docMk/>
          <pc:sldMk cId="3848010081" sldId="5918"/>
        </pc:sldMkLst>
      </pc:sldChg>
      <pc:sldChg chg="ord">
        <pc:chgData name="Jim Graham" userId="0f68c6ee-179a-42ed-856a-d7bd4d63e0da" providerId="ADAL" clId="{35A5ADE1-0971-4151-B037-5E05092729F2}" dt="2023-10-12T20:04:46.453" v="598"/>
        <pc:sldMkLst>
          <pc:docMk/>
          <pc:sldMk cId="3835728603" sldId="5919"/>
        </pc:sldMkLst>
      </pc:sldChg>
      <pc:sldChg chg="modSp add mod">
        <pc:chgData name="Jim Graham" userId="0f68c6ee-179a-42ed-856a-d7bd4d63e0da" providerId="ADAL" clId="{35A5ADE1-0971-4151-B037-5E05092729F2}" dt="2023-10-12T19:56:40.056" v="264" actId="20577"/>
        <pc:sldMkLst>
          <pc:docMk/>
          <pc:sldMk cId="2704853500" sldId="5920"/>
        </pc:sldMkLst>
        <pc:spChg chg="mod">
          <ac:chgData name="Jim Graham" userId="0f68c6ee-179a-42ed-856a-d7bd4d63e0da" providerId="ADAL" clId="{35A5ADE1-0971-4151-B037-5E05092729F2}" dt="2023-10-12T19:55:33.938" v="136" actId="6549"/>
          <ac:spMkLst>
            <pc:docMk/>
            <pc:sldMk cId="2704853500" sldId="5920"/>
            <ac:spMk id="3" creationId="{00000000-0000-0000-0000-000000000000}"/>
          </ac:spMkLst>
        </pc:spChg>
        <pc:spChg chg="mod">
          <ac:chgData name="Jim Graham" userId="0f68c6ee-179a-42ed-856a-d7bd4d63e0da" providerId="ADAL" clId="{35A5ADE1-0971-4151-B037-5E05092729F2}" dt="2023-10-12T19:56:40.056" v="264" actId="20577"/>
          <ac:spMkLst>
            <pc:docMk/>
            <pc:sldMk cId="2704853500" sldId="5920"/>
            <ac:spMk id="6" creationId="{21E35295-82E0-E74A-BBC3-6C8F579B0775}"/>
          </ac:spMkLst>
        </pc:spChg>
      </pc:sldChg>
      <pc:sldChg chg="delSp modSp add del mod">
        <pc:chgData name="Jim Graham" userId="0f68c6ee-179a-42ed-856a-d7bd4d63e0da" providerId="ADAL" clId="{35A5ADE1-0971-4151-B037-5E05092729F2}" dt="2023-10-12T20:11:38.620" v="677" actId="47"/>
        <pc:sldMkLst>
          <pc:docMk/>
          <pc:sldMk cId="3091998450" sldId="5921"/>
        </pc:sldMkLst>
        <pc:spChg chg="mod">
          <ac:chgData name="Jim Graham" userId="0f68c6ee-179a-42ed-856a-d7bd4d63e0da" providerId="ADAL" clId="{35A5ADE1-0971-4151-B037-5E05092729F2}" dt="2023-10-12T19:59:34.649" v="338" actId="20577"/>
          <ac:spMkLst>
            <pc:docMk/>
            <pc:sldMk cId="3091998450" sldId="5921"/>
            <ac:spMk id="3" creationId="{00000000-0000-0000-0000-000000000000}"/>
          </ac:spMkLst>
        </pc:spChg>
        <pc:spChg chg="del mod">
          <ac:chgData name="Jim Graham" userId="0f68c6ee-179a-42ed-856a-d7bd4d63e0da" providerId="ADAL" clId="{35A5ADE1-0971-4151-B037-5E05092729F2}" dt="2023-10-12T19:59:38.740" v="340"/>
          <ac:spMkLst>
            <pc:docMk/>
            <pc:sldMk cId="3091998450" sldId="5921"/>
            <ac:spMk id="6" creationId="{21E35295-82E0-E74A-BBC3-6C8F579B0775}"/>
          </ac:spMkLst>
        </pc:spChg>
      </pc:sldChg>
      <pc:sldChg chg="modSp add mod">
        <pc:chgData name="Jim Graham" userId="0f68c6ee-179a-42ed-856a-d7bd4d63e0da" providerId="ADAL" clId="{35A5ADE1-0971-4151-B037-5E05092729F2}" dt="2023-10-12T20:04:34.119" v="596" actId="255"/>
        <pc:sldMkLst>
          <pc:docMk/>
          <pc:sldMk cId="768244720" sldId="5922"/>
        </pc:sldMkLst>
        <pc:spChg chg="mod">
          <ac:chgData name="Jim Graham" userId="0f68c6ee-179a-42ed-856a-d7bd4d63e0da" providerId="ADAL" clId="{35A5ADE1-0971-4151-B037-5E05092729F2}" dt="2023-10-12T20:04:34.119" v="596" actId="255"/>
          <ac:spMkLst>
            <pc:docMk/>
            <pc:sldMk cId="768244720" sldId="5922"/>
            <ac:spMk id="7" creationId="{2D20ADF2-6FA8-4140-BCF7-EB41C6D900CC}"/>
          </ac:spMkLst>
        </pc:spChg>
      </pc:sldChg>
      <pc:sldChg chg="modSp add mod">
        <pc:chgData name="Jim Graham" userId="0f68c6ee-179a-42ed-856a-d7bd4d63e0da" providerId="ADAL" clId="{35A5ADE1-0971-4151-B037-5E05092729F2}" dt="2023-10-12T20:06:17.078" v="669" actId="114"/>
        <pc:sldMkLst>
          <pc:docMk/>
          <pc:sldMk cId="2541442278" sldId="5923"/>
        </pc:sldMkLst>
        <pc:spChg chg="mod">
          <ac:chgData name="Jim Graham" userId="0f68c6ee-179a-42ed-856a-d7bd4d63e0da" providerId="ADAL" clId="{35A5ADE1-0971-4151-B037-5E05092729F2}" dt="2023-10-12T20:06:17.078" v="669" actId="114"/>
          <ac:spMkLst>
            <pc:docMk/>
            <pc:sldMk cId="2541442278" sldId="5923"/>
            <ac:spMk id="3" creationId="{00000000-0000-0000-0000-000000000000}"/>
          </ac:spMkLst>
        </pc:spChg>
      </pc:sldChg>
    </pc:docChg>
  </pc:docChgLst>
  <pc:docChgLst>
    <pc:chgData name="Leanna Bruce" userId="756170ed-c8f0-41bc-81cd-ed65af0d83bb" providerId="ADAL" clId="{BD7D350C-52ED-4DFE-BBCE-85A5D08CE461}"/>
    <pc:docChg chg="undo custSel addSld delSld modSld sldOrd">
      <pc:chgData name="Leanna Bruce" userId="756170ed-c8f0-41bc-81cd-ed65af0d83bb" providerId="ADAL" clId="{BD7D350C-52ED-4DFE-BBCE-85A5D08CE461}" dt="2023-10-15T06:33:03.195" v="4449" actId="20577"/>
      <pc:docMkLst>
        <pc:docMk/>
      </pc:docMkLst>
      <pc:sldChg chg="delSp mod modAnim modNotesTx">
        <pc:chgData name="Leanna Bruce" userId="756170ed-c8f0-41bc-81cd-ed65af0d83bb" providerId="ADAL" clId="{BD7D350C-52ED-4DFE-BBCE-85A5D08CE461}" dt="2023-10-15T03:09:55.881" v="4105" actId="478"/>
        <pc:sldMkLst>
          <pc:docMk/>
          <pc:sldMk cId="2374488326" sldId="268"/>
        </pc:sldMkLst>
        <pc:spChg chg="del">
          <ac:chgData name="Leanna Bruce" userId="756170ed-c8f0-41bc-81cd-ed65af0d83bb" providerId="ADAL" clId="{BD7D350C-52ED-4DFE-BBCE-85A5D08CE461}" dt="2023-10-15T03:09:55.881" v="4105" actId="478"/>
          <ac:spMkLst>
            <pc:docMk/>
            <pc:sldMk cId="2374488326" sldId="268"/>
            <ac:spMk id="11" creationId="{5EFB6F2B-15D3-B142-BFB9-8D98709A12D6}"/>
          </ac:spMkLst>
        </pc:spChg>
      </pc:sldChg>
      <pc:sldChg chg="modNotesTx">
        <pc:chgData name="Leanna Bruce" userId="756170ed-c8f0-41bc-81cd-ed65af0d83bb" providerId="ADAL" clId="{BD7D350C-52ED-4DFE-BBCE-85A5D08CE461}" dt="2023-10-12T21:22:59.120" v="2584" actId="6549"/>
        <pc:sldMkLst>
          <pc:docMk/>
          <pc:sldMk cId="14956686" sldId="272"/>
        </pc:sldMkLst>
      </pc:sldChg>
      <pc:sldChg chg="addSp delSp modSp del mod ord">
        <pc:chgData name="Leanna Bruce" userId="756170ed-c8f0-41bc-81cd-ed65af0d83bb" providerId="ADAL" clId="{BD7D350C-52ED-4DFE-BBCE-85A5D08CE461}" dt="2023-10-12T03:48:40.728" v="2150" actId="47"/>
        <pc:sldMkLst>
          <pc:docMk/>
          <pc:sldMk cId="243172952" sldId="273"/>
        </pc:sldMkLst>
        <pc:spChg chg="mod">
          <ac:chgData name="Leanna Bruce" userId="756170ed-c8f0-41bc-81cd-ed65af0d83bb" providerId="ADAL" clId="{BD7D350C-52ED-4DFE-BBCE-85A5D08CE461}" dt="2023-10-11T07:45:20.155" v="1249" actId="1076"/>
          <ac:spMkLst>
            <pc:docMk/>
            <pc:sldMk cId="243172952" sldId="273"/>
            <ac:spMk id="6" creationId="{027F6B50-15D9-7D43-BA27-63D229BC422A}"/>
          </ac:spMkLst>
        </pc:spChg>
        <pc:spChg chg="del">
          <ac:chgData name="Leanna Bruce" userId="756170ed-c8f0-41bc-81cd-ed65af0d83bb" providerId="ADAL" clId="{BD7D350C-52ED-4DFE-BBCE-85A5D08CE461}" dt="2023-10-11T07:45:16.350" v="1248" actId="478"/>
          <ac:spMkLst>
            <pc:docMk/>
            <pc:sldMk cId="243172952" sldId="273"/>
            <ac:spMk id="7" creationId="{CCD0267D-CB78-A64A-BD4C-81F6E32CF185}"/>
          </ac:spMkLst>
        </pc:spChg>
        <pc:picChg chg="add del">
          <ac:chgData name="Leanna Bruce" userId="756170ed-c8f0-41bc-81cd-ed65af0d83bb" providerId="ADAL" clId="{BD7D350C-52ED-4DFE-BBCE-85A5D08CE461}" dt="2023-10-11T07:45:14.560" v="1247" actId="478"/>
          <ac:picMkLst>
            <pc:docMk/>
            <pc:sldMk cId="243172952" sldId="273"/>
            <ac:picMk id="8" creationId="{B9B8B352-270A-B24B-95C1-4288865FF7FA}"/>
          </ac:picMkLst>
        </pc:picChg>
      </pc:sldChg>
      <pc:sldChg chg="delSp modSp mod">
        <pc:chgData name="Leanna Bruce" userId="756170ed-c8f0-41bc-81cd-ed65af0d83bb" providerId="ADAL" clId="{BD7D350C-52ED-4DFE-BBCE-85A5D08CE461}" dt="2023-10-15T03:24:25.667" v="4284" actId="478"/>
        <pc:sldMkLst>
          <pc:docMk/>
          <pc:sldMk cId="1921471547" sldId="274"/>
        </pc:sldMkLst>
        <pc:spChg chg="mod">
          <ac:chgData name="Leanna Bruce" userId="756170ed-c8f0-41bc-81cd-ed65af0d83bb" providerId="ADAL" clId="{BD7D350C-52ED-4DFE-BBCE-85A5D08CE461}" dt="2023-10-11T05:01:22.032" v="599" actId="1076"/>
          <ac:spMkLst>
            <pc:docMk/>
            <pc:sldMk cId="1921471547" sldId="274"/>
            <ac:spMk id="6" creationId="{76DD7C85-3F06-2B47-B941-18694A3DF226}"/>
          </ac:spMkLst>
        </pc:spChg>
        <pc:spChg chg="del">
          <ac:chgData name="Leanna Bruce" userId="756170ed-c8f0-41bc-81cd-ed65af0d83bb" providerId="ADAL" clId="{BD7D350C-52ED-4DFE-BBCE-85A5D08CE461}" dt="2023-10-11T05:01:19.225" v="598" actId="478"/>
          <ac:spMkLst>
            <pc:docMk/>
            <pc:sldMk cId="1921471547" sldId="274"/>
            <ac:spMk id="7" creationId="{B5048895-F78B-2742-8FED-2273A757499E}"/>
          </ac:spMkLst>
        </pc:spChg>
        <pc:spChg chg="del">
          <ac:chgData name="Leanna Bruce" userId="756170ed-c8f0-41bc-81cd-ed65af0d83bb" providerId="ADAL" clId="{BD7D350C-52ED-4DFE-BBCE-85A5D08CE461}" dt="2023-10-15T03:24:25.667" v="4284" actId="478"/>
          <ac:spMkLst>
            <pc:docMk/>
            <pc:sldMk cId="1921471547" sldId="274"/>
            <ac:spMk id="8" creationId="{2CF827E2-B3B4-0F49-B658-4286AE1C5F64}"/>
          </ac:spMkLst>
        </pc:spChg>
      </pc:sldChg>
      <pc:sldChg chg="modSp mod">
        <pc:chgData name="Leanna Bruce" userId="756170ed-c8f0-41bc-81cd-ed65af0d83bb" providerId="ADAL" clId="{BD7D350C-52ED-4DFE-BBCE-85A5D08CE461}" dt="2023-10-15T03:01:17.529" v="4082" actId="20577"/>
        <pc:sldMkLst>
          <pc:docMk/>
          <pc:sldMk cId="3596406833" sldId="276"/>
        </pc:sldMkLst>
        <pc:spChg chg="mod">
          <ac:chgData name="Leanna Bruce" userId="756170ed-c8f0-41bc-81cd-ed65af0d83bb" providerId="ADAL" clId="{BD7D350C-52ED-4DFE-BBCE-85A5D08CE461}" dt="2023-10-12T22:38:52.476" v="2947" actId="14100"/>
          <ac:spMkLst>
            <pc:docMk/>
            <pc:sldMk cId="3596406833" sldId="276"/>
            <ac:spMk id="2" creationId="{0644B808-0D3B-DDB0-BF20-038AA08E78D3}"/>
          </ac:spMkLst>
        </pc:spChg>
        <pc:spChg chg="mod">
          <ac:chgData name="Leanna Bruce" userId="756170ed-c8f0-41bc-81cd-ed65af0d83bb" providerId="ADAL" clId="{BD7D350C-52ED-4DFE-BBCE-85A5D08CE461}" dt="2023-10-15T03:01:17.529" v="4082" actId="20577"/>
          <ac:spMkLst>
            <pc:docMk/>
            <pc:sldMk cId="3596406833" sldId="276"/>
            <ac:spMk id="13" creationId="{E2D471C6-C16D-DC49-931C-E4EF720FE144}"/>
          </ac:spMkLst>
        </pc:spChg>
        <pc:picChg chg="mod">
          <ac:chgData name="Leanna Bruce" userId="756170ed-c8f0-41bc-81cd-ed65af0d83bb" providerId="ADAL" clId="{BD7D350C-52ED-4DFE-BBCE-85A5D08CE461}" dt="2023-10-15T03:00:05.329" v="4047" actId="1076"/>
          <ac:picMkLst>
            <pc:docMk/>
            <pc:sldMk cId="3596406833" sldId="276"/>
            <ac:picMk id="7" creationId="{55A1C00F-631F-E64A-B054-200412879713}"/>
          </ac:picMkLst>
        </pc:picChg>
      </pc:sldChg>
      <pc:sldChg chg="addSp delSp modSp add del mod modNotesTx">
        <pc:chgData name="Leanna Bruce" userId="756170ed-c8f0-41bc-81cd-ed65af0d83bb" providerId="ADAL" clId="{BD7D350C-52ED-4DFE-BBCE-85A5D08CE461}" dt="2023-10-15T03:09:59.718" v="4106" actId="478"/>
        <pc:sldMkLst>
          <pc:docMk/>
          <pc:sldMk cId="2240894719" sldId="277"/>
        </pc:sldMkLst>
        <pc:spChg chg="add mod">
          <ac:chgData name="Leanna Bruce" userId="756170ed-c8f0-41bc-81cd-ed65af0d83bb" providerId="ADAL" clId="{BD7D350C-52ED-4DFE-BBCE-85A5D08CE461}" dt="2023-10-11T04:59:45.202" v="554" actId="1076"/>
          <ac:spMkLst>
            <pc:docMk/>
            <pc:sldMk cId="2240894719" sldId="277"/>
            <ac:spMk id="2" creationId="{B30299E4-EEA7-0A8F-18D6-B35BE5CA0BFD}"/>
          </ac:spMkLst>
        </pc:spChg>
        <pc:spChg chg="mod">
          <ac:chgData name="Leanna Bruce" userId="756170ed-c8f0-41bc-81cd-ed65af0d83bb" providerId="ADAL" clId="{BD7D350C-52ED-4DFE-BBCE-85A5D08CE461}" dt="2023-10-11T04:59:47.602" v="555" actId="1076"/>
          <ac:spMkLst>
            <pc:docMk/>
            <pc:sldMk cId="2240894719" sldId="277"/>
            <ac:spMk id="6" creationId="{21E35295-82E0-E74A-BBC3-6C8F579B0775}"/>
          </ac:spMkLst>
        </pc:spChg>
        <pc:spChg chg="del">
          <ac:chgData name="Leanna Bruce" userId="756170ed-c8f0-41bc-81cd-ed65af0d83bb" providerId="ADAL" clId="{BD7D350C-52ED-4DFE-BBCE-85A5D08CE461}" dt="2023-10-15T03:09:59.718" v="4106" actId="478"/>
          <ac:spMkLst>
            <pc:docMk/>
            <pc:sldMk cId="2240894719" sldId="277"/>
            <ac:spMk id="11" creationId="{5EFB6F2B-15D3-B142-BFB9-8D98709A12D6}"/>
          </ac:spMkLst>
        </pc:spChg>
      </pc:sldChg>
      <pc:sldChg chg="addSp delSp modSp mod modNotesTx">
        <pc:chgData name="Leanna Bruce" userId="756170ed-c8f0-41bc-81cd-ed65af0d83bb" providerId="ADAL" clId="{BD7D350C-52ED-4DFE-BBCE-85A5D08CE461}" dt="2023-10-15T06:14:39.664" v="4357" actId="20577"/>
        <pc:sldMkLst>
          <pc:docMk/>
          <pc:sldMk cId="2723985688" sldId="278"/>
        </pc:sldMkLst>
        <pc:spChg chg="add del mod">
          <ac:chgData name="Leanna Bruce" userId="756170ed-c8f0-41bc-81cd-ed65af0d83bb" providerId="ADAL" clId="{BD7D350C-52ED-4DFE-BBCE-85A5D08CE461}" dt="2023-10-11T23:13:21.481" v="1999" actId="478"/>
          <ac:spMkLst>
            <pc:docMk/>
            <pc:sldMk cId="2723985688" sldId="278"/>
            <ac:spMk id="2" creationId="{767DF637-425B-70B7-D3C7-B909DA419877}"/>
          </ac:spMkLst>
        </pc:spChg>
        <pc:spChg chg="mod">
          <ac:chgData name="Leanna Bruce" userId="756170ed-c8f0-41bc-81cd-ed65af0d83bb" providerId="ADAL" clId="{BD7D350C-52ED-4DFE-BBCE-85A5D08CE461}" dt="2023-10-11T23:56:57.914" v="2080" actId="6549"/>
          <ac:spMkLst>
            <pc:docMk/>
            <pc:sldMk cId="2723985688" sldId="278"/>
            <ac:spMk id="3" creationId="{00000000-0000-0000-0000-000000000000}"/>
          </ac:spMkLst>
        </pc:spChg>
        <pc:spChg chg="del">
          <ac:chgData name="Leanna Bruce" userId="756170ed-c8f0-41bc-81cd-ed65af0d83bb" providerId="ADAL" clId="{BD7D350C-52ED-4DFE-BBCE-85A5D08CE461}" dt="2023-10-11T05:15:31.784" v="814" actId="478"/>
          <ac:spMkLst>
            <pc:docMk/>
            <pc:sldMk cId="2723985688" sldId="278"/>
            <ac:spMk id="4" creationId="{00000000-0000-0000-0000-000000000000}"/>
          </ac:spMkLst>
        </pc:spChg>
        <pc:spChg chg="del">
          <ac:chgData name="Leanna Bruce" userId="756170ed-c8f0-41bc-81cd-ed65af0d83bb" providerId="ADAL" clId="{BD7D350C-52ED-4DFE-BBCE-85A5D08CE461}" dt="2023-10-11T05:15:29.503" v="813" actId="478"/>
          <ac:spMkLst>
            <pc:docMk/>
            <pc:sldMk cId="2723985688" sldId="278"/>
            <ac:spMk id="6" creationId="{21E35295-82E0-E74A-BBC3-6C8F579B0775}"/>
          </ac:spMkLst>
        </pc:spChg>
        <pc:spChg chg="del">
          <ac:chgData name="Leanna Bruce" userId="756170ed-c8f0-41bc-81cd-ed65af0d83bb" providerId="ADAL" clId="{BD7D350C-52ED-4DFE-BBCE-85A5D08CE461}" dt="2023-10-15T03:23:22.300" v="4272" actId="478"/>
          <ac:spMkLst>
            <pc:docMk/>
            <pc:sldMk cId="2723985688" sldId="278"/>
            <ac:spMk id="11" creationId="{5EFB6F2B-15D3-B142-BFB9-8D98709A12D6}"/>
          </ac:spMkLst>
        </pc:spChg>
        <pc:picChg chg="add del mod">
          <ac:chgData name="Leanna Bruce" userId="756170ed-c8f0-41bc-81cd-ed65af0d83bb" providerId="ADAL" clId="{BD7D350C-52ED-4DFE-BBCE-85A5D08CE461}" dt="2023-10-11T05:15:57.308" v="821" actId="478"/>
          <ac:picMkLst>
            <pc:docMk/>
            <pc:sldMk cId="2723985688" sldId="278"/>
            <ac:picMk id="1026" creationId="{1F5941F9-590C-9F9B-C717-744C3899FB1D}"/>
          </ac:picMkLst>
        </pc:picChg>
        <pc:picChg chg="add del mod">
          <ac:chgData name="Leanna Bruce" userId="756170ed-c8f0-41bc-81cd-ed65af0d83bb" providerId="ADAL" clId="{BD7D350C-52ED-4DFE-BBCE-85A5D08CE461}" dt="2023-10-11T05:15:57.308" v="821" actId="478"/>
          <ac:picMkLst>
            <pc:docMk/>
            <pc:sldMk cId="2723985688" sldId="278"/>
            <ac:picMk id="1028" creationId="{02D3E167-EF39-89C2-269F-7B828E58CD37}"/>
          </ac:picMkLst>
        </pc:picChg>
        <pc:picChg chg="add del mod">
          <ac:chgData name="Leanna Bruce" userId="756170ed-c8f0-41bc-81cd-ed65af0d83bb" providerId="ADAL" clId="{BD7D350C-52ED-4DFE-BBCE-85A5D08CE461}" dt="2023-10-11T05:16:18.394" v="830" actId="478"/>
          <ac:picMkLst>
            <pc:docMk/>
            <pc:sldMk cId="2723985688" sldId="278"/>
            <ac:picMk id="1030" creationId="{1A6189B0-88BB-A12A-ACCA-A535F4245CE6}"/>
          </ac:picMkLst>
        </pc:picChg>
        <pc:picChg chg="add del mod">
          <ac:chgData name="Leanna Bruce" userId="756170ed-c8f0-41bc-81cd-ed65af0d83bb" providerId="ADAL" clId="{BD7D350C-52ED-4DFE-BBCE-85A5D08CE461}" dt="2023-10-11T05:16:18.394" v="830" actId="478"/>
          <ac:picMkLst>
            <pc:docMk/>
            <pc:sldMk cId="2723985688" sldId="278"/>
            <ac:picMk id="1032" creationId="{A7A47E86-BADD-D472-F657-413AC1F08ABE}"/>
          </ac:picMkLst>
        </pc:picChg>
        <pc:picChg chg="add mod">
          <ac:chgData name="Leanna Bruce" userId="756170ed-c8f0-41bc-81cd-ed65af0d83bb" providerId="ADAL" clId="{BD7D350C-52ED-4DFE-BBCE-85A5D08CE461}" dt="2023-10-12T00:00:38.066" v="2104" actId="14100"/>
          <ac:picMkLst>
            <pc:docMk/>
            <pc:sldMk cId="2723985688" sldId="278"/>
            <ac:picMk id="1034" creationId="{E7E25665-F53A-5A1F-9BFD-267B3E220CC0}"/>
          </ac:picMkLst>
        </pc:picChg>
        <pc:picChg chg="add mod">
          <ac:chgData name="Leanna Bruce" userId="756170ed-c8f0-41bc-81cd-ed65af0d83bb" providerId="ADAL" clId="{BD7D350C-52ED-4DFE-BBCE-85A5D08CE461}" dt="2023-10-12T00:00:43.019" v="2106" actId="1038"/>
          <ac:picMkLst>
            <pc:docMk/>
            <pc:sldMk cId="2723985688" sldId="278"/>
            <ac:picMk id="1036" creationId="{0D3CD319-BD2A-8989-9D79-8FBD2CD2E79E}"/>
          </ac:picMkLst>
        </pc:picChg>
      </pc:sldChg>
      <pc:sldChg chg="addSp delSp modSp add del mod modNotesTx">
        <pc:chgData name="Leanna Bruce" userId="756170ed-c8f0-41bc-81cd-ed65af0d83bb" providerId="ADAL" clId="{BD7D350C-52ED-4DFE-BBCE-85A5D08CE461}" dt="2023-10-15T06:28:21.445" v="4419"/>
        <pc:sldMkLst>
          <pc:docMk/>
          <pc:sldMk cId="2547911625" sldId="279"/>
        </pc:sldMkLst>
        <pc:spChg chg="mod">
          <ac:chgData name="Leanna Bruce" userId="756170ed-c8f0-41bc-81cd-ed65af0d83bb" providerId="ADAL" clId="{BD7D350C-52ED-4DFE-BBCE-85A5D08CE461}" dt="2023-10-13T01:06:13.602" v="4006" actId="20577"/>
          <ac:spMkLst>
            <pc:docMk/>
            <pc:sldMk cId="2547911625" sldId="279"/>
            <ac:spMk id="2" creationId="{462DC39E-9832-736D-35BA-E7DF1E715607}"/>
          </ac:spMkLst>
        </pc:spChg>
        <pc:spChg chg="del">
          <ac:chgData name="Leanna Bruce" userId="756170ed-c8f0-41bc-81cd-ed65af0d83bb" providerId="ADAL" clId="{BD7D350C-52ED-4DFE-BBCE-85A5D08CE461}" dt="2023-10-15T03:23:29.430" v="4273" actId="478"/>
          <ac:spMkLst>
            <pc:docMk/>
            <pc:sldMk cId="2547911625" sldId="279"/>
            <ac:spMk id="11" creationId="{5EFB6F2B-15D3-B142-BFB9-8D98709A12D6}"/>
          </ac:spMkLst>
        </pc:spChg>
        <pc:picChg chg="add mod">
          <ac:chgData name="Leanna Bruce" userId="756170ed-c8f0-41bc-81cd-ed65af0d83bb" providerId="ADAL" clId="{BD7D350C-52ED-4DFE-BBCE-85A5D08CE461}" dt="2023-10-15T06:28:21.445" v="4419"/>
          <ac:picMkLst>
            <pc:docMk/>
            <pc:sldMk cId="2547911625" sldId="279"/>
            <ac:picMk id="2" creationId="{6E8099B0-A2BE-328D-C7DB-64A48D70D9BE}"/>
          </ac:picMkLst>
        </pc:picChg>
      </pc:sldChg>
      <pc:sldChg chg="modSp del mod modNotesTx">
        <pc:chgData name="Leanna Bruce" userId="756170ed-c8f0-41bc-81cd-ed65af0d83bb" providerId="ADAL" clId="{BD7D350C-52ED-4DFE-BBCE-85A5D08CE461}" dt="2023-10-15T03:04:56.482" v="4088" actId="47"/>
        <pc:sldMkLst>
          <pc:docMk/>
          <pc:sldMk cId="2339904123" sldId="280"/>
        </pc:sldMkLst>
        <pc:spChg chg="mod">
          <ac:chgData name="Leanna Bruce" userId="756170ed-c8f0-41bc-81cd-ed65af0d83bb" providerId="ADAL" clId="{BD7D350C-52ED-4DFE-BBCE-85A5D08CE461}" dt="2023-10-13T01:06:20.060" v="4029" actId="20577"/>
          <ac:spMkLst>
            <pc:docMk/>
            <pc:sldMk cId="2339904123" sldId="280"/>
            <ac:spMk id="2" creationId="{DD814B5C-690E-2AC1-3C8E-11156230B8CE}"/>
          </ac:spMkLst>
        </pc:spChg>
      </pc:sldChg>
      <pc:sldChg chg="addSp delSp modSp add del mod modNotesTx">
        <pc:chgData name="Leanna Bruce" userId="756170ed-c8f0-41bc-81cd-ed65af0d83bb" providerId="ADAL" clId="{BD7D350C-52ED-4DFE-BBCE-85A5D08CE461}" dt="2023-10-15T06:28:23.983" v="4420"/>
        <pc:sldMkLst>
          <pc:docMk/>
          <pc:sldMk cId="2745155061" sldId="281"/>
        </pc:sldMkLst>
        <pc:spChg chg="mod">
          <ac:chgData name="Leanna Bruce" userId="756170ed-c8f0-41bc-81cd-ed65af0d83bb" providerId="ADAL" clId="{BD7D350C-52ED-4DFE-BBCE-85A5D08CE461}" dt="2023-10-13T01:06:09.159" v="4003" actId="20577"/>
          <ac:spMkLst>
            <pc:docMk/>
            <pc:sldMk cId="2745155061" sldId="281"/>
            <ac:spMk id="2" creationId="{1E2EA8F5-51BB-C1C2-B423-BCCB2B5E17B2}"/>
          </ac:spMkLst>
        </pc:spChg>
        <pc:spChg chg="del">
          <ac:chgData name="Leanna Bruce" userId="756170ed-c8f0-41bc-81cd-ed65af0d83bb" providerId="ADAL" clId="{BD7D350C-52ED-4DFE-BBCE-85A5D08CE461}" dt="2023-10-15T03:23:32.267" v="4274" actId="478"/>
          <ac:spMkLst>
            <pc:docMk/>
            <pc:sldMk cId="2745155061" sldId="281"/>
            <ac:spMk id="11" creationId="{5EFB6F2B-15D3-B142-BFB9-8D98709A12D6}"/>
          </ac:spMkLst>
        </pc:spChg>
        <pc:picChg chg="add mod">
          <ac:chgData name="Leanna Bruce" userId="756170ed-c8f0-41bc-81cd-ed65af0d83bb" providerId="ADAL" clId="{BD7D350C-52ED-4DFE-BBCE-85A5D08CE461}" dt="2023-10-15T06:28:23.983" v="4420"/>
          <ac:picMkLst>
            <pc:docMk/>
            <pc:sldMk cId="2745155061" sldId="281"/>
            <ac:picMk id="2" creationId="{9CAE9E5A-9D0E-51C0-71EE-A736774F2FF3}"/>
          </ac:picMkLst>
        </pc:picChg>
      </pc:sldChg>
      <pc:sldChg chg="delSp mod modNotesTx">
        <pc:chgData name="Leanna Bruce" userId="756170ed-c8f0-41bc-81cd-ed65af0d83bb" providerId="ADAL" clId="{BD7D350C-52ED-4DFE-BBCE-85A5D08CE461}" dt="2023-10-15T06:17:13.425" v="4403" actId="20577"/>
        <pc:sldMkLst>
          <pc:docMk/>
          <pc:sldMk cId="387099253" sldId="282"/>
        </pc:sldMkLst>
        <pc:spChg chg="del">
          <ac:chgData name="Leanna Bruce" userId="756170ed-c8f0-41bc-81cd-ed65af0d83bb" providerId="ADAL" clId="{BD7D350C-52ED-4DFE-BBCE-85A5D08CE461}" dt="2023-10-15T05:56:58.082" v="4291" actId="478"/>
          <ac:spMkLst>
            <pc:docMk/>
            <pc:sldMk cId="387099253" sldId="282"/>
            <ac:spMk id="2" creationId="{3600DFC1-3E79-D48C-23F5-8CCA014E2171}"/>
          </ac:spMkLst>
        </pc:spChg>
        <pc:spChg chg="del">
          <ac:chgData name="Leanna Bruce" userId="756170ed-c8f0-41bc-81cd-ed65af0d83bb" providerId="ADAL" clId="{BD7D350C-52ED-4DFE-BBCE-85A5D08CE461}" dt="2023-10-15T03:23:48.436" v="4275" actId="478"/>
          <ac:spMkLst>
            <pc:docMk/>
            <pc:sldMk cId="387099253" sldId="282"/>
            <ac:spMk id="11" creationId="{5EFB6F2B-15D3-B142-BFB9-8D98709A12D6}"/>
          </ac:spMkLst>
        </pc:spChg>
      </pc:sldChg>
      <pc:sldChg chg="delSp mod ord modNotesTx">
        <pc:chgData name="Leanna Bruce" userId="756170ed-c8f0-41bc-81cd-ed65af0d83bb" providerId="ADAL" clId="{BD7D350C-52ED-4DFE-BBCE-85A5D08CE461}" dt="2023-10-15T05:56:50.686" v="4290" actId="478"/>
        <pc:sldMkLst>
          <pc:docMk/>
          <pc:sldMk cId="845937810" sldId="283"/>
        </pc:sldMkLst>
        <pc:spChg chg="del">
          <ac:chgData name="Leanna Bruce" userId="756170ed-c8f0-41bc-81cd-ed65af0d83bb" providerId="ADAL" clId="{BD7D350C-52ED-4DFE-BBCE-85A5D08CE461}" dt="2023-10-15T05:56:50.686" v="4290" actId="478"/>
          <ac:spMkLst>
            <pc:docMk/>
            <pc:sldMk cId="845937810" sldId="283"/>
            <ac:spMk id="2" creationId="{F64AB048-B958-E2F5-F45E-F5C90149F57A}"/>
          </ac:spMkLst>
        </pc:spChg>
        <pc:spChg chg="del">
          <ac:chgData name="Leanna Bruce" userId="756170ed-c8f0-41bc-81cd-ed65af0d83bb" providerId="ADAL" clId="{BD7D350C-52ED-4DFE-BBCE-85A5D08CE461}" dt="2023-10-15T03:23:16.097" v="4271" actId="478"/>
          <ac:spMkLst>
            <pc:docMk/>
            <pc:sldMk cId="845937810" sldId="283"/>
            <ac:spMk id="11" creationId="{5EFB6F2B-15D3-B142-BFB9-8D98709A12D6}"/>
          </ac:spMkLst>
        </pc:spChg>
      </pc:sldChg>
      <pc:sldChg chg="delSp modSp mod ord delCm modCm modNotesTx">
        <pc:chgData name="Leanna Bruce" userId="756170ed-c8f0-41bc-81cd-ed65af0d83bb" providerId="ADAL" clId="{BD7D350C-52ED-4DFE-BBCE-85A5D08CE461}" dt="2023-10-15T06:17:42.961" v="4404"/>
        <pc:sldMkLst>
          <pc:docMk/>
          <pc:sldMk cId="15852022" sldId="284"/>
        </pc:sldMkLst>
        <pc:spChg chg="mod">
          <ac:chgData name="Leanna Bruce" userId="756170ed-c8f0-41bc-81cd-ed65af0d83bb" providerId="ADAL" clId="{BD7D350C-52ED-4DFE-BBCE-85A5D08CE461}" dt="2023-10-12T03:47:12.809" v="2120" actId="20577"/>
          <ac:spMkLst>
            <pc:docMk/>
            <pc:sldMk cId="15852022" sldId="284"/>
            <ac:spMk id="3" creationId="{00000000-0000-0000-0000-000000000000}"/>
          </ac:spMkLst>
        </pc:spChg>
        <pc:spChg chg="mod">
          <ac:chgData name="Leanna Bruce" userId="756170ed-c8f0-41bc-81cd-ed65af0d83bb" providerId="ADAL" clId="{BD7D350C-52ED-4DFE-BBCE-85A5D08CE461}" dt="2023-10-13T03:11:18.535" v="4031" actId="6549"/>
          <ac:spMkLst>
            <pc:docMk/>
            <pc:sldMk cId="15852022" sldId="284"/>
            <ac:spMk id="6" creationId="{21E35295-82E0-E74A-BBC3-6C8F579B0775}"/>
          </ac:spMkLst>
        </pc:spChg>
        <pc:spChg chg="del">
          <ac:chgData name="Leanna Bruce" userId="756170ed-c8f0-41bc-81cd-ed65af0d83bb" providerId="ADAL" clId="{BD7D350C-52ED-4DFE-BBCE-85A5D08CE461}" dt="2023-10-15T03:23:51.412" v="4276" actId="478"/>
          <ac:spMkLst>
            <pc:docMk/>
            <pc:sldMk cId="15852022" sldId="284"/>
            <ac:spMk id="11" creationId="{5EFB6F2B-15D3-B142-BFB9-8D98709A12D6}"/>
          </ac:spMkLst>
        </pc:spChg>
        <pc:extLst>
          <p:ext xmlns:p="http://schemas.openxmlformats.org/presentationml/2006/main" uri="{D6D511B9-2390-475A-947B-AFAB55BFBCF1}">
            <pc226:cmChg xmlns:pc226="http://schemas.microsoft.com/office/powerpoint/2022/06/main/command" chg="del mod">
              <pc226:chgData name="Leanna Bruce" userId="756170ed-c8f0-41bc-81cd-ed65af0d83bb" providerId="ADAL" clId="{BD7D350C-52ED-4DFE-BBCE-85A5D08CE461}" dt="2023-10-15T06:17:42.961" v="4404"/>
              <pc2:cmMkLst xmlns:pc2="http://schemas.microsoft.com/office/powerpoint/2019/9/main/command">
                <pc:docMk/>
                <pc:sldMk cId="15852022" sldId="284"/>
                <pc2:cmMk id="{7BCA9DD0-B642-4D1B-8B43-47BD0326FB2A}"/>
              </pc2:cmMkLst>
            </pc226:cmChg>
          </p:ext>
        </pc:extLst>
      </pc:sldChg>
      <pc:sldChg chg="delSp mod modNotesTx">
        <pc:chgData name="Leanna Bruce" userId="756170ed-c8f0-41bc-81cd-ed65af0d83bb" providerId="ADAL" clId="{BD7D350C-52ED-4DFE-BBCE-85A5D08CE461}" dt="2023-10-15T05:57:02.231" v="4292" actId="478"/>
        <pc:sldMkLst>
          <pc:docMk/>
          <pc:sldMk cId="1129733055" sldId="285"/>
        </pc:sldMkLst>
        <pc:spChg chg="del">
          <ac:chgData name="Leanna Bruce" userId="756170ed-c8f0-41bc-81cd-ed65af0d83bb" providerId="ADAL" clId="{BD7D350C-52ED-4DFE-BBCE-85A5D08CE461}" dt="2023-10-15T03:23:54.386" v="4277" actId="478"/>
          <ac:spMkLst>
            <pc:docMk/>
            <pc:sldMk cId="1129733055" sldId="285"/>
            <ac:spMk id="11" creationId="{5EFB6F2B-15D3-B142-BFB9-8D98709A12D6}"/>
          </ac:spMkLst>
        </pc:spChg>
        <pc:spChg chg="del">
          <ac:chgData name="Leanna Bruce" userId="756170ed-c8f0-41bc-81cd-ed65af0d83bb" providerId="ADAL" clId="{BD7D350C-52ED-4DFE-BBCE-85A5D08CE461}" dt="2023-10-15T05:57:02.231" v="4292" actId="478"/>
          <ac:spMkLst>
            <pc:docMk/>
            <pc:sldMk cId="1129733055" sldId="285"/>
            <ac:spMk id="20" creationId="{2BEB19D7-A2DE-383C-9DA5-F427950B0CC6}"/>
          </ac:spMkLst>
        </pc:spChg>
      </pc:sldChg>
      <pc:sldChg chg="delSp modSp mod modNotesTx">
        <pc:chgData name="Leanna Bruce" userId="756170ed-c8f0-41bc-81cd-ed65af0d83bb" providerId="ADAL" clId="{BD7D350C-52ED-4DFE-BBCE-85A5D08CE461}" dt="2023-10-15T05:57:05.936" v="4293" actId="478"/>
        <pc:sldMkLst>
          <pc:docMk/>
          <pc:sldMk cId="3804827159" sldId="286"/>
        </pc:sldMkLst>
        <pc:spChg chg="del">
          <ac:chgData name="Leanna Bruce" userId="756170ed-c8f0-41bc-81cd-ed65af0d83bb" providerId="ADAL" clId="{BD7D350C-52ED-4DFE-BBCE-85A5D08CE461}" dt="2023-10-15T05:57:05.936" v="4293" actId="478"/>
          <ac:spMkLst>
            <pc:docMk/>
            <pc:sldMk cId="3804827159" sldId="286"/>
            <ac:spMk id="2" creationId="{0B697A6A-C1F3-C9C0-AFEC-26771BD75AAC}"/>
          </ac:spMkLst>
        </pc:spChg>
        <pc:spChg chg="mod">
          <ac:chgData name="Leanna Bruce" userId="756170ed-c8f0-41bc-81cd-ed65af0d83bb" providerId="ADAL" clId="{BD7D350C-52ED-4DFE-BBCE-85A5D08CE461}" dt="2023-10-12T21:10:24.018" v="2292" actId="20577"/>
          <ac:spMkLst>
            <pc:docMk/>
            <pc:sldMk cId="3804827159" sldId="286"/>
            <ac:spMk id="6" creationId="{21E35295-82E0-E74A-BBC3-6C8F579B0775}"/>
          </ac:spMkLst>
        </pc:spChg>
        <pc:spChg chg="del">
          <ac:chgData name="Leanna Bruce" userId="756170ed-c8f0-41bc-81cd-ed65af0d83bb" providerId="ADAL" clId="{BD7D350C-52ED-4DFE-BBCE-85A5D08CE461}" dt="2023-10-15T03:23:57.738" v="4278" actId="478"/>
          <ac:spMkLst>
            <pc:docMk/>
            <pc:sldMk cId="3804827159" sldId="286"/>
            <ac:spMk id="11" creationId="{5EFB6F2B-15D3-B142-BFB9-8D98709A12D6}"/>
          </ac:spMkLst>
        </pc:spChg>
      </pc:sldChg>
      <pc:sldChg chg="del modNotesTx">
        <pc:chgData name="Leanna Bruce" userId="756170ed-c8f0-41bc-81cd-ed65af0d83bb" providerId="ADAL" clId="{BD7D350C-52ED-4DFE-BBCE-85A5D08CE461}" dt="2023-10-12T03:47:34.492" v="2122" actId="47"/>
        <pc:sldMkLst>
          <pc:docMk/>
          <pc:sldMk cId="1932038866" sldId="287"/>
        </pc:sldMkLst>
      </pc:sldChg>
      <pc:sldChg chg="addSp modSp mod modAnim modNotesTx">
        <pc:chgData name="Leanna Bruce" userId="756170ed-c8f0-41bc-81cd-ed65af0d83bb" providerId="ADAL" clId="{BD7D350C-52ED-4DFE-BBCE-85A5D08CE461}" dt="2023-10-11T08:02:37.155" v="1868"/>
        <pc:sldMkLst>
          <pc:docMk/>
          <pc:sldMk cId="2155329695" sldId="288"/>
        </pc:sldMkLst>
        <pc:spChg chg="add mod">
          <ac:chgData name="Leanna Bruce" userId="756170ed-c8f0-41bc-81cd-ed65af0d83bb" providerId="ADAL" clId="{BD7D350C-52ED-4DFE-BBCE-85A5D08CE461}" dt="2023-10-11T08:02:21.280" v="1865" actId="164"/>
          <ac:spMkLst>
            <pc:docMk/>
            <pc:sldMk cId="2155329695" sldId="288"/>
            <ac:spMk id="2" creationId="{F4FFF498-01E2-5447-7053-6966ACAA91B8}"/>
          </ac:spMkLst>
        </pc:spChg>
        <pc:spChg chg="add mod">
          <ac:chgData name="Leanna Bruce" userId="756170ed-c8f0-41bc-81cd-ed65af0d83bb" providerId="ADAL" clId="{BD7D350C-52ED-4DFE-BBCE-85A5D08CE461}" dt="2023-10-11T08:02:21.280" v="1865" actId="164"/>
          <ac:spMkLst>
            <pc:docMk/>
            <pc:sldMk cId="2155329695" sldId="288"/>
            <ac:spMk id="4" creationId="{119509EE-9CF1-F5CC-CAD0-B7658EF2C459}"/>
          </ac:spMkLst>
        </pc:spChg>
        <pc:spChg chg="mod">
          <ac:chgData name="Leanna Bruce" userId="756170ed-c8f0-41bc-81cd-ed65af0d83bb" providerId="ADAL" clId="{BD7D350C-52ED-4DFE-BBCE-85A5D08CE461}" dt="2023-10-11T08:00:35.533" v="1849" actId="21"/>
          <ac:spMkLst>
            <pc:docMk/>
            <pc:sldMk cId="2155329695" sldId="288"/>
            <ac:spMk id="6" creationId="{21E35295-82E0-E74A-BBC3-6C8F579B0775}"/>
          </ac:spMkLst>
        </pc:spChg>
        <pc:grpChg chg="add mod">
          <ac:chgData name="Leanna Bruce" userId="756170ed-c8f0-41bc-81cd-ed65af0d83bb" providerId="ADAL" clId="{BD7D350C-52ED-4DFE-BBCE-85A5D08CE461}" dt="2023-10-11T08:02:21.280" v="1865" actId="164"/>
          <ac:grpSpMkLst>
            <pc:docMk/>
            <pc:sldMk cId="2155329695" sldId="288"/>
            <ac:grpSpMk id="5" creationId="{CD961D6D-8C03-C6AD-B74E-BA3BD6A7D3E8}"/>
          </ac:grpSpMkLst>
        </pc:grpChg>
      </pc:sldChg>
      <pc:sldChg chg="delSp modSp mod delCm modNotesTx">
        <pc:chgData name="Leanna Bruce" userId="756170ed-c8f0-41bc-81cd-ed65af0d83bb" providerId="ADAL" clId="{BD7D350C-52ED-4DFE-BBCE-85A5D08CE461}" dt="2023-10-15T06:33:03.195" v="4449" actId="20577"/>
        <pc:sldMkLst>
          <pc:docMk/>
          <pc:sldMk cId="3520379499" sldId="289"/>
        </pc:sldMkLst>
        <pc:spChg chg="mod">
          <ac:chgData name="Leanna Bruce" userId="756170ed-c8f0-41bc-81cd-ed65af0d83bb" providerId="ADAL" clId="{BD7D350C-52ED-4DFE-BBCE-85A5D08CE461}" dt="2023-10-15T06:33:03.195" v="4449" actId="20577"/>
          <ac:spMkLst>
            <pc:docMk/>
            <pc:sldMk cId="3520379499" sldId="289"/>
            <ac:spMk id="3" creationId="{00000000-0000-0000-0000-000000000000}"/>
          </ac:spMkLst>
        </pc:spChg>
        <pc:spChg chg="mod">
          <ac:chgData name="Leanna Bruce" userId="756170ed-c8f0-41bc-81cd-ed65af0d83bb" providerId="ADAL" clId="{BD7D350C-52ED-4DFE-BBCE-85A5D08CE461}" dt="2023-10-12T21:10:53.307" v="2303" actId="14100"/>
          <ac:spMkLst>
            <pc:docMk/>
            <pc:sldMk cId="3520379499" sldId="289"/>
            <ac:spMk id="6" creationId="{21E35295-82E0-E74A-BBC3-6C8F579B0775}"/>
          </ac:spMkLst>
        </pc:spChg>
        <pc:spChg chg="del">
          <ac:chgData name="Leanna Bruce" userId="756170ed-c8f0-41bc-81cd-ed65af0d83bb" providerId="ADAL" clId="{BD7D350C-52ED-4DFE-BBCE-85A5D08CE461}" dt="2023-10-15T03:24:03.550" v="4280" actId="478"/>
          <ac:spMkLst>
            <pc:docMk/>
            <pc:sldMk cId="3520379499" sldId="289"/>
            <ac:spMk id="11" creationId="{5EFB6F2B-15D3-B142-BFB9-8D98709A12D6}"/>
          </ac:spMkLst>
        </pc:spChg>
        <pc:extLst>
          <p:ext xmlns:p="http://schemas.openxmlformats.org/presentationml/2006/main" uri="{D6D511B9-2390-475A-947B-AFAB55BFBCF1}">
            <pc226:cmChg xmlns:pc226="http://schemas.microsoft.com/office/powerpoint/2022/06/main/command" chg="del">
              <pc226:chgData name="Leanna Bruce" userId="756170ed-c8f0-41bc-81cd-ed65af0d83bb" providerId="ADAL" clId="{BD7D350C-52ED-4DFE-BBCE-85A5D08CE461}" dt="2023-10-15T06:19:19.903" v="4405"/>
              <pc2:cmMkLst xmlns:pc2="http://schemas.microsoft.com/office/powerpoint/2019/9/main/command">
                <pc:docMk/>
                <pc:sldMk cId="3520379499" sldId="289"/>
                <pc2:cmMk id="{2F601B9D-6651-41B8-B95D-1EF9FBB2042E}"/>
              </pc2:cmMkLst>
            </pc226:cmChg>
          </p:ext>
        </pc:extLst>
      </pc:sldChg>
      <pc:sldChg chg="modNotesTx">
        <pc:chgData name="Leanna Bruce" userId="756170ed-c8f0-41bc-81cd-ed65af0d83bb" providerId="ADAL" clId="{BD7D350C-52ED-4DFE-BBCE-85A5D08CE461}" dt="2023-10-11T02:45:20.169" v="230" actId="113"/>
        <pc:sldMkLst>
          <pc:docMk/>
          <pc:sldMk cId="3900924379" sldId="290"/>
        </pc:sldMkLst>
      </pc:sldChg>
      <pc:sldChg chg="addSp delSp modSp mod modAnim modNotesTx">
        <pc:chgData name="Leanna Bruce" userId="756170ed-c8f0-41bc-81cd-ed65af0d83bb" providerId="ADAL" clId="{BD7D350C-52ED-4DFE-BBCE-85A5D08CE461}" dt="2023-10-15T03:24:06.791" v="4281" actId="478"/>
        <pc:sldMkLst>
          <pc:docMk/>
          <pc:sldMk cId="1786901484" sldId="291"/>
        </pc:sldMkLst>
        <pc:spChg chg="add mod">
          <ac:chgData name="Leanna Bruce" userId="756170ed-c8f0-41bc-81cd-ed65af0d83bb" providerId="ADAL" clId="{BD7D350C-52ED-4DFE-BBCE-85A5D08CE461}" dt="2023-10-11T07:55:30.145" v="1758" actId="1076"/>
          <ac:spMkLst>
            <pc:docMk/>
            <pc:sldMk cId="1786901484" sldId="291"/>
            <ac:spMk id="2" creationId="{AD43A0E0-63C9-999B-6B08-480EE3ECE43F}"/>
          </ac:spMkLst>
        </pc:spChg>
        <pc:spChg chg="add mod">
          <ac:chgData name="Leanna Bruce" userId="756170ed-c8f0-41bc-81cd-ed65af0d83bb" providerId="ADAL" clId="{BD7D350C-52ED-4DFE-BBCE-85A5D08CE461}" dt="2023-10-11T07:58:31.844" v="1827" actId="1076"/>
          <ac:spMkLst>
            <pc:docMk/>
            <pc:sldMk cId="1786901484" sldId="291"/>
            <ac:spMk id="4" creationId="{16F55136-E342-13DC-FC78-BF4D54F95A56}"/>
          </ac:spMkLst>
        </pc:spChg>
        <pc:spChg chg="add mod">
          <ac:chgData name="Leanna Bruce" userId="756170ed-c8f0-41bc-81cd-ed65af0d83bb" providerId="ADAL" clId="{BD7D350C-52ED-4DFE-BBCE-85A5D08CE461}" dt="2023-10-11T07:58:07.826" v="1823" actId="1076"/>
          <ac:spMkLst>
            <pc:docMk/>
            <pc:sldMk cId="1786901484" sldId="291"/>
            <ac:spMk id="5" creationId="{11E7D79B-DEBF-1531-E634-F0EC5B9294AE}"/>
          </ac:spMkLst>
        </pc:spChg>
        <pc:spChg chg="mod">
          <ac:chgData name="Leanna Bruce" userId="756170ed-c8f0-41bc-81cd-ed65af0d83bb" providerId="ADAL" clId="{BD7D350C-52ED-4DFE-BBCE-85A5D08CE461}" dt="2023-10-11T07:58:25.937" v="1826" actId="20577"/>
          <ac:spMkLst>
            <pc:docMk/>
            <pc:sldMk cId="1786901484" sldId="291"/>
            <ac:spMk id="6" creationId="{21E35295-82E0-E74A-BBC3-6C8F579B0775}"/>
          </ac:spMkLst>
        </pc:spChg>
        <pc:spChg chg="add mod">
          <ac:chgData name="Leanna Bruce" userId="756170ed-c8f0-41bc-81cd-ed65af0d83bb" providerId="ADAL" clId="{BD7D350C-52ED-4DFE-BBCE-85A5D08CE461}" dt="2023-10-11T07:58:36.945" v="1828" actId="1076"/>
          <ac:spMkLst>
            <pc:docMk/>
            <pc:sldMk cId="1786901484" sldId="291"/>
            <ac:spMk id="7" creationId="{38CC6008-548F-DD61-22C2-8B7BD65F15DF}"/>
          </ac:spMkLst>
        </pc:spChg>
        <pc:spChg chg="del">
          <ac:chgData name="Leanna Bruce" userId="756170ed-c8f0-41bc-81cd-ed65af0d83bb" providerId="ADAL" clId="{BD7D350C-52ED-4DFE-BBCE-85A5D08CE461}" dt="2023-10-15T03:24:06.791" v="4281" actId="478"/>
          <ac:spMkLst>
            <pc:docMk/>
            <pc:sldMk cId="1786901484" sldId="291"/>
            <ac:spMk id="11" creationId="{5EFB6F2B-15D3-B142-BFB9-8D98709A12D6}"/>
          </ac:spMkLst>
        </pc:spChg>
      </pc:sldChg>
      <pc:sldChg chg="modNotesTx">
        <pc:chgData name="Leanna Bruce" userId="756170ed-c8f0-41bc-81cd-ed65af0d83bb" providerId="ADAL" clId="{BD7D350C-52ED-4DFE-BBCE-85A5D08CE461}" dt="2023-10-11T02:45:42.344" v="240" actId="113"/>
        <pc:sldMkLst>
          <pc:docMk/>
          <pc:sldMk cId="1770728961" sldId="292"/>
        </pc:sldMkLst>
      </pc:sldChg>
      <pc:sldChg chg="delSp modSp mod delCm modCm modNotesTx">
        <pc:chgData name="Leanna Bruce" userId="756170ed-c8f0-41bc-81cd-ed65af0d83bb" providerId="ADAL" clId="{BD7D350C-52ED-4DFE-BBCE-85A5D08CE461}" dt="2023-10-15T06:20:08.045" v="4407"/>
        <pc:sldMkLst>
          <pc:docMk/>
          <pc:sldMk cId="1071309182" sldId="293"/>
        </pc:sldMkLst>
        <pc:spChg chg="mod">
          <ac:chgData name="Leanna Bruce" userId="756170ed-c8f0-41bc-81cd-ed65af0d83bb" providerId="ADAL" clId="{BD7D350C-52ED-4DFE-BBCE-85A5D08CE461}" dt="2023-10-15T03:19:08.598" v="4154" actId="20577"/>
          <ac:spMkLst>
            <pc:docMk/>
            <pc:sldMk cId="1071309182" sldId="293"/>
            <ac:spMk id="6" creationId="{21E35295-82E0-E74A-BBC3-6C8F579B0775}"/>
          </ac:spMkLst>
        </pc:spChg>
        <pc:spChg chg="del">
          <ac:chgData name="Leanna Bruce" userId="756170ed-c8f0-41bc-81cd-ed65af0d83bb" providerId="ADAL" clId="{BD7D350C-52ED-4DFE-BBCE-85A5D08CE461}" dt="2023-10-15T03:24:09.737" v="4282" actId="478"/>
          <ac:spMkLst>
            <pc:docMk/>
            <pc:sldMk cId="1071309182" sldId="293"/>
            <ac:spMk id="11" creationId="{5EFB6F2B-15D3-B142-BFB9-8D98709A12D6}"/>
          </ac:spMkLst>
        </pc:spChg>
        <pc:extLst>
          <p:ext xmlns:p="http://schemas.openxmlformats.org/presentationml/2006/main" uri="{D6D511B9-2390-475A-947B-AFAB55BFBCF1}">
            <pc226:cmChg xmlns:pc226="http://schemas.microsoft.com/office/powerpoint/2022/06/main/command" chg="del mod">
              <pc226:chgData name="Leanna Bruce" userId="756170ed-c8f0-41bc-81cd-ed65af0d83bb" providerId="ADAL" clId="{BD7D350C-52ED-4DFE-BBCE-85A5D08CE461}" dt="2023-10-15T06:20:08.045" v="4407"/>
              <pc2:cmMkLst xmlns:pc2="http://schemas.microsoft.com/office/powerpoint/2019/9/main/command">
                <pc:docMk/>
                <pc:sldMk cId="1071309182" sldId="293"/>
                <pc2:cmMk id="{42F8509A-507A-4322-9599-3E4538083085}"/>
              </pc2:cmMkLst>
            </pc226:cmChg>
            <pc226:cmChg xmlns:pc226="http://schemas.microsoft.com/office/powerpoint/2022/06/main/command" chg="del mod">
              <pc226:chgData name="Leanna Bruce" userId="756170ed-c8f0-41bc-81cd-ed65af0d83bb" providerId="ADAL" clId="{BD7D350C-52ED-4DFE-BBCE-85A5D08CE461}" dt="2023-10-15T06:20:01.599" v="4406"/>
              <pc2:cmMkLst xmlns:pc2="http://schemas.microsoft.com/office/powerpoint/2019/9/main/command">
                <pc:docMk/>
                <pc:sldMk cId="1071309182" sldId="293"/>
                <pc2:cmMk id="{0281D6CD-4312-4C3F-B00D-77C19A489255}"/>
              </pc2:cmMkLst>
            </pc226:cmChg>
          </p:ext>
        </pc:extLst>
      </pc:sldChg>
      <pc:sldChg chg="delSp modSp mod ord delCm modNotesTx">
        <pc:chgData name="Leanna Bruce" userId="756170ed-c8f0-41bc-81cd-ed65af0d83bb" providerId="ADAL" clId="{BD7D350C-52ED-4DFE-BBCE-85A5D08CE461}" dt="2023-10-15T03:23:12.435" v="4270" actId="478"/>
        <pc:sldMkLst>
          <pc:docMk/>
          <pc:sldMk cId="1327793439" sldId="294"/>
        </pc:sldMkLst>
        <pc:spChg chg="del mod">
          <ac:chgData name="Leanna Bruce" userId="756170ed-c8f0-41bc-81cd-ed65af0d83bb" providerId="ADAL" clId="{BD7D350C-52ED-4DFE-BBCE-85A5D08CE461}" dt="2023-10-11T08:03:59.120" v="1898" actId="478"/>
          <ac:spMkLst>
            <pc:docMk/>
            <pc:sldMk cId="1327793439" sldId="294"/>
            <ac:spMk id="4" creationId="{00000000-0000-0000-0000-000000000000}"/>
          </ac:spMkLst>
        </pc:spChg>
        <pc:spChg chg="mod">
          <ac:chgData name="Leanna Bruce" userId="756170ed-c8f0-41bc-81cd-ed65af0d83bb" providerId="ADAL" clId="{BD7D350C-52ED-4DFE-BBCE-85A5D08CE461}" dt="2023-10-15T03:13:56.997" v="4124" actId="2711"/>
          <ac:spMkLst>
            <pc:docMk/>
            <pc:sldMk cId="1327793439" sldId="294"/>
            <ac:spMk id="6" creationId="{21E35295-82E0-E74A-BBC3-6C8F579B0775}"/>
          </ac:spMkLst>
        </pc:spChg>
        <pc:spChg chg="del">
          <ac:chgData name="Leanna Bruce" userId="756170ed-c8f0-41bc-81cd-ed65af0d83bb" providerId="ADAL" clId="{BD7D350C-52ED-4DFE-BBCE-85A5D08CE461}" dt="2023-10-15T03:23:12.435" v="4270" actId="478"/>
          <ac:spMkLst>
            <pc:docMk/>
            <pc:sldMk cId="1327793439" sldId="294"/>
            <ac:spMk id="11" creationId="{5EFB6F2B-15D3-B142-BFB9-8D98709A12D6}"/>
          </ac:spMkLst>
        </pc:spChg>
        <pc:extLst>
          <p:ext xmlns:p="http://schemas.openxmlformats.org/presentationml/2006/main" uri="{D6D511B9-2390-475A-947B-AFAB55BFBCF1}">
            <pc226:cmChg xmlns:pc226="http://schemas.microsoft.com/office/powerpoint/2022/06/main/command" chg="del">
              <pc226:chgData name="Leanna Bruce" userId="756170ed-c8f0-41bc-81cd-ed65af0d83bb" providerId="ADAL" clId="{BD7D350C-52ED-4DFE-BBCE-85A5D08CE461}" dt="2023-10-15T03:10:24.728" v="4110"/>
              <pc2:cmMkLst xmlns:pc2="http://schemas.microsoft.com/office/powerpoint/2019/9/main/command">
                <pc:docMk/>
                <pc:sldMk cId="1327793439" sldId="294"/>
                <pc2:cmMk id="{42185318-C36F-4FEA-BABF-C2B2D676A90F}"/>
              </pc2:cmMkLst>
            </pc226:cmChg>
          </p:ext>
        </pc:extLst>
      </pc:sldChg>
      <pc:sldChg chg="addSp delSp modSp add mod modNotesTx">
        <pc:chgData name="Leanna Bruce" userId="756170ed-c8f0-41bc-81cd-ed65af0d83bb" providerId="ADAL" clId="{BD7D350C-52ED-4DFE-BBCE-85A5D08CE461}" dt="2023-10-15T03:10:02.683" v="4107" actId="478"/>
        <pc:sldMkLst>
          <pc:docMk/>
          <pc:sldMk cId="1585921381" sldId="295"/>
        </pc:sldMkLst>
        <pc:spChg chg="mod">
          <ac:chgData name="Leanna Bruce" userId="756170ed-c8f0-41bc-81cd-ed65af0d83bb" providerId="ADAL" clId="{BD7D350C-52ED-4DFE-BBCE-85A5D08CE461}" dt="2023-10-11T04:37:01.916" v="307" actId="20577"/>
          <ac:spMkLst>
            <pc:docMk/>
            <pc:sldMk cId="1585921381" sldId="295"/>
            <ac:spMk id="3" creationId="{00000000-0000-0000-0000-000000000000}"/>
          </ac:spMkLst>
        </pc:spChg>
        <pc:spChg chg="del">
          <ac:chgData name="Leanna Bruce" userId="756170ed-c8f0-41bc-81cd-ed65af0d83bb" providerId="ADAL" clId="{BD7D350C-52ED-4DFE-BBCE-85A5D08CE461}" dt="2023-10-11T04:37:07.615" v="309" actId="478"/>
          <ac:spMkLst>
            <pc:docMk/>
            <pc:sldMk cId="1585921381" sldId="295"/>
            <ac:spMk id="4" creationId="{00000000-0000-0000-0000-000000000000}"/>
          </ac:spMkLst>
        </pc:spChg>
        <pc:spChg chg="del mod">
          <ac:chgData name="Leanna Bruce" userId="756170ed-c8f0-41bc-81cd-ed65af0d83bb" providerId="ADAL" clId="{BD7D350C-52ED-4DFE-BBCE-85A5D08CE461}" dt="2023-10-11T04:37:04.693" v="308" actId="478"/>
          <ac:spMkLst>
            <pc:docMk/>
            <pc:sldMk cId="1585921381" sldId="295"/>
            <ac:spMk id="6" creationId="{21E35295-82E0-E74A-BBC3-6C8F579B0775}"/>
          </ac:spMkLst>
        </pc:spChg>
        <pc:spChg chg="del">
          <ac:chgData name="Leanna Bruce" userId="756170ed-c8f0-41bc-81cd-ed65af0d83bb" providerId="ADAL" clId="{BD7D350C-52ED-4DFE-BBCE-85A5D08CE461}" dt="2023-10-15T03:10:02.683" v="4107" actId="478"/>
          <ac:spMkLst>
            <pc:docMk/>
            <pc:sldMk cId="1585921381" sldId="295"/>
            <ac:spMk id="11" creationId="{5EFB6F2B-15D3-B142-BFB9-8D98709A12D6}"/>
          </ac:spMkLst>
        </pc:spChg>
        <pc:picChg chg="add mod ord">
          <ac:chgData name="Leanna Bruce" userId="756170ed-c8f0-41bc-81cd-ed65af0d83bb" providerId="ADAL" clId="{BD7D350C-52ED-4DFE-BBCE-85A5D08CE461}" dt="2023-10-11T04:55:21.974" v="494" actId="1076"/>
          <ac:picMkLst>
            <pc:docMk/>
            <pc:sldMk cId="1585921381" sldId="295"/>
            <ac:picMk id="5" creationId="{DFE0F4BE-6872-E0E0-0F34-5EDA4E9419D3}"/>
          </ac:picMkLst>
        </pc:picChg>
        <pc:picChg chg="add del mod ord">
          <ac:chgData name="Leanna Bruce" userId="756170ed-c8f0-41bc-81cd-ed65af0d83bb" providerId="ADAL" clId="{BD7D350C-52ED-4DFE-BBCE-85A5D08CE461}" dt="2023-10-11T04:50:33.578" v="440" actId="478"/>
          <ac:picMkLst>
            <pc:docMk/>
            <pc:sldMk cId="1585921381" sldId="295"/>
            <ac:picMk id="9" creationId="{5D88458A-286E-3B5E-8C3B-7020BB54F649}"/>
          </ac:picMkLst>
        </pc:picChg>
        <pc:picChg chg="add del mod">
          <ac:chgData name="Leanna Bruce" userId="756170ed-c8f0-41bc-81cd-ed65af0d83bb" providerId="ADAL" clId="{BD7D350C-52ED-4DFE-BBCE-85A5D08CE461}" dt="2023-10-11T04:53:23.939" v="475" actId="478"/>
          <ac:picMkLst>
            <pc:docMk/>
            <pc:sldMk cId="1585921381" sldId="295"/>
            <ac:picMk id="12" creationId="{89B2E07A-B88B-A8D3-9F47-4704323CD446}"/>
          </ac:picMkLst>
        </pc:picChg>
        <pc:picChg chg="add del mod">
          <ac:chgData name="Leanna Bruce" userId="756170ed-c8f0-41bc-81cd-ed65af0d83bb" providerId="ADAL" clId="{BD7D350C-52ED-4DFE-BBCE-85A5D08CE461}" dt="2023-10-11T04:52:36.984" v="458" actId="478"/>
          <ac:picMkLst>
            <pc:docMk/>
            <pc:sldMk cId="1585921381" sldId="295"/>
            <ac:picMk id="14" creationId="{47DC5797-C923-3B1A-8845-A4ABD79846C7}"/>
          </ac:picMkLst>
        </pc:picChg>
        <pc:picChg chg="add mod">
          <ac:chgData name="Leanna Bruce" userId="756170ed-c8f0-41bc-81cd-ed65af0d83bb" providerId="ADAL" clId="{BD7D350C-52ED-4DFE-BBCE-85A5D08CE461}" dt="2023-10-11T04:53:16.457" v="474" actId="1076"/>
          <ac:picMkLst>
            <pc:docMk/>
            <pc:sldMk cId="1585921381" sldId="295"/>
            <ac:picMk id="16" creationId="{3DC4D96A-1DFD-3AFD-4FFE-86EF06FA92FE}"/>
          </ac:picMkLst>
        </pc:picChg>
        <pc:picChg chg="add mod ord">
          <ac:chgData name="Leanna Bruce" userId="756170ed-c8f0-41bc-81cd-ed65af0d83bb" providerId="ADAL" clId="{BD7D350C-52ED-4DFE-BBCE-85A5D08CE461}" dt="2023-10-11T04:56:52.656" v="495" actId="1076"/>
          <ac:picMkLst>
            <pc:docMk/>
            <pc:sldMk cId="1585921381" sldId="295"/>
            <ac:picMk id="18" creationId="{8823D114-EF77-37D4-F02B-61F7CAB1C9F9}"/>
          </ac:picMkLst>
        </pc:picChg>
        <pc:picChg chg="add del">
          <ac:chgData name="Leanna Bruce" userId="756170ed-c8f0-41bc-81cd-ed65af0d83bb" providerId="ADAL" clId="{BD7D350C-52ED-4DFE-BBCE-85A5D08CE461}" dt="2023-10-11T04:54:30.749" v="477" actId="478"/>
          <ac:picMkLst>
            <pc:docMk/>
            <pc:sldMk cId="1585921381" sldId="295"/>
            <ac:picMk id="20" creationId="{09CFAC26-63AB-3080-316C-D6FACFFCC3A6}"/>
          </ac:picMkLst>
        </pc:picChg>
        <pc:picChg chg="add mod ord">
          <ac:chgData name="Leanna Bruce" userId="756170ed-c8f0-41bc-81cd-ed65af0d83bb" providerId="ADAL" clId="{BD7D350C-52ED-4DFE-BBCE-85A5D08CE461}" dt="2023-10-11T04:54:59.992" v="489" actId="1076"/>
          <ac:picMkLst>
            <pc:docMk/>
            <pc:sldMk cId="1585921381" sldId="295"/>
            <ac:picMk id="22" creationId="{E1A447FF-B411-FBEC-2800-A5E2DE0236B7}"/>
          </ac:picMkLst>
        </pc:picChg>
      </pc:sldChg>
      <pc:sldChg chg="delSp modSp add mod modNotesTx">
        <pc:chgData name="Leanna Bruce" userId="756170ed-c8f0-41bc-81cd-ed65af0d83bb" providerId="ADAL" clId="{BD7D350C-52ED-4DFE-BBCE-85A5D08CE461}" dt="2023-10-15T03:10:06.203" v="4108" actId="478"/>
        <pc:sldMkLst>
          <pc:docMk/>
          <pc:sldMk cId="989649366" sldId="296"/>
        </pc:sldMkLst>
        <pc:spChg chg="mod">
          <ac:chgData name="Leanna Bruce" userId="756170ed-c8f0-41bc-81cd-ed65af0d83bb" providerId="ADAL" clId="{BD7D350C-52ED-4DFE-BBCE-85A5D08CE461}" dt="2023-10-11T05:00:49.813" v="581" actId="6549"/>
          <ac:spMkLst>
            <pc:docMk/>
            <pc:sldMk cId="989649366" sldId="296"/>
            <ac:spMk id="3" creationId="{00000000-0000-0000-0000-000000000000}"/>
          </ac:spMkLst>
        </pc:spChg>
        <pc:spChg chg="del mod">
          <ac:chgData name="Leanna Bruce" userId="756170ed-c8f0-41bc-81cd-ed65af0d83bb" providerId="ADAL" clId="{BD7D350C-52ED-4DFE-BBCE-85A5D08CE461}" dt="2023-10-11T05:00:52.737" v="582" actId="478"/>
          <ac:spMkLst>
            <pc:docMk/>
            <pc:sldMk cId="989649366" sldId="296"/>
            <ac:spMk id="4" creationId="{00000000-0000-0000-0000-000000000000}"/>
          </ac:spMkLst>
        </pc:spChg>
        <pc:spChg chg="mod">
          <ac:chgData name="Leanna Bruce" userId="756170ed-c8f0-41bc-81cd-ed65af0d83bb" providerId="ADAL" clId="{BD7D350C-52ED-4DFE-BBCE-85A5D08CE461}" dt="2023-10-11T23:56:12.683" v="2052" actId="6549"/>
          <ac:spMkLst>
            <pc:docMk/>
            <pc:sldMk cId="989649366" sldId="296"/>
            <ac:spMk id="6" creationId="{21E35295-82E0-E74A-BBC3-6C8F579B0775}"/>
          </ac:spMkLst>
        </pc:spChg>
        <pc:spChg chg="del">
          <ac:chgData name="Leanna Bruce" userId="756170ed-c8f0-41bc-81cd-ed65af0d83bb" providerId="ADAL" clId="{BD7D350C-52ED-4DFE-BBCE-85A5D08CE461}" dt="2023-10-15T03:10:06.203" v="4108" actId="478"/>
          <ac:spMkLst>
            <pc:docMk/>
            <pc:sldMk cId="989649366" sldId="296"/>
            <ac:spMk id="11" creationId="{5EFB6F2B-15D3-B142-BFB9-8D98709A12D6}"/>
          </ac:spMkLst>
        </pc:spChg>
      </pc:sldChg>
      <pc:sldChg chg="modSp add mod">
        <pc:chgData name="Leanna Bruce" userId="756170ed-c8f0-41bc-81cd-ed65af0d83bb" providerId="ADAL" clId="{BD7D350C-52ED-4DFE-BBCE-85A5D08CE461}" dt="2023-10-12T03:50:48.840" v="2280" actId="1076"/>
        <pc:sldMkLst>
          <pc:docMk/>
          <pc:sldMk cId="2277926293" sldId="5917"/>
        </pc:sldMkLst>
        <pc:spChg chg="mod">
          <ac:chgData name="Leanna Bruce" userId="756170ed-c8f0-41bc-81cd-ed65af0d83bb" providerId="ADAL" clId="{BD7D350C-52ED-4DFE-BBCE-85A5D08CE461}" dt="2023-10-11T05:02:42.620" v="652" actId="108"/>
          <ac:spMkLst>
            <pc:docMk/>
            <pc:sldMk cId="2277926293" sldId="5917"/>
            <ac:spMk id="2" creationId="{65A3EAC1-7250-4795-B3FB-81A55CFB657E}"/>
          </ac:spMkLst>
        </pc:spChg>
        <pc:spChg chg="mod">
          <ac:chgData name="Leanna Bruce" userId="756170ed-c8f0-41bc-81cd-ed65af0d83bb" providerId="ADAL" clId="{BD7D350C-52ED-4DFE-BBCE-85A5D08CE461}" dt="2023-10-12T03:50:48.840" v="2280" actId="1076"/>
          <ac:spMkLst>
            <pc:docMk/>
            <pc:sldMk cId="2277926293" sldId="5917"/>
            <ac:spMk id="3" creationId="{EA10247B-9324-4276-AFDC-B8F708EE81FF}"/>
          </ac:spMkLst>
        </pc:spChg>
      </pc:sldChg>
      <pc:sldChg chg="modSp add mod modNotesTx">
        <pc:chgData name="Leanna Bruce" userId="756170ed-c8f0-41bc-81cd-ed65af0d83bb" providerId="ADAL" clId="{BD7D350C-52ED-4DFE-BBCE-85A5D08CE461}" dt="2023-10-11T08:05:56.344" v="1988" actId="20577"/>
        <pc:sldMkLst>
          <pc:docMk/>
          <pc:sldMk cId="3848010081" sldId="5918"/>
        </pc:sldMkLst>
        <pc:spChg chg="mod">
          <ac:chgData name="Leanna Bruce" userId="756170ed-c8f0-41bc-81cd-ed65af0d83bb" providerId="ADAL" clId="{BD7D350C-52ED-4DFE-BBCE-85A5D08CE461}" dt="2023-10-11T07:48:53.992" v="1466" actId="20577"/>
          <ac:spMkLst>
            <pc:docMk/>
            <pc:sldMk cId="3848010081" sldId="5918"/>
            <ac:spMk id="3" creationId="{00000000-0000-0000-0000-000000000000}"/>
          </ac:spMkLst>
        </pc:spChg>
        <pc:spChg chg="mod">
          <ac:chgData name="Leanna Bruce" userId="756170ed-c8f0-41bc-81cd-ed65af0d83bb" providerId="ADAL" clId="{BD7D350C-52ED-4DFE-BBCE-85A5D08CE461}" dt="2023-10-11T08:05:14.894" v="1927" actId="20577"/>
          <ac:spMkLst>
            <pc:docMk/>
            <pc:sldMk cId="3848010081" sldId="5918"/>
            <ac:spMk id="4" creationId="{00000000-0000-0000-0000-000000000000}"/>
          </ac:spMkLst>
        </pc:spChg>
        <pc:spChg chg="mod">
          <ac:chgData name="Leanna Bruce" userId="756170ed-c8f0-41bc-81cd-ed65af0d83bb" providerId="ADAL" clId="{BD7D350C-52ED-4DFE-BBCE-85A5D08CE461}" dt="2023-10-11T07:53:15.222" v="1740" actId="20577"/>
          <ac:spMkLst>
            <pc:docMk/>
            <pc:sldMk cId="3848010081" sldId="5918"/>
            <ac:spMk id="6" creationId="{21E35295-82E0-E74A-BBC3-6C8F579B0775}"/>
          </ac:spMkLst>
        </pc:spChg>
      </pc:sldChg>
      <pc:sldChg chg="add del">
        <pc:chgData name="Leanna Bruce" userId="756170ed-c8f0-41bc-81cd-ed65af0d83bb" providerId="ADAL" clId="{BD7D350C-52ED-4DFE-BBCE-85A5D08CE461}" dt="2023-10-11T07:59:33.609" v="1835" actId="47"/>
        <pc:sldMkLst>
          <pc:docMk/>
          <pc:sldMk cId="1123331882" sldId="5919"/>
        </pc:sldMkLst>
      </pc:sldChg>
      <pc:sldChg chg="delSp mod modNotesTx">
        <pc:chgData name="Leanna Bruce" userId="756170ed-c8f0-41bc-81cd-ed65af0d83bb" providerId="ADAL" clId="{BD7D350C-52ED-4DFE-BBCE-85A5D08CE461}" dt="2023-10-15T05:56:46.527" v="4289" actId="478"/>
        <pc:sldMkLst>
          <pc:docMk/>
          <pc:sldMk cId="3835728603" sldId="5919"/>
        </pc:sldMkLst>
        <pc:spChg chg="del">
          <ac:chgData name="Leanna Bruce" userId="756170ed-c8f0-41bc-81cd-ed65af0d83bb" providerId="ADAL" clId="{BD7D350C-52ED-4DFE-BBCE-85A5D08CE461}" dt="2023-10-15T05:56:46.527" v="4289" actId="478"/>
          <ac:spMkLst>
            <pc:docMk/>
            <pc:sldMk cId="3835728603" sldId="5919"/>
            <ac:spMk id="2" creationId="{3600DFC1-3E79-D48C-23F5-8CCA014E2171}"/>
          </ac:spMkLst>
        </pc:spChg>
        <pc:spChg chg="del">
          <ac:chgData name="Leanna Bruce" userId="756170ed-c8f0-41bc-81cd-ed65af0d83bb" providerId="ADAL" clId="{BD7D350C-52ED-4DFE-BBCE-85A5D08CE461}" dt="2023-10-15T03:10:09.019" v="4109" actId="478"/>
          <ac:spMkLst>
            <pc:docMk/>
            <pc:sldMk cId="3835728603" sldId="5919"/>
            <ac:spMk id="11" creationId="{5EFB6F2B-15D3-B142-BFB9-8D98709A12D6}"/>
          </ac:spMkLst>
        </pc:spChg>
      </pc:sldChg>
      <pc:sldChg chg="add del">
        <pc:chgData name="Leanna Bruce" userId="756170ed-c8f0-41bc-81cd-ed65af0d83bb" providerId="ADAL" clId="{BD7D350C-52ED-4DFE-BBCE-85A5D08CE461}" dt="2023-10-11T07:59:29.706" v="1834" actId="47"/>
        <pc:sldMkLst>
          <pc:docMk/>
          <pc:sldMk cId="1366752736" sldId="5920"/>
        </pc:sldMkLst>
      </pc:sldChg>
      <pc:sldChg chg="modSp add del mod modNotesTx">
        <pc:chgData name="Leanna Bruce" userId="756170ed-c8f0-41bc-81cd-ed65af0d83bb" providerId="ADAL" clId="{BD7D350C-52ED-4DFE-BBCE-85A5D08CE461}" dt="2023-10-15T03:25:06.875" v="4288" actId="113"/>
        <pc:sldMkLst>
          <pc:docMk/>
          <pc:sldMk cId="768244720" sldId="5922"/>
        </pc:sldMkLst>
        <pc:spChg chg="mod">
          <ac:chgData name="Leanna Bruce" userId="756170ed-c8f0-41bc-81cd-ed65af0d83bb" providerId="ADAL" clId="{BD7D350C-52ED-4DFE-BBCE-85A5D08CE461}" dt="2023-10-15T03:25:06.875" v="4288" actId="113"/>
          <ac:spMkLst>
            <pc:docMk/>
            <pc:sldMk cId="768244720" sldId="5922"/>
            <ac:spMk id="7" creationId="{2D20ADF2-6FA8-4140-BCF7-EB41C6D900CC}"/>
          </ac:spMkLst>
        </pc:spChg>
      </pc:sldChg>
      <pc:sldChg chg="delSp modSp mod">
        <pc:chgData name="Leanna Bruce" userId="756170ed-c8f0-41bc-81cd-ed65af0d83bb" providerId="ADAL" clId="{BD7D350C-52ED-4DFE-BBCE-85A5D08CE461}" dt="2023-10-15T05:57:09.614" v="4294" actId="478"/>
        <pc:sldMkLst>
          <pc:docMk/>
          <pc:sldMk cId="2541442278" sldId="5923"/>
        </pc:sldMkLst>
        <pc:spChg chg="del">
          <ac:chgData name="Leanna Bruce" userId="756170ed-c8f0-41bc-81cd-ed65af0d83bb" providerId="ADAL" clId="{BD7D350C-52ED-4DFE-BBCE-85A5D08CE461}" dt="2023-10-15T05:57:09.614" v="4294" actId="478"/>
          <ac:spMkLst>
            <pc:docMk/>
            <pc:sldMk cId="2541442278" sldId="5923"/>
            <ac:spMk id="2" creationId="{0B697A6A-C1F3-C9C0-AFEC-26771BD75AAC}"/>
          </ac:spMkLst>
        </pc:spChg>
        <pc:spChg chg="mod">
          <ac:chgData name="Leanna Bruce" userId="756170ed-c8f0-41bc-81cd-ed65af0d83bb" providerId="ADAL" clId="{BD7D350C-52ED-4DFE-BBCE-85A5D08CE461}" dt="2023-10-12T21:10:42.379" v="2302" actId="20577"/>
          <ac:spMkLst>
            <pc:docMk/>
            <pc:sldMk cId="2541442278" sldId="5923"/>
            <ac:spMk id="6" creationId="{21E35295-82E0-E74A-BBC3-6C8F579B0775}"/>
          </ac:spMkLst>
        </pc:spChg>
        <pc:spChg chg="del">
          <ac:chgData name="Leanna Bruce" userId="756170ed-c8f0-41bc-81cd-ed65af0d83bb" providerId="ADAL" clId="{BD7D350C-52ED-4DFE-BBCE-85A5D08CE461}" dt="2023-10-15T03:24:00.576" v="4279" actId="478"/>
          <ac:spMkLst>
            <pc:docMk/>
            <pc:sldMk cId="2541442278" sldId="5923"/>
            <ac:spMk id="11" creationId="{5EFB6F2B-15D3-B142-BFB9-8D98709A12D6}"/>
          </ac:spMkLst>
        </pc:spChg>
      </pc:sldChg>
      <pc:sldChg chg="addSp delSp modSp add mod delCm modCm modNotesTx">
        <pc:chgData name="Leanna Bruce" userId="756170ed-c8f0-41bc-81cd-ed65af0d83bb" providerId="ADAL" clId="{BD7D350C-52ED-4DFE-BBCE-85A5D08CE461}" dt="2023-10-15T03:24:12.619" v="4283" actId="478"/>
        <pc:sldMkLst>
          <pc:docMk/>
          <pc:sldMk cId="491377451" sldId="5924"/>
        </pc:sldMkLst>
        <pc:spChg chg="add mod">
          <ac:chgData name="Leanna Bruce" userId="756170ed-c8f0-41bc-81cd-ed65af0d83bb" providerId="ADAL" clId="{BD7D350C-52ED-4DFE-BBCE-85A5D08CE461}" dt="2023-10-15T03:22:16.108" v="4268" actId="948"/>
          <ac:spMkLst>
            <pc:docMk/>
            <pc:sldMk cId="491377451" sldId="5924"/>
            <ac:spMk id="2" creationId="{5AA5C096-7C41-89D0-1DBC-CEBDDD4ECF36}"/>
          </ac:spMkLst>
        </pc:spChg>
        <pc:spChg chg="mod">
          <ac:chgData name="Leanna Bruce" userId="756170ed-c8f0-41bc-81cd-ed65af0d83bb" providerId="ADAL" clId="{BD7D350C-52ED-4DFE-BBCE-85A5D08CE461}" dt="2023-10-13T00:59:52.941" v="3506" actId="14100"/>
          <ac:spMkLst>
            <pc:docMk/>
            <pc:sldMk cId="491377451" sldId="5924"/>
            <ac:spMk id="3" creationId="{00000000-0000-0000-0000-000000000000}"/>
          </ac:spMkLst>
        </pc:spChg>
        <pc:spChg chg="mod">
          <ac:chgData name="Leanna Bruce" userId="756170ed-c8f0-41bc-81cd-ed65af0d83bb" providerId="ADAL" clId="{BD7D350C-52ED-4DFE-BBCE-85A5D08CE461}" dt="2023-10-13T00:44:41.984" v="3044" actId="6549"/>
          <ac:spMkLst>
            <pc:docMk/>
            <pc:sldMk cId="491377451" sldId="5924"/>
            <ac:spMk id="6" creationId="{21E35295-82E0-E74A-BBC3-6C8F579B0775}"/>
          </ac:spMkLst>
        </pc:spChg>
        <pc:spChg chg="del">
          <ac:chgData name="Leanna Bruce" userId="756170ed-c8f0-41bc-81cd-ed65af0d83bb" providerId="ADAL" clId="{BD7D350C-52ED-4DFE-BBCE-85A5D08CE461}" dt="2023-10-15T03:24:12.619" v="4283" actId="478"/>
          <ac:spMkLst>
            <pc:docMk/>
            <pc:sldMk cId="491377451" sldId="5924"/>
            <ac:spMk id="11" creationId="{5EFB6F2B-15D3-B142-BFB9-8D98709A12D6}"/>
          </ac:spMkLst>
        </pc:spChg>
        <pc:extLst>
          <p:ext xmlns:p="http://schemas.openxmlformats.org/presentationml/2006/main" uri="{D6D511B9-2390-475A-947B-AFAB55BFBCF1}">
            <pc226:cmChg xmlns:pc226="http://schemas.microsoft.com/office/powerpoint/2022/06/main/command" chg="del mod">
              <pc226:chgData name="Leanna Bruce" userId="756170ed-c8f0-41bc-81cd-ed65af0d83bb" providerId="ADAL" clId="{BD7D350C-52ED-4DFE-BBCE-85A5D08CE461}" dt="2023-10-15T03:19:44.215" v="4156"/>
              <pc2:cmMkLst xmlns:pc2="http://schemas.microsoft.com/office/powerpoint/2019/9/main/command">
                <pc:docMk/>
                <pc:sldMk cId="491377451" sldId="5924"/>
                <pc2:cmMk id="{02B1C977-2715-471F-AF73-668B3CDE02B8}"/>
              </pc2:cmMkLst>
            </pc226:cmChg>
            <pc226:cmChg xmlns:pc226="http://schemas.microsoft.com/office/powerpoint/2022/06/main/command" chg="del mod">
              <pc226:chgData name="Leanna Bruce" userId="756170ed-c8f0-41bc-81cd-ed65af0d83bb" providerId="ADAL" clId="{BD7D350C-52ED-4DFE-BBCE-85A5D08CE461}" dt="2023-10-15T03:22:03.417" v="4266"/>
              <pc2:cmMkLst xmlns:pc2="http://schemas.microsoft.com/office/powerpoint/2019/9/main/command">
                <pc:docMk/>
                <pc:sldMk cId="491377451" sldId="5924"/>
                <pc2:cmMk id="{F14789D5-AFEF-4A9B-9D99-FE772BA83320}"/>
              </pc2:cmMkLst>
            </pc226:cmChg>
          </p:ext>
        </pc:extLst>
      </pc:sldChg>
      <pc:sldChg chg="addSp modSp add mod">
        <pc:chgData name="Leanna Bruce" userId="756170ed-c8f0-41bc-81cd-ed65af0d83bb" providerId="ADAL" clId="{BD7D350C-52ED-4DFE-BBCE-85A5D08CE461}" dt="2023-10-15T06:30:46.232" v="4443" actId="255"/>
        <pc:sldMkLst>
          <pc:docMk/>
          <pc:sldMk cId="2330448080" sldId="5925"/>
        </pc:sldMkLst>
        <pc:spChg chg="mod">
          <ac:chgData name="Leanna Bruce" userId="756170ed-c8f0-41bc-81cd-ed65af0d83bb" providerId="ADAL" clId="{BD7D350C-52ED-4DFE-BBCE-85A5D08CE461}" dt="2023-10-15T06:30:46.232" v="4443" actId="255"/>
          <ac:spMkLst>
            <pc:docMk/>
            <pc:sldMk cId="2330448080" sldId="5925"/>
            <ac:spMk id="2" creationId="{BCE745CC-CE6A-8F9C-1334-48702B04D7BD}"/>
          </ac:spMkLst>
        </pc:spChg>
        <pc:picChg chg="add mod">
          <ac:chgData name="Leanna Bruce" userId="756170ed-c8f0-41bc-81cd-ed65af0d83bb" providerId="ADAL" clId="{BD7D350C-52ED-4DFE-BBCE-85A5D08CE461}" dt="2023-10-15T06:28:31.770" v="4423"/>
          <ac:picMkLst>
            <pc:docMk/>
            <pc:sldMk cId="2330448080" sldId="5925"/>
            <ac:picMk id="3" creationId="{CC94C78D-5CCE-E5E4-763E-BFF082AD352D}"/>
          </ac:picMkLst>
        </pc:picChg>
      </pc:sldChg>
      <pc:sldChg chg="addSp modSp add mod">
        <pc:chgData name="Leanna Bruce" userId="756170ed-c8f0-41bc-81cd-ed65af0d83bb" providerId="ADAL" clId="{BD7D350C-52ED-4DFE-BBCE-85A5D08CE461}" dt="2023-10-15T06:30:31.599" v="4442" actId="20577"/>
        <pc:sldMkLst>
          <pc:docMk/>
          <pc:sldMk cId="3621048655" sldId="5926"/>
        </pc:sldMkLst>
        <pc:spChg chg="mod">
          <ac:chgData name="Leanna Bruce" userId="756170ed-c8f0-41bc-81cd-ed65af0d83bb" providerId="ADAL" clId="{BD7D350C-52ED-4DFE-BBCE-85A5D08CE461}" dt="2023-10-15T06:30:31.599" v="4442" actId="20577"/>
          <ac:spMkLst>
            <pc:docMk/>
            <pc:sldMk cId="3621048655" sldId="5926"/>
            <ac:spMk id="2" creationId="{97F71E97-2E69-90CC-66F2-06CECD60E8C7}"/>
          </ac:spMkLst>
        </pc:spChg>
        <pc:picChg chg="add mod">
          <ac:chgData name="Leanna Bruce" userId="756170ed-c8f0-41bc-81cd-ed65af0d83bb" providerId="ADAL" clId="{BD7D350C-52ED-4DFE-BBCE-85A5D08CE461}" dt="2023-10-15T06:28:29.280" v="4422"/>
          <ac:picMkLst>
            <pc:docMk/>
            <pc:sldMk cId="3621048655" sldId="5926"/>
            <ac:picMk id="3" creationId="{A42F967A-69B7-3481-FBC1-BE9E19E46EA4}"/>
          </ac:picMkLst>
        </pc:picChg>
      </pc:sldChg>
      <pc:sldChg chg="addSp modSp add mod">
        <pc:chgData name="Leanna Bruce" userId="756170ed-c8f0-41bc-81cd-ed65af0d83bb" providerId="ADAL" clId="{BD7D350C-52ED-4DFE-BBCE-85A5D08CE461}" dt="2023-10-15T06:30:04.824" v="4438" actId="20577"/>
        <pc:sldMkLst>
          <pc:docMk/>
          <pc:sldMk cId="164159707" sldId="5927"/>
        </pc:sldMkLst>
        <pc:spChg chg="mod">
          <ac:chgData name="Leanna Bruce" userId="756170ed-c8f0-41bc-81cd-ed65af0d83bb" providerId="ADAL" clId="{BD7D350C-52ED-4DFE-BBCE-85A5D08CE461}" dt="2023-10-15T06:30:04.824" v="4438" actId="20577"/>
          <ac:spMkLst>
            <pc:docMk/>
            <pc:sldMk cId="164159707" sldId="5927"/>
            <ac:spMk id="2" creationId="{13D58DB8-D395-26C2-497C-3FF28C844FB0}"/>
          </ac:spMkLst>
        </pc:spChg>
        <pc:picChg chg="add mod">
          <ac:chgData name="Leanna Bruce" userId="756170ed-c8f0-41bc-81cd-ed65af0d83bb" providerId="ADAL" clId="{BD7D350C-52ED-4DFE-BBCE-85A5D08CE461}" dt="2023-10-15T06:28:18.241" v="4418"/>
          <ac:picMkLst>
            <pc:docMk/>
            <pc:sldMk cId="164159707" sldId="5927"/>
            <ac:picMk id="3" creationId="{541046DA-A9DC-E115-0185-322415E51D1A}"/>
          </ac:picMkLst>
        </pc:picChg>
      </pc:sldChg>
      <pc:sldChg chg="addSp modSp add mod">
        <pc:chgData name="Leanna Bruce" userId="756170ed-c8f0-41bc-81cd-ed65af0d83bb" providerId="ADAL" clId="{BD7D350C-52ED-4DFE-BBCE-85A5D08CE461}" dt="2023-10-15T06:28:44.395" v="4425" actId="167"/>
        <pc:sldMkLst>
          <pc:docMk/>
          <pc:sldMk cId="1898473237" sldId="5928"/>
        </pc:sldMkLst>
        <pc:picChg chg="add mod ord">
          <ac:chgData name="Leanna Bruce" userId="756170ed-c8f0-41bc-81cd-ed65af0d83bb" providerId="ADAL" clId="{BD7D350C-52ED-4DFE-BBCE-85A5D08CE461}" dt="2023-10-15T06:28:44.395" v="4425" actId="167"/>
          <ac:picMkLst>
            <pc:docMk/>
            <pc:sldMk cId="1898473237" sldId="5928"/>
            <ac:picMk id="2" creationId="{9BE70ADF-419F-F70F-C1FE-659E2943E95F}"/>
          </ac:picMkLst>
        </pc:picChg>
      </pc:sldChg>
      <pc:sldChg chg="addSp delSp modSp add mod">
        <pc:chgData name="Leanna Bruce" userId="756170ed-c8f0-41bc-81cd-ed65af0d83bb" providerId="ADAL" clId="{BD7D350C-52ED-4DFE-BBCE-85A5D08CE461}" dt="2023-10-15T06:28:51.261" v="4427" actId="167"/>
        <pc:sldMkLst>
          <pc:docMk/>
          <pc:sldMk cId="2348206781" sldId="5929"/>
        </pc:sldMkLst>
        <pc:spChg chg="del">
          <ac:chgData name="Leanna Bruce" userId="756170ed-c8f0-41bc-81cd-ed65af0d83bb" providerId="ADAL" clId="{BD7D350C-52ED-4DFE-BBCE-85A5D08CE461}" dt="2023-10-15T03:07:45.007" v="4094" actId="478"/>
          <ac:spMkLst>
            <pc:docMk/>
            <pc:sldMk cId="2348206781" sldId="5929"/>
            <ac:spMk id="2" creationId="{8D83F8F8-11A4-32DD-9E07-5BB9F42F5F4B}"/>
          </ac:spMkLst>
        </pc:spChg>
        <pc:picChg chg="add mod ord">
          <ac:chgData name="Leanna Bruce" userId="756170ed-c8f0-41bc-81cd-ed65af0d83bb" providerId="ADAL" clId="{BD7D350C-52ED-4DFE-BBCE-85A5D08CE461}" dt="2023-10-15T06:28:51.261" v="4427" actId="167"/>
          <ac:picMkLst>
            <pc:docMk/>
            <pc:sldMk cId="2348206781" sldId="5929"/>
            <ac:picMk id="4" creationId="{C312F776-4668-93D0-7BDC-42139B5CAA4E}"/>
          </ac:picMkLst>
        </pc:picChg>
      </pc:sldChg>
      <pc:sldChg chg="addSp delSp modSp add mod">
        <pc:chgData name="Leanna Bruce" userId="756170ed-c8f0-41bc-81cd-ed65af0d83bb" providerId="ADAL" clId="{BD7D350C-52ED-4DFE-BBCE-85A5D08CE461}" dt="2023-10-15T06:28:56.257" v="4429" actId="167"/>
        <pc:sldMkLst>
          <pc:docMk/>
          <pc:sldMk cId="1665799965" sldId="5931"/>
        </pc:sldMkLst>
        <pc:spChg chg="del">
          <ac:chgData name="Leanna Bruce" userId="756170ed-c8f0-41bc-81cd-ed65af0d83bb" providerId="ADAL" clId="{BD7D350C-52ED-4DFE-BBCE-85A5D08CE461}" dt="2023-10-15T03:07:48.826" v="4095" actId="478"/>
          <ac:spMkLst>
            <pc:docMk/>
            <pc:sldMk cId="1665799965" sldId="5931"/>
            <ac:spMk id="2" creationId="{C2CC9414-A676-CF9D-4347-C0A5608D8682}"/>
          </ac:spMkLst>
        </pc:spChg>
        <pc:picChg chg="add mod ord">
          <ac:chgData name="Leanna Bruce" userId="756170ed-c8f0-41bc-81cd-ed65af0d83bb" providerId="ADAL" clId="{BD7D350C-52ED-4DFE-BBCE-85A5D08CE461}" dt="2023-10-15T06:28:56.257" v="4429" actId="167"/>
          <ac:picMkLst>
            <pc:docMk/>
            <pc:sldMk cId="1665799965" sldId="5931"/>
            <ac:picMk id="4" creationId="{1C312FC0-06E8-2D1C-F33B-DF62D97812EA}"/>
          </ac:picMkLst>
        </pc:picChg>
      </pc:sldChg>
      <pc:sldChg chg="addSp delSp modSp add mod">
        <pc:chgData name="Leanna Bruce" userId="756170ed-c8f0-41bc-81cd-ed65af0d83bb" providerId="ADAL" clId="{BD7D350C-52ED-4DFE-BBCE-85A5D08CE461}" dt="2023-10-15T06:29:01.684" v="4431" actId="167"/>
        <pc:sldMkLst>
          <pc:docMk/>
          <pc:sldMk cId="401657259" sldId="5932"/>
        </pc:sldMkLst>
        <pc:spChg chg="del">
          <ac:chgData name="Leanna Bruce" userId="756170ed-c8f0-41bc-81cd-ed65af0d83bb" providerId="ADAL" clId="{BD7D350C-52ED-4DFE-BBCE-85A5D08CE461}" dt="2023-10-15T03:07:54.503" v="4096" actId="478"/>
          <ac:spMkLst>
            <pc:docMk/>
            <pc:sldMk cId="401657259" sldId="5932"/>
            <ac:spMk id="2" creationId="{64123BFC-B6AB-FC49-E936-3B29FC7FEA50}"/>
          </ac:spMkLst>
        </pc:spChg>
        <pc:picChg chg="add mod ord">
          <ac:chgData name="Leanna Bruce" userId="756170ed-c8f0-41bc-81cd-ed65af0d83bb" providerId="ADAL" clId="{BD7D350C-52ED-4DFE-BBCE-85A5D08CE461}" dt="2023-10-15T06:29:01.684" v="4431" actId="167"/>
          <ac:picMkLst>
            <pc:docMk/>
            <pc:sldMk cId="401657259" sldId="5932"/>
            <ac:picMk id="4" creationId="{624ED33B-8D4E-F068-4BE4-11A979157025}"/>
          </ac:picMkLst>
        </pc:picChg>
      </pc:sldChg>
      <pc:sldChg chg="addSp delSp modSp add mod">
        <pc:chgData name="Leanna Bruce" userId="756170ed-c8f0-41bc-81cd-ed65af0d83bb" providerId="ADAL" clId="{BD7D350C-52ED-4DFE-BBCE-85A5D08CE461}" dt="2023-10-15T06:29:06.913" v="4433" actId="167"/>
        <pc:sldMkLst>
          <pc:docMk/>
          <pc:sldMk cId="1049697607" sldId="5933"/>
        </pc:sldMkLst>
        <pc:spChg chg="del">
          <ac:chgData name="Leanna Bruce" userId="756170ed-c8f0-41bc-81cd-ed65af0d83bb" providerId="ADAL" clId="{BD7D350C-52ED-4DFE-BBCE-85A5D08CE461}" dt="2023-10-15T03:07:58.439" v="4097" actId="478"/>
          <ac:spMkLst>
            <pc:docMk/>
            <pc:sldMk cId="1049697607" sldId="5933"/>
            <ac:spMk id="2" creationId="{E41C4527-76C2-468E-3BEC-C16526072C41}"/>
          </ac:spMkLst>
        </pc:spChg>
        <pc:picChg chg="add mod ord">
          <ac:chgData name="Leanna Bruce" userId="756170ed-c8f0-41bc-81cd-ed65af0d83bb" providerId="ADAL" clId="{BD7D350C-52ED-4DFE-BBCE-85A5D08CE461}" dt="2023-10-15T06:29:06.913" v="4433" actId="167"/>
          <ac:picMkLst>
            <pc:docMk/>
            <pc:sldMk cId="1049697607" sldId="5933"/>
            <ac:picMk id="4" creationId="{65E329C6-C2B0-317F-ABD1-F95300B17E04}"/>
          </ac:picMkLst>
        </pc:picChg>
      </pc:sldChg>
      <pc:sldChg chg="addSp modSp add mod">
        <pc:chgData name="Leanna Bruce" userId="756170ed-c8f0-41bc-81cd-ed65af0d83bb" providerId="ADAL" clId="{BD7D350C-52ED-4DFE-BBCE-85A5D08CE461}" dt="2023-10-15T06:28:09.265" v="4417" actId="1076"/>
        <pc:sldMkLst>
          <pc:docMk/>
          <pc:sldMk cId="2485344774" sldId="5934"/>
        </pc:sldMkLst>
        <pc:spChg chg="mod">
          <ac:chgData name="Leanna Bruce" userId="756170ed-c8f0-41bc-81cd-ed65af0d83bb" providerId="ADAL" clId="{BD7D350C-52ED-4DFE-BBCE-85A5D08CE461}" dt="2023-10-15T03:11:37.612" v="4118" actId="255"/>
          <ac:spMkLst>
            <pc:docMk/>
            <pc:sldMk cId="2485344774" sldId="5934"/>
            <ac:spMk id="3" creationId="{E7A8A075-4FF8-24CA-A1C7-D45312B2E666}"/>
          </ac:spMkLst>
        </pc:spChg>
        <pc:picChg chg="add mod">
          <ac:chgData name="Leanna Bruce" userId="756170ed-c8f0-41bc-81cd-ed65af0d83bb" providerId="ADAL" clId="{BD7D350C-52ED-4DFE-BBCE-85A5D08CE461}" dt="2023-10-15T06:28:09.265" v="4417" actId="1076"/>
          <ac:picMkLst>
            <pc:docMk/>
            <pc:sldMk cId="2485344774" sldId="5934"/>
            <ac:picMk id="4" creationId="{0CACCAD4-2024-88D3-9361-11639E55DD16}"/>
          </ac:picMkLst>
        </pc:picChg>
      </pc:sldChg>
      <pc:sldChg chg="addSp modSp add mod">
        <pc:chgData name="Leanna Bruce" userId="756170ed-c8f0-41bc-81cd-ed65af0d83bb" providerId="ADAL" clId="{BD7D350C-52ED-4DFE-BBCE-85A5D08CE461}" dt="2023-10-15T06:30:23.226" v="4440" actId="20577"/>
        <pc:sldMkLst>
          <pc:docMk/>
          <pc:sldMk cId="988578619" sldId="5935"/>
        </pc:sldMkLst>
        <pc:spChg chg="mod">
          <ac:chgData name="Leanna Bruce" userId="756170ed-c8f0-41bc-81cd-ed65af0d83bb" providerId="ADAL" clId="{BD7D350C-52ED-4DFE-BBCE-85A5D08CE461}" dt="2023-10-15T06:30:23.226" v="4440" actId="20577"/>
          <ac:spMkLst>
            <pc:docMk/>
            <pc:sldMk cId="988578619" sldId="5935"/>
            <ac:spMk id="2" creationId="{B422053C-706B-F793-C038-724D85147A21}"/>
          </ac:spMkLst>
        </pc:spChg>
        <pc:spChg chg="mod">
          <ac:chgData name="Leanna Bruce" userId="756170ed-c8f0-41bc-81cd-ed65af0d83bb" providerId="ADAL" clId="{BD7D350C-52ED-4DFE-BBCE-85A5D08CE461}" dt="2023-10-15T03:16:06.509" v="4128" actId="6549"/>
          <ac:spMkLst>
            <pc:docMk/>
            <pc:sldMk cId="988578619" sldId="5935"/>
            <ac:spMk id="3" creationId="{4018B0DC-EFCB-7A39-740E-4E7C1F04D668}"/>
          </ac:spMkLst>
        </pc:spChg>
        <pc:picChg chg="add mod">
          <ac:chgData name="Leanna Bruce" userId="756170ed-c8f0-41bc-81cd-ed65af0d83bb" providerId="ADAL" clId="{BD7D350C-52ED-4DFE-BBCE-85A5D08CE461}" dt="2023-10-15T06:28:26.351" v="4421"/>
          <ac:picMkLst>
            <pc:docMk/>
            <pc:sldMk cId="988578619" sldId="5935"/>
            <ac:picMk id="4" creationId="{CB1AC9D0-3B3D-593E-F5DB-CD7BCE9E64AC}"/>
          </ac:picMkLst>
        </pc:picChg>
      </pc:sldChg>
      <pc:sldChg chg="addSp modSp add mod">
        <pc:chgData name="Leanna Bruce" userId="756170ed-c8f0-41bc-81cd-ed65af0d83bb" providerId="ADAL" clId="{BD7D350C-52ED-4DFE-BBCE-85A5D08CE461}" dt="2023-10-15T06:29:09.764" v="4434"/>
        <pc:sldMkLst>
          <pc:docMk/>
          <pc:sldMk cId="2794583525" sldId="5936"/>
        </pc:sldMkLst>
        <pc:spChg chg="mod">
          <ac:chgData name="Leanna Bruce" userId="756170ed-c8f0-41bc-81cd-ed65af0d83bb" providerId="ADAL" clId="{BD7D350C-52ED-4DFE-BBCE-85A5D08CE461}" dt="2023-10-15T03:15:44.890" v="4126" actId="255"/>
          <ac:spMkLst>
            <pc:docMk/>
            <pc:sldMk cId="2794583525" sldId="5936"/>
            <ac:spMk id="3" creationId="{53A0AA17-E176-B57D-5EC8-0B9E61F43D3F}"/>
          </ac:spMkLst>
        </pc:spChg>
        <pc:picChg chg="add mod">
          <ac:chgData name="Leanna Bruce" userId="756170ed-c8f0-41bc-81cd-ed65af0d83bb" providerId="ADAL" clId="{BD7D350C-52ED-4DFE-BBCE-85A5D08CE461}" dt="2023-10-15T06:29:09.764" v="4434"/>
          <ac:picMkLst>
            <pc:docMk/>
            <pc:sldMk cId="2794583525" sldId="5936"/>
            <ac:picMk id="4" creationId="{D9927C05-C88D-B246-3EE6-FC632F924154}"/>
          </ac:picMkLst>
        </pc:picChg>
      </pc:sldChg>
      <pc:sldChg chg="addSp modSp add mod">
        <pc:chgData name="Leanna Bruce" userId="756170ed-c8f0-41bc-81cd-ed65af0d83bb" providerId="ADAL" clId="{BD7D350C-52ED-4DFE-BBCE-85A5D08CE461}" dt="2023-10-15T06:31:06.367" v="4445" actId="20577"/>
        <pc:sldMkLst>
          <pc:docMk/>
          <pc:sldMk cId="570021670" sldId="5937"/>
        </pc:sldMkLst>
        <pc:spChg chg="mod">
          <ac:chgData name="Leanna Bruce" userId="756170ed-c8f0-41bc-81cd-ed65af0d83bb" providerId="ADAL" clId="{BD7D350C-52ED-4DFE-BBCE-85A5D08CE461}" dt="2023-10-15T06:31:06.367" v="4445" actId="20577"/>
          <ac:spMkLst>
            <pc:docMk/>
            <pc:sldMk cId="570021670" sldId="5937"/>
            <ac:spMk id="2" creationId="{0E24D9D7-AA95-DB08-01E8-3014FB7FDC9D}"/>
          </ac:spMkLst>
        </pc:spChg>
        <pc:spChg chg="mod">
          <ac:chgData name="Leanna Bruce" userId="756170ed-c8f0-41bc-81cd-ed65af0d83bb" providerId="ADAL" clId="{BD7D350C-52ED-4DFE-BBCE-85A5D08CE461}" dt="2023-10-15T03:16:28.519" v="4131" actId="255"/>
          <ac:spMkLst>
            <pc:docMk/>
            <pc:sldMk cId="570021670" sldId="5937"/>
            <ac:spMk id="3" creationId="{424DEACB-B1B2-B192-571F-755C78ABF508}"/>
          </ac:spMkLst>
        </pc:spChg>
        <pc:picChg chg="add mod">
          <ac:chgData name="Leanna Bruce" userId="756170ed-c8f0-41bc-81cd-ed65af0d83bb" providerId="ADAL" clId="{BD7D350C-52ED-4DFE-BBCE-85A5D08CE461}" dt="2023-10-15T06:29:12.239" v="4435"/>
          <ac:picMkLst>
            <pc:docMk/>
            <pc:sldMk cId="570021670" sldId="5937"/>
            <ac:picMk id="4" creationId="{7D4855AA-594F-BD94-0F8A-16B2EF7494AA}"/>
          </ac:picMkLst>
        </pc:picChg>
      </pc:sldChg>
      <pc:sldChg chg="addSp modSp add mod">
        <pc:chgData name="Leanna Bruce" userId="756170ed-c8f0-41bc-81cd-ed65af0d83bb" providerId="ADAL" clId="{BD7D350C-52ED-4DFE-BBCE-85A5D08CE461}" dt="2023-10-15T06:31:14.119" v="4447" actId="20577"/>
        <pc:sldMkLst>
          <pc:docMk/>
          <pc:sldMk cId="3001041520" sldId="5938"/>
        </pc:sldMkLst>
        <pc:spChg chg="mod">
          <ac:chgData name="Leanna Bruce" userId="756170ed-c8f0-41bc-81cd-ed65af0d83bb" providerId="ADAL" clId="{BD7D350C-52ED-4DFE-BBCE-85A5D08CE461}" dt="2023-10-15T06:31:14.119" v="4447" actId="20577"/>
          <ac:spMkLst>
            <pc:docMk/>
            <pc:sldMk cId="3001041520" sldId="5938"/>
            <ac:spMk id="2" creationId="{929B9EDE-7F4A-A681-2416-997F35437F31}"/>
          </ac:spMkLst>
        </pc:spChg>
        <pc:picChg chg="add mod">
          <ac:chgData name="Leanna Bruce" userId="756170ed-c8f0-41bc-81cd-ed65af0d83bb" providerId="ADAL" clId="{BD7D350C-52ED-4DFE-BBCE-85A5D08CE461}" dt="2023-10-15T06:29:13.863" v="4436"/>
          <ac:picMkLst>
            <pc:docMk/>
            <pc:sldMk cId="3001041520" sldId="5938"/>
            <ac:picMk id="4" creationId="{B4355044-75D2-A26C-8D06-19BE4D56DB74}"/>
          </ac:picMkLst>
        </pc:picChg>
      </pc:sldChg>
    </pc:docChg>
  </pc:docChgLst>
  <pc:docChgLst>
    <pc:chgData name="India Eiloart" userId="S::india.eiloart@taumataarowai.govt.nz::3b3ca30f-934d-45f9-8fa3-cb04a3d55459" providerId="AD" clId="Web-{F29D98A9-27B8-7A34-5845-CD427B30B72D}"/>
    <pc:docChg chg="modSld sldOrd">
      <pc:chgData name="India Eiloart" userId="S::india.eiloart@taumataarowai.govt.nz::3b3ca30f-934d-45f9-8fa3-cb04a3d55459" providerId="AD" clId="Web-{F29D98A9-27B8-7A34-5845-CD427B30B72D}" dt="2023-10-11T02:44:46.132" v="1"/>
      <pc:docMkLst>
        <pc:docMk/>
      </pc:docMkLst>
      <pc:sldChg chg="modSp">
        <pc:chgData name="India Eiloart" userId="S::india.eiloart@taumataarowai.govt.nz::3b3ca30f-934d-45f9-8fa3-cb04a3d55459" providerId="AD" clId="Web-{F29D98A9-27B8-7A34-5845-CD427B30B72D}" dt="2023-10-11T02:32:50.175" v="0" actId="20577"/>
        <pc:sldMkLst>
          <pc:docMk/>
          <pc:sldMk cId="3900924379" sldId="290"/>
        </pc:sldMkLst>
        <pc:spChg chg="mod">
          <ac:chgData name="India Eiloart" userId="S::india.eiloart@taumataarowai.govt.nz::3b3ca30f-934d-45f9-8fa3-cb04a3d55459" providerId="AD" clId="Web-{F29D98A9-27B8-7A34-5845-CD427B30B72D}" dt="2023-10-11T02:32:50.175" v="0" actId="20577"/>
          <ac:spMkLst>
            <pc:docMk/>
            <pc:sldMk cId="3900924379" sldId="290"/>
            <ac:spMk id="6" creationId="{21E35295-82E0-E74A-BBC3-6C8F579B0775}"/>
          </ac:spMkLst>
        </pc:spChg>
      </pc:sldChg>
      <pc:sldChg chg="ord">
        <pc:chgData name="India Eiloart" userId="S::india.eiloart@taumataarowai.govt.nz::3b3ca30f-934d-45f9-8fa3-cb04a3d55459" providerId="AD" clId="Web-{F29D98A9-27B8-7A34-5845-CD427B30B72D}" dt="2023-10-11T02:44:46.132" v="1"/>
        <pc:sldMkLst>
          <pc:docMk/>
          <pc:sldMk cId="1327793439" sldId="294"/>
        </pc:sldMkLst>
      </pc:sldChg>
    </pc:docChg>
  </pc:docChgLst>
  <pc:docChgLst>
    <pc:chgData name="India Eiloart" userId="S::india.eiloart@taumataarowai.govt.nz::3b3ca30f-934d-45f9-8fa3-cb04a3d55459" providerId="AD" clId="Web-{815C4AB5-37D6-F9DA-90C7-312419D49CAA}"/>
    <pc:docChg chg="sldOrd">
      <pc:chgData name="India Eiloart" userId="S::india.eiloart@taumataarowai.govt.nz::3b3ca30f-934d-45f9-8fa3-cb04a3d55459" providerId="AD" clId="Web-{815C4AB5-37D6-F9DA-90C7-312419D49CAA}" dt="2023-10-11T00:11:02.821" v="1"/>
      <pc:docMkLst>
        <pc:docMk/>
      </pc:docMkLst>
      <pc:sldChg chg="ord">
        <pc:chgData name="India Eiloart" userId="S::india.eiloart@taumataarowai.govt.nz::3b3ca30f-934d-45f9-8fa3-cb04a3d55459" providerId="AD" clId="Web-{815C4AB5-37D6-F9DA-90C7-312419D49CAA}" dt="2023-10-11T00:10:58.993" v="0"/>
        <pc:sldMkLst>
          <pc:docMk/>
          <pc:sldMk cId="2547911625" sldId="279"/>
        </pc:sldMkLst>
      </pc:sldChg>
      <pc:sldChg chg="ord">
        <pc:chgData name="India Eiloart" userId="S::india.eiloart@taumataarowai.govt.nz::3b3ca30f-934d-45f9-8fa3-cb04a3d55459" providerId="AD" clId="Web-{815C4AB5-37D6-F9DA-90C7-312419D49CAA}" dt="2023-10-11T00:11:02.821" v="1"/>
        <pc:sldMkLst>
          <pc:docMk/>
          <pc:sldMk cId="2745155061" sldId="281"/>
        </pc:sldMkLst>
      </pc:sldChg>
    </pc:docChg>
  </pc:docChgLst>
  <pc:docChgLst>
    <pc:chgData name="Leanna Bruce" userId="S::leanna.bruce@taumataarowai.govt.nz::756170ed-c8f0-41bc-81cd-ed65af0d83bb" providerId="AD" clId="Web-{F1744640-CFCA-3362-F868-9B444398C409}"/>
    <pc:docChg chg="modSld sldOrd">
      <pc:chgData name="Leanna Bruce" userId="S::leanna.bruce@taumataarowai.govt.nz::756170ed-c8f0-41bc-81cd-ed65af0d83bb" providerId="AD" clId="Web-{F1744640-CFCA-3362-F868-9B444398C409}" dt="2023-10-12T21:09:22.772" v="12" actId="20577"/>
      <pc:docMkLst>
        <pc:docMk/>
      </pc:docMkLst>
      <pc:sldChg chg="ord">
        <pc:chgData name="Leanna Bruce" userId="S::leanna.bruce@taumataarowai.govt.nz::756170ed-c8f0-41bc-81cd-ed65af0d83bb" providerId="AD" clId="Web-{F1744640-CFCA-3362-F868-9B444398C409}" dt="2023-10-12T21:03:49.479" v="4"/>
        <pc:sldMkLst>
          <pc:docMk/>
          <pc:sldMk cId="2374488326" sldId="268"/>
        </pc:sldMkLst>
      </pc:sldChg>
      <pc:sldChg chg="modSp">
        <pc:chgData name="Leanna Bruce" userId="S::leanna.bruce@taumataarowai.govt.nz::756170ed-c8f0-41bc-81cd-ed65af0d83bb" providerId="AD" clId="Web-{F1744640-CFCA-3362-F868-9B444398C409}" dt="2023-10-12T21:07:17.142" v="5" actId="1076"/>
        <pc:sldMkLst>
          <pc:docMk/>
          <pc:sldMk cId="14956686" sldId="272"/>
        </pc:sldMkLst>
        <pc:spChg chg="mod">
          <ac:chgData name="Leanna Bruce" userId="S::leanna.bruce@taumataarowai.govt.nz::756170ed-c8f0-41bc-81cd-ed65af0d83bb" providerId="AD" clId="Web-{F1744640-CFCA-3362-F868-9B444398C409}" dt="2023-10-12T21:07:17.142" v="5" actId="1076"/>
          <ac:spMkLst>
            <pc:docMk/>
            <pc:sldMk cId="14956686" sldId="272"/>
            <ac:spMk id="7" creationId="{2D20ADF2-6FA8-4140-BCF7-EB41C6D900CC}"/>
          </ac:spMkLst>
        </pc:spChg>
      </pc:sldChg>
      <pc:sldChg chg="delSp modSp">
        <pc:chgData name="Leanna Bruce" userId="S::leanna.bruce@taumataarowai.govt.nz::756170ed-c8f0-41bc-81cd-ed65af0d83bb" providerId="AD" clId="Web-{F1744640-CFCA-3362-F868-9B444398C409}" dt="2023-10-12T21:09:01.771" v="10" actId="1076"/>
        <pc:sldMkLst>
          <pc:docMk/>
          <pc:sldMk cId="845937810" sldId="283"/>
        </pc:sldMkLst>
        <pc:spChg chg="del mod">
          <ac:chgData name="Leanna Bruce" userId="S::leanna.bruce@taumataarowai.govt.nz::756170ed-c8f0-41bc-81cd-ed65af0d83bb" providerId="AD" clId="Web-{F1744640-CFCA-3362-F868-9B444398C409}" dt="2023-10-12T21:08:54.021" v="9"/>
          <ac:spMkLst>
            <pc:docMk/>
            <pc:sldMk cId="845937810" sldId="283"/>
            <ac:spMk id="6" creationId="{21E35295-82E0-E74A-BBC3-6C8F579B0775}"/>
          </ac:spMkLst>
        </pc:spChg>
        <pc:picChg chg="mod">
          <ac:chgData name="Leanna Bruce" userId="S::leanna.bruce@taumataarowai.govt.nz::756170ed-c8f0-41bc-81cd-ed65af0d83bb" providerId="AD" clId="Web-{F1744640-CFCA-3362-F868-9B444398C409}" dt="2023-10-12T21:09:01.771" v="10" actId="1076"/>
          <ac:picMkLst>
            <pc:docMk/>
            <pc:sldMk cId="845937810" sldId="283"/>
            <ac:picMk id="5" creationId="{C036CDF8-DBE1-798C-24EE-698895A60E55}"/>
          </ac:picMkLst>
        </pc:picChg>
      </pc:sldChg>
      <pc:sldChg chg="modSp">
        <pc:chgData name="Leanna Bruce" userId="S::leanna.bruce@taumataarowai.govt.nz::756170ed-c8f0-41bc-81cd-ed65af0d83bb" providerId="AD" clId="Web-{F1744640-CFCA-3362-F868-9B444398C409}" dt="2023-10-12T21:09:22.772" v="12" actId="20577"/>
        <pc:sldMkLst>
          <pc:docMk/>
          <pc:sldMk cId="15852022" sldId="284"/>
        </pc:sldMkLst>
        <pc:spChg chg="mod">
          <ac:chgData name="Leanna Bruce" userId="S::leanna.bruce@taumataarowai.govt.nz::756170ed-c8f0-41bc-81cd-ed65af0d83bb" providerId="AD" clId="Web-{F1744640-CFCA-3362-F868-9B444398C409}" dt="2023-10-12T21:09:22.772" v="12" actId="20577"/>
          <ac:spMkLst>
            <pc:docMk/>
            <pc:sldMk cId="15852022" sldId="284"/>
            <ac:spMk id="6" creationId="{21E35295-82E0-E74A-BBC3-6C8F579B0775}"/>
          </ac:spMkLst>
        </pc:spChg>
      </pc:sldChg>
    </pc:docChg>
  </pc:docChgLst>
  <pc:docChgLst>
    <pc:chgData name="India Eiloart" userId="S::india.eiloart@taumataarowai.govt.nz::3b3ca30f-934d-45f9-8fa3-cb04a3d55459" providerId="AD" clId="Web-{8354E575-762F-41B4-4731-0C550D068DA4}"/>
    <pc:docChg chg="delSld modSld sldOrd">
      <pc:chgData name="India Eiloart" userId="S::india.eiloart@taumataarowai.govt.nz::3b3ca30f-934d-45f9-8fa3-cb04a3d55459" providerId="AD" clId="Web-{8354E575-762F-41B4-4731-0C550D068DA4}" dt="2023-10-12T21:27:07.198" v="106"/>
      <pc:docMkLst>
        <pc:docMk/>
      </pc:docMkLst>
      <pc:sldChg chg="modNotes">
        <pc:chgData name="India Eiloart" userId="S::india.eiloart@taumataarowai.govt.nz::3b3ca30f-934d-45f9-8fa3-cb04a3d55459" providerId="AD" clId="Web-{8354E575-762F-41B4-4731-0C550D068DA4}" dt="2023-10-12T21:23:47.613" v="105"/>
        <pc:sldMkLst>
          <pc:docMk/>
          <pc:sldMk cId="14956686" sldId="272"/>
        </pc:sldMkLst>
      </pc:sldChg>
      <pc:sldChg chg="ord">
        <pc:chgData name="India Eiloart" userId="S::india.eiloart@taumataarowai.govt.nz::3b3ca30f-934d-45f9-8fa3-cb04a3d55459" providerId="AD" clId="Web-{8354E575-762F-41B4-4731-0C550D068DA4}" dt="2023-10-12T20:33:12.586" v="0"/>
        <pc:sldMkLst>
          <pc:docMk/>
          <pc:sldMk cId="2723985688" sldId="278"/>
        </pc:sldMkLst>
      </pc:sldChg>
      <pc:sldChg chg="modSp">
        <pc:chgData name="India Eiloart" userId="S::india.eiloart@taumataarowai.govt.nz::3b3ca30f-934d-45f9-8fa3-cb04a3d55459" providerId="AD" clId="Web-{8354E575-762F-41B4-4731-0C550D068DA4}" dt="2023-10-12T21:15:20.410" v="65" actId="20577"/>
        <pc:sldMkLst>
          <pc:docMk/>
          <pc:sldMk cId="387099253" sldId="282"/>
        </pc:sldMkLst>
        <pc:spChg chg="mod">
          <ac:chgData name="India Eiloart" userId="S::india.eiloart@taumataarowai.govt.nz::3b3ca30f-934d-45f9-8fa3-cb04a3d55459" providerId="AD" clId="Web-{8354E575-762F-41B4-4731-0C550D068DA4}" dt="2023-10-12T21:15:20.410" v="65" actId="20577"/>
          <ac:spMkLst>
            <pc:docMk/>
            <pc:sldMk cId="387099253" sldId="282"/>
            <ac:spMk id="2" creationId="{3600DFC1-3E79-D48C-23F5-8CCA014E2171}"/>
          </ac:spMkLst>
        </pc:spChg>
      </pc:sldChg>
      <pc:sldChg chg="modSp ord">
        <pc:chgData name="India Eiloart" userId="S::india.eiloart@taumataarowai.govt.nz::3b3ca30f-934d-45f9-8fa3-cb04a3d55459" providerId="AD" clId="Web-{8354E575-762F-41B4-4731-0C550D068DA4}" dt="2023-10-12T21:27:07.198" v="106"/>
        <pc:sldMkLst>
          <pc:docMk/>
          <pc:sldMk cId="845937810" sldId="283"/>
        </pc:sldMkLst>
        <pc:spChg chg="mod">
          <ac:chgData name="India Eiloart" userId="S::india.eiloart@taumataarowai.govt.nz::3b3ca30f-934d-45f9-8fa3-cb04a3d55459" providerId="AD" clId="Web-{8354E575-762F-41B4-4731-0C550D068DA4}" dt="2023-10-12T21:19:53.887" v="99" actId="20577"/>
          <ac:spMkLst>
            <pc:docMk/>
            <pc:sldMk cId="845937810" sldId="283"/>
            <ac:spMk id="2" creationId="{F64AB048-B958-E2F5-F45E-F5C90149F57A}"/>
          </ac:spMkLst>
        </pc:spChg>
      </pc:sldChg>
      <pc:sldChg chg="modSp ord">
        <pc:chgData name="India Eiloart" userId="S::india.eiloart@taumataarowai.govt.nz::3b3ca30f-934d-45f9-8fa3-cb04a3d55459" providerId="AD" clId="Web-{8354E575-762F-41B4-4731-0C550D068DA4}" dt="2023-10-12T21:14:55.144" v="50" actId="20577"/>
        <pc:sldMkLst>
          <pc:docMk/>
          <pc:sldMk cId="3835728603" sldId="5919"/>
        </pc:sldMkLst>
        <pc:spChg chg="mod">
          <ac:chgData name="India Eiloart" userId="S::india.eiloart@taumataarowai.govt.nz::3b3ca30f-934d-45f9-8fa3-cb04a3d55459" providerId="AD" clId="Web-{8354E575-762F-41B4-4731-0C550D068DA4}" dt="2023-10-12T21:14:55.144" v="50" actId="20577"/>
          <ac:spMkLst>
            <pc:docMk/>
            <pc:sldMk cId="3835728603" sldId="5919"/>
            <ac:spMk id="2" creationId="{3600DFC1-3E79-D48C-23F5-8CCA014E2171}"/>
          </ac:spMkLst>
        </pc:spChg>
        <pc:spChg chg="mod">
          <ac:chgData name="India Eiloart" userId="S::india.eiloart@taumataarowai.govt.nz::3b3ca30f-934d-45f9-8fa3-cb04a3d55459" providerId="AD" clId="Web-{8354E575-762F-41B4-4731-0C550D068DA4}" dt="2023-10-12T20:33:40.685" v="6" actId="20577"/>
          <ac:spMkLst>
            <pc:docMk/>
            <pc:sldMk cId="3835728603" sldId="5919"/>
            <ac:spMk id="3" creationId="{00000000-0000-0000-0000-000000000000}"/>
          </ac:spMkLst>
        </pc:spChg>
        <pc:spChg chg="mod">
          <ac:chgData name="India Eiloart" userId="S::india.eiloart@taumataarowai.govt.nz::3b3ca30f-934d-45f9-8fa3-cb04a3d55459" providerId="AD" clId="Web-{8354E575-762F-41B4-4731-0C550D068DA4}" dt="2023-10-12T21:06:01.674" v="8"/>
          <ac:spMkLst>
            <pc:docMk/>
            <pc:sldMk cId="3835728603" sldId="5919"/>
            <ac:spMk id="16" creationId="{BBCC0C86-3E61-3854-E141-66D622F17DBB}"/>
          </ac:spMkLst>
        </pc:spChg>
        <pc:spChg chg="mod">
          <ac:chgData name="India Eiloart" userId="S::india.eiloart@taumataarowai.govt.nz::3b3ca30f-934d-45f9-8fa3-cb04a3d55459" providerId="AD" clId="Web-{8354E575-762F-41B4-4731-0C550D068DA4}" dt="2023-10-12T21:06:05.846" v="9"/>
          <ac:spMkLst>
            <pc:docMk/>
            <pc:sldMk cId="3835728603" sldId="5919"/>
            <ac:spMk id="17" creationId="{16FB8C47-7CF0-907F-AB4D-909644F7D160}"/>
          </ac:spMkLst>
        </pc:spChg>
      </pc:sldChg>
      <pc:sldChg chg="del">
        <pc:chgData name="India Eiloart" userId="S::india.eiloart@taumataarowai.govt.nz::3b3ca30f-934d-45f9-8fa3-cb04a3d55459" providerId="AD" clId="Web-{8354E575-762F-41B4-4731-0C550D068DA4}" dt="2023-10-12T20:33:48.837" v="7"/>
        <pc:sldMkLst>
          <pc:docMk/>
          <pc:sldMk cId="2704853500" sldId="5920"/>
        </pc:sldMkLst>
      </pc:sldChg>
    </pc:docChg>
  </pc:docChgLst>
  <pc:docChgLst>
    <pc:chgData name="Ashley Cornor" userId="15a0b3a0-5476-439d-8671-5a5be1354bee" providerId="ADAL" clId="{9FF6F653-D5A3-4F1A-AF96-B7D1E6415E12}"/>
    <pc:docChg chg="undo custSel modSld">
      <pc:chgData name="Ashley Cornor" userId="15a0b3a0-5476-439d-8671-5a5be1354bee" providerId="ADAL" clId="{9FF6F653-D5A3-4F1A-AF96-B7D1E6415E12}" dt="2023-10-13T03:11:30.245" v="42"/>
      <pc:docMkLst>
        <pc:docMk/>
      </pc:docMkLst>
      <pc:sldChg chg="delSp mod">
        <pc:chgData name="Ashley Cornor" userId="15a0b3a0-5476-439d-8671-5a5be1354bee" providerId="ADAL" clId="{9FF6F653-D5A3-4F1A-AF96-B7D1E6415E12}" dt="2023-10-13T02:52:17.890" v="1" actId="478"/>
        <pc:sldMkLst>
          <pc:docMk/>
          <pc:sldMk cId="2374488326" sldId="268"/>
        </pc:sldMkLst>
        <pc:spChg chg="del">
          <ac:chgData name="Ashley Cornor" userId="15a0b3a0-5476-439d-8671-5a5be1354bee" providerId="ADAL" clId="{9FF6F653-D5A3-4F1A-AF96-B7D1E6415E12}" dt="2023-10-13T02:52:17.890" v="1" actId="478"/>
          <ac:spMkLst>
            <pc:docMk/>
            <pc:sldMk cId="2374488326" sldId="268"/>
            <ac:spMk id="8" creationId="{469C93A1-8A65-9F47-9187-80049B42962C}"/>
          </ac:spMkLst>
        </pc:spChg>
      </pc:sldChg>
      <pc:sldChg chg="delSp mod">
        <pc:chgData name="Ashley Cornor" userId="15a0b3a0-5476-439d-8671-5a5be1354bee" providerId="ADAL" clId="{9FF6F653-D5A3-4F1A-AF96-B7D1E6415E12}" dt="2023-10-13T02:52:14.069" v="0" actId="478"/>
        <pc:sldMkLst>
          <pc:docMk/>
          <pc:sldMk cId="3596406833" sldId="276"/>
        </pc:sldMkLst>
        <pc:spChg chg="del">
          <ac:chgData name="Ashley Cornor" userId="15a0b3a0-5476-439d-8671-5a5be1354bee" providerId="ADAL" clId="{9FF6F653-D5A3-4F1A-AF96-B7D1E6415E12}" dt="2023-10-13T02:52:14.069" v="0" actId="478"/>
          <ac:spMkLst>
            <pc:docMk/>
            <pc:sldMk cId="3596406833" sldId="276"/>
            <ac:spMk id="11" creationId="{36E07A89-7C64-BE4D-B28D-D7FF4522FF65}"/>
          </ac:spMkLst>
        </pc:spChg>
      </pc:sldChg>
      <pc:sldChg chg="addCm">
        <pc:chgData name="Ashley Cornor" userId="15a0b3a0-5476-439d-8671-5a5be1354bee" providerId="ADAL" clId="{9FF6F653-D5A3-4F1A-AF96-B7D1E6415E12}" dt="2023-10-13T03:02:47.607" v="5"/>
        <pc:sldMkLst>
          <pc:docMk/>
          <pc:sldMk cId="15852022" sldId="284"/>
        </pc:sldMkLst>
        <pc:extLst>
          <p:ext xmlns:p="http://schemas.openxmlformats.org/presentationml/2006/main" uri="{D6D511B9-2390-475A-947B-AFAB55BFBCF1}">
            <pc226:cmChg xmlns:pc226="http://schemas.microsoft.com/office/powerpoint/2022/06/main/command" chg="add">
              <pc226:chgData name="Ashley Cornor" userId="15a0b3a0-5476-439d-8671-5a5be1354bee" providerId="ADAL" clId="{9FF6F653-D5A3-4F1A-AF96-B7D1E6415E12}" dt="2023-10-13T03:02:47.607" v="5"/>
              <pc2:cmMkLst xmlns:pc2="http://schemas.microsoft.com/office/powerpoint/2019/9/main/command">
                <pc:docMk/>
                <pc:sldMk cId="15852022" sldId="284"/>
                <pc2:cmMk id="{7BCA9DD0-B642-4D1B-8B43-47BD0326FB2A}"/>
              </pc2:cmMkLst>
            </pc226:cmChg>
          </p:ext>
        </pc:extLst>
      </pc:sldChg>
      <pc:sldChg chg="addCm">
        <pc:chgData name="Ashley Cornor" userId="15a0b3a0-5476-439d-8671-5a5be1354bee" providerId="ADAL" clId="{9FF6F653-D5A3-4F1A-AF96-B7D1E6415E12}" dt="2023-10-13T03:03:52.972" v="6"/>
        <pc:sldMkLst>
          <pc:docMk/>
          <pc:sldMk cId="3520379499" sldId="289"/>
        </pc:sldMkLst>
        <pc:extLst>
          <p:ext xmlns:p="http://schemas.openxmlformats.org/presentationml/2006/main" uri="{D6D511B9-2390-475A-947B-AFAB55BFBCF1}">
            <pc226:cmChg xmlns:pc226="http://schemas.microsoft.com/office/powerpoint/2022/06/main/command" chg="add">
              <pc226:chgData name="Ashley Cornor" userId="15a0b3a0-5476-439d-8671-5a5be1354bee" providerId="ADAL" clId="{9FF6F653-D5A3-4F1A-AF96-B7D1E6415E12}" dt="2023-10-13T03:03:52.972" v="6"/>
              <pc2:cmMkLst xmlns:pc2="http://schemas.microsoft.com/office/powerpoint/2019/9/main/command">
                <pc:docMk/>
                <pc:sldMk cId="3520379499" sldId="289"/>
                <pc2:cmMk id="{2F601B9D-6651-41B8-B95D-1EF9FBB2042E}"/>
              </pc2:cmMkLst>
            </pc226:cmChg>
          </p:ext>
        </pc:extLst>
      </pc:sldChg>
      <pc:sldChg chg="modSp mod addCm delCm modCm">
        <pc:chgData name="Ashley Cornor" userId="15a0b3a0-5476-439d-8671-5a5be1354bee" providerId="ADAL" clId="{9FF6F653-D5A3-4F1A-AF96-B7D1E6415E12}" dt="2023-10-13T03:07:06.895" v="13" actId="20577"/>
        <pc:sldMkLst>
          <pc:docMk/>
          <pc:sldMk cId="1071309182" sldId="293"/>
        </pc:sldMkLst>
        <pc:spChg chg="mod">
          <ac:chgData name="Ashley Cornor" userId="15a0b3a0-5476-439d-8671-5a5be1354bee" providerId="ADAL" clId="{9FF6F653-D5A3-4F1A-AF96-B7D1E6415E12}" dt="2023-10-13T03:07:06.895" v="13" actId="20577"/>
          <ac:spMkLst>
            <pc:docMk/>
            <pc:sldMk cId="1071309182" sldId="293"/>
            <ac:spMk id="6" creationId="{21E35295-82E0-E74A-BBC3-6C8F579B0775}"/>
          </ac:spMkLst>
        </pc:spChg>
        <pc:extLst>
          <p:ext xmlns:p="http://schemas.openxmlformats.org/presentationml/2006/main" uri="{D6D511B9-2390-475A-947B-AFAB55BFBCF1}">
            <pc226:cmChg xmlns:pc226="http://schemas.microsoft.com/office/powerpoint/2022/06/main/command" chg="add del">
              <pc226:chgData name="Ashley Cornor" userId="15a0b3a0-5476-439d-8671-5a5be1354bee" providerId="ADAL" clId="{9FF6F653-D5A3-4F1A-AF96-B7D1E6415E12}" dt="2023-10-13T03:06:50.303" v="11"/>
              <pc2:cmMkLst xmlns:pc2="http://schemas.microsoft.com/office/powerpoint/2019/9/main/command">
                <pc:docMk/>
                <pc:sldMk cId="1071309182" sldId="293"/>
                <pc2:cmMk id="{3BD75807-3C4D-41E2-9965-42824705E340}"/>
              </pc2:cmMkLst>
            </pc226:cmChg>
            <pc226:cmChg xmlns:pc226="http://schemas.microsoft.com/office/powerpoint/2022/06/main/command" chg="add mod">
              <pc226:chgData name="Ashley Cornor" userId="15a0b3a0-5476-439d-8671-5a5be1354bee" providerId="ADAL" clId="{9FF6F653-D5A3-4F1A-AF96-B7D1E6415E12}" dt="2023-10-13T03:07:06.895" v="13" actId="20577"/>
              <pc2:cmMkLst xmlns:pc2="http://schemas.microsoft.com/office/powerpoint/2019/9/main/command">
                <pc:docMk/>
                <pc:sldMk cId="1071309182" sldId="293"/>
                <pc2:cmMk id="{42F8509A-507A-4322-9599-3E4538083085}"/>
              </pc2:cmMkLst>
            </pc226:cmChg>
            <pc226:cmChg xmlns:pc226="http://schemas.microsoft.com/office/powerpoint/2022/06/main/command" chg="add mod">
              <pc226:chgData name="Ashley Cornor" userId="15a0b3a0-5476-439d-8671-5a5be1354bee" providerId="ADAL" clId="{9FF6F653-D5A3-4F1A-AF96-B7D1E6415E12}" dt="2023-10-13T03:07:06.895" v="13" actId="20577"/>
              <pc2:cmMkLst xmlns:pc2="http://schemas.microsoft.com/office/powerpoint/2019/9/main/command">
                <pc:docMk/>
                <pc:sldMk cId="1071309182" sldId="293"/>
                <pc2:cmMk id="{0281D6CD-4312-4C3F-B00D-77C19A489255}"/>
              </pc2:cmMkLst>
            </pc226:cmChg>
          </p:ext>
        </pc:extLst>
      </pc:sldChg>
      <pc:sldChg chg="addCm">
        <pc:chgData name="Ashley Cornor" userId="15a0b3a0-5476-439d-8671-5a5be1354bee" providerId="ADAL" clId="{9FF6F653-D5A3-4F1A-AF96-B7D1E6415E12}" dt="2023-10-13T03:01:27.042" v="4"/>
        <pc:sldMkLst>
          <pc:docMk/>
          <pc:sldMk cId="1327793439" sldId="294"/>
        </pc:sldMkLst>
        <pc:extLst>
          <p:ext xmlns:p="http://schemas.openxmlformats.org/presentationml/2006/main" uri="{D6D511B9-2390-475A-947B-AFAB55BFBCF1}">
            <pc226:cmChg xmlns:pc226="http://schemas.microsoft.com/office/powerpoint/2022/06/main/command" chg="add">
              <pc226:chgData name="Ashley Cornor" userId="15a0b3a0-5476-439d-8671-5a5be1354bee" providerId="ADAL" clId="{9FF6F653-D5A3-4F1A-AF96-B7D1E6415E12}" dt="2023-10-13T03:01:27.042" v="4"/>
              <pc2:cmMkLst xmlns:pc2="http://schemas.microsoft.com/office/powerpoint/2019/9/main/command">
                <pc:docMk/>
                <pc:sldMk cId="1327793439" sldId="294"/>
                <pc2:cmMk id="{C92BF704-5342-43F0-9A57-8C1F9AAEDD09}"/>
              </pc2:cmMkLst>
            </pc226:cmChg>
            <pc226:cmChg xmlns:pc226="http://schemas.microsoft.com/office/powerpoint/2022/06/main/command" chg="add">
              <pc226:chgData name="Ashley Cornor" userId="15a0b3a0-5476-439d-8671-5a5be1354bee" providerId="ADAL" clId="{9FF6F653-D5A3-4F1A-AF96-B7D1E6415E12}" dt="2023-10-13T03:00:37.708" v="3"/>
              <pc2:cmMkLst xmlns:pc2="http://schemas.microsoft.com/office/powerpoint/2019/9/main/command">
                <pc:docMk/>
                <pc:sldMk cId="1327793439" sldId="294"/>
                <pc2:cmMk id="{42185318-C36F-4FEA-BABF-C2B2D676A90F}"/>
              </pc2:cmMkLst>
            </pc226:cmChg>
          </p:ext>
        </pc:extLst>
      </pc:sldChg>
      <pc:sldChg chg="addCm">
        <pc:chgData name="Ashley Cornor" userId="15a0b3a0-5476-439d-8671-5a5be1354bee" providerId="ADAL" clId="{9FF6F653-D5A3-4F1A-AF96-B7D1E6415E12}" dt="2023-10-13T02:56:58.576" v="2"/>
        <pc:sldMkLst>
          <pc:docMk/>
          <pc:sldMk cId="989649366" sldId="296"/>
        </pc:sldMkLst>
        <pc:extLst>
          <p:ext xmlns:p="http://schemas.openxmlformats.org/presentationml/2006/main" uri="{D6D511B9-2390-475A-947B-AFAB55BFBCF1}">
            <pc226:cmChg xmlns:pc226="http://schemas.microsoft.com/office/powerpoint/2022/06/main/command" chg="add">
              <pc226:chgData name="Ashley Cornor" userId="15a0b3a0-5476-439d-8671-5a5be1354bee" providerId="ADAL" clId="{9FF6F653-D5A3-4F1A-AF96-B7D1E6415E12}" dt="2023-10-13T02:56:58.576" v="2"/>
              <pc2:cmMkLst xmlns:pc2="http://schemas.microsoft.com/office/powerpoint/2019/9/main/command">
                <pc:docMk/>
                <pc:sldMk cId="989649366" sldId="296"/>
                <pc2:cmMk id="{AC8BF2F3-C2A0-4D4F-B9DB-912257DDAEE1}"/>
              </pc2:cmMkLst>
            </pc226:cmChg>
          </p:ext>
        </pc:extLst>
      </pc:sldChg>
      <pc:sldChg chg="modSp mod addCm modCm">
        <pc:chgData name="Ashley Cornor" userId="15a0b3a0-5476-439d-8671-5a5be1354bee" providerId="ADAL" clId="{9FF6F653-D5A3-4F1A-AF96-B7D1E6415E12}" dt="2023-10-13T03:11:30.245" v="42"/>
        <pc:sldMkLst>
          <pc:docMk/>
          <pc:sldMk cId="491377451" sldId="5924"/>
        </pc:sldMkLst>
        <pc:spChg chg="mod">
          <ac:chgData name="Ashley Cornor" userId="15a0b3a0-5476-439d-8671-5a5be1354bee" providerId="ADAL" clId="{9FF6F653-D5A3-4F1A-AF96-B7D1E6415E12}" dt="2023-10-13T03:08:06.572" v="39" actId="20577"/>
          <ac:spMkLst>
            <pc:docMk/>
            <pc:sldMk cId="491377451" sldId="5924"/>
            <ac:spMk id="2" creationId="{5AA5C096-7C41-89D0-1DBC-CEBDDD4ECF36}"/>
          </ac:spMkLst>
        </pc:spChg>
        <pc:extLst>
          <p:ext xmlns:p="http://schemas.openxmlformats.org/presentationml/2006/main" uri="{D6D511B9-2390-475A-947B-AFAB55BFBCF1}">
            <pc226:cmChg xmlns:pc226="http://schemas.microsoft.com/office/powerpoint/2022/06/main/command" chg="add">
              <pc226:chgData name="Ashley Cornor" userId="15a0b3a0-5476-439d-8671-5a5be1354bee" providerId="ADAL" clId="{9FF6F653-D5A3-4F1A-AF96-B7D1E6415E12}" dt="2023-10-13T03:08:20.232" v="40"/>
              <pc2:cmMkLst xmlns:pc2="http://schemas.microsoft.com/office/powerpoint/2019/9/main/command">
                <pc:docMk/>
                <pc:sldMk cId="491377451" sldId="5924"/>
                <pc2:cmMk id="{02B1C977-2715-471F-AF73-668B3CDE02B8}"/>
              </pc2:cmMkLst>
            </pc226:cmChg>
            <pc226:cmChg xmlns:pc226="http://schemas.microsoft.com/office/powerpoint/2022/06/main/command" chg="add">
              <pc226:chgData name="Ashley Cornor" userId="15a0b3a0-5476-439d-8671-5a5be1354bee" providerId="ADAL" clId="{9FF6F653-D5A3-4F1A-AF96-B7D1E6415E12}" dt="2023-10-13T03:11:30.245" v="42"/>
              <pc2:cmMkLst xmlns:pc2="http://schemas.microsoft.com/office/powerpoint/2019/9/main/command">
                <pc:docMk/>
                <pc:sldMk cId="491377451" sldId="5924"/>
                <pc2:cmMk id="{F14789D5-AFEF-4A9B-9D99-FE772BA83320}"/>
              </pc2:cmMkLst>
              <pc226:cmRplyChg chg="add">
                <pc226:chgData name="Ashley Cornor" userId="15a0b3a0-5476-439d-8671-5a5be1354bee" providerId="ADAL" clId="{9FF6F653-D5A3-4F1A-AF96-B7D1E6415E12}" dt="2023-10-13T03:11:30.245" v="42"/>
                <pc2:cmRplyMkLst xmlns:pc2="http://schemas.microsoft.com/office/powerpoint/2019/9/main/command">
                  <pc:docMk/>
                  <pc:sldMk cId="491377451" sldId="5924"/>
                  <pc2:cmMk id="{F14789D5-AFEF-4A9B-9D99-FE772BA83320}"/>
                  <pc2:cmRplyMk id="{48E1C0A0-1934-4215-889F-BC6D592C3EBA}"/>
                </pc2:cmRplyMkLst>
              </pc226:cmRplyChg>
            </pc226:cmChg>
          </p:ext>
        </pc:extLst>
      </pc:sldChg>
    </pc:docChg>
  </pc:docChgLst>
  <pc:docChgLst>
    <pc:chgData name="Ainslie Ryder" userId="S::ainslie.ryder@taumataarowai.govt.nz::7ba4ad61-d864-4ffd-a3ec-ebc6bacde71d" providerId="AD" clId="Web-{14287603-F106-4715-B928-C205FB237265}"/>
    <pc:docChg chg="sldOrd">
      <pc:chgData name="Ainslie Ryder" userId="S::ainslie.ryder@taumataarowai.govt.nz::7ba4ad61-d864-4ffd-a3ec-ebc6bacde71d" providerId="AD" clId="Web-{14287603-F106-4715-B928-C205FB237265}" dt="2023-10-10T23:53:39.637" v="0"/>
      <pc:docMkLst>
        <pc:docMk/>
      </pc:docMkLst>
      <pc:sldChg chg="ord">
        <pc:chgData name="Ainslie Ryder" userId="S::ainslie.ryder@taumataarowai.govt.nz::7ba4ad61-d864-4ffd-a3ec-ebc6bacde71d" providerId="AD" clId="Web-{14287603-F106-4715-B928-C205FB237265}" dt="2023-10-10T23:53:39.637" v="0"/>
        <pc:sldMkLst>
          <pc:docMk/>
          <pc:sldMk cId="1770728961"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88E7FEA-D29B-754F-BEA8-BF391B13FEA8}" type="datetimeFigureOut">
              <a:rPr lang="en-US" smtClean="0"/>
              <a:t>10/15/2023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C18E7B5-397D-E340-A3B7-DFDFBFBFBC6D}" type="slidenum">
              <a:rPr lang="en-US" smtClean="0"/>
              <a:t>‹#›</a:t>
            </a:fld>
            <a:endParaRPr lang="en-US"/>
          </a:p>
        </p:txBody>
      </p:sp>
    </p:spTree>
    <p:extLst>
      <p:ext uri="{BB962C8B-B14F-4D97-AF65-F5344CB8AC3E}">
        <p14:creationId xmlns:p14="http://schemas.microsoft.com/office/powerpoint/2010/main" val="143688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t>Jim</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What happened is exactly what happened in 1984</a:t>
            </a:r>
          </a:p>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2</a:t>
            </a:fld>
            <a:endParaRPr lang="en-US"/>
          </a:p>
        </p:txBody>
      </p:sp>
    </p:spTree>
    <p:extLst>
      <p:ext uri="{BB962C8B-B14F-4D97-AF65-F5344CB8AC3E}">
        <p14:creationId xmlns:p14="http://schemas.microsoft.com/office/powerpoint/2010/main" val="721170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Michael</a:t>
            </a:r>
          </a:p>
        </p:txBody>
      </p:sp>
      <p:sp>
        <p:nvSpPr>
          <p:cNvPr id="4" name="Slide Number Placeholder 3"/>
          <p:cNvSpPr>
            <a:spLocks noGrp="1"/>
          </p:cNvSpPr>
          <p:nvPr>
            <p:ph type="sldNum" sz="quarter" idx="5"/>
          </p:nvPr>
        </p:nvSpPr>
        <p:spPr/>
        <p:txBody>
          <a:bodyPr/>
          <a:lstStyle/>
          <a:p>
            <a:fld id="{8C18E7B5-397D-E340-A3B7-DFDFBFBFBC6D}" type="slidenum">
              <a:rPr lang="en-US" smtClean="0"/>
              <a:t>13</a:t>
            </a:fld>
            <a:endParaRPr lang="en-US"/>
          </a:p>
        </p:txBody>
      </p:sp>
    </p:spTree>
    <p:extLst>
      <p:ext uri="{BB962C8B-B14F-4D97-AF65-F5344CB8AC3E}">
        <p14:creationId xmlns:p14="http://schemas.microsoft.com/office/powerpoint/2010/main" val="3348970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Michael</a:t>
            </a:r>
          </a:p>
          <a:p>
            <a:pPr>
              <a:lnSpc>
                <a:spcPct val="107000"/>
              </a:lnSpc>
              <a:spcAft>
                <a:spcPts val="800"/>
              </a:spcAft>
            </a:pPr>
            <a:r>
              <a:rPr lang="en-NZ" sz="1800">
                <a:effectLst/>
                <a:latin typeface="Arial" panose="020B0604020202020204" pitchFamily="34" charset="0"/>
                <a:ea typeface="Calibri" panose="020F0502020204030204" pitchFamily="34" charset="0"/>
                <a:cs typeface="Arial" panose="020B0604020202020204" pitchFamily="34" charset="0"/>
              </a:rPr>
              <a:t>The epidemic curve is most consistent with a continuous common source (or common site) epidemic pattern, whereby case illness presentations rise to an initial peak and fall but continue to arise for greater than one incubation period. Importantly, those arising after one maximum incubation period from the start of the minimum incubation period for the first case are not considered to be due to ongoing secondary person-to-person transmission. Considering the cryptosporidiosis incubation period range of 1 to 12 days, the primary source exposure has exceeded this, lasting a minimum of 18 days (29</a:t>
            </a:r>
            <a:r>
              <a:rPr lang="en-NZ" sz="1800" baseline="30000">
                <a:effectLst/>
                <a:latin typeface="Arial" panose="020B0604020202020204" pitchFamily="34" charset="0"/>
                <a:ea typeface="Calibri" panose="020F0502020204030204" pitchFamily="34" charset="0"/>
                <a:cs typeface="Arial" panose="020B0604020202020204" pitchFamily="34" charset="0"/>
              </a:rPr>
              <a:t>th</a:t>
            </a:r>
            <a:r>
              <a:rPr lang="en-NZ" sz="1800">
                <a:effectLst/>
                <a:latin typeface="Arial" panose="020B0604020202020204" pitchFamily="34" charset="0"/>
                <a:ea typeface="Calibri" panose="020F0502020204030204" pitchFamily="34" charset="0"/>
                <a:cs typeface="Arial" panose="020B0604020202020204" pitchFamily="34" charset="0"/>
              </a:rPr>
              <a:t> August-16</a:t>
            </a:r>
            <a:r>
              <a:rPr lang="en-NZ" sz="1800" baseline="30000">
                <a:effectLst/>
                <a:latin typeface="Arial" panose="020B0604020202020204" pitchFamily="34" charset="0"/>
                <a:ea typeface="Calibri" panose="020F0502020204030204" pitchFamily="34" charset="0"/>
                <a:cs typeface="Arial" panose="020B0604020202020204" pitchFamily="34" charset="0"/>
              </a:rPr>
              <a:t>th</a:t>
            </a:r>
            <a:r>
              <a:rPr lang="en-NZ" sz="1800">
                <a:effectLst/>
                <a:latin typeface="Arial" panose="020B0604020202020204" pitchFamily="34" charset="0"/>
                <a:ea typeface="Calibri" panose="020F0502020204030204" pitchFamily="34" charset="0"/>
                <a:cs typeface="Arial" panose="020B0604020202020204" pitchFamily="34" charset="0"/>
              </a:rPr>
              <a:t> September) and tailed off within one incubation period of the Boil Water Notice being implemented on 18</a:t>
            </a:r>
            <a:r>
              <a:rPr lang="en-NZ" sz="1800" baseline="30000">
                <a:effectLst/>
                <a:latin typeface="Arial" panose="020B0604020202020204" pitchFamily="34" charset="0"/>
                <a:ea typeface="Calibri" panose="020F0502020204030204" pitchFamily="34" charset="0"/>
                <a:cs typeface="Arial" panose="020B0604020202020204" pitchFamily="34" charset="0"/>
              </a:rPr>
              <a:t>th</a:t>
            </a:r>
            <a:r>
              <a:rPr lang="en-NZ" sz="1800">
                <a:effectLst/>
                <a:latin typeface="Arial" panose="020B0604020202020204" pitchFamily="34" charset="0"/>
                <a:ea typeface="Calibri" panose="020F0502020204030204" pitchFamily="34" charset="0"/>
                <a:cs typeface="Arial" panose="020B0604020202020204" pitchFamily="34" charset="0"/>
              </a:rPr>
              <a:t> September. This is in keeping with a contaminated drinking water supply event.</a:t>
            </a:r>
            <a:endParaRPr lang="en-NZ"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a:effectLst/>
                <a:latin typeface="Arial" panose="020B0604020202020204" pitchFamily="34" charset="0"/>
                <a:ea typeface="Calibri" panose="020F0502020204030204" pitchFamily="34" charset="0"/>
                <a:cs typeface="Arial" panose="020B0604020202020204" pitchFamily="34" charset="0"/>
              </a:rPr>
              <a:t>Alternative hypotheses, that there has been an intermitted or continuous common site exposure other than contaminated mains drinking water (such as arising from a food premise) or a dispersed common source (e.g. food handler propagated or distributed local food/ beverage product) in the Queenstown area anytime from 29</a:t>
            </a:r>
            <a:r>
              <a:rPr lang="en-NZ" sz="1800" baseline="30000">
                <a:effectLst/>
                <a:latin typeface="Arial" panose="020B0604020202020204" pitchFamily="34" charset="0"/>
                <a:ea typeface="Calibri" panose="020F0502020204030204" pitchFamily="34" charset="0"/>
                <a:cs typeface="Arial" panose="020B0604020202020204" pitchFamily="34" charset="0"/>
              </a:rPr>
              <a:t>th</a:t>
            </a:r>
            <a:r>
              <a:rPr lang="en-NZ" sz="1800">
                <a:effectLst/>
                <a:latin typeface="Arial" panose="020B0604020202020204" pitchFamily="34" charset="0"/>
                <a:ea typeface="Calibri" panose="020F0502020204030204" pitchFamily="34" charset="0"/>
                <a:cs typeface="Arial" panose="020B0604020202020204" pitchFamily="34" charset="0"/>
              </a:rPr>
              <a:t> August to at least 16</a:t>
            </a:r>
            <a:r>
              <a:rPr lang="en-NZ" sz="1800" baseline="30000">
                <a:effectLst/>
                <a:latin typeface="Arial" panose="020B0604020202020204" pitchFamily="34" charset="0"/>
                <a:ea typeface="Calibri" panose="020F0502020204030204" pitchFamily="34" charset="0"/>
                <a:cs typeface="Arial" panose="020B0604020202020204" pitchFamily="34" charset="0"/>
              </a:rPr>
              <a:t>th</a:t>
            </a:r>
            <a:r>
              <a:rPr lang="en-NZ" sz="1800">
                <a:effectLst/>
                <a:latin typeface="Arial" panose="020B0604020202020204" pitchFamily="34" charset="0"/>
                <a:ea typeface="Calibri" panose="020F0502020204030204" pitchFamily="34" charset="0"/>
                <a:cs typeface="Arial" panose="020B0604020202020204" pitchFamily="34" charset="0"/>
              </a:rPr>
              <a:t> September have not been supported by local case questioning or extended case questionnaires (see hypothesis generating questionnaire section). Wastewater contamination of drinking water are further supported by environmental investigations (see environmental investigations section).</a:t>
            </a:r>
            <a:endParaRPr lang="en-NZ"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a:p>
        </p:txBody>
      </p:sp>
      <p:sp>
        <p:nvSpPr>
          <p:cNvPr id="4" name="Slide Number Placeholder 3"/>
          <p:cNvSpPr>
            <a:spLocks noGrp="1"/>
          </p:cNvSpPr>
          <p:nvPr>
            <p:ph type="sldNum" sz="quarter" idx="5"/>
          </p:nvPr>
        </p:nvSpPr>
        <p:spPr/>
        <p:txBody>
          <a:bodyPr/>
          <a:lstStyle/>
          <a:p>
            <a:fld id="{8C18E7B5-397D-E340-A3B7-DFDFBFBFBC6D}" type="slidenum">
              <a:rPr lang="en-US" smtClean="0"/>
              <a:t>14</a:t>
            </a:fld>
            <a:endParaRPr lang="en-US"/>
          </a:p>
        </p:txBody>
      </p:sp>
    </p:spTree>
    <p:extLst>
      <p:ext uri="{BB962C8B-B14F-4D97-AF65-F5344CB8AC3E}">
        <p14:creationId xmlns:p14="http://schemas.microsoft.com/office/powerpoint/2010/main" val="1527423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India</a:t>
            </a:r>
            <a:endParaRPr lang="en-NZ" b="1"/>
          </a:p>
        </p:txBody>
      </p:sp>
      <p:sp>
        <p:nvSpPr>
          <p:cNvPr id="4" name="Slide Number Placeholder 3"/>
          <p:cNvSpPr>
            <a:spLocks noGrp="1"/>
          </p:cNvSpPr>
          <p:nvPr>
            <p:ph type="sldNum" sz="quarter" idx="5"/>
          </p:nvPr>
        </p:nvSpPr>
        <p:spPr/>
        <p:txBody>
          <a:bodyPr/>
          <a:lstStyle/>
          <a:p>
            <a:fld id="{8C18E7B5-397D-E340-A3B7-DFDFBFBFBC6D}" type="slidenum">
              <a:rPr lang="en-US" smtClean="0"/>
              <a:t>26</a:t>
            </a:fld>
            <a:endParaRPr lang="en-US"/>
          </a:p>
        </p:txBody>
      </p:sp>
    </p:spTree>
    <p:extLst>
      <p:ext uri="{BB962C8B-B14F-4D97-AF65-F5344CB8AC3E}">
        <p14:creationId xmlns:p14="http://schemas.microsoft.com/office/powerpoint/2010/main" val="291690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India – Health looking at cases, Taumata Arowai providing expertise on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Queenstown water supply walk through, point out </a:t>
            </a:r>
            <a:r>
              <a:rPr lang="en-NZ" err="1"/>
              <a:t>queenstown</a:t>
            </a:r>
            <a:r>
              <a:rPr lang="en-NZ"/>
              <a:t> </a:t>
            </a:r>
            <a:r>
              <a:rPr lang="en-NZ" err="1"/>
              <a:t>cbd</a:t>
            </a:r>
            <a:r>
              <a:rPr lang="en-NZ"/>
              <a:t>, airport, down to </a:t>
            </a:r>
            <a:r>
              <a:rPr lang="en-NZ" err="1"/>
              <a:t>Henleys</a:t>
            </a:r>
            <a:r>
              <a:rPr lang="en-NZ"/>
              <a:t> farm and up to Quail Rise.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Two intakes at the lake, KH and Two Mile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Been split along Frankton Road, creating these two separate supplies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What were we concerned about? Obvious surface water sources are more risky than groundwater sources, and these intakes are also located in populated areas near stormwater runoff and pressurised wastewater mains. Swimmers and </a:t>
            </a:r>
            <a:r>
              <a:rPr lang="en-NZ" err="1"/>
              <a:t>boaties</a:t>
            </a:r>
            <a:r>
              <a:rPr lang="en-NZ"/>
              <a:t> also have access to these locations.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As shown previously (?), most cases had the CBD in common, and so Two Mile as the plant without a protozoal barrier was a concern.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Prior to these two supplies being split, the two zones were not distinctly separated, and so it wasn’t clear who could have been affected. Map from hydraulic modellers on what is estimated to be that grey zone between zones.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As a faecal contaminant, we were interested in any potential wastewater discharges in the area. In circles we have recorded discharge consents in the area, either to water or sea, these can be for specific construction or other longer term activities. But we also have records of recent wastewater overflows in the area, one of which was at Camp Street in the CBD. Due to a sewer blockage, raw wastewater overflowed into an underground carpark, two retail businesses and up a gully trap and out on to the Police Station grounds. Veolia estimates that nearly half a cube of wastewater spilled, and a significant proportion of this ended up in Horne Creek which discharges into Lake Wakatipu.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r>
              <a:rPr lang="en-NZ"/>
              <a:t>Wastewater overflow happened on 13 August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27</a:t>
            </a:fld>
            <a:endParaRPr lang="en-US"/>
          </a:p>
        </p:txBody>
      </p:sp>
    </p:spTree>
    <p:extLst>
      <p:ext uri="{BB962C8B-B14F-4D97-AF65-F5344CB8AC3E}">
        <p14:creationId xmlns:p14="http://schemas.microsoft.com/office/powerpoint/2010/main" val="419422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28</a:t>
            </a:fld>
            <a:endParaRPr lang="en-US"/>
          </a:p>
        </p:txBody>
      </p:sp>
    </p:spTree>
    <p:extLst>
      <p:ext uri="{BB962C8B-B14F-4D97-AF65-F5344CB8AC3E}">
        <p14:creationId xmlns:p14="http://schemas.microsoft.com/office/powerpoint/2010/main" val="214906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29</a:t>
            </a:fld>
            <a:endParaRPr lang="en-US"/>
          </a:p>
        </p:txBody>
      </p:sp>
    </p:spTree>
    <p:extLst>
      <p:ext uri="{BB962C8B-B14F-4D97-AF65-F5344CB8AC3E}">
        <p14:creationId xmlns:p14="http://schemas.microsoft.com/office/powerpoint/2010/main" val="1643274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30</a:t>
            </a:fld>
            <a:endParaRPr lang="en-US"/>
          </a:p>
        </p:txBody>
      </p:sp>
    </p:spTree>
    <p:extLst>
      <p:ext uri="{BB962C8B-B14F-4D97-AF65-F5344CB8AC3E}">
        <p14:creationId xmlns:p14="http://schemas.microsoft.com/office/powerpoint/2010/main" val="3603297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31</a:t>
            </a:fld>
            <a:endParaRPr lang="en-US"/>
          </a:p>
        </p:txBody>
      </p:sp>
    </p:spTree>
    <p:extLst>
      <p:ext uri="{BB962C8B-B14F-4D97-AF65-F5344CB8AC3E}">
        <p14:creationId xmlns:p14="http://schemas.microsoft.com/office/powerpoint/2010/main" val="116972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32</a:t>
            </a:fld>
            <a:endParaRPr lang="en-US"/>
          </a:p>
        </p:txBody>
      </p:sp>
    </p:spTree>
    <p:extLst>
      <p:ext uri="{BB962C8B-B14F-4D97-AF65-F5344CB8AC3E}">
        <p14:creationId xmlns:p14="http://schemas.microsoft.com/office/powerpoint/2010/main" val="2867877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33</a:t>
            </a:fld>
            <a:endParaRPr lang="en-US"/>
          </a:p>
        </p:txBody>
      </p:sp>
    </p:spTree>
    <p:extLst>
      <p:ext uri="{BB962C8B-B14F-4D97-AF65-F5344CB8AC3E}">
        <p14:creationId xmlns:p14="http://schemas.microsoft.com/office/powerpoint/2010/main" val="105537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3</a:t>
            </a:fld>
            <a:endParaRPr lang="en-US"/>
          </a:p>
        </p:txBody>
      </p:sp>
    </p:spTree>
    <p:extLst>
      <p:ext uri="{BB962C8B-B14F-4D97-AF65-F5344CB8AC3E}">
        <p14:creationId xmlns:p14="http://schemas.microsoft.com/office/powerpoint/2010/main" val="4106968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Massive effort from a whole lot of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Taumata Arowai role in an incident &amp; emergency: monitor, engage, assist, or direct supplier responses as required to ensure the best outcomes for communities, providing a layer of coordination and liaison on behalf of the sector in multi-agency responses</a:t>
            </a:r>
            <a:r>
              <a:rPr lang="en-NZ"/>
              <a:t>.</a:t>
            </a:r>
          </a:p>
        </p:txBody>
      </p:sp>
      <p:sp>
        <p:nvSpPr>
          <p:cNvPr id="4" name="Slide Number Placeholder 3"/>
          <p:cNvSpPr>
            <a:spLocks noGrp="1"/>
          </p:cNvSpPr>
          <p:nvPr>
            <p:ph type="sldNum" sz="quarter" idx="5"/>
          </p:nvPr>
        </p:nvSpPr>
        <p:spPr/>
        <p:txBody>
          <a:bodyPr/>
          <a:lstStyle/>
          <a:p>
            <a:fld id="{8C18E7B5-397D-E340-A3B7-DFDFBFBFBC6D}" type="slidenum">
              <a:rPr lang="en-US" smtClean="0"/>
              <a:t>34</a:t>
            </a:fld>
            <a:endParaRPr lang="en-US"/>
          </a:p>
        </p:txBody>
      </p:sp>
    </p:spTree>
    <p:extLst>
      <p:ext uri="{BB962C8B-B14F-4D97-AF65-F5344CB8AC3E}">
        <p14:creationId xmlns:p14="http://schemas.microsoft.com/office/powerpoint/2010/main" val="1600481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Steve – setting expectations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t>This is not just a Queenstown issue. We need to ensure people have access to safe and reliable drinking water across New Zealand.</a:t>
            </a:r>
          </a:p>
        </p:txBody>
      </p:sp>
      <p:sp>
        <p:nvSpPr>
          <p:cNvPr id="4" name="Slide Number Placeholder 3"/>
          <p:cNvSpPr>
            <a:spLocks noGrp="1"/>
          </p:cNvSpPr>
          <p:nvPr>
            <p:ph type="sldNum" sz="quarter" idx="5"/>
          </p:nvPr>
        </p:nvSpPr>
        <p:spPr/>
        <p:txBody>
          <a:bodyPr/>
          <a:lstStyle/>
          <a:p>
            <a:fld id="{8C18E7B5-397D-E340-A3B7-DFDFBFBFBC6D}" type="slidenum">
              <a:rPr lang="en-US" smtClean="0"/>
              <a:t>35</a:t>
            </a:fld>
            <a:endParaRPr lang="en-US"/>
          </a:p>
        </p:txBody>
      </p:sp>
    </p:spTree>
    <p:extLst>
      <p:ext uri="{BB962C8B-B14F-4D97-AF65-F5344CB8AC3E}">
        <p14:creationId xmlns:p14="http://schemas.microsoft.com/office/powerpoint/2010/main" val="255112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4</a:t>
            </a:fld>
            <a:endParaRPr lang="en-US"/>
          </a:p>
        </p:txBody>
      </p:sp>
    </p:spTree>
    <p:extLst>
      <p:ext uri="{BB962C8B-B14F-4D97-AF65-F5344CB8AC3E}">
        <p14:creationId xmlns:p14="http://schemas.microsoft.com/office/powerpoint/2010/main" val="78981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Jim</a:t>
            </a:r>
          </a:p>
        </p:txBody>
      </p:sp>
      <p:sp>
        <p:nvSpPr>
          <p:cNvPr id="4" name="Slide Number Placeholder 3"/>
          <p:cNvSpPr>
            <a:spLocks noGrp="1"/>
          </p:cNvSpPr>
          <p:nvPr>
            <p:ph type="sldNum" sz="quarter" idx="5"/>
          </p:nvPr>
        </p:nvSpPr>
        <p:spPr/>
        <p:txBody>
          <a:bodyPr/>
          <a:lstStyle/>
          <a:p>
            <a:fld id="{8C18E7B5-397D-E340-A3B7-DFDFBFBFBC6D}" type="slidenum">
              <a:rPr lang="en-US" smtClean="0"/>
              <a:t>5</a:t>
            </a:fld>
            <a:endParaRPr lang="en-US"/>
          </a:p>
        </p:txBody>
      </p:sp>
    </p:spTree>
    <p:extLst>
      <p:ext uri="{BB962C8B-B14F-4D97-AF65-F5344CB8AC3E}">
        <p14:creationId xmlns:p14="http://schemas.microsoft.com/office/powerpoint/2010/main" val="353365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India – talking about aspects of supply to give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Queenstown water supply walk through, point out </a:t>
            </a:r>
            <a:r>
              <a:rPr lang="en-NZ" err="1"/>
              <a:t>queenstown</a:t>
            </a:r>
            <a:r>
              <a:rPr lang="en-NZ"/>
              <a:t> </a:t>
            </a:r>
            <a:r>
              <a:rPr lang="en-NZ" err="1"/>
              <a:t>cbd</a:t>
            </a:r>
            <a:r>
              <a:rPr lang="en-NZ"/>
              <a:t>, airport, down to </a:t>
            </a:r>
            <a:r>
              <a:rPr lang="en-NZ" err="1"/>
              <a:t>Henleys</a:t>
            </a:r>
            <a:r>
              <a:rPr lang="en-NZ"/>
              <a:t> farm and up to Quail Rise.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Two intakes at the lake, KH and Two Mile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Been split along Frankton Road, creating these two separate supplies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What were we concerned about? Obvious surface water sources are more risky than groundwater sources, and these intakes are also located in populated areas near stormwater runoff and pressurised wastewater mains. Swimmers and </a:t>
            </a:r>
            <a:r>
              <a:rPr lang="en-NZ" err="1"/>
              <a:t>boaties</a:t>
            </a:r>
            <a:r>
              <a:rPr lang="en-NZ"/>
              <a:t> also have access to these locations.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As shown previously (?), most cases had the CBD in common, and so Two Mile as the plant without a protozoal barrier was a concern.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Prior to these two supplies being split, the two zones were not distinctly separated, and so it wasn’t clear who could have been affected. Map from hydraulic modellers on what is estimated to be that grey zone between zones.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a:t>As a faecal contaminant, we were interested in any potential wastewater discharges in the area. In circles we have recorded discharge consents in the area, either to water or sea, these can be for specific construction or other longer term activities. But we also have records of recent wastewater overflows in the area, one of which was at Camp Street in the CBD. Due to a sewer blockage, raw wastewater overflowed into an underground carpark, two retail businesses and up a gully trap and out on to the Police Station grounds. Veolia estimates that nearly half a cube of wastewater spilled, and a significant proportion of this ended up in Horne Creek which discharges into Lake Wakatipu.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6</a:t>
            </a:fld>
            <a:endParaRPr lang="en-US"/>
          </a:p>
        </p:txBody>
      </p:sp>
    </p:spTree>
    <p:extLst>
      <p:ext uri="{BB962C8B-B14F-4D97-AF65-F5344CB8AC3E}">
        <p14:creationId xmlns:p14="http://schemas.microsoft.com/office/powerpoint/2010/main" val="242232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6435C"/>
                </a:solidFill>
                <a:latin typeface="Calibri"/>
                <a:cs typeface="Calibri"/>
              </a:rPr>
              <a:t>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6435C"/>
                </a:solidFill>
                <a:latin typeface="Calibri"/>
                <a:cs typeface="Calibri"/>
              </a:rPr>
              <a:t>Served to council on 20 September 2023</a:t>
            </a:r>
            <a:endParaRPr lang="en-US" sz="12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42424"/>
                </a:solidFill>
                <a:effectLst/>
                <a:latin typeface="Segoe UI" panose="020B0502040204020203" pitchFamily="34" charset="0"/>
              </a:rPr>
              <a:t>Although the source of the outbreak was still unconfirmed, based this on the information available which was material risk as it relates to drinking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42424"/>
                </a:solidFill>
                <a:effectLst/>
                <a:latin typeface="Segoe UI" panose="020B0502040204020203" pitchFamily="34" charset="0"/>
              </a:rPr>
              <a:t>We also knew that the Two Mile water treatment plant was non-compliant, creating a risk of contamination that is not being appropriately managed.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42424"/>
              </a:solidFill>
              <a:effectLst/>
              <a:latin typeface="Segoe UI" panose="020B0502040204020203" pitchFamily="34" charset="0"/>
            </a:endParaRPr>
          </a:p>
          <a:p>
            <a:pPr marL="342900" indent="-342900" algn="l">
              <a:buFont typeface="Arial" panose="020B0604020202020204" pitchFamily="34" charset="0"/>
              <a:buChar char="•"/>
            </a:pPr>
            <a:r>
              <a:rPr lang="en-US" sz="2000" b="0" i="0">
                <a:solidFill>
                  <a:srgbClr val="242424"/>
                </a:solidFill>
                <a:effectLst/>
                <a:latin typeface="Segoe UI" panose="020B0502040204020203" pitchFamily="34" charset="0"/>
              </a:rPr>
              <a:t>Two Mile water treatment plant has no treatment for protozoa. The consumer advisory (boil water notice) for this part of the supply must remain in place until either: </a:t>
            </a:r>
          </a:p>
          <a:p>
            <a:pPr marL="800100" lvl="1" indent="-342900">
              <a:buFont typeface="Arial" panose="020B0604020202020204" pitchFamily="34" charset="0"/>
              <a:buChar char="•"/>
            </a:pPr>
            <a:r>
              <a:rPr lang="en-US" sz="2000" b="0" i="0">
                <a:solidFill>
                  <a:srgbClr val="242424"/>
                </a:solidFill>
                <a:effectLst/>
                <a:latin typeface="Segoe UI" panose="020B0502040204020203" pitchFamily="34" charset="0"/>
              </a:rPr>
              <a:t>treatment for protozoa is in place and operating at the Two Mile water treatment plant; or </a:t>
            </a:r>
          </a:p>
          <a:p>
            <a:pPr marL="800100" lvl="1" indent="-342900">
              <a:buFont typeface="Arial" panose="020B0604020202020204" pitchFamily="34" charset="0"/>
              <a:buChar char="•"/>
            </a:pPr>
            <a:r>
              <a:rPr lang="en-US" sz="2000" b="0" i="0">
                <a:solidFill>
                  <a:srgbClr val="242424"/>
                </a:solidFill>
                <a:effectLst/>
                <a:latin typeface="Segoe UI" panose="020B0502040204020203" pitchFamily="34" charset="0"/>
              </a:rPr>
              <a:t>an alternative supply of safe drinking water is made available to all points of supply ordinarily served by the supply. </a:t>
            </a:r>
          </a:p>
          <a:p>
            <a:pPr marL="342900" indent="-342900">
              <a:spcAft>
                <a:spcPts val="600"/>
              </a:spcAft>
              <a:buClr>
                <a:srgbClr val="00ABC5"/>
              </a:buClr>
              <a:buFont typeface="Arial" panose="020B0604020202020204" pitchFamily="34" charset="0"/>
              <a:buChar char="•"/>
            </a:pPr>
            <a:r>
              <a:rPr lang="en-US" sz="2000" b="0" i="0">
                <a:solidFill>
                  <a:srgbClr val="242424"/>
                </a:solidFill>
                <a:effectLst/>
                <a:latin typeface="Segoe UI" panose="020B0502040204020203" pitchFamily="34" charset="0"/>
              </a:rPr>
              <a:t>The Kelvin Heights water treatment plant has treatment for protozoa. However, information recently provided to Taumata Arowai by Queenstown Lakes District Council has raised some doubts about whether this barrier is working. The consumer advisory for this supply will be able to be lifted once Queenstown Lakes District Council has satisfied Taumata Arowai that it is isolated from the rest of the Queenstown supply and that it is performing effectively. </a:t>
            </a:r>
          </a:p>
          <a:p>
            <a:pPr marL="342900" indent="-342900">
              <a:spcAft>
                <a:spcPts val="600"/>
              </a:spcAft>
              <a:buClr>
                <a:srgbClr val="00ABC5"/>
              </a:buClr>
              <a:buFont typeface="Arial" panose="020B0604020202020204" pitchFamily="34" charset="0"/>
              <a:buChar char="•"/>
            </a:pPr>
            <a:endParaRPr lang="en-US" sz="2000" b="0" i="0">
              <a:solidFill>
                <a:srgbClr val="242424"/>
              </a:solidFill>
              <a:effectLst/>
              <a:latin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lang="en-N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On 5 October 2023, QLDC satisfied the requirements of the parts of the compliance order relating to Kelvin Heights. It subsequently lifted the boil water notice for the Kelvin Heights water treatment plant and distribution zone. </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600"/>
              </a:spcAft>
              <a:buClr>
                <a:srgbClr val="00ABC5"/>
              </a:buClr>
              <a:buFont typeface="Arial" panose="020B0604020202020204" pitchFamily="34" charset="0"/>
              <a:buChar char="•"/>
            </a:pPr>
            <a:endParaRPr lang="en-US" sz="2000">
              <a:solidFill>
                <a:srgbClr val="242424"/>
              </a:solidFill>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C18E7B5-397D-E340-A3B7-DFDFBFBFBC6D}" type="slidenum">
              <a:rPr lang="en-US" smtClean="0"/>
              <a:t>7</a:t>
            </a:fld>
            <a:endParaRPr lang="en-US"/>
          </a:p>
        </p:txBody>
      </p:sp>
    </p:spTree>
    <p:extLst>
      <p:ext uri="{BB962C8B-B14F-4D97-AF65-F5344CB8AC3E}">
        <p14:creationId xmlns:p14="http://schemas.microsoft.com/office/powerpoint/2010/main" val="193086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t>If Two Mile was the treatment plant without a protozoa barrier that was also supplying the area with the most cases, why did the compliance order extend to Kelvin Heights?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t>At the beginning of the outbreak, every possibility needed to be considered. And while Kelvin Heights has a protozoal barrier, there are still improvements required for compliance acknowledged by QLDC, and as a surface water source without filtration it remains susceptible to fluctuations in the source water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t>Once Kelvin Heights was determined to be an unlikely contributor to the outbreak, the gaps in treatment and monitoring couldn’t be ignored in light of the protozoal illness. </a:t>
            </a:r>
          </a:p>
        </p:txBody>
      </p:sp>
      <p:sp>
        <p:nvSpPr>
          <p:cNvPr id="4" name="Slide Number Placeholder 3"/>
          <p:cNvSpPr>
            <a:spLocks noGrp="1"/>
          </p:cNvSpPr>
          <p:nvPr>
            <p:ph type="sldNum" sz="quarter" idx="5"/>
          </p:nvPr>
        </p:nvSpPr>
        <p:spPr/>
        <p:txBody>
          <a:bodyPr/>
          <a:lstStyle/>
          <a:p>
            <a:fld id="{8C18E7B5-397D-E340-A3B7-DFDFBFBFBC6D}" type="slidenum">
              <a:rPr lang="en-US" smtClean="0"/>
              <a:t>8</a:t>
            </a:fld>
            <a:endParaRPr lang="en-US"/>
          </a:p>
        </p:txBody>
      </p:sp>
    </p:spTree>
    <p:extLst>
      <p:ext uri="{BB962C8B-B14F-4D97-AF65-F5344CB8AC3E}">
        <p14:creationId xmlns:p14="http://schemas.microsoft.com/office/powerpoint/2010/main" val="60028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t>Water taken out of lake 35 metres from shore</a:t>
            </a:r>
          </a:p>
        </p:txBody>
      </p:sp>
      <p:sp>
        <p:nvSpPr>
          <p:cNvPr id="4" name="Slide Number Placeholder 3"/>
          <p:cNvSpPr>
            <a:spLocks noGrp="1"/>
          </p:cNvSpPr>
          <p:nvPr>
            <p:ph type="sldNum" sz="quarter" idx="5"/>
          </p:nvPr>
        </p:nvSpPr>
        <p:spPr/>
        <p:txBody>
          <a:bodyPr/>
          <a:lstStyle/>
          <a:p>
            <a:fld id="{8C18E7B5-397D-E340-A3B7-DFDFBFBFBC6D}" type="slidenum">
              <a:rPr lang="en-US" smtClean="0"/>
              <a:t>9</a:t>
            </a:fld>
            <a:endParaRPr lang="en-US"/>
          </a:p>
        </p:txBody>
      </p:sp>
    </p:spTree>
    <p:extLst>
      <p:ext uri="{BB962C8B-B14F-4D97-AF65-F5344CB8AC3E}">
        <p14:creationId xmlns:p14="http://schemas.microsoft.com/office/powerpoint/2010/main" val="373377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Dr Michael</a:t>
            </a:r>
          </a:p>
        </p:txBody>
      </p:sp>
      <p:sp>
        <p:nvSpPr>
          <p:cNvPr id="4" name="Slide Number Placeholder 3"/>
          <p:cNvSpPr>
            <a:spLocks noGrp="1"/>
          </p:cNvSpPr>
          <p:nvPr>
            <p:ph type="sldNum" sz="quarter" idx="5"/>
          </p:nvPr>
        </p:nvSpPr>
        <p:spPr/>
        <p:txBody>
          <a:bodyPr/>
          <a:lstStyle/>
          <a:p>
            <a:fld id="{8C18E7B5-397D-E340-A3B7-DFDFBFBFBC6D}" type="slidenum">
              <a:rPr lang="en-US" smtClean="0"/>
              <a:t>10</a:t>
            </a:fld>
            <a:endParaRPr lang="en-US"/>
          </a:p>
        </p:txBody>
      </p:sp>
    </p:spTree>
    <p:extLst>
      <p:ext uri="{BB962C8B-B14F-4D97-AF65-F5344CB8AC3E}">
        <p14:creationId xmlns:p14="http://schemas.microsoft.com/office/powerpoint/2010/main" val="291690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299" y="535849"/>
            <a:ext cx="10783750" cy="848360"/>
          </a:xfrm>
          <a:prstGeom prst="rect">
            <a:avLst/>
          </a:prstGeom>
        </p:spPr>
        <p:txBody>
          <a:bodyPr wrap="square" lIns="0" tIns="0" rIns="0" bIns="0">
            <a:spAutoFit/>
          </a:bodyPr>
          <a:lstStyle>
            <a:lvl1pPr>
              <a:defRPr b="0" i="0">
                <a:solidFill>
                  <a:schemeClr val="tx1"/>
                </a:solidFill>
              </a:defRPr>
            </a:lvl1pPr>
          </a:lstStyle>
          <a:p>
            <a:r>
              <a:rPr lang="en-US"/>
              <a:t>Click to edit Master title style</a:t>
            </a:r>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8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baseline="0">
                <a:solidFill>
                  <a:srgbClr val="00ABC5"/>
                </a:solidFill>
                <a:latin typeface="Calibri"/>
                <a:cs typeface="Calibri"/>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r>
              <a:rPr lang="en-US"/>
              <a:t>Click to edit Master title style</a:t>
            </a:r>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299" y="535849"/>
            <a:ext cx="10783750" cy="8483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88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baseline="0">
                <a:solidFill>
                  <a:srgbClr val="00ABC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Tree>
    <p:extLst>
      <p:ext uri="{BB962C8B-B14F-4D97-AF65-F5344CB8AC3E}">
        <p14:creationId xmlns:p14="http://schemas.microsoft.com/office/powerpoint/2010/main" val="264646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41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Tree>
    <p:extLst>
      <p:ext uri="{BB962C8B-B14F-4D97-AF65-F5344CB8AC3E}">
        <p14:creationId xmlns:p14="http://schemas.microsoft.com/office/powerpoint/2010/main" val="418131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bg object 26"/>
          <p:cNvSpPr/>
          <p:nvPr/>
        </p:nvSpPr>
        <p:spPr>
          <a:xfrm>
            <a:off x="11323804" y="1124149"/>
            <a:ext cx="568960" cy="0"/>
          </a:xfrm>
          <a:custGeom>
            <a:avLst/>
            <a:gdLst/>
            <a:ahLst/>
            <a:cxnLst/>
            <a:rect l="l" t="t" r="r" b="b"/>
            <a:pathLst>
              <a:path w="568959">
                <a:moveTo>
                  <a:pt x="568794" y="0"/>
                </a:moveTo>
                <a:lnTo>
                  <a:pt x="0" y="0"/>
                </a:lnTo>
              </a:path>
            </a:pathLst>
          </a:custGeom>
          <a:ln w="12700">
            <a:solidFill>
              <a:schemeClr val="accent1">
                <a:lumMod val="50000"/>
              </a:schemeClr>
            </a:solidFill>
          </a:ln>
        </p:spPr>
        <p:txBody>
          <a:bodyPr wrap="square" lIns="0" tIns="0" rIns="0" bIns="0" rtlCol="0"/>
          <a:lstStyle/>
          <a:p>
            <a:endParaRPr/>
          </a:p>
        </p:txBody>
      </p:sp>
      <p:sp>
        <p:nvSpPr>
          <p:cNvPr id="2" name="Holder 2"/>
          <p:cNvSpPr>
            <a:spLocks noGrp="1"/>
          </p:cNvSpPr>
          <p:nvPr>
            <p:ph type="title"/>
          </p:nvPr>
        </p:nvSpPr>
        <p:spPr>
          <a:xfrm>
            <a:off x="707299" y="535849"/>
            <a:ext cx="9287373" cy="848360"/>
          </a:xfrm>
          <a:prstGeom prst="rect">
            <a:avLst/>
          </a:prstGeom>
        </p:spPr>
        <p:txBody>
          <a:bodyPr wrap="square" lIns="0" tIns="0" rIns="0" bIns="0">
            <a:spAutoFit/>
          </a:bodyPr>
          <a:lstStyle>
            <a:lvl1pPr>
              <a:defRPr sz="5400" b="1" i="0">
                <a:solidFill>
                  <a:srgbClr val="005A83"/>
                </a:solidFill>
                <a:latin typeface="Calibri"/>
                <a:cs typeface="Calibri"/>
              </a:defRPr>
            </a:lvl1pPr>
          </a:lstStyle>
          <a:p>
            <a:endParaRPr/>
          </a:p>
        </p:txBody>
      </p:sp>
      <p:sp>
        <p:nvSpPr>
          <p:cNvPr id="3" name="Holder 3"/>
          <p:cNvSpPr>
            <a:spLocks noGrp="1"/>
          </p:cNvSpPr>
          <p:nvPr>
            <p:ph type="body" idx="1"/>
          </p:nvPr>
        </p:nvSpPr>
        <p:spPr>
          <a:xfrm>
            <a:off x="719998" y="2492999"/>
            <a:ext cx="9287373" cy="3116579"/>
          </a:xfrm>
          <a:prstGeom prst="rect">
            <a:avLst/>
          </a:prstGeom>
        </p:spPr>
        <p:txBody>
          <a:bodyPr wrap="square" lIns="0" tIns="0" rIns="0" bIns="0">
            <a:spAutoFit/>
          </a:bodyPr>
          <a:lstStyle>
            <a:lvl1pPr>
              <a:defRPr b="0" i="0">
                <a:solidFill>
                  <a:schemeClr val="tx1"/>
                </a:solidFill>
              </a:defRPr>
            </a:lvl1pPr>
          </a:lstStyle>
          <a:p>
            <a:endParaRPr/>
          </a:p>
        </p:txBody>
      </p:sp>
      <p:pic>
        <p:nvPicPr>
          <p:cNvPr id="27" name="Picture 26" descr="A picture containing text&#10;&#10;Description automatically generated">
            <a:extLst>
              <a:ext uri="{FF2B5EF4-FFF2-40B4-BE49-F238E27FC236}">
                <a16:creationId xmlns:a16="http://schemas.microsoft.com/office/drawing/2014/main" id="{B364A7FA-9D0B-2A41-84A8-F4C85E0D59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60000" y="3361020"/>
            <a:ext cx="2032000" cy="3492500"/>
          </a:xfrm>
          <a:prstGeom prst="rect">
            <a:avLst/>
          </a:prstGeom>
        </p:spPr>
      </p:pic>
      <p:pic>
        <p:nvPicPr>
          <p:cNvPr id="28" name="Picture 27" descr="Shape, arrow&#10;&#10;Description automatically generated">
            <a:extLst>
              <a:ext uri="{FF2B5EF4-FFF2-40B4-BE49-F238E27FC236}">
                <a16:creationId xmlns:a16="http://schemas.microsoft.com/office/drawing/2014/main" id="{D4F18F41-29B9-D74D-90DB-3A8F1FE549B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11664" y="311403"/>
            <a:ext cx="1181100" cy="6096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eaLnBrk="1" hangingPunct="1">
        <a:defRPr cap="none" baseline="0">
          <a:solidFill>
            <a:srgbClr val="00ABC5"/>
          </a:solidFill>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bg object 26"/>
          <p:cNvSpPr/>
          <p:nvPr/>
        </p:nvSpPr>
        <p:spPr>
          <a:xfrm>
            <a:off x="11323804" y="1124149"/>
            <a:ext cx="568960" cy="0"/>
          </a:xfrm>
          <a:custGeom>
            <a:avLst/>
            <a:gdLst/>
            <a:ahLst/>
            <a:cxnLst/>
            <a:rect l="l" t="t" r="r" b="b"/>
            <a:pathLst>
              <a:path w="568959">
                <a:moveTo>
                  <a:pt x="568794" y="0"/>
                </a:moveTo>
                <a:lnTo>
                  <a:pt x="0" y="0"/>
                </a:lnTo>
              </a:path>
            </a:pathLst>
          </a:custGeom>
          <a:ln w="12700">
            <a:solidFill>
              <a:schemeClr val="accent1">
                <a:lumMod val="50000"/>
              </a:schemeClr>
            </a:solidFill>
          </a:ln>
        </p:spPr>
        <p:txBody>
          <a:bodyPr wrap="square" lIns="0" tIns="0" rIns="0" bIns="0" rtlCol="0"/>
          <a:lstStyle/>
          <a:p>
            <a:endParaRPr/>
          </a:p>
        </p:txBody>
      </p:sp>
      <p:sp>
        <p:nvSpPr>
          <p:cNvPr id="2" name="Holder 2"/>
          <p:cNvSpPr>
            <a:spLocks noGrp="1"/>
          </p:cNvSpPr>
          <p:nvPr>
            <p:ph type="title"/>
          </p:nvPr>
        </p:nvSpPr>
        <p:spPr>
          <a:xfrm>
            <a:off x="707299" y="535849"/>
            <a:ext cx="9287373" cy="848360"/>
          </a:xfrm>
          <a:prstGeom prst="rect">
            <a:avLst/>
          </a:prstGeom>
        </p:spPr>
        <p:txBody>
          <a:bodyPr wrap="square" lIns="0" tIns="0" rIns="0" bIns="0">
            <a:spAutoFit/>
          </a:bodyPr>
          <a:lstStyle>
            <a:lvl1pPr>
              <a:defRPr sz="5400" b="1" i="0">
                <a:solidFill>
                  <a:srgbClr val="005A83"/>
                </a:solidFill>
                <a:latin typeface="Calibri"/>
                <a:cs typeface="Calibri"/>
              </a:defRPr>
            </a:lvl1pPr>
          </a:lstStyle>
          <a:p>
            <a:endParaRPr/>
          </a:p>
        </p:txBody>
      </p:sp>
      <p:sp>
        <p:nvSpPr>
          <p:cNvPr id="3" name="Holder 3"/>
          <p:cNvSpPr>
            <a:spLocks noGrp="1"/>
          </p:cNvSpPr>
          <p:nvPr>
            <p:ph type="body" idx="1"/>
          </p:nvPr>
        </p:nvSpPr>
        <p:spPr>
          <a:xfrm>
            <a:off x="719998" y="2492999"/>
            <a:ext cx="9287373" cy="3116579"/>
          </a:xfrm>
          <a:prstGeom prst="rect">
            <a:avLst/>
          </a:prstGeom>
        </p:spPr>
        <p:txBody>
          <a:bodyPr wrap="square" lIns="0" tIns="0" rIns="0" bIns="0">
            <a:spAutoFit/>
          </a:bodyPr>
          <a:lstStyle>
            <a:lvl1pPr>
              <a:defRPr b="0" i="0">
                <a:solidFill>
                  <a:schemeClr val="tx1"/>
                </a:solidFill>
              </a:defRPr>
            </a:lvl1pPr>
          </a:lstStyle>
          <a:p>
            <a:endParaRPr/>
          </a:p>
        </p:txBody>
      </p:sp>
      <p:pic>
        <p:nvPicPr>
          <p:cNvPr id="28" name="Picture 27" descr="Shape, arrow&#10;&#10;Description automatically generated">
            <a:extLst>
              <a:ext uri="{FF2B5EF4-FFF2-40B4-BE49-F238E27FC236}">
                <a16:creationId xmlns:a16="http://schemas.microsoft.com/office/drawing/2014/main" id="{D4F18F41-29B9-D74D-90DB-3A8F1FE549B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11664" y="311403"/>
            <a:ext cx="1181100" cy="609600"/>
          </a:xfrm>
          <a:prstGeom prst="rect">
            <a:avLst/>
          </a:prstGeom>
        </p:spPr>
      </p:pic>
      <p:pic>
        <p:nvPicPr>
          <p:cNvPr id="5" name="Picture 4" descr="A view of the earth from space&#10;&#10;Description automatically generated with low confidence">
            <a:extLst>
              <a:ext uri="{FF2B5EF4-FFF2-40B4-BE49-F238E27FC236}">
                <a16:creationId xmlns:a16="http://schemas.microsoft.com/office/drawing/2014/main" id="{274E982F-404A-C749-930F-FCFB9C5248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96600" y="4622800"/>
            <a:ext cx="1295400" cy="2235200"/>
          </a:xfrm>
          <a:prstGeom prst="rect">
            <a:avLst/>
          </a:prstGeom>
        </p:spPr>
      </p:pic>
    </p:spTree>
    <p:extLst>
      <p:ext uri="{BB962C8B-B14F-4D97-AF65-F5344CB8AC3E}">
        <p14:creationId xmlns:p14="http://schemas.microsoft.com/office/powerpoint/2010/main" val="31620268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cap="none" baseline="0">
          <a:solidFill>
            <a:srgbClr val="00ABC5"/>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rowd&#10;&#10;Description automatically generated">
            <a:extLst>
              <a:ext uri="{FF2B5EF4-FFF2-40B4-BE49-F238E27FC236}">
                <a16:creationId xmlns:a16="http://schemas.microsoft.com/office/drawing/2014/main" id="{55A1C00F-631F-E64A-B054-200412879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2192000" cy="6858000"/>
          </a:xfrm>
          <a:prstGeom prst="rect">
            <a:avLst/>
          </a:prstGeom>
        </p:spPr>
      </p:pic>
      <p:pic>
        <p:nvPicPr>
          <p:cNvPr id="12" name="Picture 11" descr="Shape, arrow&#10;&#10;Description automatically generated">
            <a:extLst>
              <a:ext uri="{FF2B5EF4-FFF2-40B4-BE49-F238E27FC236}">
                <a16:creationId xmlns:a16="http://schemas.microsoft.com/office/drawing/2014/main" id="{B5EC9107-BA6A-9140-B3EE-93F608E29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304800"/>
            <a:ext cx="1952667" cy="1004229"/>
          </a:xfrm>
          <a:prstGeom prst="rect">
            <a:avLst/>
          </a:prstGeom>
        </p:spPr>
      </p:pic>
      <p:sp>
        <p:nvSpPr>
          <p:cNvPr id="13" name="object 2">
            <a:extLst>
              <a:ext uri="{FF2B5EF4-FFF2-40B4-BE49-F238E27FC236}">
                <a16:creationId xmlns:a16="http://schemas.microsoft.com/office/drawing/2014/main" id="{E2D471C6-C16D-DC49-931C-E4EF720FE144}"/>
              </a:ext>
            </a:extLst>
          </p:cNvPr>
          <p:cNvSpPr txBox="1">
            <a:spLocks/>
          </p:cNvSpPr>
          <p:nvPr/>
        </p:nvSpPr>
        <p:spPr>
          <a:xfrm>
            <a:off x="482844" y="304800"/>
            <a:ext cx="11419793" cy="1908856"/>
          </a:xfrm>
          <a:prstGeom prst="rect">
            <a:avLst/>
          </a:prstGeom>
        </p:spPr>
        <p:txBody>
          <a:bodyPr vert="horz" wrap="square" lIns="0" tIns="130175" rIns="0" bIns="0" rtlCol="0" anchor="t">
            <a:spAutoFit/>
          </a:bodyPr>
          <a:lstStyle>
            <a:lvl1pPr>
              <a:defRPr sz="5400" b="1" i="0">
                <a:solidFill>
                  <a:srgbClr val="005A83"/>
                </a:solidFill>
                <a:latin typeface="Calibri"/>
                <a:ea typeface="+mj-ea"/>
                <a:cs typeface="Calibri"/>
              </a:defRPr>
            </a:lvl1pPr>
          </a:lstStyle>
          <a:p>
            <a:pPr marL="12700" marR="5080">
              <a:lnSpc>
                <a:spcPts val="3500"/>
              </a:lnSpc>
              <a:spcBef>
                <a:spcPts val="1145"/>
              </a:spcBef>
            </a:pPr>
            <a:r>
              <a:rPr lang="en-NZ" sz="3600">
                <a:solidFill>
                  <a:srgbClr val="005A81"/>
                </a:solidFill>
                <a:ea typeface="+mn-ea"/>
              </a:rPr>
              <a:t>What happened at Queenstown – an </a:t>
            </a:r>
          </a:p>
          <a:p>
            <a:pPr marL="12700" marR="5080">
              <a:lnSpc>
                <a:spcPts val="3500"/>
              </a:lnSpc>
              <a:spcBef>
                <a:spcPts val="1145"/>
              </a:spcBef>
            </a:pPr>
            <a:r>
              <a:rPr lang="en-NZ" sz="3600">
                <a:solidFill>
                  <a:srgbClr val="005A81"/>
                </a:solidFill>
                <a:ea typeface="+mn-ea"/>
              </a:rPr>
              <a:t>object lesson for water supply authorities</a:t>
            </a:r>
          </a:p>
          <a:p>
            <a:pPr marL="12700" marR="5080"/>
            <a:endParaRPr lang="en-NZ" sz="1000">
              <a:solidFill>
                <a:srgbClr val="005A81"/>
              </a:solidFill>
              <a:ea typeface="+mn-ea"/>
            </a:endParaRPr>
          </a:p>
          <a:p>
            <a:pPr marL="12700" marR="5080"/>
            <a:r>
              <a:rPr lang="en-NZ" sz="1900">
                <a:solidFill>
                  <a:srgbClr val="005A81"/>
                </a:solidFill>
                <a:ea typeface="+mn-ea"/>
              </a:rPr>
              <a:t>Jim Graham | Chief Advisor, Water Science            India Eiloart | Senior Technical Advisor</a:t>
            </a:r>
            <a:endParaRPr lang="en-NZ" sz="1900">
              <a:solidFill>
                <a:srgbClr val="005A81"/>
              </a:solidFill>
              <a:ea typeface="Calibri"/>
            </a:endParaRPr>
          </a:p>
          <a:p>
            <a:pPr marL="12700" marR="5080"/>
            <a:r>
              <a:rPr lang="en-NZ" sz="1900">
                <a:solidFill>
                  <a:srgbClr val="005A81"/>
                </a:solidFill>
                <a:ea typeface="+mn-ea"/>
              </a:rPr>
              <a:t>Dr Michael Butchard | Medical Officer of Health, Acting Clinical Director, National Public Health Service, Southern</a:t>
            </a:r>
            <a:endParaRPr lang="en-NZ" sz="1900">
              <a:solidFill>
                <a:srgbClr val="00B1E3"/>
              </a:solidFill>
              <a:ea typeface="Calibri"/>
            </a:endParaRPr>
          </a:p>
        </p:txBody>
      </p:sp>
    </p:spTree>
    <p:extLst>
      <p:ext uri="{BB962C8B-B14F-4D97-AF65-F5344CB8AC3E}">
        <p14:creationId xmlns:p14="http://schemas.microsoft.com/office/powerpoint/2010/main" val="3596406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1127447" y="1846797"/>
            <a:ext cx="9614533" cy="4137030"/>
          </a:xfrm>
          <a:prstGeom prst="rect">
            <a:avLst/>
          </a:prstGeom>
        </p:spPr>
        <p:txBody>
          <a:bodyPr vert="horz" wrap="square" lIns="0" tIns="12700" rIns="0" bIns="0" rtlCol="0">
            <a:spAutoFit/>
          </a:bodyPr>
          <a:lstStyle/>
          <a:p>
            <a:pPr marL="12700" algn="ctr">
              <a:lnSpc>
                <a:spcPct val="100000"/>
              </a:lnSpc>
              <a:spcBef>
                <a:spcPts val="100"/>
              </a:spcBef>
            </a:pPr>
            <a:r>
              <a:rPr lang="en-NZ" spc="-15">
                <a:solidFill>
                  <a:schemeClr val="bg1">
                    <a:lumMod val="95000"/>
                  </a:schemeClr>
                </a:solidFill>
              </a:rPr>
              <a:t>Health led response</a:t>
            </a:r>
            <a:br>
              <a:rPr lang="en-NZ" spc="-15">
                <a:solidFill>
                  <a:schemeClr val="bg1">
                    <a:lumMod val="95000"/>
                  </a:schemeClr>
                </a:solidFill>
              </a:rPr>
            </a:br>
            <a:br>
              <a:rPr lang="en-NZ" spc="-15">
                <a:solidFill>
                  <a:schemeClr val="bg1">
                    <a:lumMod val="95000"/>
                  </a:schemeClr>
                </a:solidFill>
              </a:rPr>
            </a:br>
            <a:r>
              <a:rPr lang="en-NZ" sz="4000" spc="-15">
                <a:solidFill>
                  <a:schemeClr val="bg1">
                    <a:lumMod val="95000"/>
                  </a:schemeClr>
                </a:solidFill>
              </a:rPr>
              <a:t>Dr Michael Butchard</a:t>
            </a:r>
            <a:br>
              <a:rPr lang="en-NZ" sz="4000" spc="-15">
                <a:solidFill>
                  <a:schemeClr val="bg1">
                    <a:lumMod val="95000"/>
                  </a:schemeClr>
                </a:solidFill>
              </a:rPr>
            </a:br>
            <a:r>
              <a:rPr lang="en-NZ" sz="4000" spc="-15">
                <a:solidFill>
                  <a:schemeClr val="bg1">
                    <a:lumMod val="95000"/>
                  </a:schemeClr>
                </a:solidFill>
              </a:rPr>
              <a:t>Medical Officer of Health</a:t>
            </a:r>
            <a:br>
              <a:rPr lang="en-NZ" sz="4000" spc="-15">
                <a:solidFill>
                  <a:schemeClr val="bg1">
                    <a:lumMod val="95000"/>
                  </a:schemeClr>
                </a:solidFill>
              </a:rPr>
            </a:br>
            <a:r>
              <a:rPr lang="en-NZ" sz="4000" spc="-15">
                <a:solidFill>
                  <a:schemeClr val="bg1">
                    <a:lumMod val="95000"/>
                  </a:schemeClr>
                </a:solidFill>
              </a:rPr>
              <a:t>Acting Clinical Director</a:t>
            </a:r>
            <a:br>
              <a:rPr lang="en-NZ" sz="4000" spc="-15">
                <a:solidFill>
                  <a:schemeClr val="bg1">
                    <a:lumMod val="95000"/>
                  </a:schemeClr>
                </a:solidFill>
              </a:rPr>
            </a:br>
            <a:r>
              <a:rPr lang="en-NZ" sz="4000" spc="-15">
                <a:solidFill>
                  <a:schemeClr val="bg1">
                    <a:lumMod val="95000"/>
                  </a:schemeClr>
                </a:solidFill>
              </a:rPr>
              <a:t>National Public Health Service, Southern</a:t>
            </a:r>
            <a:endParaRPr sz="4000" spc="-15">
              <a:solidFill>
                <a:schemeClr val="bg1">
                  <a:lumMod val="95000"/>
                </a:schemeClr>
              </a:solidFill>
            </a:endParaRPr>
          </a:p>
        </p:txBody>
      </p:sp>
      <p:sp>
        <p:nvSpPr>
          <p:cNvPr id="11" name="Text Box 1">
            <a:extLst>
              <a:ext uri="{FF2B5EF4-FFF2-40B4-BE49-F238E27FC236}">
                <a16:creationId xmlns:a16="http://schemas.microsoft.com/office/drawing/2014/main" id="{3599AA01-6DD4-2045-99AD-5454066B53BB}"/>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824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DF61-E004-7B34-86D4-9EE50AB77197}"/>
              </a:ext>
            </a:extLst>
          </p:cNvPr>
          <p:cNvSpPr>
            <a:spLocks noGrp="1"/>
          </p:cNvSpPr>
          <p:nvPr>
            <p:ph type="title"/>
          </p:nvPr>
        </p:nvSpPr>
        <p:spPr/>
        <p:txBody>
          <a:bodyPr/>
          <a:lstStyle/>
          <a:p>
            <a:r>
              <a:rPr lang="en-NZ"/>
              <a:t>Health led investigations	</a:t>
            </a:r>
          </a:p>
        </p:txBody>
      </p:sp>
      <p:sp>
        <p:nvSpPr>
          <p:cNvPr id="3" name="Text Placeholder 2">
            <a:extLst>
              <a:ext uri="{FF2B5EF4-FFF2-40B4-BE49-F238E27FC236}">
                <a16:creationId xmlns:a16="http://schemas.microsoft.com/office/drawing/2014/main" id="{E7A8A075-4FF8-24CA-A1C7-D45312B2E666}"/>
              </a:ext>
            </a:extLst>
          </p:cNvPr>
          <p:cNvSpPr>
            <a:spLocks noGrp="1"/>
          </p:cNvSpPr>
          <p:nvPr>
            <p:ph type="body" idx="1"/>
          </p:nvPr>
        </p:nvSpPr>
        <p:spPr>
          <a:xfrm>
            <a:off x="707299" y="2040238"/>
            <a:ext cx="9287373" cy="4093428"/>
          </a:xfrm>
        </p:spPr>
        <p:txBody>
          <a:bodyPr/>
          <a:lstStyle/>
          <a:p>
            <a:pPr marL="342900" indent="-342900">
              <a:buFont typeface="Arial" panose="020B0604020202020204" pitchFamily="34" charset="0"/>
              <a:buChar char="•"/>
            </a:pPr>
            <a:r>
              <a:rPr lang="en-NZ" sz="3200" b="1">
                <a:latin typeface="+mj-lt"/>
                <a:cs typeface="Segoe UI" panose="020B0502040204020203" pitchFamily="34" charset="0"/>
              </a:rPr>
              <a:t>Epidemiological</a:t>
            </a:r>
          </a:p>
          <a:p>
            <a:pPr marL="800100" lvl="1" indent="-342900">
              <a:buFont typeface="Arial" panose="020B0604020202020204" pitchFamily="34" charset="0"/>
              <a:buChar char="•"/>
            </a:pPr>
            <a:r>
              <a:rPr lang="en-NZ" sz="2400">
                <a:latin typeface="+mj-lt"/>
                <a:cs typeface="Segoe UI" panose="020B0502040204020203" pitchFamily="34" charset="0"/>
              </a:rPr>
              <a:t>Epi curve</a:t>
            </a:r>
          </a:p>
          <a:p>
            <a:pPr marL="800100" lvl="1" indent="-342900">
              <a:buFont typeface="Arial" panose="020B0604020202020204" pitchFamily="34" charset="0"/>
              <a:buChar char="•"/>
            </a:pPr>
            <a:r>
              <a:rPr lang="en-NZ" sz="2400">
                <a:latin typeface="+mj-lt"/>
                <a:cs typeface="Segoe UI" panose="020B0502040204020203" pitchFamily="34" charset="0"/>
              </a:rPr>
              <a:t>Case investigations</a:t>
            </a:r>
          </a:p>
          <a:p>
            <a:pPr marL="342900" indent="-342900">
              <a:buFont typeface="Arial" panose="020B0604020202020204" pitchFamily="34" charset="0"/>
              <a:buChar char="•"/>
            </a:pPr>
            <a:endParaRPr lang="en-NZ" sz="2800" b="1">
              <a:latin typeface="+mj-lt"/>
              <a:cs typeface="Segoe UI" panose="020B0502040204020203" pitchFamily="34" charset="0"/>
            </a:endParaRPr>
          </a:p>
          <a:p>
            <a:pPr marL="342900" indent="-342900">
              <a:buFont typeface="Arial" panose="020B0604020202020204" pitchFamily="34" charset="0"/>
              <a:buChar char="•"/>
            </a:pPr>
            <a:r>
              <a:rPr lang="en-NZ" sz="3200" b="1">
                <a:latin typeface="+mj-lt"/>
                <a:cs typeface="Segoe UI" panose="020B0502040204020203" pitchFamily="34" charset="0"/>
              </a:rPr>
              <a:t>Environmental</a:t>
            </a:r>
          </a:p>
          <a:p>
            <a:pPr marL="800100" lvl="1" indent="-342900">
              <a:buFont typeface="Arial" panose="020B0604020202020204" pitchFamily="34" charset="0"/>
              <a:buChar char="•"/>
            </a:pPr>
            <a:r>
              <a:rPr lang="en-NZ" sz="2400">
                <a:latin typeface="+mj-lt"/>
                <a:cs typeface="Segoe UI" panose="020B0502040204020203" pitchFamily="34" charset="0"/>
              </a:rPr>
              <a:t>Geospatial mapping</a:t>
            </a:r>
          </a:p>
          <a:p>
            <a:pPr marL="342900" indent="-342900">
              <a:buFont typeface="Arial" panose="020B0604020202020204" pitchFamily="34" charset="0"/>
              <a:buChar char="•"/>
            </a:pPr>
            <a:endParaRPr lang="en-NZ" sz="2800" b="1">
              <a:latin typeface="+mj-lt"/>
              <a:cs typeface="Segoe UI" panose="020B0502040204020203" pitchFamily="34" charset="0"/>
            </a:endParaRPr>
          </a:p>
          <a:p>
            <a:pPr marL="342900" indent="-342900">
              <a:buFont typeface="Arial" panose="020B0604020202020204" pitchFamily="34" charset="0"/>
              <a:buChar char="•"/>
            </a:pPr>
            <a:r>
              <a:rPr lang="en-NZ" sz="3200" b="1">
                <a:latin typeface="+mj-lt"/>
                <a:cs typeface="Segoe UI" panose="020B0502040204020203" pitchFamily="34" charset="0"/>
              </a:rPr>
              <a:t>Laboratory</a:t>
            </a:r>
          </a:p>
          <a:p>
            <a:pPr marL="800100" lvl="1" indent="-342900">
              <a:buFont typeface="Arial" panose="020B0604020202020204" pitchFamily="34" charset="0"/>
              <a:buChar char="•"/>
            </a:pPr>
            <a:r>
              <a:rPr lang="en-NZ" sz="2400">
                <a:latin typeface="+mj-lt"/>
                <a:cs typeface="Segoe UI" panose="020B0502040204020203" pitchFamily="34" charset="0"/>
              </a:rPr>
              <a:t>Whole Genome Sequencing</a:t>
            </a:r>
          </a:p>
          <a:p>
            <a:endParaRPr lang="en-NZ"/>
          </a:p>
        </p:txBody>
      </p:sp>
      <p:pic>
        <p:nvPicPr>
          <p:cNvPr id="4" name="Picture 3">
            <a:extLst>
              <a:ext uri="{FF2B5EF4-FFF2-40B4-BE49-F238E27FC236}">
                <a16:creationId xmlns:a16="http://schemas.microsoft.com/office/drawing/2014/main" id="{0CACCAD4-2024-88D3-9361-11639E55DD16}"/>
              </a:ext>
            </a:extLst>
          </p:cNvPr>
          <p:cNvPicPr>
            <a:picLocks noChangeAspect="1"/>
          </p:cNvPicPr>
          <p:nvPr/>
        </p:nvPicPr>
        <p:blipFill>
          <a:blip r:embed="rId2"/>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2485344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DB8-D395-26C2-497C-3FF28C844FB0}"/>
              </a:ext>
            </a:extLst>
          </p:cNvPr>
          <p:cNvSpPr>
            <a:spLocks noGrp="1"/>
          </p:cNvSpPr>
          <p:nvPr>
            <p:ph type="title"/>
          </p:nvPr>
        </p:nvSpPr>
        <p:spPr>
          <a:xfrm>
            <a:off x="707299" y="535849"/>
            <a:ext cx="9287373" cy="677108"/>
          </a:xfrm>
        </p:spPr>
        <p:txBody>
          <a:bodyPr/>
          <a:lstStyle/>
          <a:p>
            <a:r>
              <a:rPr lang="en-NZ" sz="4400"/>
              <a:t>Epidemiological Investigation</a:t>
            </a:r>
          </a:p>
        </p:txBody>
      </p:sp>
      <p:pic>
        <p:nvPicPr>
          <p:cNvPr id="6" name="Picture 5" descr="A graph of a graph&#10;&#10;Description automatically generated with medium confidence">
            <a:extLst>
              <a:ext uri="{FF2B5EF4-FFF2-40B4-BE49-F238E27FC236}">
                <a16:creationId xmlns:a16="http://schemas.microsoft.com/office/drawing/2014/main" id="{B2A64E9C-13D7-04A4-1483-089606298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18" y="1276702"/>
            <a:ext cx="8250030" cy="5303591"/>
          </a:xfrm>
          <a:prstGeom prst="rect">
            <a:avLst/>
          </a:prstGeom>
        </p:spPr>
      </p:pic>
      <p:pic>
        <p:nvPicPr>
          <p:cNvPr id="3" name="Picture 2">
            <a:extLst>
              <a:ext uri="{FF2B5EF4-FFF2-40B4-BE49-F238E27FC236}">
                <a16:creationId xmlns:a16="http://schemas.microsoft.com/office/drawing/2014/main" id="{541046DA-A9DC-E115-0185-322415E51D1A}"/>
              </a:ext>
            </a:extLst>
          </p:cNvPr>
          <p:cNvPicPr>
            <a:picLocks noChangeAspect="1"/>
          </p:cNvPicPr>
          <p:nvPr/>
        </p:nvPicPr>
        <p:blipFill>
          <a:blip r:embed="rId3"/>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164159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77C3C9-FA4A-168E-E396-C0A4E3BB8385}"/>
              </a:ext>
            </a:extLst>
          </p:cNvPr>
          <p:cNvSpPr txBox="1"/>
          <p:nvPr/>
        </p:nvSpPr>
        <p:spPr>
          <a:xfrm>
            <a:off x="788690" y="6222221"/>
            <a:ext cx="8647535" cy="461665"/>
          </a:xfrm>
          <a:prstGeom prst="rect">
            <a:avLst/>
          </a:prstGeom>
          <a:noFill/>
        </p:spPr>
        <p:txBody>
          <a:bodyPr wrap="square" rtlCol="0">
            <a:spAutoFit/>
          </a:bodyPr>
          <a:lstStyle/>
          <a:p>
            <a:r>
              <a:rPr lang="en-US" sz="1200" b="0" i="0" u="none" strike="noStrike" baseline="0" err="1">
                <a:solidFill>
                  <a:schemeClr val="bg1">
                    <a:lumMod val="50000"/>
                  </a:schemeClr>
                </a:solidFill>
                <a:latin typeface="Calibri" panose="020F0502020204030204" pitchFamily="34" charset="0"/>
              </a:rPr>
              <a:t>EpiCurve</a:t>
            </a:r>
            <a:r>
              <a:rPr lang="en-US" sz="1200" b="0" i="0" u="none" strike="noStrike" baseline="0">
                <a:solidFill>
                  <a:schemeClr val="bg1">
                    <a:lumMod val="50000"/>
                  </a:schemeClr>
                </a:solidFill>
                <a:latin typeface="Calibri" panose="020F0502020204030204" pitchFamily="34" charset="0"/>
              </a:rPr>
              <a:t> of 66 confirmed and </a:t>
            </a:r>
            <a:r>
              <a:rPr lang="en-US" sz="1200">
                <a:solidFill>
                  <a:schemeClr val="bg1">
                    <a:lumMod val="50000"/>
                  </a:schemeClr>
                </a:solidFill>
                <a:latin typeface="Calibri" panose="020F0502020204030204" pitchFamily="34" charset="0"/>
              </a:rPr>
              <a:t>20</a:t>
            </a:r>
            <a:r>
              <a:rPr lang="en-US" sz="1200" b="0" i="0" u="none" strike="noStrike" baseline="0">
                <a:solidFill>
                  <a:schemeClr val="bg1">
                    <a:lumMod val="50000"/>
                  </a:schemeClr>
                </a:solidFill>
                <a:latin typeface="Calibri" panose="020F0502020204030204" pitchFamily="34" charset="0"/>
              </a:rPr>
              <a:t> probable cases of cryptosporidiosis with completed case investigations, from 10 August 2023 to 0810hrs </a:t>
            </a:r>
            <a:r>
              <a:rPr lang="en-US" sz="1200">
                <a:solidFill>
                  <a:schemeClr val="bg1">
                    <a:lumMod val="50000"/>
                  </a:schemeClr>
                </a:solidFill>
                <a:latin typeface="Calibri" panose="020F0502020204030204" pitchFamily="34" charset="0"/>
              </a:rPr>
              <a:t>13</a:t>
            </a:r>
            <a:r>
              <a:rPr lang="en-US" sz="1200" b="0" i="0" u="none" strike="noStrike" baseline="0">
                <a:solidFill>
                  <a:schemeClr val="bg1">
                    <a:lumMod val="50000"/>
                  </a:schemeClr>
                </a:solidFill>
                <a:latin typeface="Calibri" panose="020F0502020204030204" pitchFamily="34" charset="0"/>
              </a:rPr>
              <a:t> October 2023 (dotted line indicates the date boil water notice was issued).</a:t>
            </a:r>
            <a:endParaRPr lang="en-NZ" sz="1200">
              <a:solidFill>
                <a:schemeClr val="bg1">
                  <a:lumMod val="50000"/>
                </a:schemeClr>
              </a:solidFill>
            </a:endParaRPr>
          </a:p>
        </p:txBody>
      </p:sp>
      <p:pic>
        <p:nvPicPr>
          <p:cNvPr id="5" name="Picture 4" descr="A graph of a number of people&#10;&#10;Description automatically generated with medium confidence">
            <a:extLst>
              <a:ext uri="{FF2B5EF4-FFF2-40B4-BE49-F238E27FC236}">
                <a16:creationId xmlns:a16="http://schemas.microsoft.com/office/drawing/2014/main" id="{CC8387CB-2BCD-9635-C7D9-E830A063A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61" y="820132"/>
            <a:ext cx="8713162" cy="5377264"/>
          </a:xfrm>
          <a:prstGeom prst="rect">
            <a:avLst/>
          </a:prstGeom>
        </p:spPr>
      </p:pic>
      <p:pic>
        <p:nvPicPr>
          <p:cNvPr id="2" name="Picture 1">
            <a:extLst>
              <a:ext uri="{FF2B5EF4-FFF2-40B4-BE49-F238E27FC236}">
                <a16:creationId xmlns:a16="http://schemas.microsoft.com/office/drawing/2014/main" id="{6E8099B0-A2BE-328D-C7DB-64A48D70D9BE}"/>
              </a:ext>
            </a:extLst>
          </p:cNvPr>
          <p:cNvPicPr>
            <a:picLocks noChangeAspect="1"/>
          </p:cNvPicPr>
          <p:nvPr/>
        </p:nvPicPr>
        <p:blipFill>
          <a:blip r:embed="rId4"/>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254791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pic>
        <p:nvPicPr>
          <p:cNvPr id="6" name="Picture 5" descr="A graph of a number of cases&#10;&#10;Description automatically generated">
            <a:extLst>
              <a:ext uri="{FF2B5EF4-FFF2-40B4-BE49-F238E27FC236}">
                <a16:creationId xmlns:a16="http://schemas.microsoft.com/office/drawing/2014/main" id="{B8974AA9-4BE9-2C39-F9EF-D09B6631D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77" y="571101"/>
            <a:ext cx="10100178" cy="5509188"/>
          </a:xfrm>
          <a:prstGeom prst="rect">
            <a:avLst/>
          </a:prstGeom>
        </p:spPr>
      </p:pic>
      <p:pic>
        <p:nvPicPr>
          <p:cNvPr id="2" name="Picture 1">
            <a:extLst>
              <a:ext uri="{FF2B5EF4-FFF2-40B4-BE49-F238E27FC236}">
                <a16:creationId xmlns:a16="http://schemas.microsoft.com/office/drawing/2014/main" id="{9CAE9E5A-9D0E-51C0-71EE-A736774F2FF3}"/>
              </a:ext>
            </a:extLst>
          </p:cNvPr>
          <p:cNvPicPr>
            <a:picLocks noChangeAspect="1"/>
          </p:cNvPicPr>
          <p:nvPr/>
        </p:nvPicPr>
        <p:blipFill>
          <a:blip r:embed="rId4"/>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2745155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053C-706B-F793-C038-724D85147A21}"/>
              </a:ext>
            </a:extLst>
          </p:cNvPr>
          <p:cNvSpPr>
            <a:spLocks noGrp="1"/>
          </p:cNvSpPr>
          <p:nvPr>
            <p:ph type="title"/>
          </p:nvPr>
        </p:nvSpPr>
        <p:spPr>
          <a:xfrm>
            <a:off x="707299" y="535849"/>
            <a:ext cx="9287373" cy="677108"/>
          </a:xfrm>
        </p:spPr>
        <p:txBody>
          <a:bodyPr/>
          <a:lstStyle/>
          <a:p>
            <a:r>
              <a:rPr lang="en-NZ" sz="4400"/>
              <a:t>Case Interviews</a:t>
            </a:r>
          </a:p>
        </p:txBody>
      </p:sp>
      <p:sp>
        <p:nvSpPr>
          <p:cNvPr id="3" name="Text Placeholder 2">
            <a:extLst>
              <a:ext uri="{FF2B5EF4-FFF2-40B4-BE49-F238E27FC236}">
                <a16:creationId xmlns:a16="http://schemas.microsoft.com/office/drawing/2014/main" id="{4018B0DC-EFCB-7A39-740E-4E7C1F04D668}"/>
              </a:ext>
            </a:extLst>
          </p:cNvPr>
          <p:cNvSpPr>
            <a:spLocks noGrp="1"/>
          </p:cNvSpPr>
          <p:nvPr>
            <p:ph type="body" idx="1"/>
          </p:nvPr>
        </p:nvSpPr>
        <p:spPr>
          <a:xfrm>
            <a:off x="719998" y="1404595"/>
            <a:ext cx="9287373" cy="5447645"/>
          </a:xfrm>
        </p:spPr>
        <p:txBody>
          <a:bodyPr/>
          <a:lstStyle/>
          <a:p>
            <a:pPr marL="342900" indent="-342900">
              <a:buFont typeface="Arial" panose="020B0604020202020204" pitchFamily="34" charset="0"/>
              <a:buChar char="•"/>
            </a:pPr>
            <a:r>
              <a:rPr lang="en-NZ" sz="2400" b="1">
                <a:cs typeface="Segoe UI" panose="020B0502040204020203" pitchFamily="34" charset="0"/>
              </a:rPr>
              <a:t>Standard Case Investigation Form</a:t>
            </a:r>
          </a:p>
          <a:p>
            <a:pPr marL="800100" lvl="1" indent="-342900">
              <a:buFont typeface="Arial" panose="020B0604020202020204" pitchFamily="34" charset="0"/>
              <a:buChar char="•"/>
            </a:pPr>
            <a:r>
              <a:rPr lang="en-NZ" sz="2000">
                <a:cs typeface="Segoe UI" panose="020B0502040204020203" pitchFamily="34" charset="0"/>
              </a:rPr>
              <a:t>Vast majority of cases interviewed with standard Case Investigation Form</a:t>
            </a:r>
          </a:p>
          <a:p>
            <a:pPr marL="800100" lvl="1" indent="-342900">
              <a:buFont typeface="Arial" panose="020B0604020202020204" pitchFamily="34" charset="0"/>
              <a:buChar char="•"/>
            </a:pPr>
            <a:r>
              <a:rPr lang="en-NZ" sz="2000">
                <a:cs typeface="Segoe UI" panose="020B0502040204020203" pitchFamily="34" charset="0"/>
              </a:rPr>
              <a:t>No common source identified:</a:t>
            </a:r>
          </a:p>
          <a:p>
            <a:pPr marL="1257300" lvl="2" indent="-342900">
              <a:buFont typeface="Arial" panose="020B0604020202020204" pitchFamily="34" charset="0"/>
              <a:buChar char="•"/>
            </a:pPr>
            <a:r>
              <a:rPr lang="en-NZ" sz="2000">
                <a:cs typeface="Segoe UI" panose="020B0502040204020203" pitchFamily="34" charset="0"/>
              </a:rPr>
              <a:t>No common food or beverage, </a:t>
            </a:r>
          </a:p>
          <a:p>
            <a:pPr marL="1257300" lvl="2" indent="-342900">
              <a:buFont typeface="Arial" panose="020B0604020202020204" pitchFamily="34" charset="0"/>
              <a:buChar char="•"/>
            </a:pPr>
            <a:r>
              <a:rPr lang="en-NZ" sz="2000">
                <a:cs typeface="Segoe UI" panose="020B0502040204020203" pitchFamily="34" charset="0"/>
              </a:rPr>
              <a:t>No common food premises, events, or ski fields </a:t>
            </a:r>
          </a:p>
          <a:p>
            <a:pPr marL="1257300" lvl="2" indent="-342900">
              <a:buFont typeface="Arial" panose="020B0604020202020204" pitchFamily="34" charset="0"/>
              <a:buChar char="•"/>
            </a:pPr>
            <a:r>
              <a:rPr lang="en-NZ" sz="2000">
                <a:cs typeface="Segoe UI" panose="020B0502040204020203" pitchFamily="34" charset="0"/>
              </a:rPr>
              <a:t>No common food handler, </a:t>
            </a:r>
          </a:p>
          <a:p>
            <a:pPr marL="1257300" lvl="2" indent="-342900">
              <a:buFont typeface="Arial" panose="020B0604020202020204" pitchFamily="34" charset="0"/>
              <a:buChar char="•"/>
            </a:pPr>
            <a:r>
              <a:rPr lang="en-NZ" sz="2000">
                <a:cs typeface="Segoe UI" panose="020B0502040204020203" pitchFamily="34" charset="0"/>
              </a:rPr>
              <a:t>No common recreational water </a:t>
            </a:r>
          </a:p>
          <a:p>
            <a:pPr marL="1257300" lvl="2" indent="-342900">
              <a:buFont typeface="Arial" panose="020B0604020202020204" pitchFamily="34" charset="0"/>
              <a:buChar char="•"/>
            </a:pPr>
            <a:r>
              <a:rPr lang="en-NZ" sz="2000">
                <a:cs typeface="Segoe UI" panose="020B0502040204020203" pitchFamily="34" charset="0"/>
              </a:rPr>
              <a:t>Contact with farm animals rare</a:t>
            </a:r>
          </a:p>
          <a:p>
            <a:pPr marL="1257300" lvl="2" indent="-342900">
              <a:buFont typeface="Arial" panose="020B0604020202020204" pitchFamily="34" charset="0"/>
              <a:buChar char="•"/>
            </a:pPr>
            <a:endParaRPr lang="en-NZ" sz="2400">
              <a:cs typeface="Segoe UI" panose="020B0502040204020203" pitchFamily="34" charset="0"/>
            </a:endParaRPr>
          </a:p>
          <a:p>
            <a:pPr marL="342900" indent="-342900">
              <a:buFont typeface="Arial" panose="020B0604020202020204" pitchFamily="34" charset="0"/>
              <a:buChar char="•"/>
            </a:pPr>
            <a:r>
              <a:rPr lang="en-NZ" sz="2400" b="1">
                <a:cs typeface="Segoe UI" panose="020B0502040204020203" pitchFamily="34" charset="0"/>
              </a:rPr>
              <a:t>Extended hypothesis generating questionnaire</a:t>
            </a:r>
          </a:p>
          <a:p>
            <a:pPr marL="800100" lvl="1" indent="-342900">
              <a:buFont typeface="Arial" panose="020B0604020202020204" pitchFamily="34" charset="0"/>
              <a:buChar char="•"/>
            </a:pPr>
            <a:r>
              <a:rPr lang="en-NZ" sz="2000">
                <a:cs typeface="Segoe UI" panose="020B0502040204020203" pitchFamily="34" charset="0"/>
              </a:rPr>
              <a:t>32 primary confirmed cases completed an extended hypothesis generating questionnaire</a:t>
            </a:r>
          </a:p>
          <a:p>
            <a:pPr marL="1257300" lvl="2" indent="-342900">
              <a:buFont typeface="Arial" panose="020B0604020202020204" pitchFamily="34" charset="0"/>
              <a:buChar char="•"/>
            </a:pPr>
            <a:r>
              <a:rPr lang="en-NZ" sz="2000">
                <a:cs typeface="Segoe UI" panose="020B0502040204020203" pitchFamily="34" charset="0"/>
              </a:rPr>
              <a:t>Food and beverage consumption matched expected patterns</a:t>
            </a:r>
          </a:p>
          <a:p>
            <a:pPr marL="1714500" lvl="3" indent="-342900">
              <a:buFont typeface="Arial" panose="020B0604020202020204" pitchFamily="34" charset="0"/>
              <a:buChar char="•"/>
            </a:pPr>
            <a:r>
              <a:rPr lang="en-NZ" sz="2000">
                <a:cs typeface="Segoe UI" panose="020B0502040204020203" pitchFamily="34" charset="0"/>
              </a:rPr>
              <a:t>No single types or sources identified</a:t>
            </a:r>
          </a:p>
          <a:p>
            <a:pPr marL="1257300" lvl="2" indent="-342900">
              <a:buFont typeface="Arial" panose="020B0604020202020204" pitchFamily="34" charset="0"/>
              <a:buChar char="•"/>
            </a:pPr>
            <a:r>
              <a:rPr lang="en-NZ" sz="2000">
                <a:cs typeface="Segoe UI" panose="020B0502040204020203" pitchFamily="34" charset="0"/>
              </a:rPr>
              <a:t>All 32 exposed to Two-Mile drinking water supply or the mixing zone. </a:t>
            </a:r>
          </a:p>
          <a:p>
            <a:endParaRPr lang="en-NZ" sz="2400" b="1">
              <a:cs typeface="Segoe UI" panose="020B0502040204020203" pitchFamily="34" charset="0"/>
            </a:endParaRPr>
          </a:p>
          <a:p>
            <a:endParaRPr lang="en-NZ"/>
          </a:p>
        </p:txBody>
      </p:sp>
      <p:pic>
        <p:nvPicPr>
          <p:cNvPr id="4" name="Picture 3">
            <a:extLst>
              <a:ext uri="{FF2B5EF4-FFF2-40B4-BE49-F238E27FC236}">
                <a16:creationId xmlns:a16="http://schemas.microsoft.com/office/drawing/2014/main" id="{CB1AC9D0-3B3D-593E-F5DB-CD7BCE9E64AC}"/>
              </a:ext>
            </a:extLst>
          </p:cNvPr>
          <p:cNvPicPr>
            <a:picLocks noChangeAspect="1"/>
          </p:cNvPicPr>
          <p:nvPr/>
        </p:nvPicPr>
        <p:blipFill>
          <a:blip r:embed="rId2"/>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988578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1E97-2E69-90CC-66F2-06CECD60E8C7}"/>
              </a:ext>
            </a:extLst>
          </p:cNvPr>
          <p:cNvSpPr>
            <a:spLocks noGrp="1"/>
          </p:cNvSpPr>
          <p:nvPr>
            <p:ph type="title"/>
          </p:nvPr>
        </p:nvSpPr>
        <p:spPr>
          <a:xfrm>
            <a:off x="707299" y="535849"/>
            <a:ext cx="9287373" cy="677108"/>
          </a:xfrm>
        </p:spPr>
        <p:txBody>
          <a:bodyPr/>
          <a:lstStyle/>
          <a:p>
            <a:r>
              <a:rPr lang="en-NZ" sz="4400"/>
              <a:t>Food Premises</a:t>
            </a:r>
          </a:p>
        </p:txBody>
      </p:sp>
      <p:pic>
        <p:nvPicPr>
          <p:cNvPr id="5" name="Picture 4" descr="A screen shot of a graph&#10;&#10;Description automatically generated">
            <a:extLst>
              <a:ext uri="{FF2B5EF4-FFF2-40B4-BE49-F238E27FC236}">
                <a16:creationId xmlns:a16="http://schemas.microsoft.com/office/drawing/2014/main" id="{B623F8D4-70AA-81E5-B194-450411606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57" y="1194318"/>
            <a:ext cx="9119320" cy="5319604"/>
          </a:xfrm>
          <a:prstGeom prst="rect">
            <a:avLst/>
          </a:prstGeom>
        </p:spPr>
      </p:pic>
      <p:pic>
        <p:nvPicPr>
          <p:cNvPr id="3" name="Picture 2">
            <a:extLst>
              <a:ext uri="{FF2B5EF4-FFF2-40B4-BE49-F238E27FC236}">
                <a16:creationId xmlns:a16="http://schemas.microsoft.com/office/drawing/2014/main" id="{A42F967A-69B7-3481-FBC1-BE9E19E46EA4}"/>
              </a:ext>
            </a:extLst>
          </p:cNvPr>
          <p:cNvPicPr>
            <a:picLocks noChangeAspect="1"/>
          </p:cNvPicPr>
          <p:nvPr/>
        </p:nvPicPr>
        <p:blipFill>
          <a:blip r:embed="rId3"/>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362104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45CC-CE6A-8F9C-1334-48702B04D7BD}"/>
              </a:ext>
            </a:extLst>
          </p:cNvPr>
          <p:cNvSpPr>
            <a:spLocks noGrp="1"/>
          </p:cNvSpPr>
          <p:nvPr>
            <p:ph type="title"/>
          </p:nvPr>
        </p:nvSpPr>
        <p:spPr>
          <a:xfrm>
            <a:off x="707299" y="535849"/>
            <a:ext cx="9287373" cy="584775"/>
          </a:xfrm>
        </p:spPr>
        <p:txBody>
          <a:bodyPr/>
          <a:lstStyle/>
          <a:p>
            <a:r>
              <a:rPr lang="en-NZ" sz="3800"/>
              <a:t>Connection to Two-Mile Distribution Zone</a:t>
            </a:r>
          </a:p>
        </p:txBody>
      </p:sp>
      <p:pic>
        <p:nvPicPr>
          <p:cNvPr id="5" name="Picture 4" descr="A graph with green squares and numbers&#10;&#10;Description automatically generated">
            <a:extLst>
              <a:ext uri="{FF2B5EF4-FFF2-40B4-BE49-F238E27FC236}">
                <a16:creationId xmlns:a16="http://schemas.microsoft.com/office/drawing/2014/main" id="{87CACE6F-E533-25BA-9B22-C53671BE7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99" y="1910233"/>
            <a:ext cx="8573696" cy="3810532"/>
          </a:xfrm>
          <a:prstGeom prst="rect">
            <a:avLst/>
          </a:prstGeom>
        </p:spPr>
      </p:pic>
      <p:pic>
        <p:nvPicPr>
          <p:cNvPr id="3" name="Picture 2">
            <a:extLst>
              <a:ext uri="{FF2B5EF4-FFF2-40B4-BE49-F238E27FC236}">
                <a16:creationId xmlns:a16="http://schemas.microsoft.com/office/drawing/2014/main" id="{CC94C78D-5CCE-E5E4-763E-BFF082AD352D}"/>
              </a:ext>
            </a:extLst>
          </p:cNvPr>
          <p:cNvPicPr>
            <a:picLocks noChangeAspect="1"/>
          </p:cNvPicPr>
          <p:nvPr/>
        </p:nvPicPr>
        <p:blipFill>
          <a:blip r:embed="rId3"/>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2330448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70ADF-419F-F70F-C1FE-659E2943E95F}"/>
              </a:ext>
            </a:extLst>
          </p:cNvPr>
          <p:cNvPicPr>
            <a:picLocks noChangeAspect="1"/>
          </p:cNvPicPr>
          <p:nvPr/>
        </p:nvPicPr>
        <p:blipFill>
          <a:blip r:embed="rId2"/>
          <a:stretch>
            <a:fillRect/>
          </a:stretch>
        </p:blipFill>
        <p:spPr>
          <a:xfrm>
            <a:off x="9639300" y="300154"/>
            <a:ext cx="2422247" cy="848360"/>
          </a:xfrm>
          <a:prstGeom prst="rect">
            <a:avLst/>
          </a:prstGeom>
        </p:spPr>
      </p:pic>
      <p:sp>
        <p:nvSpPr>
          <p:cNvPr id="3" name="Text Placeholder 2">
            <a:extLst>
              <a:ext uri="{FF2B5EF4-FFF2-40B4-BE49-F238E27FC236}">
                <a16:creationId xmlns:a16="http://schemas.microsoft.com/office/drawing/2014/main" id="{F6737AE6-DAF2-4EB0-5561-9320FC9DE3F9}"/>
              </a:ext>
            </a:extLst>
          </p:cNvPr>
          <p:cNvSpPr>
            <a:spLocks noGrp="1"/>
          </p:cNvSpPr>
          <p:nvPr>
            <p:ph type="body" idx="1"/>
          </p:nvPr>
        </p:nvSpPr>
        <p:spPr/>
        <p:txBody>
          <a:bodyPr/>
          <a:lstStyle/>
          <a:p>
            <a:endParaRPr lang="en-NZ"/>
          </a:p>
        </p:txBody>
      </p:sp>
      <p:pic>
        <p:nvPicPr>
          <p:cNvPr id="5" name="Picture 4">
            <a:extLst>
              <a:ext uri="{FF2B5EF4-FFF2-40B4-BE49-F238E27FC236}">
                <a16:creationId xmlns:a16="http://schemas.microsoft.com/office/drawing/2014/main" id="{6D39B776-197A-A82C-9776-18CD0E2DA99F}"/>
              </a:ext>
            </a:extLst>
          </p:cNvPr>
          <p:cNvPicPr>
            <a:picLocks noChangeAspect="1"/>
          </p:cNvPicPr>
          <p:nvPr/>
        </p:nvPicPr>
        <p:blipFill rotWithShape="1">
          <a:blip r:embed="rId3"/>
          <a:srcRect t="12371" r="3544" b="4912"/>
          <a:stretch/>
        </p:blipFill>
        <p:spPr>
          <a:xfrm>
            <a:off x="0" y="848412"/>
            <a:ext cx="11764651" cy="5674936"/>
          </a:xfrm>
          <a:prstGeom prst="rect">
            <a:avLst/>
          </a:prstGeom>
        </p:spPr>
      </p:pic>
      <p:sp>
        <p:nvSpPr>
          <p:cNvPr id="6" name="Title 1">
            <a:extLst>
              <a:ext uri="{FF2B5EF4-FFF2-40B4-BE49-F238E27FC236}">
                <a16:creationId xmlns:a16="http://schemas.microsoft.com/office/drawing/2014/main" id="{1BED34CE-04BF-9CA0-EF7C-8A4806C2F254}"/>
              </a:ext>
            </a:extLst>
          </p:cNvPr>
          <p:cNvSpPr>
            <a:spLocks noGrp="1"/>
          </p:cNvSpPr>
          <p:nvPr>
            <p:ph type="title"/>
          </p:nvPr>
        </p:nvSpPr>
        <p:spPr>
          <a:xfrm>
            <a:off x="537325" y="47131"/>
            <a:ext cx="9278236" cy="677108"/>
          </a:xfrm>
        </p:spPr>
        <p:txBody>
          <a:bodyPr/>
          <a:lstStyle/>
          <a:p>
            <a:r>
              <a:rPr lang="en-NZ" sz="4400"/>
              <a:t>Geospatial mapping</a:t>
            </a:r>
          </a:p>
        </p:txBody>
      </p:sp>
    </p:spTree>
    <p:extLst>
      <p:ext uri="{BB962C8B-B14F-4D97-AF65-F5344CB8AC3E}">
        <p14:creationId xmlns:p14="http://schemas.microsoft.com/office/powerpoint/2010/main" val="1898473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12F776-4668-93D0-7BDC-42139B5CAA4E}"/>
              </a:ext>
            </a:extLst>
          </p:cNvPr>
          <p:cNvPicPr>
            <a:picLocks noChangeAspect="1"/>
          </p:cNvPicPr>
          <p:nvPr/>
        </p:nvPicPr>
        <p:blipFill>
          <a:blip r:embed="rId2"/>
          <a:stretch>
            <a:fillRect/>
          </a:stretch>
        </p:blipFill>
        <p:spPr>
          <a:xfrm>
            <a:off x="9639300" y="300154"/>
            <a:ext cx="2422247" cy="848360"/>
          </a:xfrm>
          <a:prstGeom prst="rect">
            <a:avLst/>
          </a:prstGeom>
        </p:spPr>
      </p:pic>
      <p:sp>
        <p:nvSpPr>
          <p:cNvPr id="3" name="Text Placeholder 2">
            <a:extLst>
              <a:ext uri="{FF2B5EF4-FFF2-40B4-BE49-F238E27FC236}">
                <a16:creationId xmlns:a16="http://schemas.microsoft.com/office/drawing/2014/main" id="{9DC4DE9F-46EB-4CE8-BBEB-147914D6E88E}"/>
              </a:ext>
            </a:extLst>
          </p:cNvPr>
          <p:cNvSpPr>
            <a:spLocks noGrp="1"/>
          </p:cNvSpPr>
          <p:nvPr>
            <p:ph type="body" idx="1"/>
          </p:nvPr>
        </p:nvSpPr>
        <p:spPr/>
        <p:txBody>
          <a:bodyPr/>
          <a:lstStyle/>
          <a:p>
            <a:endParaRPr lang="en-NZ"/>
          </a:p>
        </p:txBody>
      </p:sp>
      <p:pic>
        <p:nvPicPr>
          <p:cNvPr id="5" name="Picture 4">
            <a:extLst>
              <a:ext uri="{FF2B5EF4-FFF2-40B4-BE49-F238E27FC236}">
                <a16:creationId xmlns:a16="http://schemas.microsoft.com/office/drawing/2014/main" id="{CA050DF7-A253-E8BD-ED64-BCBA89D78B10}"/>
              </a:ext>
            </a:extLst>
          </p:cNvPr>
          <p:cNvPicPr>
            <a:picLocks noChangeAspect="1"/>
          </p:cNvPicPr>
          <p:nvPr/>
        </p:nvPicPr>
        <p:blipFill rotWithShape="1">
          <a:blip r:embed="rId3"/>
          <a:srcRect t="12371" r="3505" b="4879"/>
          <a:stretch/>
        </p:blipFill>
        <p:spPr>
          <a:xfrm>
            <a:off x="0" y="848412"/>
            <a:ext cx="11764652" cy="5674936"/>
          </a:xfrm>
          <a:prstGeom prst="rect">
            <a:avLst/>
          </a:prstGeom>
        </p:spPr>
      </p:pic>
    </p:spTree>
    <p:extLst>
      <p:ext uri="{BB962C8B-B14F-4D97-AF65-F5344CB8AC3E}">
        <p14:creationId xmlns:p14="http://schemas.microsoft.com/office/powerpoint/2010/main" val="234820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298833-3E85-0CC3-E6E9-53E5F3F5557C}"/>
              </a:ext>
            </a:extLst>
          </p:cNvPr>
          <p:cNvPicPr>
            <a:picLocks noChangeAspect="1"/>
          </p:cNvPicPr>
          <p:nvPr/>
        </p:nvPicPr>
        <p:blipFill>
          <a:blip r:embed="rId3"/>
          <a:stretch>
            <a:fillRect/>
          </a:stretch>
        </p:blipFill>
        <p:spPr>
          <a:xfrm rot="476440">
            <a:off x="3519424" y="575241"/>
            <a:ext cx="4083871" cy="5723309"/>
          </a:xfrm>
          <a:prstGeom prst="rect">
            <a:avLst/>
          </a:prstGeom>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23744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312FC0-06E8-2D1C-F33B-DF62D97812EA}"/>
              </a:ext>
            </a:extLst>
          </p:cNvPr>
          <p:cNvPicPr>
            <a:picLocks noChangeAspect="1"/>
          </p:cNvPicPr>
          <p:nvPr/>
        </p:nvPicPr>
        <p:blipFill>
          <a:blip r:embed="rId2"/>
          <a:stretch>
            <a:fillRect/>
          </a:stretch>
        </p:blipFill>
        <p:spPr>
          <a:xfrm>
            <a:off x="9639300" y="300154"/>
            <a:ext cx="2422247" cy="848360"/>
          </a:xfrm>
          <a:prstGeom prst="rect">
            <a:avLst/>
          </a:prstGeom>
        </p:spPr>
      </p:pic>
      <p:sp>
        <p:nvSpPr>
          <p:cNvPr id="3" name="Text Placeholder 2">
            <a:extLst>
              <a:ext uri="{FF2B5EF4-FFF2-40B4-BE49-F238E27FC236}">
                <a16:creationId xmlns:a16="http://schemas.microsoft.com/office/drawing/2014/main" id="{46E5CF73-3041-1630-BDE4-8D93779F3A48}"/>
              </a:ext>
            </a:extLst>
          </p:cNvPr>
          <p:cNvSpPr>
            <a:spLocks noGrp="1"/>
          </p:cNvSpPr>
          <p:nvPr>
            <p:ph type="body" idx="1"/>
          </p:nvPr>
        </p:nvSpPr>
        <p:spPr/>
        <p:txBody>
          <a:bodyPr/>
          <a:lstStyle/>
          <a:p>
            <a:endParaRPr lang="en-NZ"/>
          </a:p>
        </p:txBody>
      </p:sp>
      <p:pic>
        <p:nvPicPr>
          <p:cNvPr id="5" name="Picture 4">
            <a:extLst>
              <a:ext uri="{FF2B5EF4-FFF2-40B4-BE49-F238E27FC236}">
                <a16:creationId xmlns:a16="http://schemas.microsoft.com/office/drawing/2014/main" id="{8C969599-CA97-F361-1032-5905FC1AC0EE}"/>
              </a:ext>
            </a:extLst>
          </p:cNvPr>
          <p:cNvPicPr>
            <a:picLocks noChangeAspect="1"/>
          </p:cNvPicPr>
          <p:nvPr/>
        </p:nvPicPr>
        <p:blipFill rotWithShape="1">
          <a:blip r:embed="rId3"/>
          <a:srcRect t="12096" r="3659" b="4743"/>
          <a:stretch/>
        </p:blipFill>
        <p:spPr>
          <a:xfrm>
            <a:off x="0" y="829559"/>
            <a:ext cx="11745798" cy="5703216"/>
          </a:xfrm>
          <a:prstGeom prst="rect">
            <a:avLst/>
          </a:prstGeom>
        </p:spPr>
      </p:pic>
    </p:spTree>
    <p:extLst>
      <p:ext uri="{BB962C8B-B14F-4D97-AF65-F5344CB8AC3E}">
        <p14:creationId xmlns:p14="http://schemas.microsoft.com/office/powerpoint/2010/main" val="1665799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4ED33B-8D4E-F068-4BE4-11A979157025}"/>
              </a:ext>
            </a:extLst>
          </p:cNvPr>
          <p:cNvPicPr>
            <a:picLocks noChangeAspect="1"/>
          </p:cNvPicPr>
          <p:nvPr/>
        </p:nvPicPr>
        <p:blipFill>
          <a:blip r:embed="rId2"/>
          <a:stretch>
            <a:fillRect/>
          </a:stretch>
        </p:blipFill>
        <p:spPr>
          <a:xfrm>
            <a:off x="9639300" y="300154"/>
            <a:ext cx="2422247" cy="848360"/>
          </a:xfrm>
          <a:prstGeom prst="rect">
            <a:avLst/>
          </a:prstGeom>
        </p:spPr>
      </p:pic>
      <p:sp>
        <p:nvSpPr>
          <p:cNvPr id="3" name="Text Placeholder 2">
            <a:extLst>
              <a:ext uri="{FF2B5EF4-FFF2-40B4-BE49-F238E27FC236}">
                <a16:creationId xmlns:a16="http://schemas.microsoft.com/office/drawing/2014/main" id="{7EF13494-66AB-796D-F5EA-CB138CB5D451}"/>
              </a:ext>
            </a:extLst>
          </p:cNvPr>
          <p:cNvSpPr>
            <a:spLocks noGrp="1"/>
          </p:cNvSpPr>
          <p:nvPr>
            <p:ph type="body" idx="1"/>
          </p:nvPr>
        </p:nvSpPr>
        <p:spPr/>
        <p:txBody>
          <a:bodyPr/>
          <a:lstStyle/>
          <a:p>
            <a:endParaRPr lang="en-NZ"/>
          </a:p>
        </p:txBody>
      </p:sp>
      <p:pic>
        <p:nvPicPr>
          <p:cNvPr id="5" name="Picture 4">
            <a:extLst>
              <a:ext uri="{FF2B5EF4-FFF2-40B4-BE49-F238E27FC236}">
                <a16:creationId xmlns:a16="http://schemas.microsoft.com/office/drawing/2014/main" id="{C0A88296-DF0E-C357-F00F-BD0DE5074D35}"/>
              </a:ext>
            </a:extLst>
          </p:cNvPr>
          <p:cNvPicPr>
            <a:picLocks noChangeAspect="1"/>
          </p:cNvPicPr>
          <p:nvPr/>
        </p:nvPicPr>
        <p:blipFill rotWithShape="1">
          <a:blip r:embed="rId3"/>
          <a:srcRect t="11959" r="3505" b="4742"/>
          <a:stretch/>
        </p:blipFill>
        <p:spPr>
          <a:xfrm>
            <a:off x="0" y="820132"/>
            <a:ext cx="11764652" cy="5712643"/>
          </a:xfrm>
          <a:prstGeom prst="rect">
            <a:avLst/>
          </a:prstGeom>
        </p:spPr>
      </p:pic>
    </p:spTree>
    <p:extLst>
      <p:ext uri="{BB962C8B-B14F-4D97-AF65-F5344CB8AC3E}">
        <p14:creationId xmlns:p14="http://schemas.microsoft.com/office/powerpoint/2010/main" val="401657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329C6-C2B0-317F-ABD1-F95300B17E04}"/>
              </a:ext>
            </a:extLst>
          </p:cNvPr>
          <p:cNvPicPr>
            <a:picLocks noChangeAspect="1"/>
          </p:cNvPicPr>
          <p:nvPr/>
        </p:nvPicPr>
        <p:blipFill>
          <a:blip r:embed="rId2"/>
          <a:stretch>
            <a:fillRect/>
          </a:stretch>
        </p:blipFill>
        <p:spPr>
          <a:xfrm>
            <a:off x="9639300" y="300154"/>
            <a:ext cx="2422247" cy="848360"/>
          </a:xfrm>
          <a:prstGeom prst="rect">
            <a:avLst/>
          </a:prstGeom>
        </p:spPr>
      </p:pic>
      <p:sp>
        <p:nvSpPr>
          <p:cNvPr id="3" name="Text Placeholder 2">
            <a:extLst>
              <a:ext uri="{FF2B5EF4-FFF2-40B4-BE49-F238E27FC236}">
                <a16:creationId xmlns:a16="http://schemas.microsoft.com/office/drawing/2014/main" id="{42640BDC-A633-17FC-280C-992DD4BEE6D4}"/>
              </a:ext>
            </a:extLst>
          </p:cNvPr>
          <p:cNvSpPr>
            <a:spLocks noGrp="1"/>
          </p:cNvSpPr>
          <p:nvPr>
            <p:ph type="body" idx="1"/>
          </p:nvPr>
        </p:nvSpPr>
        <p:spPr/>
        <p:txBody>
          <a:bodyPr/>
          <a:lstStyle/>
          <a:p>
            <a:endParaRPr lang="en-NZ"/>
          </a:p>
        </p:txBody>
      </p:sp>
      <p:pic>
        <p:nvPicPr>
          <p:cNvPr id="5" name="Picture 4">
            <a:extLst>
              <a:ext uri="{FF2B5EF4-FFF2-40B4-BE49-F238E27FC236}">
                <a16:creationId xmlns:a16="http://schemas.microsoft.com/office/drawing/2014/main" id="{9724EE84-CDB9-D8FB-EB22-ED50E97AA5E3}"/>
              </a:ext>
            </a:extLst>
          </p:cNvPr>
          <p:cNvPicPr>
            <a:picLocks noChangeAspect="1"/>
          </p:cNvPicPr>
          <p:nvPr/>
        </p:nvPicPr>
        <p:blipFill rotWithShape="1">
          <a:blip r:embed="rId3"/>
          <a:srcRect t="12096" r="3659" b="4742"/>
          <a:stretch/>
        </p:blipFill>
        <p:spPr>
          <a:xfrm>
            <a:off x="0" y="829558"/>
            <a:ext cx="11745798" cy="5703217"/>
          </a:xfrm>
          <a:prstGeom prst="rect">
            <a:avLst/>
          </a:prstGeom>
        </p:spPr>
      </p:pic>
    </p:spTree>
    <p:extLst>
      <p:ext uri="{BB962C8B-B14F-4D97-AF65-F5344CB8AC3E}">
        <p14:creationId xmlns:p14="http://schemas.microsoft.com/office/powerpoint/2010/main" val="1049697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4ACA-6C8D-D5A0-E2B3-F17AFEE81599}"/>
              </a:ext>
            </a:extLst>
          </p:cNvPr>
          <p:cNvSpPr>
            <a:spLocks noGrp="1"/>
          </p:cNvSpPr>
          <p:nvPr>
            <p:ph type="title"/>
          </p:nvPr>
        </p:nvSpPr>
        <p:spPr/>
        <p:txBody>
          <a:bodyPr/>
          <a:lstStyle/>
          <a:p>
            <a:r>
              <a:rPr lang="en-NZ"/>
              <a:t>Geospatial mapping </a:t>
            </a:r>
          </a:p>
        </p:txBody>
      </p:sp>
      <p:sp>
        <p:nvSpPr>
          <p:cNvPr id="3" name="Text Placeholder 2">
            <a:extLst>
              <a:ext uri="{FF2B5EF4-FFF2-40B4-BE49-F238E27FC236}">
                <a16:creationId xmlns:a16="http://schemas.microsoft.com/office/drawing/2014/main" id="{53A0AA17-E176-B57D-5EC8-0B9E61F43D3F}"/>
              </a:ext>
            </a:extLst>
          </p:cNvPr>
          <p:cNvSpPr>
            <a:spLocks noGrp="1"/>
          </p:cNvSpPr>
          <p:nvPr>
            <p:ph type="body" idx="1"/>
          </p:nvPr>
        </p:nvSpPr>
        <p:spPr>
          <a:xfrm>
            <a:off x="707299" y="2075748"/>
            <a:ext cx="9287373" cy="3939540"/>
          </a:xfrm>
        </p:spPr>
        <p:txBody>
          <a:bodyPr/>
          <a:lstStyle/>
          <a:p>
            <a:pPr marL="342900" indent="-342900">
              <a:buFont typeface="Arial" panose="020B0604020202020204" pitchFamily="34" charset="0"/>
              <a:buChar char="•"/>
            </a:pPr>
            <a:r>
              <a:rPr lang="en-NZ" sz="2400">
                <a:latin typeface="+mj-lt"/>
                <a:cs typeface="Segoe UI" panose="020B0502040204020203" pitchFamily="34" charset="0"/>
              </a:rPr>
              <a:t>Distribution of cases was rapid and widely distributed</a:t>
            </a:r>
          </a:p>
          <a:p>
            <a:pPr marL="342900" indent="-342900">
              <a:buFont typeface="Arial" panose="020B0604020202020204" pitchFamily="34" charset="0"/>
              <a:buChar char="•"/>
            </a:pPr>
            <a:endParaRPr lang="en-NZ" sz="2400">
              <a:latin typeface="+mj-lt"/>
              <a:cs typeface="Segoe UI" panose="020B0502040204020203" pitchFamily="34" charset="0"/>
            </a:endParaRPr>
          </a:p>
          <a:p>
            <a:pPr marL="342900" indent="-342900">
              <a:buFont typeface="Arial" panose="020B0604020202020204" pitchFamily="34" charset="0"/>
              <a:buChar char="•"/>
            </a:pPr>
            <a:r>
              <a:rPr lang="en-NZ" sz="2400">
                <a:latin typeface="+mj-lt"/>
                <a:cs typeface="Segoe UI" panose="020B0502040204020203" pitchFamily="34" charset="0"/>
              </a:rPr>
              <a:t>Localised contamination event in distal reticulation network unlikely</a:t>
            </a:r>
          </a:p>
          <a:p>
            <a:pPr marL="342900" indent="-342900">
              <a:buFont typeface="Arial" panose="020B0604020202020204" pitchFamily="34" charset="0"/>
              <a:buChar char="•"/>
            </a:pPr>
            <a:endParaRPr lang="en-NZ" sz="2400">
              <a:latin typeface="+mj-lt"/>
              <a:cs typeface="Segoe UI" panose="020B0502040204020203" pitchFamily="34" charset="0"/>
            </a:endParaRPr>
          </a:p>
          <a:p>
            <a:pPr marL="342900" indent="-342900">
              <a:buFont typeface="Arial" panose="020B0604020202020204" pitchFamily="34" charset="0"/>
              <a:buChar char="•"/>
            </a:pPr>
            <a:r>
              <a:rPr lang="en-NZ" sz="2400">
                <a:latin typeface="+mj-lt"/>
                <a:cs typeface="Segoe UI" panose="020B0502040204020203" pitchFamily="34" charset="0"/>
              </a:rPr>
              <a:t>Water contamination prior to the Two-Mile Water Treatment Plant more likely</a:t>
            </a:r>
          </a:p>
          <a:p>
            <a:pPr marL="342900" indent="-342900">
              <a:buFont typeface="Arial" panose="020B0604020202020204" pitchFamily="34" charset="0"/>
              <a:buChar char="•"/>
            </a:pPr>
            <a:endParaRPr lang="en-NZ" sz="2400">
              <a:latin typeface="+mj-lt"/>
              <a:cs typeface="Segoe UI" panose="020B0502040204020203" pitchFamily="34" charset="0"/>
            </a:endParaRPr>
          </a:p>
          <a:p>
            <a:pPr marL="800100" lvl="1" indent="-342900">
              <a:buFont typeface="Arial" panose="020B0604020202020204" pitchFamily="34" charset="0"/>
              <a:buChar char="•"/>
            </a:pPr>
            <a:r>
              <a:rPr lang="en-NZ" sz="2400">
                <a:latin typeface="+mj-lt"/>
                <a:cs typeface="Segoe UI" panose="020B0502040204020203" pitchFamily="34" charset="0"/>
              </a:rPr>
              <a:t>Leading to slow release of contaminated reservoir water over time, </a:t>
            </a:r>
          </a:p>
          <a:p>
            <a:pPr marL="800100" lvl="1" indent="-342900">
              <a:buFont typeface="Arial" panose="020B0604020202020204" pitchFamily="34" charset="0"/>
              <a:buChar char="•"/>
            </a:pPr>
            <a:r>
              <a:rPr lang="en-NZ" sz="2400">
                <a:latin typeface="+mj-lt"/>
                <a:cs typeface="Segoe UI" panose="020B0502040204020203" pitchFamily="34" charset="0"/>
              </a:rPr>
              <a:t>Subsequently dispersed widely through the network</a:t>
            </a:r>
          </a:p>
          <a:p>
            <a:pPr marL="1257300" lvl="2" indent="-342900">
              <a:buFont typeface="Arial" panose="020B0604020202020204" pitchFamily="34" charset="0"/>
              <a:buChar char="•"/>
            </a:pPr>
            <a:endParaRPr lang="en-NZ" sz="2000">
              <a:latin typeface="+mj-lt"/>
              <a:cs typeface="Segoe UI" panose="020B0502040204020203" pitchFamily="34" charset="0"/>
            </a:endParaRPr>
          </a:p>
          <a:p>
            <a:r>
              <a:rPr lang="en-NZ" sz="2000">
                <a:latin typeface="+mj-lt"/>
                <a:cs typeface="Segoe UI" panose="020B0502040204020203" pitchFamily="34" charset="0"/>
              </a:rPr>
              <a:t> </a:t>
            </a:r>
          </a:p>
        </p:txBody>
      </p:sp>
      <p:pic>
        <p:nvPicPr>
          <p:cNvPr id="4" name="Picture 3">
            <a:extLst>
              <a:ext uri="{FF2B5EF4-FFF2-40B4-BE49-F238E27FC236}">
                <a16:creationId xmlns:a16="http://schemas.microsoft.com/office/drawing/2014/main" id="{D9927C05-C88D-B246-3EE6-FC632F924154}"/>
              </a:ext>
            </a:extLst>
          </p:cNvPr>
          <p:cNvPicPr>
            <a:picLocks noChangeAspect="1"/>
          </p:cNvPicPr>
          <p:nvPr/>
        </p:nvPicPr>
        <p:blipFill>
          <a:blip r:embed="rId2"/>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2794583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D9D7-AA95-DB08-01E8-3014FB7FDC9D}"/>
              </a:ext>
            </a:extLst>
          </p:cNvPr>
          <p:cNvSpPr>
            <a:spLocks noGrp="1"/>
          </p:cNvSpPr>
          <p:nvPr>
            <p:ph type="title"/>
          </p:nvPr>
        </p:nvSpPr>
        <p:spPr/>
        <p:txBody>
          <a:bodyPr/>
          <a:lstStyle/>
          <a:p>
            <a:r>
              <a:rPr lang="en-NZ"/>
              <a:t>Laboratory Findings</a:t>
            </a:r>
          </a:p>
        </p:txBody>
      </p:sp>
      <p:sp>
        <p:nvSpPr>
          <p:cNvPr id="3" name="Text Placeholder 2">
            <a:extLst>
              <a:ext uri="{FF2B5EF4-FFF2-40B4-BE49-F238E27FC236}">
                <a16:creationId xmlns:a16="http://schemas.microsoft.com/office/drawing/2014/main" id="{424DEACB-B1B2-B192-571F-755C78ABF508}"/>
              </a:ext>
            </a:extLst>
          </p:cNvPr>
          <p:cNvSpPr>
            <a:spLocks noGrp="1"/>
          </p:cNvSpPr>
          <p:nvPr>
            <p:ph type="body" idx="1"/>
          </p:nvPr>
        </p:nvSpPr>
        <p:spPr>
          <a:xfrm>
            <a:off x="707299" y="1818744"/>
            <a:ext cx="9287373" cy="5601533"/>
          </a:xfrm>
        </p:spPr>
        <p:txBody>
          <a:bodyPr/>
          <a:lstStyle/>
          <a:p>
            <a:pPr marL="285750" indent="-285750">
              <a:buFont typeface="Arial" panose="020B0604020202020204" pitchFamily="34" charset="0"/>
              <a:buChar char="•"/>
            </a:pPr>
            <a:r>
              <a:rPr lang="en-NZ" sz="2200" b="1" i="1">
                <a:cs typeface="Segoe UI" panose="020B0502040204020203" pitchFamily="34" charset="0"/>
              </a:rPr>
              <a:t>Cryptosporidium</a:t>
            </a:r>
            <a:r>
              <a:rPr lang="en-NZ" sz="2200" b="1">
                <a:cs typeface="Segoe UI" panose="020B0502040204020203" pitchFamily="34" charset="0"/>
              </a:rPr>
              <a:t> typing  [Massey University]</a:t>
            </a:r>
          </a:p>
          <a:p>
            <a:pPr marL="285750" indent="-285750">
              <a:buFont typeface="Arial" panose="020B0604020202020204" pitchFamily="34" charset="0"/>
              <a:buChar char="•"/>
            </a:pPr>
            <a:endParaRPr lang="en-NZ" sz="2200">
              <a:cs typeface="Segoe UI" panose="020B0502040204020203" pitchFamily="34" charset="0"/>
            </a:endParaRPr>
          </a:p>
          <a:p>
            <a:pPr marL="742950" lvl="1" indent="-285750">
              <a:buFont typeface="Arial" panose="020B0604020202020204" pitchFamily="34" charset="0"/>
              <a:buChar char="•"/>
            </a:pPr>
            <a:r>
              <a:rPr lang="en-NZ" sz="2200">
                <a:cs typeface="Segoe UI" panose="020B0502040204020203" pitchFamily="34" charset="0"/>
              </a:rPr>
              <a:t>31 cases of </a:t>
            </a:r>
            <a:r>
              <a:rPr lang="en-NZ" sz="2200" i="1">
                <a:cs typeface="Segoe UI" panose="020B0502040204020203" pitchFamily="34" charset="0"/>
              </a:rPr>
              <a:t>C</a:t>
            </a:r>
            <a:r>
              <a:rPr lang="en-NZ" sz="2200">
                <a:cs typeface="Segoe UI" panose="020B0502040204020203" pitchFamily="34" charset="0"/>
              </a:rPr>
              <a:t>. </a:t>
            </a:r>
            <a:r>
              <a:rPr lang="en-NZ" sz="2200" i="1">
                <a:cs typeface="Segoe UI" panose="020B0502040204020203" pitchFamily="34" charset="0"/>
              </a:rPr>
              <a:t>hominis</a:t>
            </a:r>
            <a:r>
              <a:rPr lang="en-NZ" sz="2200">
                <a:cs typeface="Segoe UI" panose="020B0502040204020203" pitchFamily="34" charset="0"/>
              </a:rPr>
              <a:t> Id (where genotyping is available)</a:t>
            </a:r>
          </a:p>
          <a:p>
            <a:pPr marL="742950" lvl="1" indent="-285750">
              <a:buFont typeface="Arial" panose="020B0604020202020204" pitchFamily="34" charset="0"/>
              <a:buChar char="•"/>
            </a:pPr>
            <a:endParaRPr lang="en-NZ" sz="2200">
              <a:cs typeface="Segoe UI" panose="020B0502040204020203" pitchFamily="34" charset="0"/>
            </a:endParaRPr>
          </a:p>
          <a:p>
            <a:pPr marL="1200150" lvl="2" indent="-285750">
              <a:buFont typeface="Arial" panose="020B0604020202020204" pitchFamily="34" charset="0"/>
              <a:buChar char="•"/>
            </a:pPr>
            <a:r>
              <a:rPr lang="en-NZ" sz="2200">
                <a:cs typeface="Segoe UI" panose="020B0502040204020203" pitchFamily="34" charset="0"/>
              </a:rPr>
              <a:t>16 of those are IdA20 (supports common source)</a:t>
            </a:r>
          </a:p>
          <a:p>
            <a:pPr marL="1200150" lvl="2" indent="-285750">
              <a:buFont typeface="Arial" panose="020B0604020202020204" pitchFamily="34" charset="0"/>
              <a:buChar char="•"/>
            </a:pPr>
            <a:endParaRPr lang="en-NZ" sz="2200">
              <a:cs typeface="Segoe UI" panose="020B0502040204020203" pitchFamily="34" charset="0"/>
            </a:endParaRPr>
          </a:p>
          <a:p>
            <a:pPr marL="285750" indent="-285750">
              <a:buFont typeface="Arial" panose="020B0604020202020204" pitchFamily="34" charset="0"/>
              <a:buChar char="•"/>
            </a:pPr>
            <a:r>
              <a:rPr lang="en-NZ" sz="2200" b="1">
                <a:cs typeface="Segoe UI" panose="020B0502040204020203" pitchFamily="34" charset="0"/>
              </a:rPr>
              <a:t>Human versus animal?</a:t>
            </a:r>
          </a:p>
          <a:p>
            <a:pPr marL="742950" lvl="1" indent="-285750">
              <a:buFont typeface="Arial" panose="020B0604020202020204" pitchFamily="34" charset="0"/>
              <a:buChar char="•"/>
            </a:pPr>
            <a:r>
              <a:rPr lang="en-NZ" sz="2200" i="1">
                <a:cs typeface="Segoe UI" panose="020B0502040204020203" pitchFamily="34" charset="0"/>
              </a:rPr>
              <a:t>C. hominis</a:t>
            </a:r>
            <a:r>
              <a:rPr lang="en-NZ" sz="2200">
                <a:cs typeface="Segoe UI" panose="020B0502040204020203" pitchFamily="34" charset="0"/>
              </a:rPr>
              <a:t> predominantly human</a:t>
            </a:r>
          </a:p>
          <a:p>
            <a:pPr marL="742950" lvl="1" indent="-285750">
              <a:buFont typeface="Arial" panose="020B0604020202020204" pitchFamily="34" charset="0"/>
              <a:buChar char="•"/>
            </a:pPr>
            <a:r>
              <a:rPr lang="en-NZ" sz="2200" i="1">
                <a:cs typeface="Segoe UI" panose="020B0502040204020203" pitchFamily="34" charset="0"/>
              </a:rPr>
              <a:t>C. hominis</a:t>
            </a:r>
            <a:r>
              <a:rPr lang="en-NZ" sz="2200">
                <a:cs typeface="Segoe UI" panose="020B0502040204020203" pitchFamily="34" charset="0"/>
              </a:rPr>
              <a:t> not circulating widely in NZ since Covid-19 restrictions, whereas typically zoonotic </a:t>
            </a:r>
            <a:r>
              <a:rPr lang="en-NZ" sz="2200" i="1">
                <a:cs typeface="Segoe UI" panose="020B0502040204020203" pitchFamily="34" charset="0"/>
              </a:rPr>
              <a:t>C</a:t>
            </a:r>
            <a:r>
              <a:rPr lang="en-NZ" sz="2200">
                <a:cs typeface="Segoe UI" panose="020B0502040204020203" pitchFamily="34" charset="0"/>
              </a:rPr>
              <a:t>. </a:t>
            </a:r>
            <a:r>
              <a:rPr lang="en-NZ" sz="2200" i="1">
                <a:cs typeface="Segoe UI" panose="020B0502040204020203" pitchFamily="34" charset="0"/>
              </a:rPr>
              <a:t>parvum</a:t>
            </a:r>
            <a:r>
              <a:rPr lang="en-NZ" sz="2200">
                <a:cs typeface="Segoe UI" panose="020B0502040204020203" pitchFamily="34" charset="0"/>
              </a:rPr>
              <a:t> continued</a:t>
            </a:r>
          </a:p>
          <a:p>
            <a:pPr marL="742950" lvl="1" indent="-285750">
              <a:buFont typeface="Arial" panose="020B0604020202020204" pitchFamily="34" charset="0"/>
              <a:buChar char="•"/>
            </a:pPr>
            <a:r>
              <a:rPr lang="en-NZ" sz="2200">
                <a:cs typeface="Segoe UI" panose="020B0502040204020203" pitchFamily="34" charset="0"/>
              </a:rPr>
              <a:t>Lack of genetic diversity suggests more likely human contamination</a:t>
            </a:r>
          </a:p>
          <a:p>
            <a:pPr marL="742950" lvl="1" indent="-285750">
              <a:buFont typeface="Arial" panose="020B0604020202020204" pitchFamily="34" charset="0"/>
              <a:buChar char="•"/>
            </a:pPr>
            <a:r>
              <a:rPr lang="en-NZ" sz="2200">
                <a:cs typeface="Segoe UI" panose="020B0502040204020203" pitchFamily="34" charset="0"/>
              </a:rPr>
              <a:t>IdA20 never previously detected in NZ before, either in humans or animals</a:t>
            </a:r>
          </a:p>
          <a:p>
            <a:pPr marL="1200150" lvl="2" indent="-285750">
              <a:buFont typeface="Arial" panose="020B0604020202020204" pitchFamily="34" charset="0"/>
              <a:buChar char="•"/>
            </a:pPr>
            <a:r>
              <a:rPr lang="en-NZ" sz="2200">
                <a:cs typeface="Segoe UI" panose="020B0502040204020203" pitchFamily="34" charset="0"/>
              </a:rPr>
              <a:t>Humans far more likely to import a new </a:t>
            </a:r>
            <a:r>
              <a:rPr lang="en-NZ" sz="2200" i="1">
                <a:cs typeface="Segoe UI" panose="020B0502040204020203" pitchFamily="34" charset="0"/>
              </a:rPr>
              <a:t>hominis</a:t>
            </a:r>
            <a:r>
              <a:rPr lang="en-NZ" sz="2200">
                <a:cs typeface="Segoe UI" panose="020B0502040204020203" pitchFamily="34" charset="0"/>
              </a:rPr>
              <a:t> strain than animals</a:t>
            </a:r>
          </a:p>
          <a:p>
            <a:pPr lvl="2"/>
            <a:endParaRPr lang="en-NZ" sz="2000">
              <a:latin typeface="Segoe UI" panose="020B0502040204020203" pitchFamily="34" charset="0"/>
              <a:cs typeface="Segoe UI" panose="020B0502040204020203" pitchFamily="34" charset="0"/>
            </a:endParaRPr>
          </a:p>
          <a:p>
            <a:pPr marL="1200150" lvl="2" indent="-285750">
              <a:buFont typeface="Arial" panose="020B0604020202020204" pitchFamily="34" charset="0"/>
              <a:buChar char="•"/>
            </a:pPr>
            <a:endParaRPr lang="en-NZ" sz="200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endParaRPr lang="en-NZ" sz="2000">
              <a:latin typeface="Segoe UI" panose="020B0502040204020203" pitchFamily="34" charset="0"/>
              <a:cs typeface="Segoe UI" panose="020B0502040204020203" pitchFamily="34" charset="0"/>
            </a:endParaRPr>
          </a:p>
          <a:p>
            <a:r>
              <a:rPr lang="en-NZ"/>
              <a:t>	</a:t>
            </a:r>
          </a:p>
        </p:txBody>
      </p:sp>
      <p:pic>
        <p:nvPicPr>
          <p:cNvPr id="4" name="Picture 3">
            <a:extLst>
              <a:ext uri="{FF2B5EF4-FFF2-40B4-BE49-F238E27FC236}">
                <a16:creationId xmlns:a16="http://schemas.microsoft.com/office/drawing/2014/main" id="{7D4855AA-594F-BD94-0F8A-16B2EF7494AA}"/>
              </a:ext>
            </a:extLst>
          </p:cNvPr>
          <p:cNvPicPr>
            <a:picLocks noChangeAspect="1"/>
          </p:cNvPicPr>
          <p:nvPr/>
        </p:nvPicPr>
        <p:blipFill>
          <a:blip r:embed="rId2"/>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57002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9EDE-7F4A-A681-2416-997F35437F31}"/>
              </a:ext>
            </a:extLst>
          </p:cNvPr>
          <p:cNvSpPr>
            <a:spLocks noGrp="1"/>
          </p:cNvSpPr>
          <p:nvPr>
            <p:ph type="title"/>
          </p:nvPr>
        </p:nvSpPr>
        <p:spPr/>
        <p:txBody>
          <a:bodyPr/>
          <a:lstStyle/>
          <a:p>
            <a:r>
              <a:rPr lang="en-NZ"/>
              <a:t>Health’s Conclusion</a:t>
            </a:r>
          </a:p>
        </p:txBody>
      </p:sp>
      <p:sp>
        <p:nvSpPr>
          <p:cNvPr id="3" name="Text Placeholder 2">
            <a:extLst>
              <a:ext uri="{FF2B5EF4-FFF2-40B4-BE49-F238E27FC236}">
                <a16:creationId xmlns:a16="http://schemas.microsoft.com/office/drawing/2014/main" id="{F2E8FA9F-8F9D-48AF-6793-CB3A88FAC501}"/>
              </a:ext>
            </a:extLst>
          </p:cNvPr>
          <p:cNvSpPr>
            <a:spLocks noGrp="1"/>
          </p:cNvSpPr>
          <p:nvPr>
            <p:ph type="body" idx="1"/>
          </p:nvPr>
        </p:nvSpPr>
        <p:spPr>
          <a:xfrm>
            <a:off x="719998" y="2492999"/>
            <a:ext cx="9287373" cy="1477328"/>
          </a:xfrm>
        </p:spPr>
        <p:txBody>
          <a:bodyPr/>
          <a:lstStyle/>
          <a:p>
            <a:r>
              <a:rPr lang="en-NZ" sz="2400" b="1">
                <a:solidFill>
                  <a:srgbClr val="000000"/>
                </a:solidFill>
                <a:latin typeface="Segoe UI" panose="020B0502040204020203" pitchFamily="34" charset="0"/>
                <a:ea typeface="Calibri" panose="020F0502020204030204" pitchFamily="34" charset="0"/>
                <a:cs typeface="Segoe UI" panose="020B0502040204020203" pitchFamily="34" charset="0"/>
              </a:rPr>
              <a:t>M</a:t>
            </a:r>
            <a:r>
              <a:rPr lang="en-NZ" sz="24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ost likely hypothesis is a human faecal contamination of the source water, contaminating the Two-Mile Water Treatment Plant and reservoir, and subsequently widely dispersed through the network. </a:t>
            </a:r>
          </a:p>
        </p:txBody>
      </p:sp>
      <p:pic>
        <p:nvPicPr>
          <p:cNvPr id="4" name="Picture 3">
            <a:extLst>
              <a:ext uri="{FF2B5EF4-FFF2-40B4-BE49-F238E27FC236}">
                <a16:creationId xmlns:a16="http://schemas.microsoft.com/office/drawing/2014/main" id="{B4355044-75D2-A26C-8D06-19BE4D56DB74}"/>
              </a:ext>
            </a:extLst>
          </p:cNvPr>
          <p:cNvPicPr>
            <a:picLocks noChangeAspect="1"/>
          </p:cNvPicPr>
          <p:nvPr/>
        </p:nvPicPr>
        <p:blipFill>
          <a:blip r:embed="rId2"/>
          <a:stretch>
            <a:fillRect/>
          </a:stretch>
        </p:blipFill>
        <p:spPr>
          <a:xfrm>
            <a:off x="9639300" y="300154"/>
            <a:ext cx="2422247" cy="848360"/>
          </a:xfrm>
          <a:prstGeom prst="rect">
            <a:avLst/>
          </a:prstGeom>
        </p:spPr>
      </p:pic>
    </p:spTree>
    <p:extLst>
      <p:ext uri="{BB962C8B-B14F-4D97-AF65-F5344CB8AC3E}">
        <p14:creationId xmlns:p14="http://schemas.microsoft.com/office/powerpoint/2010/main" val="300104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1012261" y="2688817"/>
            <a:ext cx="9614533" cy="843821"/>
          </a:xfrm>
          <a:prstGeom prst="rect">
            <a:avLst/>
          </a:prstGeom>
        </p:spPr>
        <p:txBody>
          <a:bodyPr vert="horz" wrap="square" lIns="0" tIns="12700" rIns="0" bIns="0" rtlCol="0">
            <a:spAutoFit/>
          </a:bodyPr>
          <a:lstStyle/>
          <a:p>
            <a:pPr marL="12700" algn="ctr">
              <a:lnSpc>
                <a:spcPct val="100000"/>
              </a:lnSpc>
              <a:spcBef>
                <a:spcPts val="100"/>
              </a:spcBef>
            </a:pPr>
            <a:r>
              <a:rPr lang="en-NZ" sz="4000" spc="-45">
                <a:solidFill>
                  <a:schemeClr val="bg1"/>
                </a:solidFill>
              </a:rPr>
              <a:t>  </a:t>
            </a:r>
            <a:r>
              <a:rPr lang="en-NZ" spc="-45">
                <a:solidFill>
                  <a:schemeClr val="bg1"/>
                </a:solidFill>
              </a:rPr>
              <a:t>Taumata Arowai Response</a:t>
            </a:r>
            <a:endParaRPr spc="-15">
              <a:solidFill>
                <a:schemeClr val="bg1"/>
              </a:solidFill>
            </a:endParaRPr>
          </a:p>
        </p:txBody>
      </p:sp>
      <p:sp>
        <p:nvSpPr>
          <p:cNvPr id="11" name="Text Box 1">
            <a:extLst>
              <a:ext uri="{FF2B5EF4-FFF2-40B4-BE49-F238E27FC236}">
                <a16:creationId xmlns:a16="http://schemas.microsoft.com/office/drawing/2014/main" id="{3599AA01-6DD4-2045-99AD-5454066B53BB}"/>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56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Wastewater overflows</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502785" y="358522"/>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920DBF3C-3C2E-EA15-9705-D8479ED7D81E}"/>
              </a:ext>
            </a:extLst>
          </p:cNvPr>
          <p:cNvGrpSpPr/>
          <p:nvPr/>
        </p:nvGrpSpPr>
        <p:grpSpPr>
          <a:xfrm>
            <a:off x="2673090" y="1410958"/>
            <a:ext cx="7124623" cy="4834363"/>
            <a:chOff x="3858072" y="1396018"/>
            <a:chExt cx="6612048" cy="4386907"/>
          </a:xfrm>
        </p:grpSpPr>
        <p:pic>
          <p:nvPicPr>
            <p:cNvPr id="25" name="Picture 24">
              <a:extLst>
                <a:ext uri="{FF2B5EF4-FFF2-40B4-BE49-F238E27FC236}">
                  <a16:creationId xmlns:a16="http://schemas.microsoft.com/office/drawing/2014/main" id="{75BE0D24-F574-CFC0-9F56-37C3E1C732C1}"/>
                </a:ext>
              </a:extLst>
            </p:cNvPr>
            <p:cNvPicPr>
              <a:picLocks noChangeAspect="1"/>
            </p:cNvPicPr>
            <p:nvPr/>
          </p:nvPicPr>
          <p:blipFill>
            <a:blip r:embed="rId3"/>
            <a:stretch>
              <a:fillRect/>
            </a:stretch>
          </p:blipFill>
          <p:spPr>
            <a:xfrm>
              <a:off x="3858072" y="1396018"/>
              <a:ext cx="6612048" cy="4386907"/>
            </a:xfrm>
            <a:prstGeom prst="rect">
              <a:avLst/>
            </a:prstGeom>
          </p:spPr>
        </p:pic>
        <p:pic>
          <p:nvPicPr>
            <p:cNvPr id="26" name="Picture 25">
              <a:extLst>
                <a:ext uri="{FF2B5EF4-FFF2-40B4-BE49-F238E27FC236}">
                  <a16:creationId xmlns:a16="http://schemas.microsoft.com/office/drawing/2014/main" id="{A93106C5-872B-1ACD-03E0-033A97F158B6}"/>
                </a:ext>
              </a:extLst>
            </p:cNvPr>
            <p:cNvPicPr>
              <a:picLocks noChangeAspect="1"/>
            </p:cNvPicPr>
            <p:nvPr/>
          </p:nvPicPr>
          <p:blipFill rotWithShape="1">
            <a:blip r:embed="rId3"/>
            <a:srcRect l="34062" t="82059" r="63453" b="14413"/>
            <a:stretch/>
          </p:blipFill>
          <p:spPr>
            <a:xfrm>
              <a:off x="5640134" y="4881306"/>
              <a:ext cx="164306" cy="154781"/>
            </a:xfrm>
            <a:prstGeom prst="rect">
              <a:avLst/>
            </a:prstGeom>
          </p:spPr>
        </p:pic>
        <p:pic>
          <p:nvPicPr>
            <p:cNvPr id="27" name="Picture 26">
              <a:extLst>
                <a:ext uri="{FF2B5EF4-FFF2-40B4-BE49-F238E27FC236}">
                  <a16:creationId xmlns:a16="http://schemas.microsoft.com/office/drawing/2014/main" id="{241561DD-D63B-8A4F-0449-CB0D6F5D629E}"/>
                </a:ext>
              </a:extLst>
            </p:cNvPr>
            <p:cNvPicPr>
              <a:picLocks noChangeAspect="1"/>
            </p:cNvPicPr>
            <p:nvPr/>
          </p:nvPicPr>
          <p:blipFill rotWithShape="1">
            <a:blip r:embed="rId3"/>
            <a:srcRect l="43161" t="82385" r="54629" b="13946"/>
            <a:stretch/>
          </p:blipFill>
          <p:spPr>
            <a:xfrm>
              <a:off x="6096000" y="4997449"/>
              <a:ext cx="211450" cy="232927"/>
            </a:xfrm>
            <a:prstGeom prst="rect">
              <a:avLst/>
            </a:prstGeom>
          </p:spPr>
        </p:pic>
      </p:grpSp>
      <p:grpSp>
        <p:nvGrpSpPr>
          <p:cNvPr id="34" name="Group 33">
            <a:extLst>
              <a:ext uri="{FF2B5EF4-FFF2-40B4-BE49-F238E27FC236}">
                <a16:creationId xmlns:a16="http://schemas.microsoft.com/office/drawing/2014/main" id="{04B9705C-653D-5FFA-D977-B4ED97E7B4E1}"/>
              </a:ext>
            </a:extLst>
          </p:cNvPr>
          <p:cNvGrpSpPr/>
          <p:nvPr/>
        </p:nvGrpSpPr>
        <p:grpSpPr>
          <a:xfrm>
            <a:off x="3396283" y="1688938"/>
            <a:ext cx="1419624" cy="1749647"/>
            <a:chOff x="4010562" y="1850100"/>
            <a:chExt cx="1419624" cy="1749647"/>
          </a:xfrm>
        </p:grpSpPr>
        <p:pic>
          <p:nvPicPr>
            <p:cNvPr id="30" name="Picture 29">
              <a:extLst>
                <a:ext uri="{FF2B5EF4-FFF2-40B4-BE49-F238E27FC236}">
                  <a16:creationId xmlns:a16="http://schemas.microsoft.com/office/drawing/2014/main" id="{8EEDFB86-D6E0-9F38-571A-3411DC10DF71}"/>
                </a:ext>
              </a:extLst>
            </p:cNvPr>
            <p:cNvPicPr>
              <a:picLocks noChangeAspect="1"/>
            </p:cNvPicPr>
            <p:nvPr/>
          </p:nvPicPr>
          <p:blipFill>
            <a:blip r:embed="rId4"/>
            <a:stretch>
              <a:fillRect/>
            </a:stretch>
          </p:blipFill>
          <p:spPr>
            <a:xfrm>
              <a:off x="4010562" y="1850100"/>
              <a:ext cx="1419624" cy="1749647"/>
            </a:xfrm>
            <a:prstGeom prst="rect">
              <a:avLst/>
            </a:prstGeom>
          </p:spPr>
        </p:pic>
        <p:sp>
          <p:nvSpPr>
            <p:cNvPr id="31" name="TextBox 30">
              <a:extLst>
                <a:ext uri="{FF2B5EF4-FFF2-40B4-BE49-F238E27FC236}">
                  <a16:creationId xmlns:a16="http://schemas.microsoft.com/office/drawing/2014/main" id="{50B767B7-137D-6EED-21C2-9923000EC9E5}"/>
                </a:ext>
              </a:extLst>
            </p:cNvPr>
            <p:cNvSpPr txBox="1"/>
            <p:nvPr/>
          </p:nvSpPr>
          <p:spPr>
            <a:xfrm>
              <a:off x="4045341" y="2067062"/>
              <a:ext cx="936704" cy="215444"/>
            </a:xfrm>
            <a:prstGeom prst="rect">
              <a:avLst/>
            </a:prstGeom>
            <a:solidFill>
              <a:schemeClr val="bg1"/>
            </a:solidFill>
            <a:ln>
              <a:solidFill>
                <a:schemeClr val="bg1"/>
              </a:solidFill>
            </a:ln>
          </p:spPr>
          <p:txBody>
            <a:bodyPr wrap="square" rtlCol="0">
              <a:spAutoFit/>
            </a:bodyPr>
            <a:lstStyle/>
            <a:p>
              <a:r>
                <a:rPr lang="en-NZ" sz="800"/>
                <a:t>Intake</a:t>
              </a:r>
            </a:p>
          </p:txBody>
        </p:sp>
        <p:sp>
          <p:nvSpPr>
            <p:cNvPr id="32" name="TextBox 31">
              <a:extLst>
                <a:ext uri="{FF2B5EF4-FFF2-40B4-BE49-F238E27FC236}">
                  <a16:creationId xmlns:a16="http://schemas.microsoft.com/office/drawing/2014/main" id="{49640CF9-759C-2664-A53A-59F706AF9F1F}"/>
                </a:ext>
              </a:extLst>
            </p:cNvPr>
            <p:cNvSpPr txBox="1"/>
            <p:nvPr/>
          </p:nvSpPr>
          <p:spPr>
            <a:xfrm>
              <a:off x="4045133" y="2552093"/>
              <a:ext cx="1118626" cy="215444"/>
            </a:xfrm>
            <a:prstGeom prst="rect">
              <a:avLst/>
            </a:prstGeom>
            <a:solidFill>
              <a:schemeClr val="bg1"/>
            </a:solidFill>
            <a:ln>
              <a:solidFill>
                <a:schemeClr val="bg1"/>
              </a:solidFill>
            </a:ln>
          </p:spPr>
          <p:txBody>
            <a:bodyPr wrap="square" rtlCol="0">
              <a:spAutoFit/>
            </a:bodyPr>
            <a:lstStyle/>
            <a:p>
              <a:r>
                <a:rPr lang="en-NZ" sz="800"/>
                <a:t>Discharge consents</a:t>
              </a:r>
            </a:p>
          </p:txBody>
        </p:sp>
        <p:sp>
          <p:nvSpPr>
            <p:cNvPr id="33" name="TextBox 32">
              <a:extLst>
                <a:ext uri="{FF2B5EF4-FFF2-40B4-BE49-F238E27FC236}">
                  <a16:creationId xmlns:a16="http://schemas.microsoft.com/office/drawing/2014/main" id="{8F8F0050-1111-A889-B21D-963F0652BD81}"/>
                </a:ext>
              </a:extLst>
            </p:cNvPr>
            <p:cNvSpPr txBox="1"/>
            <p:nvPr/>
          </p:nvSpPr>
          <p:spPr>
            <a:xfrm>
              <a:off x="4010562" y="3161667"/>
              <a:ext cx="1419624" cy="215444"/>
            </a:xfrm>
            <a:prstGeom prst="rect">
              <a:avLst/>
            </a:prstGeom>
            <a:solidFill>
              <a:schemeClr val="bg1"/>
            </a:solidFill>
            <a:ln>
              <a:solidFill>
                <a:schemeClr val="bg1"/>
              </a:solidFill>
            </a:ln>
          </p:spPr>
          <p:txBody>
            <a:bodyPr wrap="square" rtlCol="0">
              <a:spAutoFit/>
            </a:bodyPr>
            <a:lstStyle/>
            <a:p>
              <a:r>
                <a:rPr lang="en-NZ" sz="800"/>
                <a:t>Wastewater Overflow Events</a:t>
              </a:r>
            </a:p>
          </p:txBody>
        </p:sp>
      </p:grpSp>
      <p:sp>
        <p:nvSpPr>
          <p:cNvPr id="36" name="Callout: Bent Line with No Border 35">
            <a:extLst>
              <a:ext uri="{FF2B5EF4-FFF2-40B4-BE49-F238E27FC236}">
                <a16:creationId xmlns:a16="http://schemas.microsoft.com/office/drawing/2014/main" id="{73DB1249-DE48-A531-9DC8-46D1049A56A2}"/>
              </a:ext>
            </a:extLst>
          </p:cNvPr>
          <p:cNvSpPr/>
          <p:nvPr/>
        </p:nvSpPr>
        <p:spPr>
          <a:xfrm rot="10800000">
            <a:off x="515499" y="3589639"/>
            <a:ext cx="3935987" cy="2767000"/>
          </a:xfrm>
          <a:prstGeom prst="callout2">
            <a:avLst>
              <a:gd name="adj1" fmla="val 18750"/>
              <a:gd name="adj2" fmla="val -8333"/>
              <a:gd name="adj3" fmla="val 18750"/>
              <a:gd name="adj4" fmla="val -16667"/>
              <a:gd name="adj5" fmla="val 95870"/>
              <a:gd name="adj6" fmla="val -70221"/>
            </a:avLst>
          </a:prstGeom>
          <a:solidFill>
            <a:srgbClr val="F85514"/>
          </a:solidFill>
          <a:ln w="12700">
            <a:solidFill>
              <a:srgbClr val="F855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5" name="Picture 34">
            <a:extLst>
              <a:ext uri="{FF2B5EF4-FFF2-40B4-BE49-F238E27FC236}">
                <a16:creationId xmlns:a16="http://schemas.microsoft.com/office/drawing/2014/main" id="{5CD22AC1-63C0-CCC2-A0EA-295972980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02" y="3641868"/>
            <a:ext cx="3847779" cy="2690433"/>
          </a:xfrm>
          <a:prstGeom prst="rect">
            <a:avLst/>
          </a:prstGeom>
          <a:ln>
            <a:noFill/>
          </a:ln>
        </p:spPr>
      </p:pic>
      <p:sp>
        <p:nvSpPr>
          <p:cNvPr id="37" name="TextBox 36">
            <a:extLst>
              <a:ext uri="{FF2B5EF4-FFF2-40B4-BE49-F238E27FC236}">
                <a16:creationId xmlns:a16="http://schemas.microsoft.com/office/drawing/2014/main" id="{92CBBE5A-F2CC-1597-A5D9-11237CB4B3B8}"/>
              </a:ext>
            </a:extLst>
          </p:cNvPr>
          <p:cNvSpPr txBox="1"/>
          <p:nvPr/>
        </p:nvSpPr>
        <p:spPr>
          <a:xfrm>
            <a:off x="35692" y="6581001"/>
            <a:ext cx="8155807" cy="276999"/>
          </a:xfrm>
          <a:prstGeom prst="rect">
            <a:avLst/>
          </a:prstGeom>
          <a:noFill/>
        </p:spPr>
        <p:txBody>
          <a:bodyPr wrap="square" rtlCol="0">
            <a:spAutoFit/>
          </a:bodyPr>
          <a:lstStyle/>
          <a:p>
            <a:r>
              <a:rPr lang="en-NZ" sz="1200"/>
              <a:t>Sources: Water supply GIS – QLDC, Discharge consents – Otago Regional Council, Camp Street overflow photos - Veolia</a:t>
            </a:r>
          </a:p>
        </p:txBody>
      </p:sp>
    </p:spTree>
    <p:extLst>
      <p:ext uri="{BB962C8B-B14F-4D97-AF65-F5344CB8AC3E}">
        <p14:creationId xmlns:p14="http://schemas.microsoft.com/office/powerpoint/2010/main" val="3870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Sampling</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856957" y="1452632"/>
            <a:ext cx="8817701" cy="2894382"/>
          </a:xfrm>
          <a:prstGeom prst="rect">
            <a:avLst/>
          </a:prstGeom>
        </p:spPr>
        <p:txBody>
          <a:bodyPr vert="horz" wrap="square" lIns="0" tIns="245110" rIns="0" bIns="0" rtlCol="0" anchor="t">
            <a:spAutoFit/>
          </a:bodyPr>
          <a:lstStyle/>
          <a:p>
            <a:pPr>
              <a:spcAft>
                <a:spcPts val="600"/>
              </a:spcAft>
            </a:pPr>
            <a:endParaRPr lang="en-NZ" sz="2000"/>
          </a:p>
          <a:p>
            <a:pPr marL="342900" indent="-342900">
              <a:spcAft>
                <a:spcPts val="1200"/>
              </a:spcAft>
              <a:buClr>
                <a:srgbClr val="00ABC5"/>
              </a:buClr>
              <a:buFont typeface="Arial" panose="020B0604020202020204" pitchFamily="34" charset="0"/>
              <a:buChar char="•"/>
            </a:pPr>
            <a:r>
              <a:rPr lang="en-NZ" sz="2400"/>
              <a:t>Chlorine demand sampling in CBD</a:t>
            </a:r>
            <a:endParaRPr lang="en-NZ" sz="2400">
              <a:cs typeface="Calibri"/>
            </a:endParaRPr>
          </a:p>
          <a:p>
            <a:pPr marL="342900" indent="-342900">
              <a:spcAft>
                <a:spcPts val="1200"/>
              </a:spcAft>
              <a:buClr>
                <a:srgbClr val="00ABC5"/>
              </a:buClr>
              <a:buFont typeface="Arial" panose="020B0604020202020204" pitchFamily="34" charset="0"/>
              <a:buChar char="•"/>
            </a:pPr>
            <a:r>
              <a:rPr lang="en-NZ" sz="2400" i="1"/>
              <a:t>Clostridium. </a:t>
            </a:r>
            <a:r>
              <a:rPr lang="en-NZ" sz="2400" i="1" err="1"/>
              <a:t>spp</a:t>
            </a:r>
            <a:r>
              <a:rPr lang="en-NZ" sz="2400" i="1"/>
              <a:t> </a:t>
            </a:r>
            <a:r>
              <a:rPr lang="en-NZ" sz="2400"/>
              <a:t>testing in the distribution system</a:t>
            </a:r>
            <a:endParaRPr lang="en-NZ" sz="2400">
              <a:cs typeface="Calibri"/>
            </a:endParaRPr>
          </a:p>
          <a:p>
            <a:pPr marL="342900" indent="-342900">
              <a:spcAft>
                <a:spcPts val="1200"/>
              </a:spcAft>
              <a:buClr>
                <a:srgbClr val="00ABC5"/>
              </a:buClr>
              <a:buFont typeface="Arial" panose="020B0604020202020204" pitchFamily="34" charset="0"/>
              <a:buChar char="•"/>
            </a:pPr>
            <a:r>
              <a:rPr lang="en-US" sz="2400" i="1"/>
              <a:t>Cryptosporidium</a:t>
            </a:r>
            <a:r>
              <a:rPr lang="en-NZ" sz="2400"/>
              <a:t> testing</a:t>
            </a:r>
            <a:endParaRPr lang="en-NZ" sz="2400">
              <a:cs typeface="Calibri"/>
            </a:endParaRPr>
          </a:p>
          <a:p>
            <a:pPr marL="342900" indent="-342900">
              <a:spcAft>
                <a:spcPts val="600"/>
              </a:spcAft>
              <a:buFont typeface="Arial" panose="020B0604020202020204" pitchFamily="34" charset="0"/>
              <a:buChar char="•"/>
            </a:pPr>
            <a:endParaRPr lang="en-NZ" sz="2000"/>
          </a:p>
          <a:p>
            <a:pPr>
              <a:spcAft>
                <a:spcPts val="600"/>
              </a:spcAft>
            </a:pPr>
            <a:endParaRPr lang="en-NZ"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5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Chlorine demand testing</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pic>
        <p:nvPicPr>
          <p:cNvPr id="2" name="Picture 1" descr="A green and yellow circles with black text&#10;&#10;Description automatically generated">
            <a:extLst>
              <a:ext uri="{FF2B5EF4-FFF2-40B4-BE49-F238E27FC236}">
                <a16:creationId xmlns:a16="http://schemas.microsoft.com/office/drawing/2014/main" id="{D6A2196F-478F-250E-2663-0981EF848CA7}"/>
              </a:ext>
            </a:extLst>
          </p:cNvPr>
          <p:cNvPicPr>
            <a:picLocks noChangeAspect="1"/>
          </p:cNvPicPr>
          <p:nvPr/>
        </p:nvPicPr>
        <p:blipFill>
          <a:blip r:embed="rId3"/>
          <a:stretch>
            <a:fillRect/>
          </a:stretch>
        </p:blipFill>
        <p:spPr>
          <a:xfrm>
            <a:off x="9880290" y="1452905"/>
            <a:ext cx="1219200" cy="1552575"/>
          </a:xfrm>
          <a:prstGeom prst="rect">
            <a:avLst/>
          </a:prstGeom>
        </p:spPr>
      </p:pic>
      <p:sp>
        <p:nvSpPr>
          <p:cNvPr id="5" name="TextBox 4">
            <a:extLst>
              <a:ext uri="{FF2B5EF4-FFF2-40B4-BE49-F238E27FC236}">
                <a16:creationId xmlns:a16="http://schemas.microsoft.com/office/drawing/2014/main" id="{993991AB-B856-10D5-15F6-D3073854EB07}"/>
              </a:ext>
            </a:extLst>
          </p:cNvPr>
          <p:cNvSpPr txBox="1"/>
          <p:nvPr/>
        </p:nvSpPr>
        <p:spPr>
          <a:xfrm>
            <a:off x="10027248" y="3316604"/>
            <a:ext cx="9252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24 Sept</a:t>
            </a:r>
          </a:p>
          <a:p>
            <a:r>
              <a:rPr lang="en-US">
                <a:cs typeface="Calibri"/>
              </a:rPr>
              <a:t>25</a:t>
            </a:r>
          </a:p>
          <a:p>
            <a:r>
              <a:rPr lang="en-US">
                <a:cs typeface="Calibri"/>
              </a:rPr>
              <a:t>26</a:t>
            </a:r>
          </a:p>
          <a:p>
            <a:r>
              <a:rPr lang="en-US">
                <a:cs typeface="Calibri"/>
              </a:rPr>
              <a:t>27</a:t>
            </a:r>
          </a:p>
          <a:p>
            <a:r>
              <a:rPr lang="en-US">
                <a:cs typeface="Calibri"/>
              </a:rPr>
              <a:t>28</a:t>
            </a:r>
          </a:p>
          <a:p>
            <a:r>
              <a:rPr lang="en-US">
                <a:cs typeface="Calibri"/>
              </a:rPr>
              <a:t>29</a:t>
            </a:r>
          </a:p>
          <a:p>
            <a:r>
              <a:rPr lang="en-US">
                <a:cs typeface="Calibri"/>
              </a:rPr>
              <a:t>30</a:t>
            </a:r>
          </a:p>
          <a:p>
            <a:r>
              <a:rPr lang="en-US">
                <a:cs typeface="Calibri"/>
              </a:rPr>
              <a:t>1 Oct</a:t>
            </a:r>
          </a:p>
          <a:p>
            <a:r>
              <a:rPr lang="en-US">
                <a:cs typeface="Calibri"/>
              </a:rPr>
              <a:t>2</a:t>
            </a:r>
          </a:p>
          <a:p>
            <a:r>
              <a:rPr lang="en-US">
                <a:cs typeface="Calibri"/>
              </a:rPr>
              <a:t>3</a:t>
            </a:r>
          </a:p>
        </p:txBody>
      </p:sp>
      <p:sp>
        <p:nvSpPr>
          <p:cNvPr id="23" name="Arrow: Right 22">
            <a:extLst>
              <a:ext uri="{FF2B5EF4-FFF2-40B4-BE49-F238E27FC236}">
                <a16:creationId xmlns:a16="http://schemas.microsoft.com/office/drawing/2014/main" id="{63B96BAA-BC52-12D6-FB74-E3C1C37DB774}"/>
              </a:ext>
            </a:extLst>
          </p:cNvPr>
          <p:cNvSpPr/>
          <p:nvPr/>
        </p:nvSpPr>
        <p:spPr>
          <a:xfrm rot="10800000" flipH="1">
            <a:off x="9380420" y="3429000"/>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B32EF0F-FEE6-76AE-F4C3-6D0A9FB518BF}"/>
              </a:ext>
            </a:extLst>
          </p:cNvPr>
          <p:cNvSpPr/>
          <p:nvPr/>
        </p:nvSpPr>
        <p:spPr>
          <a:xfrm rot="10800000" flipH="1">
            <a:off x="9376760" y="3940097"/>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AB707673-97B1-5633-FE6E-43A44DCE9641}"/>
              </a:ext>
            </a:extLst>
          </p:cNvPr>
          <p:cNvSpPr/>
          <p:nvPr/>
        </p:nvSpPr>
        <p:spPr>
          <a:xfrm rot="10800000" flipH="1">
            <a:off x="9376760" y="4506951"/>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F4A9CEFE-E942-C5AA-6EDF-97D789A2143C}"/>
              </a:ext>
            </a:extLst>
          </p:cNvPr>
          <p:cNvSpPr/>
          <p:nvPr/>
        </p:nvSpPr>
        <p:spPr>
          <a:xfrm rot="10800000" flipH="1">
            <a:off x="9376759" y="5056518"/>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E79D2AD-DB46-219D-66B2-CFBFFD992DF6}"/>
              </a:ext>
            </a:extLst>
          </p:cNvPr>
          <p:cNvSpPr/>
          <p:nvPr/>
        </p:nvSpPr>
        <p:spPr>
          <a:xfrm rot="10800000" flipH="1">
            <a:off x="9380420" y="5585610"/>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3DC4B90F-05D4-5DFD-3C17-1CCB0364BA05}"/>
              </a:ext>
            </a:extLst>
          </p:cNvPr>
          <p:cNvSpPr/>
          <p:nvPr/>
        </p:nvSpPr>
        <p:spPr>
          <a:xfrm rot="10800000" flipH="1">
            <a:off x="9376760" y="5882268"/>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map of a city&#10;&#10;Description automatically generated">
            <a:extLst>
              <a:ext uri="{FF2B5EF4-FFF2-40B4-BE49-F238E27FC236}">
                <a16:creationId xmlns:a16="http://schemas.microsoft.com/office/drawing/2014/main" id="{A3EF8509-4527-E72C-DE96-09B086409B1F}"/>
              </a:ext>
            </a:extLst>
          </p:cNvPr>
          <p:cNvPicPr>
            <a:picLocks noChangeAspect="1"/>
          </p:cNvPicPr>
          <p:nvPr/>
        </p:nvPicPr>
        <p:blipFill>
          <a:blip r:embed="rId4"/>
          <a:stretch>
            <a:fillRect/>
          </a:stretch>
        </p:blipFill>
        <p:spPr>
          <a:xfrm>
            <a:off x="840059" y="2392948"/>
            <a:ext cx="4917687" cy="4283760"/>
          </a:xfrm>
          <a:prstGeom prst="rect">
            <a:avLst/>
          </a:prstGeom>
        </p:spPr>
      </p:pic>
      <p:pic>
        <p:nvPicPr>
          <p:cNvPr id="31" name="Picture 30" descr="A map of a city&#10;&#10;Description automatically generated">
            <a:extLst>
              <a:ext uri="{FF2B5EF4-FFF2-40B4-BE49-F238E27FC236}">
                <a16:creationId xmlns:a16="http://schemas.microsoft.com/office/drawing/2014/main" id="{0B381D8F-B872-6F69-B880-64DE9E5F62B5}"/>
              </a:ext>
            </a:extLst>
          </p:cNvPr>
          <p:cNvPicPr>
            <a:picLocks noChangeAspect="1"/>
          </p:cNvPicPr>
          <p:nvPr/>
        </p:nvPicPr>
        <p:blipFill>
          <a:blip r:embed="rId5"/>
          <a:stretch>
            <a:fillRect/>
          </a:stretch>
        </p:blipFill>
        <p:spPr>
          <a:xfrm>
            <a:off x="809483" y="2393232"/>
            <a:ext cx="4950461" cy="4315968"/>
          </a:xfrm>
          <a:prstGeom prst="rect">
            <a:avLst/>
          </a:prstGeom>
        </p:spPr>
      </p:pic>
      <p:pic>
        <p:nvPicPr>
          <p:cNvPr id="32" name="Picture 31" descr="A map of a city&#10;&#10;Description automatically generated">
            <a:extLst>
              <a:ext uri="{FF2B5EF4-FFF2-40B4-BE49-F238E27FC236}">
                <a16:creationId xmlns:a16="http://schemas.microsoft.com/office/drawing/2014/main" id="{B760CB2A-D956-677D-257D-B4DBC9E7B123}"/>
              </a:ext>
            </a:extLst>
          </p:cNvPr>
          <p:cNvPicPr>
            <a:picLocks noChangeAspect="1"/>
          </p:cNvPicPr>
          <p:nvPr/>
        </p:nvPicPr>
        <p:blipFill>
          <a:blip r:embed="rId6"/>
          <a:stretch>
            <a:fillRect/>
          </a:stretch>
        </p:blipFill>
        <p:spPr>
          <a:xfrm>
            <a:off x="807884" y="2393583"/>
            <a:ext cx="4955458" cy="4340447"/>
          </a:xfrm>
          <a:prstGeom prst="rect">
            <a:avLst/>
          </a:prstGeom>
        </p:spPr>
      </p:pic>
      <p:sp>
        <p:nvSpPr>
          <p:cNvPr id="33" name="Arrow: Right 32">
            <a:extLst>
              <a:ext uri="{FF2B5EF4-FFF2-40B4-BE49-F238E27FC236}">
                <a16:creationId xmlns:a16="http://schemas.microsoft.com/office/drawing/2014/main" id="{27648D69-FCF1-B8C1-50AA-F873EF48E447}"/>
              </a:ext>
            </a:extLst>
          </p:cNvPr>
          <p:cNvSpPr/>
          <p:nvPr/>
        </p:nvSpPr>
        <p:spPr>
          <a:xfrm rot="10800000" flipH="1">
            <a:off x="9376760" y="4226871"/>
            <a:ext cx="650488" cy="195145"/>
          </a:xfrm>
          <a:prstGeom prst="rightArrow">
            <a:avLst/>
          </a:prstGeom>
          <a:solidFill>
            <a:srgbClr val="005A81"/>
          </a:solidFill>
          <a:ln>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743B2B-C005-4C0A-73D6-0CB922B81458}"/>
              </a:ext>
            </a:extLst>
          </p:cNvPr>
          <p:cNvPicPr>
            <a:picLocks noChangeAspect="1"/>
          </p:cNvPicPr>
          <p:nvPr/>
        </p:nvPicPr>
        <p:blipFill>
          <a:blip r:embed="rId7"/>
          <a:stretch>
            <a:fillRect/>
          </a:stretch>
        </p:blipFill>
        <p:spPr>
          <a:xfrm>
            <a:off x="807884" y="2392949"/>
            <a:ext cx="4966760" cy="4350082"/>
          </a:xfrm>
          <a:prstGeom prst="rect">
            <a:avLst/>
          </a:prstGeom>
        </p:spPr>
      </p:pic>
      <p:pic>
        <p:nvPicPr>
          <p:cNvPr id="10" name="Picture 9">
            <a:extLst>
              <a:ext uri="{FF2B5EF4-FFF2-40B4-BE49-F238E27FC236}">
                <a16:creationId xmlns:a16="http://schemas.microsoft.com/office/drawing/2014/main" id="{69844CB4-CD93-0318-E911-A852A4E55A8E}"/>
              </a:ext>
            </a:extLst>
          </p:cNvPr>
          <p:cNvPicPr>
            <a:picLocks noChangeAspect="1"/>
          </p:cNvPicPr>
          <p:nvPr/>
        </p:nvPicPr>
        <p:blipFill>
          <a:blip r:embed="rId8"/>
          <a:stretch>
            <a:fillRect/>
          </a:stretch>
        </p:blipFill>
        <p:spPr>
          <a:xfrm>
            <a:off x="801988" y="2399494"/>
            <a:ext cx="4955759" cy="4340447"/>
          </a:xfrm>
          <a:prstGeom prst="rect">
            <a:avLst/>
          </a:prstGeom>
        </p:spPr>
      </p:pic>
      <p:pic>
        <p:nvPicPr>
          <p:cNvPr id="13" name="Picture 12">
            <a:extLst>
              <a:ext uri="{FF2B5EF4-FFF2-40B4-BE49-F238E27FC236}">
                <a16:creationId xmlns:a16="http://schemas.microsoft.com/office/drawing/2014/main" id="{E1C7346C-81B9-D23A-A23A-8AF9056FEC8A}"/>
              </a:ext>
            </a:extLst>
          </p:cNvPr>
          <p:cNvPicPr>
            <a:picLocks noChangeAspect="1"/>
          </p:cNvPicPr>
          <p:nvPr/>
        </p:nvPicPr>
        <p:blipFill>
          <a:blip r:embed="rId9"/>
          <a:stretch>
            <a:fillRect/>
          </a:stretch>
        </p:blipFill>
        <p:spPr>
          <a:xfrm>
            <a:off x="809483" y="2399494"/>
            <a:ext cx="4948263" cy="4324532"/>
          </a:xfrm>
          <a:prstGeom prst="rect">
            <a:avLst/>
          </a:prstGeom>
        </p:spPr>
      </p:pic>
      <p:pic>
        <p:nvPicPr>
          <p:cNvPr id="15" name="Picture 14">
            <a:extLst>
              <a:ext uri="{FF2B5EF4-FFF2-40B4-BE49-F238E27FC236}">
                <a16:creationId xmlns:a16="http://schemas.microsoft.com/office/drawing/2014/main" id="{829F6BE0-A312-5C59-85A7-714A33131A75}"/>
              </a:ext>
            </a:extLst>
          </p:cNvPr>
          <p:cNvPicPr>
            <a:picLocks noChangeAspect="1"/>
          </p:cNvPicPr>
          <p:nvPr/>
        </p:nvPicPr>
        <p:blipFill>
          <a:blip r:embed="rId10"/>
          <a:stretch>
            <a:fillRect/>
          </a:stretch>
        </p:blipFill>
        <p:spPr>
          <a:xfrm>
            <a:off x="802435" y="2388602"/>
            <a:ext cx="4945566" cy="4354429"/>
          </a:xfrm>
          <a:prstGeom prst="rect">
            <a:avLst/>
          </a:prstGeom>
        </p:spPr>
      </p:pic>
      <p:pic>
        <p:nvPicPr>
          <p:cNvPr id="17" name="Picture 16">
            <a:extLst>
              <a:ext uri="{FF2B5EF4-FFF2-40B4-BE49-F238E27FC236}">
                <a16:creationId xmlns:a16="http://schemas.microsoft.com/office/drawing/2014/main" id="{09199ABF-E890-1EA6-C213-2BD319F43495}"/>
              </a:ext>
            </a:extLst>
          </p:cNvPr>
          <p:cNvPicPr>
            <a:picLocks noChangeAspect="1"/>
          </p:cNvPicPr>
          <p:nvPr/>
        </p:nvPicPr>
        <p:blipFill>
          <a:blip r:embed="rId11"/>
          <a:stretch>
            <a:fillRect/>
          </a:stretch>
        </p:blipFill>
        <p:spPr>
          <a:xfrm>
            <a:off x="805944" y="2405583"/>
            <a:ext cx="4942057" cy="4328447"/>
          </a:xfrm>
          <a:prstGeom prst="rect">
            <a:avLst/>
          </a:prstGeom>
        </p:spPr>
      </p:pic>
      <p:pic>
        <p:nvPicPr>
          <p:cNvPr id="19" name="Picture 18">
            <a:extLst>
              <a:ext uri="{FF2B5EF4-FFF2-40B4-BE49-F238E27FC236}">
                <a16:creationId xmlns:a16="http://schemas.microsoft.com/office/drawing/2014/main" id="{F50EE5E1-24E9-43BD-091C-8B48524573F9}"/>
              </a:ext>
            </a:extLst>
          </p:cNvPr>
          <p:cNvPicPr>
            <a:picLocks noChangeAspect="1"/>
          </p:cNvPicPr>
          <p:nvPr/>
        </p:nvPicPr>
        <p:blipFill rotWithShape="1">
          <a:blip r:embed="rId12"/>
          <a:srcRect t="-1" b="691"/>
          <a:stretch/>
        </p:blipFill>
        <p:spPr>
          <a:xfrm>
            <a:off x="804214" y="2384582"/>
            <a:ext cx="8515539" cy="4349448"/>
          </a:xfrm>
          <a:prstGeom prst="rect">
            <a:avLst/>
          </a:prstGeom>
        </p:spPr>
      </p:pic>
    </p:spTree>
    <p:extLst>
      <p:ext uri="{BB962C8B-B14F-4D97-AF65-F5344CB8AC3E}">
        <p14:creationId xmlns:p14="http://schemas.microsoft.com/office/powerpoint/2010/main" val="112973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3" grpId="0" animBg="1"/>
      <p:bldP spid="3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21E35295-82E0-E74A-BBC3-6C8F579B0775}"/>
              </a:ext>
            </a:extLst>
          </p:cNvPr>
          <p:cNvSpPr txBox="1"/>
          <p:nvPr/>
        </p:nvSpPr>
        <p:spPr>
          <a:xfrm>
            <a:off x="767408" y="1578350"/>
            <a:ext cx="9793088" cy="5279650"/>
          </a:xfrm>
          <a:prstGeom prst="rect">
            <a:avLst/>
          </a:prstGeom>
        </p:spPr>
        <p:txBody>
          <a:bodyPr vert="horz" wrap="square" lIns="0" tIns="245110" rIns="0" bIns="0" rtlCol="0">
            <a:spAutoFit/>
          </a:bodyPr>
          <a:lstStyle/>
          <a:p>
            <a:pPr>
              <a:spcAft>
                <a:spcPts val="600"/>
              </a:spcAft>
            </a:pPr>
            <a:r>
              <a:rPr lang="en-NZ" sz="3000">
                <a:solidFill>
                  <a:srgbClr val="005A81"/>
                </a:solidFill>
              </a:rPr>
              <a:t>“Third and most importantly, the incident provides an object lesson in the danger of taking a public water supply from an unprotected source without adequate treatment or disinfection.”</a:t>
            </a:r>
          </a:p>
          <a:p>
            <a:pPr>
              <a:spcAft>
                <a:spcPts val="600"/>
              </a:spcAft>
            </a:pPr>
            <a:endParaRPr lang="en-NZ" sz="3000">
              <a:solidFill>
                <a:srgbClr val="00ABC5"/>
              </a:solidFill>
            </a:endParaRPr>
          </a:p>
          <a:p>
            <a:pPr>
              <a:spcAft>
                <a:spcPts val="600"/>
              </a:spcAft>
            </a:pPr>
            <a:r>
              <a:rPr lang="en-NZ" sz="3000">
                <a:solidFill>
                  <a:srgbClr val="005A81"/>
                </a:solidFill>
              </a:rPr>
              <a:t>“Inevitably such a supply must cause outbreaks of disease from time to time.”</a:t>
            </a:r>
          </a:p>
          <a:p>
            <a:pPr>
              <a:spcAft>
                <a:spcPts val="600"/>
              </a:spcAft>
            </a:pPr>
            <a:endParaRPr lang="en-NZ" sz="2000"/>
          </a:p>
          <a:p>
            <a:pPr>
              <a:spcAft>
                <a:spcPts val="600"/>
              </a:spcAft>
            </a:pPr>
            <a:endParaRPr lang="en-NZ" sz="1400" i="1"/>
          </a:p>
          <a:p>
            <a:pPr>
              <a:spcAft>
                <a:spcPts val="600"/>
              </a:spcAft>
            </a:pPr>
            <a:endParaRPr lang="en-NZ" sz="1400" i="1"/>
          </a:p>
          <a:p>
            <a:pPr>
              <a:spcAft>
                <a:spcPts val="600"/>
              </a:spcAft>
            </a:pPr>
            <a:r>
              <a:rPr lang="en-NZ" sz="1400" i="1"/>
              <a:t>What happened at Queenstown – an object lesson for water supply authorities. </a:t>
            </a:r>
            <a:r>
              <a:rPr lang="en-NZ" sz="1400"/>
              <a:t>1985. </a:t>
            </a:r>
            <a:r>
              <a:rPr lang="en-NZ" sz="1400" err="1"/>
              <a:t>Thorstensen</a:t>
            </a:r>
            <a:r>
              <a:rPr lang="en-NZ" sz="1400"/>
              <a:t>. A. L. NZ Local Government</a:t>
            </a:r>
          </a:p>
          <a:p>
            <a:pPr>
              <a:spcAft>
                <a:spcPts val="600"/>
              </a:spcAft>
            </a:pPr>
            <a:endParaRPr lang="en-NZ"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
        <p:nvSpPr>
          <p:cNvPr id="2" name="object 3">
            <a:extLst>
              <a:ext uri="{FF2B5EF4-FFF2-40B4-BE49-F238E27FC236}">
                <a16:creationId xmlns:a16="http://schemas.microsoft.com/office/drawing/2014/main" id="{B30299E4-EEA7-0A8F-18D6-B35BE5CA0BFD}"/>
              </a:ext>
            </a:extLst>
          </p:cNvPr>
          <p:cNvSpPr txBox="1">
            <a:spLocks noGrp="1"/>
          </p:cNvSpPr>
          <p:nvPr>
            <p:ph type="title"/>
          </p:nvPr>
        </p:nvSpPr>
        <p:spPr>
          <a:xfrm>
            <a:off x="767408" y="62718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1984</a:t>
            </a:r>
            <a:endParaRPr sz="4400" spc="-15"/>
          </a:p>
        </p:txBody>
      </p:sp>
    </p:spTree>
    <p:extLst>
      <p:ext uri="{BB962C8B-B14F-4D97-AF65-F5344CB8AC3E}">
        <p14:creationId xmlns:p14="http://schemas.microsoft.com/office/powerpoint/2010/main" val="224089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i="1" spc="-15"/>
              <a:t>Clostridium. spp</a:t>
            </a:r>
            <a:r>
              <a:rPr lang="en-NZ" sz="4400" spc="-15"/>
              <a:t> testing</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pic>
        <p:nvPicPr>
          <p:cNvPr id="4" name="Picture 3" descr="A map of a city&#10;&#10;Description automatically generated">
            <a:extLst>
              <a:ext uri="{FF2B5EF4-FFF2-40B4-BE49-F238E27FC236}">
                <a16:creationId xmlns:a16="http://schemas.microsoft.com/office/drawing/2014/main" id="{24598C27-8B54-1BE5-C508-45BF74FDCBAD}"/>
              </a:ext>
            </a:extLst>
          </p:cNvPr>
          <p:cNvPicPr>
            <a:picLocks noChangeAspect="1"/>
          </p:cNvPicPr>
          <p:nvPr/>
        </p:nvPicPr>
        <p:blipFill>
          <a:blip r:embed="rId3"/>
          <a:stretch>
            <a:fillRect/>
          </a:stretch>
        </p:blipFill>
        <p:spPr>
          <a:xfrm>
            <a:off x="905108" y="1521764"/>
            <a:ext cx="7696199" cy="5003937"/>
          </a:xfrm>
          <a:prstGeom prst="rect">
            <a:avLst/>
          </a:prstGeom>
        </p:spPr>
      </p:pic>
    </p:spTree>
    <p:extLst>
      <p:ext uri="{BB962C8B-B14F-4D97-AF65-F5344CB8AC3E}">
        <p14:creationId xmlns:p14="http://schemas.microsoft.com/office/powerpoint/2010/main" val="3804827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i="1" spc="-15"/>
              <a:t>Cryptosporidium</a:t>
            </a:r>
            <a:r>
              <a:rPr lang="en-NZ" sz="4400" spc="-15"/>
              <a:t> testing</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D99C6E91-605C-4DF1-044E-3F84C958A2DF}"/>
              </a:ext>
            </a:extLst>
          </p:cNvPr>
          <p:cNvGrpSpPr/>
          <p:nvPr/>
        </p:nvGrpSpPr>
        <p:grpSpPr>
          <a:xfrm>
            <a:off x="985790" y="1823038"/>
            <a:ext cx="10223302" cy="3949155"/>
            <a:chOff x="905107" y="2387814"/>
            <a:chExt cx="9282009" cy="3429203"/>
          </a:xfrm>
        </p:grpSpPr>
        <p:pic>
          <p:nvPicPr>
            <p:cNvPr id="5" name="Picture 4" descr="A map of a city&#10;&#10;Description automatically generated">
              <a:extLst>
                <a:ext uri="{FF2B5EF4-FFF2-40B4-BE49-F238E27FC236}">
                  <a16:creationId xmlns:a16="http://schemas.microsoft.com/office/drawing/2014/main" id="{53F79278-109A-1BDF-C764-CA66E8B6304D}"/>
                </a:ext>
              </a:extLst>
            </p:cNvPr>
            <p:cNvPicPr>
              <a:picLocks noChangeAspect="1"/>
            </p:cNvPicPr>
            <p:nvPr/>
          </p:nvPicPr>
          <p:blipFill rotWithShape="1">
            <a:blip r:embed="rId3"/>
            <a:srcRect t="-191" b="14723"/>
            <a:stretch/>
          </p:blipFill>
          <p:spPr>
            <a:xfrm>
              <a:off x="905107" y="2387814"/>
              <a:ext cx="4889809" cy="3426622"/>
            </a:xfrm>
            <a:prstGeom prst="rect">
              <a:avLst/>
            </a:prstGeom>
          </p:spPr>
        </p:pic>
        <p:pic>
          <p:nvPicPr>
            <p:cNvPr id="7" name="Picture 6" descr="A map of a city&#10;&#10;Description automatically generated">
              <a:extLst>
                <a:ext uri="{FF2B5EF4-FFF2-40B4-BE49-F238E27FC236}">
                  <a16:creationId xmlns:a16="http://schemas.microsoft.com/office/drawing/2014/main" id="{1BB5941C-857B-4791-A0B8-33B0B30FCFF0}"/>
                </a:ext>
              </a:extLst>
            </p:cNvPr>
            <p:cNvPicPr>
              <a:picLocks noChangeAspect="1"/>
            </p:cNvPicPr>
            <p:nvPr/>
          </p:nvPicPr>
          <p:blipFill rotWithShape="1">
            <a:blip r:embed="rId4"/>
            <a:srcRect t="5242"/>
            <a:stretch/>
          </p:blipFill>
          <p:spPr>
            <a:xfrm>
              <a:off x="4230619" y="2387814"/>
              <a:ext cx="5956497" cy="3429203"/>
            </a:xfrm>
            <a:prstGeom prst="rect">
              <a:avLst/>
            </a:prstGeom>
          </p:spPr>
        </p:pic>
      </p:grpSp>
      <p:pic>
        <p:nvPicPr>
          <p:cNvPr id="4" name="Picture 3">
            <a:extLst>
              <a:ext uri="{FF2B5EF4-FFF2-40B4-BE49-F238E27FC236}">
                <a16:creationId xmlns:a16="http://schemas.microsoft.com/office/drawing/2014/main" id="{E2F398E1-4A53-5D18-45EF-368C1B2DF043}"/>
              </a:ext>
            </a:extLst>
          </p:cNvPr>
          <p:cNvPicPr>
            <a:picLocks noChangeAspect="1"/>
          </p:cNvPicPr>
          <p:nvPr/>
        </p:nvPicPr>
        <p:blipFill rotWithShape="1">
          <a:blip r:embed="rId5"/>
          <a:srcRect r="35484" b="-625"/>
          <a:stretch/>
        </p:blipFill>
        <p:spPr>
          <a:xfrm>
            <a:off x="1112465" y="1974759"/>
            <a:ext cx="1259760" cy="1447263"/>
          </a:xfrm>
          <a:prstGeom prst="rect">
            <a:avLst/>
          </a:prstGeom>
        </p:spPr>
      </p:pic>
    </p:spTree>
    <p:extLst>
      <p:ext uri="{BB962C8B-B14F-4D97-AF65-F5344CB8AC3E}">
        <p14:creationId xmlns:p14="http://schemas.microsoft.com/office/powerpoint/2010/main" val="2541442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Six hypotheses</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856957" y="1452632"/>
            <a:ext cx="9441140" cy="4464043"/>
          </a:xfrm>
          <a:prstGeom prst="rect">
            <a:avLst/>
          </a:prstGeom>
        </p:spPr>
        <p:txBody>
          <a:bodyPr vert="horz" wrap="square" lIns="0" tIns="245110" rIns="0" bIns="0" rtlCol="0">
            <a:spAutoFit/>
          </a:bodyPr>
          <a:lstStyle/>
          <a:p>
            <a:pPr>
              <a:spcAft>
                <a:spcPts val="600"/>
              </a:spcAft>
            </a:pPr>
            <a:endParaRPr lang="en-NZ" sz="2000"/>
          </a:p>
          <a:p>
            <a:pPr marL="457200" indent="-457200">
              <a:spcAft>
                <a:spcPts val="1200"/>
              </a:spcAft>
              <a:buClr>
                <a:srgbClr val="00ABC5"/>
              </a:buClr>
              <a:buFont typeface="+mj-lt"/>
              <a:buAutoNum type="arabicPeriod"/>
            </a:pPr>
            <a:r>
              <a:rPr lang="en-NZ" sz="2400"/>
              <a:t>Ongoing and continuous contamination of the source water</a:t>
            </a:r>
          </a:p>
          <a:p>
            <a:pPr marL="457200" indent="-457200">
              <a:spcAft>
                <a:spcPts val="1200"/>
              </a:spcAft>
              <a:buClr>
                <a:srgbClr val="00ABC5"/>
              </a:buClr>
              <a:buFont typeface="+mj-lt"/>
              <a:buAutoNum type="arabicPeriod"/>
            </a:pPr>
            <a:r>
              <a:rPr lang="en-NZ" sz="2400"/>
              <a:t>Intermittent contamination of the source water</a:t>
            </a:r>
          </a:p>
          <a:p>
            <a:pPr marL="457200" indent="-457200">
              <a:spcAft>
                <a:spcPts val="1200"/>
              </a:spcAft>
              <a:buClr>
                <a:srgbClr val="00ABC5"/>
              </a:buClr>
              <a:buFont typeface="+mj-lt"/>
              <a:buAutoNum type="arabicPeriod"/>
            </a:pPr>
            <a:r>
              <a:rPr lang="en-NZ" sz="2400"/>
              <a:t>One-off contamination of the source water</a:t>
            </a:r>
          </a:p>
          <a:p>
            <a:pPr marL="457200" indent="-457200">
              <a:spcAft>
                <a:spcPts val="1200"/>
              </a:spcAft>
              <a:buClr>
                <a:srgbClr val="00ABC5"/>
              </a:buClr>
              <a:buFont typeface="+mj-lt"/>
              <a:buAutoNum type="arabicPeriod"/>
            </a:pPr>
            <a:r>
              <a:rPr lang="en-NZ" sz="2400"/>
              <a:t>Ongoing and continuous contamination of water within the network</a:t>
            </a:r>
          </a:p>
          <a:p>
            <a:pPr marL="457200" indent="-457200">
              <a:spcAft>
                <a:spcPts val="1200"/>
              </a:spcAft>
              <a:buClr>
                <a:srgbClr val="00ABC5"/>
              </a:buClr>
              <a:buFont typeface="+mj-lt"/>
              <a:buAutoNum type="arabicPeriod"/>
            </a:pPr>
            <a:r>
              <a:rPr lang="en-NZ" sz="2400"/>
              <a:t>Intermittent contamination of water within the network</a:t>
            </a:r>
          </a:p>
          <a:p>
            <a:pPr marL="457200" indent="-457200">
              <a:spcAft>
                <a:spcPts val="1200"/>
              </a:spcAft>
              <a:buClr>
                <a:srgbClr val="00ABC5"/>
              </a:buClr>
              <a:buFont typeface="+mj-lt"/>
              <a:buAutoNum type="arabicPeriod"/>
            </a:pPr>
            <a:r>
              <a:rPr lang="en-NZ" sz="2400"/>
              <a:t>One-off contamination of water within the network</a:t>
            </a:r>
          </a:p>
          <a:p>
            <a:pPr>
              <a:spcAft>
                <a:spcPts val="600"/>
              </a:spcAft>
            </a:pPr>
            <a:endParaRPr lang="en-NZ" sz="2000"/>
          </a:p>
          <a:p>
            <a:pPr marL="342900" indent="-342900">
              <a:spcAft>
                <a:spcPts val="600"/>
              </a:spcAft>
              <a:buFont typeface="Arial" panose="020B0604020202020204" pitchFamily="34" charset="0"/>
              <a:buChar char="•"/>
            </a:pPr>
            <a:endParaRPr lang="en-NZ"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0379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So, what happened? Probably…</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953691" y="1985722"/>
            <a:ext cx="8817701" cy="616836"/>
          </a:xfrm>
          <a:prstGeom prst="rect">
            <a:avLst/>
          </a:prstGeom>
        </p:spPr>
        <p:txBody>
          <a:bodyPr vert="horz" wrap="square" lIns="0" tIns="245110" rIns="0" bIns="0" rtlCol="0">
            <a:spAutoFit/>
          </a:bodyPr>
          <a:lstStyle/>
          <a:p>
            <a:pPr marL="457200" indent="-457200">
              <a:spcAft>
                <a:spcPts val="1200"/>
              </a:spcAft>
              <a:buClr>
                <a:srgbClr val="00ABC5"/>
              </a:buClr>
              <a:buFont typeface="+mj-lt"/>
              <a:buAutoNum type="arabicPeriod"/>
            </a:pPr>
            <a:r>
              <a:rPr lang="en-NZ" sz="2400"/>
              <a:t> One-off contamination of water at the intake</a:t>
            </a:r>
            <a:endParaRPr lang="en-NZ"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
        <p:nvSpPr>
          <p:cNvPr id="2" name="object 4">
            <a:extLst>
              <a:ext uri="{FF2B5EF4-FFF2-40B4-BE49-F238E27FC236}">
                <a16:creationId xmlns:a16="http://schemas.microsoft.com/office/drawing/2014/main" id="{AD43A0E0-63C9-999B-6B08-480EE3ECE43F}"/>
              </a:ext>
            </a:extLst>
          </p:cNvPr>
          <p:cNvSpPr txBox="1"/>
          <p:nvPr/>
        </p:nvSpPr>
        <p:spPr>
          <a:xfrm>
            <a:off x="898047" y="2427747"/>
            <a:ext cx="8817701" cy="1078500"/>
          </a:xfrm>
          <a:prstGeom prst="rect">
            <a:avLst/>
          </a:prstGeom>
        </p:spPr>
        <p:txBody>
          <a:bodyPr vert="horz" wrap="square" lIns="0" tIns="245110" rIns="0" bIns="0" rtlCol="0">
            <a:spAutoFit/>
          </a:bodyPr>
          <a:lstStyle/>
          <a:p>
            <a:pPr marL="342900" indent="-342900">
              <a:spcAft>
                <a:spcPts val="1200"/>
              </a:spcAft>
              <a:buFont typeface="Arial" panose="020B0604020202020204" pitchFamily="34" charset="0"/>
              <a:buChar char="•"/>
            </a:pPr>
            <a:endParaRPr lang="en-NZ" sz="2400"/>
          </a:p>
          <a:p>
            <a:pPr marL="342900" indent="-342900">
              <a:spcAft>
                <a:spcPts val="600"/>
              </a:spcAft>
              <a:buFont typeface="Arial" panose="020B0604020202020204" pitchFamily="34" charset="0"/>
              <a:buChar char="•"/>
            </a:pPr>
            <a:endParaRPr lang="en-NZ" sz="2000"/>
          </a:p>
        </p:txBody>
      </p:sp>
      <p:sp>
        <p:nvSpPr>
          <p:cNvPr id="4" name="object 4">
            <a:extLst>
              <a:ext uri="{FF2B5EF4-FFF2-40B4-BE49-F238E27FC236}">
                <a16:creationId xmlns:a16="http://schemas.microsoft.com/office/drawing/2014/main" id="{16F55136-E342-13DC-FC78-BF4D54F95A56}"/>
              </a:ext>
            </a:extLst>
          </p:cNvPr>
          <p:cNvSpPr txBox="1"/>
          <p:nvPr/>
        </p:nvSpPr>
        <p:spPr>
          <a:xfrm>
            <a:off x="953691" y="3498711"/>
            <a:ext cx="8817701" cy="616836"/>
          </a:xfrm>
          <a:prstGeom prst="rect">
            <a:avLst/>
          </a:prstGeom>
        </p:spPr>
        <p:txBody>
          <a:bodyPr vert="horz" wrap="square" lIns="0" tIns="245110" rIns="0" bIns="0" rtlCol="0">
            <a:spAutoFit/>
          </a:bodyPr>
          <a:lstStyle/>
          <a:p>
            <a:pPr>
              <a:spcAft>
                <a:spcPts val="1200"/>
              </a:spcAft>
              <a:buClr>
                <a:srgbClr val="00ABC5"/>
              </a:buClr>
            </a:pPr>
            <a:r>
              <a:rPr lang="en-NZ" sz="2400">
                <a:solidFill>
                  <a:srgbClr val="00ABC5"/>
                </a:solidFill>
              </a:rPr>
              <a:t>3.    </a:t>
            </a:r>
            <a:r>
              <a:rPr lang="en-NZ" sz="2400"/>
              <a:t>Low level contamination distributed over a period of time</a:t>
            </a:r>
            <a:endParaRPr lang="en-NZ" sz="2000"/>
          </a:p>
        </p:txBody>
      </p:sp>
      <p:sp>
        <p:nvSpPr>
          <p:cNvPr id="5" name="object 4">
            <a:extLst>
              <a:ext uri="{FF2B5EF4-FFF2-40B4-BE49-F238E27FC236}">
                <a16:creationId xmlns:a16="http://schemas.microsoft.com/office/drawing/2014/main" id="{11E7D79B-DEBF-1531-E634-F0EC5B9294AE}"/>
              </a:ext>
            </a:extLst>
          </p:cNvPr>
          <p:cNvSpPr txBox="1"/>
          <p:nvPr/>
        </p:nvSpPr>
        <p:spPr>
          <a:xfrm>
            <a:off x="953691" y="2730196"/>
            <a:ext cx="8817701" cy="616836"/>
          </a:xfrm>
          <a:prstGeom prst="rect">
            <a:avLst/>
          </a:prstGeom>
        </p:spPr>
        <p:txBody>
          <a:bodyPr vert="horz" wrap="square" lIns="0" tIns="245110" rIns="0" bIns="0" rtlCol="0">
            <a:spAutoFit/>
          </a:bodyPr>
          <a:lstStyle/>
          <a:p>
            <a:pPr>
              <a:spcAft>
                <a:spcPts val="1200"/>
              </a:spcAft>
              <a:buClr>
                <a:srgbClr val="00ABC5"/>
              </a:buClr>
            </a:pPr>
            <a:r>
              <a:rPr lang="en-NZ" sz="2400">
                <a:solidFill>
                  <a:srgbClr val="00ABC5"/>
                </a:solidFill>
              </a:rPr>
              <a:t>2.    </a:t>
            </a:r>
            <a:r>
              <a:rPr lang="en-NZ" sz="2400"/>
              <a:t>Contaminates the Fernhill reservoir</a:t>
            </a:r>
            <a:endParaRPr lang="en-NZ" sz="2000"/>
          </a:p>
        </p:txBody>
      </p:sp>
      <p:sp>
        <p:nvSpPr>
          <p:cNvPr id="7" name="object 4">
            <a:extLst>
              <a:ext uri="{FF2B5EF4-FFF2-40B4-BE49-F238E27FC236}">
                <a16:creationId xmlns:a16="http://schemas.microsoft.com/office/drawing/2014/main" id="{38CC6008-548F-DD61-22C2-8B7BD65F15DF}"/>
              </a:ext>
            </a:extLst>
          </p:cNvPr>
          <p:cNvSpPr txBox="1"/>
          <p:nvPr/>
        </p:nvSpPr>
        <p:spPr>
          <a:xfrm>
            <a:off x="962371" y="4267226"/>
            <a:ext cx="8817701" cy="616836"/>
          </a:xfrm>
          <a:prstGeom prst="rect">
            <a:avLst/>
          </a:prstGeom>
        </p:spPr>
        <p:txBody>
          <a:bodyPr vert="horz" wrap="square" lIns="0" tIns="245110" rIns="0" bIns="0" rtlCol="0">
            <a:spAutoFit/>
          </a:bodyPr>
          <a:lstStyle/>
          <a:p>
            <a:pPr>
              <a:spcAft>
                <a:spcPts val="1200"/>
              </a:spcAft>
              <a:buClr>
                <a:srgbClr val="00ABC5"/>
              </a:buClr>
            </a:pPr>
            <a:r>
              <a:rPr lang="en-NZ" sz="2400">
                <a:solidFill>
                  <a:srgbClr val="00ABC5"/>
                </a:solidFill>
              </a:rPr>
              <a:t>4.    </a:t>
            </a:r>
            <a:r>
              <a:rPr lang="en-NZ" sz="2400"/>
              <a:t>Contaminated water restricted to Two-Mile part of supply</a:t>
            </a:r>
            <a:endParaRPr lang="en-NZ" sz="2000"/>
          </a:p>
        </p:txBody>
      </p:sp>
    </p:spTree>
    <p:extLst>
      <p:ext uri="{BB962C8B-B14F-4D97-AF65-F5344CB8AC3E}">
        <p14:creationId xmlns:p14="http://schemas.microsoft.com/office/powerpoint/2010/main" val="178690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What was our role?</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911424" y="1612477"/>
            <a:ext cx="8817701" cy="4494820"/>
          </a:xfrm>
          <a:prstGeom prst="rect">
            <a:avLst/>
          </a:prstGeom>
        </p:spPr>
        <p:txBody>
          <a:bodyPr vert="horz" wrap="square" lIns="0" tIns="245110" rIns="0" bIns="0" rtlCol="0">
            <a:spAutoFit/>
          </a:bodyPr>
          <a:lstStyle/>
          <a:p>
            <a:pPr marL="457200" indent="-457200">
              <a:spcAft>
                <a:spcPts val="600"/>
              </a:spcAft>
              <a:buClr>
                <a:srgbClr val="00ABC5"/>
              </a:buClr>
              <a:buFont typeface="Arial" panose="020B0604020202020204" pitchFamily="34" charset="0"/>
              <a:buChar char="•"/>
            </a:pPr>
            <a:r>
              <a:rPr lang="en-NZ" sz="2400"/>
              <a:t>Response was led by National Public Health Service Southern</a:t>
            </a:r>
          </a:p>
          <a:p>
            <a:pPr marL="457200" indent="-457200">
              <a:spcAft>
                <a:spcPts val="600"/>
              </a:spcAft>
              <a:buClr>
                <a:srgbClr val="00ABC5"/>
              </a:buClr>
              <a:buFont typeface="Arial" panose="020B0604020202020204" pitchFamily="34" charset="0"/>
              <a:buChar char="•"/>
            </a:pPr>
            <a:r>
              <a:rPr lang="en-NZ" sz="2400"/>
              <a:t>Te </a:t>
            </a:r>
            <a:r>
              <a:rPr lang="en-NZ" sz="2400" err="1"/>
              <a:t>Whatu</a:t>
            </a:r>
            <a:r>
              <a:rPr lang="en-NZ" sz="2400"/>
              <a:t> Ora | Health New Zealand and Office of the Director of Public Health</a:t>
            </a:r>
          </a:p>
          <a:p>
            <a:pPr marL="457200" indent="-457200">
              <a:spcAft>
                <a:spcPts val="600"/>
              </a:spcAft>
              <a:buClr>
                <a:srgbClr val="00ABC5"/>
              </a:buClr>
              <a:buFont typeface="Arial" panose="020B0604020202020204" pitchFamily="34" charset="0"/>
              <a:buChar char="•"/>
            </a:pPr>
            <a:r>
              <a:rPr lang="en-US" sz="2400" err="1"/>
              <a:t>Manatū</a:t>
            </a:r>
            <a:r>
              <a:rPr lang="en-US" sz="2400"/>
              <a:t> Hauora </a:t>
            </a:r>
            <a:r>
              <a:rPr lang="en-US" sz="2400">
                <a:latin typeface="Calibri" panose="020F0502020204030204" pitchFamily="34" charset="0"/>
                <a:cs typeface="Calibri" panose="020F0502020204030204" pitchFamily="34" charset="0"/>
              </a:rPr>
              <a:t>│ </a:t>
            </a:r>
            <a:r>
              <a:rPr lang="en-US" sz="2400"/>
              <a:t>Ministry of Health</a:t>
            </a:r>
          </a:p>
          <a:p>
            <a:pPr marL="457200" indent="-457200">
              <a:spcAft>
                <a:spcPts val="600"/>
              </a:spcAft>
              <a:buClr>
                <a:srgbClr val="00ABC5"/>
              </a:buClr>
              <a:buFont typeface="Arial" panose="020B0604020202020204" pitchFamily="34" charset="0"/>
              <a:buChar char="•"/>
            </a:pPr>
            <a:r>
              <a:rPr lang="en-NZ" sz="2400"/>
              <a:t>ESR</a:t>
            </a:r>
          </a:p>
          <a:p>
            <a:pPr marL="457200" indent="-457200">
              <a:spcAft>
                <a:spcPts val="600"/>
              </a:spcAft>
              <a:buClr>
                <a:srgbClr val="00ABC5"/>
              </a:buClr>
              <a:buFont typeface="Arial" panose="020B0604020202020204" pitchFamily="34" charset="0"/>
              <a:buChar char="•"/>
            </a:pPr>
            <a:r>
              <a:rPr lang="en-NZ" sz="2400"/>
              <a:t>Massey University Protozoa Lab</a:t>
            </a:r>
          </a:p>
          <a:p>
            <a:pPr marL="457200" indent="-457200">
              <a:spcAft>
                <a:spcPts val="600"/>
              </a:spcAft>
              <a:buClr>
                <a:srgbClr val="00ABC5"/>
              </a:buClr>
              <a:buFont typeface="Arial" panose="020B0604020202020204" pitchFamily="34" charset="0"/>
              <a:buChar char="•"/>
            </a:pPr>
            <a:r>
              <a:rPr lang="en-NZ" sz="2400"/>
              <a:t>International experts</a:t>
            </a:r>
          </a:p>
          <a:p>
            <a:pPr marL="457200" indent="-457200">
              <a:spcAft>
                <a:spcPts val="600"/>
              </a:spcAft>
              <a:buClr>
                <a:srgbClr val="00ABC5"/>
              </a:buClr>
              <a:buFont typeface="Arial" panose="020B0604020202020204" pitchFamily="34" charset="0"/>
              <a:buChar char="•"/>
            </a:pPr>
            <a:r>
              <a:rPr lang="en-NZ" sz="2400"/>
              <a:t>Queenstown Lakes District Council</a:t>
            </a:r>
          </a:p>
          <a:p>
            <a:pPr marL="457200" indent="-457200">
              <a:spcAft>
                <a:spcPts val="600"/>
              </a:spcAft>
              <a:buClr>
                <a:srgbClr val="00ABC5"/>
              </a:buClr>
              <a:buFont typeface="Arial" panose="020B0604020202020204" pitchFamily="34" charset="0"/>
              <a:buChar char="•"/>
            </a:pPr>
            <a:r>
              <a:rPr lang="en-NZ" sz="2400"/>
              <a:t>Taumata Arowai</a:t>
            </a:r>
          </a:p>
          <a:p>
            <a:pPr marL="342900" indent="-342900">
              <a:spcAft>
                <a:spcPts val="600"/>
              </a:spcAft>
              <a:buFont typeface="Arial" panose="020B0604020202020204" pitchFamily="34" charset="0"/>
              <a:buChar char="•"/>
            </a:pPr>
            <a:endParaRPr lang="en-NZ"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1309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9744077" cy="689932"/>
          </a:xfrm>
          <a:prstGeom prst="rect">
            <a:avLst/>
          </a:prstGeom>
        </p:spPr>
        <p:txBody>
          <a:bodyPr vert="horz" wrap="square" lIns="0" tIns="12700" rIns="0" bIns="0" rtlCol="0">
            <a:spAutoFit/>
          </a:bodyPr>
          <a:lstStyle/>
          <a:p>
            <a:pPr marL="12700" algn="l">
              <a:spcBef>
                <a:spcPts val="100"/>
              </a:spcBef>
            </a:pPr>
            <a:r>
              <a:rPr lang="en-NZ" sz="4400" spc="-15"/>
              <a:t>What does this mean for other suppliers?</a:t>
            </a:r>
          </a:p>
        </p:txBody>
      </p:sp>
      <p:sp>
        <p:nvSpPr>
          <p:cNvPr id="6" name="object 4">
            <a:extLst>
              <a:ext uri="{FF2B5EF4-FFF2-40B4-BE49-F238E27FC236}">
                <a16:creationId xmlns:a16="http://schemas.microsoft.com/office/drawing/2014/main" id="{21E35295-82E0-E74A-BBC3-6C8F579B0775}"/>
              </a:ext>
            </a:extLst>
          </p:cNvPr>
          <p:cNvSpPr txBox="1"/>
          <p:nvPr/>
        </p:nvSpPr>
        <p:spPr>
          <a:xfrm>
            <a:off x="838198" y="1844824"/>
            <a:ext cx="8817701" cy="1386277"/>
          </a:xfrm>
          <a:prstGeom prst="rect">
            <a:avLst/>
          </a:prstGeom>
        </p:spPr>
        <p:txBody>
          <a:bodyPr vert="horz" wrap="square" lIns="0" tIns="245110" rIns="0" bIns="0" rtlCol="0">
            <a:spAutoFit/>
          </a:bodyPr>
          <a:lstStyle/>
          <a:p>
            <a:pPr marL="342900" indent="-342900">
              <a:spcAft>
                <a:spcPts val="600"/>
              </a:spcAft>
              <a:buClr>
                <a:srgbClr val="00ABC5"/>
              </a:buClr>
              <a:buFont typeface="Arial" panose="020B0604020202020204" pitchFamily="34" charset="0"/>
              <a:buChar char="•"/>
            </a:pPr>
            <a:endParaRPr lang="en-NZ" sz="2400"/>
          </a:p>
          <a:p>
            <a:pPr marL="342900" indent="-342900">
              <a:spcAft>
                <a:spcPts val="600"/>
              </a:spcAft>
              <a:buClr>
                <a:srgbClr val="00ABC5"/>
              </a:buClr>
              <a:buFont typeface="Arial" panose="020B0604020202020204" pitchFamily="34" charset="0"/>
              <a:buChar char="•"/>
            </a:pPr>
            <a:endParaRPr lang="en-US" sz="2000"/>
          </a:p>
          <a:p>
            <a:pPr marL="342900" indent="-342900">
              <a:spcAft>
                <a:spcPts val="600"/>
              </a:spcAft>
              <a:buClr>
                <a:srgbClr val="00ABC5"/>
              </a:buClr>
              <a:buFont typeface="Arial" panose="020B0604020202020204" pitchFamily="34" charset="0"/>
              <a:buChar char="•"/>
            </a:pPr>
            <a:endParaRPr lang="en-US"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
        <p:nvSpPr>
          <p:cNvPr id="2" name="object 4">
            <a:extLst>
              <a:ext uri="{FF2B5EF4-FFF2-40B4-BE49-F238E27FC236}">
                <a16:creationId xmlns:a16="http://schemas.microsoft.com/office/drawing/2014/main" id="{5AA5C096-7C41-89D0-1DBC-CEBDDD4ECF36}"/>
              </a:ext>
            </a:extLst>
          </p:cNvPr>
          <p:cNvSpPr txBox="1"/>
          <p:nvPr/>
        </p:nvSpPr>
        <p:spPr>
          <a:xfrm>
            <a:off x="838196" y="1372581"/>
            <a:ext cx="10210804" cy="4864152"/>
          </a:xfrm>
          <a:prstGeom prst="rect">
            <a:avLst/>
          </a:prstGeom>
        </p:spPr>
        <p:txBody>
          <a:bodyPr vert="horz" wrap="square" lIns="0" tIns="245110" rIns="0" bIns="0" rtlCol="0">
            <a:spAutoFit/>
          </a:bodyPr>
          <a:lstStyle/>
          <a:p>
            <a:pPr marL="457200" indent="-457200">
              <a:spcAft>
                <a:spcPts val="1200"/>
              </a:spcAft>
              <a:buClr>
                <a:srgbClr val="00ABC5"/>
              </a:buClr>
              <a:buFont typeface="Arial" panose="020B0604020202020204" pitchFamily="34" charset="0"/>
              <a:buChar char="•"/>
            </a:pPr>
            <a:r>
              <a:rPr lang="en-NZ" sz="2400"/>
              <a:t>We have written to suppliers making our expectations clear – you need to comply with Water Services Act 2021 and the Drinking Water Quality Assurance Rules</a:t>
            </a:r>
          </a:p>
          <a:p>
            <a:pPr marL="457200" indent="-457200">
              <a:spcAft>
                <a:spcPts val="1200"/>
              </a:spcAft>
              <a:buClr>
                <a:srgbClr val="00ABC5"/>
              </a:buClr>
              <a:buFont typeface="Arial" panose="020B0604020202020204" pitchFamily="34" charset="0"/>
              <a:buChar char="•"/>
            </a:pPr>
            <a:r>
              <a:rPr lang="en-US" sz="2400"/>
              <a:t>We have recently communicated our expectations and timeframes for compliance with protozoa barrier requirements:</a:t>
            </a:r>
          </a:p>
          <a:p>
            <a:pPr marL="914400" lvl="1" indent="-457200">
              <a:spcAft>
                <a:spcPts val="1200"/>
              </a:spcAft>
              <a:buClr>
                <a:srgbClr val="00ABC5"/>
              </a:buClr>
              <a:buFont typeface="Arial" panose="020B0604020202020204" pitchFamily="34" charset="0"/>
              <a:buChar char="•"/>
            </a:pPr>
            <a:r>
              <a:rPr lang="en-US" sz="2400">
                <a:solidFill>
                  <a:srgbClr val="00ABC5"/>
                </a:solidFill>
              </a:rPr>
              <a:t>For all water sources: </a:t>
            </a:r>
            <a:r>
              <a:rPr lang="en-US" sz="2400"/>
              <a:t>plan and funding confirmed by </a:t>
            </a:r>
            <a:r>
              <a:rPr lang="en-US" sz="2400" b="1"/>
              <a:t>30 June 2024</a:t>
            </a:r>
          </a:p>
          <a:p>
            <a:pPr marL="914400" lvl="1" indent="-457200">
              <a:spcAft>
                <a:spcPts val="1200"/>
              </a:spcAft>
              <a:buClr>
                <a:srgbClr val="00ABC5"/>
              </a:buClr>
              <a:buFont typeface="Arial" panose="020B0604020202020204" pitchFamily="34" charset="0"/>
              <a:buChar char="•"/>
            </a:pPr>
            <a:r>
              <a:rPr lang="en-US" sz="2400">
                <a:solidFill>
                  <a:srgbClr val="00ABC5"/>
                </a:solidFill>
              </a:rPr>
              <a:t>For surface water sources: </a:t>
            </a:r>
            <a:r>
              <a:rPr lang="en-US" sz="2400"/>
              <a:t>installation and operation by </a:t>
            </a:r>
            <a:r>
              <a:rPr lang="en-US" sz="2400" b="1"/>
              <a:t>31 December 2024</a:t>
            </a:r>
            <a:endParaRPr lang="en-US" sz="2400"/>
          </a:p>
          <a:p>
            <a:pPr marL="914400" lvl="1" indent="-457200">
              <a:spcAft>
                <a:spcPts val="1200"/>
              </a:spcAft>
              <a:buClr>
                <a:srgbClr val="00ABC5"/>
              </a:buClr>
              <a:buFont typeface="Arial" panose="020B0604020202020204" pitchFamily="34" charset="0"/>
              <a:buChar char="•"/>
            </a:pPr>
            <a:r>
              <a:rPr lang="en-US" sz="2400">
                <a:solidFill>
                  <a:srgbClr val="00ABC5"/>
                </a:solidFill>
              </a:rPr>
              <a:t>For bore water sources: </a:t>
            </a:r>
            <a:r>
              <a:rPr lang="en-US" sz="2400"/>
              <a:t>installation and operation by </a:t>
            </a:r>
            <a:r>
              <a:rPr lang="en-US" sz="2400" b="1"/>
              <a:t>31 December 2025</a:t>
            </a:r>
            <a:endParaRPr lang="en-US" sz="2400"/>
          </a:p>
          <a:p>
            <a:pPr marL="457200" indent="-457200">
              <a:spcAft>
                <a:spcPts val="1200"/>
              </a:spcAft>
              <a:buClr>
                <a:srgbClr val="00ABC5"/>
              </a:buClr>
              <a:buFont typeface="Arial" panose="020B0604020202020204" pitchFamily="34" charset="0"/>
              <a:buChar char="•"/>
            </a:pPr>
            <a:r>
              <a:rPr lang="en-US" sz="2400"/>
              <a:t>We’ll shortly be doing the same for bacterial protection</a:t>
            </a:r>
          </a:p>
          <a:p>
            <a:pPr marL="457200" indent="-457200">
              <a:spcAft>
                <a:spcPts val="1200"/>
              </a:spcAft>
              <a:buClr>
                <a:srgbClr val="00ABC5"/>
              </a:buClr>
              <a:buFont typeface="Arial" panose="020B0604020202020204" pitchFamily="34" charset="0"/>
              <a:buChar char="•"/>
            </a:pPr>
            <a:r>
              <a:rPr lang="en-NZ" sz="2400">
                <a:cs typeface="Calibri"/>
              </a:rPr>
              <a:t>We’ll take a similar approach when we see other risks</a:t>
            </a:r>
            <a:endParaRPr lang="en-NZ" sz="2400"/>
          </a:p>
        </p:txBody>
      </p:sp>
    </p:spTree>
    <p:extLst>
      <p:ext uri="{BB962C8B-B14F-4D97-AF65-F5344CB8AC3E}">
        <p14:creationId xmlns:p14="http://schemas.microsoft.com/office/powerpoint/2010/main" val="491377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220A3EF-491C-9341-A8A2-0465CE9A6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bject 3">
            <a:extLst>
              <a:ext uri="{FF2B5EF4-FFF2-40B4-BE49-F238E27FC236}">
                <a16:creationId xmlns:a16="http://schemas.microsoft.com/office/drawing/2014/main" id="{76DD7C85-3F06-2B47-B941-18694A3DF226}"/>
              </a:ext>
            </a:extLst>
          </p:cNvPr>
          <p:cNvSpPr txBox="1">
            <a:spLocks noGrp="1"/>
          </p:cNvSpPr>
          <p:nvPr>
            <p:ph type="title"/>
          </p:nvPr>
        </p:nvSpPr>
        <p:spPr>
          <a:xfrm>
            <a:off x="1343472" y="2780928"/>
            <a:ext cx="8817701" cy="843821"/>
          </a:xfrm>
          <a:prstGeom prst="rect">
            <a:avLst/>
          </a:prstGeom>
        </p:spPr>
        <p:txBody>
          <a:bodyPr vert="horz" wrap="square" lIns="0" tIns="12700" rIns="0" bIns="0" rtlCol="0">
            <a:spAutoFit/>
          </a:bodyPr>
          <a:lstStyle/>
          <a:p>
            <a:pPr marL="12700" algn="ctr">
              <a:lnSpc>
                <a:spcPct val="100000"/>
              </a:lnSpc>
              <a:spcBef>
                <a:spcPts val="100"/>
              </a:spcBef>
            </a:pPr>
            <a:r>
              <a:rPr lang="en-NZ" spc="-45">
                <a:solidFill>
                  <a:schemeClr val="bg1"/>
                </a:solidFill>
              </a:rPr>
              <a:t>Questions?</a:t>
            </a:r>
            <a:endParaRPr spc="-15">
              <a:solidFill>
                <a:schemeClr val="bg1"/>
              </a:solidFill>
            </a:endParaRPr>
          </a:p>
        </p:txBody>
      </p:sp>
      <p:sp>
        <p:nvSpPr>
          <p:cNvPr id="10" name="Text Box 1">
            <a:extLst>
              <a:ext uri="{FF2B5EF4-FFF2-40B4-BE49-F238E27FC236}">
                <a16:creationId xmlns:a16="http://schemas.microsoft.com/office/drawing/2014/main" id="{B113D03E-0D1C-D34D-80B5-4CC503E7C85D}"/>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147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1A447FF-B411-FBEC-2800-A5E2DE0236B7}"/>
              </a:ext>
            </a:extLst>
          </p:cNvPr>
          <p:cNvPicPr>
            <a:picLocks noChangeAspect="1"/>
          </p:cNvPicPr>
          <p:nvPr/>
        </p:nvPicPr>
        <p:blipFill>
          <a:blip r:embed="rId3"/>
          <a:stretch>
            <a:fillRect/>
          </a:stretch>
        </p:blipFill>
        <p:spPr>
          <a:xfrm>
            <a:off x="4137491" y="571500"/>
            <a:ext cx="3917017" cy="4220876"/>
          </a:xfrm>
          <a:prstGeom prst="rect">
            <a:avLst/>
          </a:prstGeom>
          <a:ln>
            <a:solidFill>
              <a:schemeClr val="bg1">
                <a:lumMod val="65000"/>
              </a:schemeClr>
            </a:solidFill>
          </a:ln>
          <a:effectLst>
            <a:outerShdw blurRad="762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823D114-EF77-37D4-F02B-61F7CAB1C9F9}"/>
              </a:ext>
            </a:extLst>
          </p:cNvPr>
          <p:cNvPicPr>
            <a:picLocks noChangeAspect="1"/>
          </p:cNvPicPr>
          <p:nvPr/>
        </p:nvPicPr>
        <p:blipFill>
          <a:blip r:embed="rId4"/>
          <a:stretch>
            <a:fillRect/>
          </a:stretch>
        </p:blipFill>
        <p:spPr>
          <a:xfrm rot="20944148">
            <a:off x="462162" y="1701546"/>
            <a:ext cx="4191004" cy="3454907"/>
          </a:xfrm>
          <a:prstGeom prst="rect">
            <a:avLst/>
          </a:prstGeom>
          <a:ln>
            <a:solidFill>
              <a:schemeClr val="bg1">
                <a:lumMod val="65000"/>
              </a:schemeClr>
            </a:solidFill>
          </a:ln>
          <a:effectLst>
            <a:outerShdw blurRad="76200" dist="38100" dir="2700000" algn="tl" rotWithShape="0">
              <a:prstClr val="black">
                <a:alpha val="40000"/>
              </a:prstClr>
            </a:outerShdw>
          </a:effectLst>
        </p:spPr>
      </p:pic>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Today</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FE0F4BE-6872-E0E0-0F34-5EDA4E9419D3}"/>
              </a:ext>
            </a:extLst>
          </p:cNvPr>
          <p:cNvPicPr>
            <a:picLocks noChangeAspect="1"/>
          </p:cNvPicPr>
          <p:nvPr/>
        </p:nvPicPr>
        <p:blipFill>
          <a:blip r:embed="rId5"/>
          <a:stretch>
            <a:fillRect/>
          </a:stretch>
        </p:blipFill>
        <p:spPr>
          <a:xfrm rot="581003">
            <a:off x="7355960" y="2064282"/>
            <a:ext cx="3755714" cy="4319997"/>
          </a:xfrm>
          <a:prstGeom prst="rect">
            <a:avLst/>
          </a:prstGeom>
          <a:ln w="12700">
            <a:solidFill>
              <a:schemeClr val="bg1">
                <a:lumMod val="65000"/>
              </a:schemeClr>
            </a:solidFill>
          </a:ln>
          <a:effectLst>
            <a:outerShdw blurRad="889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3DC4D96A-1DFD-3AFD-4FFE-86EF06FA92FE}"/>
              </a:ext>
            </a:extLst>
          </p:cNvPr>
          <p:cNvPicPr>
            <a:picLocks noChangeAspect="1"/>
          </p:cNvPicPr>
          <p:nvPr/>
        </p:nvPicPr>
        <p:blipFill>
          <a:blip r:embed="rId6"/>
          <a:stretch>
            <a:fillRect/>
          </a:stretch>
        </p:blipFill>
        <p:spPr>
          <a:xfrm>
            <a:off x="3060606" y="3461663"/>
            <a:ext cx="3764214" cy="3207704"/>
          </a:xfrm>
          <a:prstGeom prst="rect">
            <a:avLst/>
          </a:prstGeom>
          <a:ln>
            <a:solidFill>
              <a:schemeClr val="bg1">
                <a:lumMod val="65000"/>
              </a:schemeClr>
            </a:solidFill>
          </a:ln>
          <a:effectLst>
            <a:outerShdw blurRad="76200" dist="38100" dir="2700000" algn="tl" rotWithShape="0">
              <a:prstClr val="black">
                <a:alpha val="40000"/>
              </a:prstClr>
            </a:outerShdw>
          </a:effectLst>
        </p:spPr>
      </p:pic>
    </p:spTree>
    <p:extLst>
      <p:ext uri="{BB962C8B-B14F-4D97-AF65-F5344CB8AC3E}">
        <p14:creationId xmlns:p14="http://schemas.microsoft.com/office/powerpoint/2010/main" val="1585921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gn="l">
              <a:spcBef>
                <a:spcPts val="100"/>
              </a:spcBef>
            </a:pPr>
            <a:r>
              <a:rPr lang="en-NZ" sz="4400" spc="-15"/>
              <a:t>What is c</a:t>
            </a:r>
            <a:r>
              <a:rPr lang="en-NZ" sz="4400" i="1" spc="-15"/>
              <a:t>ryptosporidium?</a:t>
            </a:r>
          </a:p>
        </p:txBody>
      </p:sp>
      <p:sp>
        <p:nvSpPr>
          <p:cNvPr id="6" name="object 4">
            <a:extLst>
              <a:ext uri="{FF2B5EF4-FFF2-40B4-BE49-F238E27FC236}">
                <a16:creationId xmlns:a16="http://schemas.microsoft.com/office/drawing/2014/main" id="{21E35295-82E0-E74A-BBC3-6C8F579B0775}"/>
              </a:ext>
            </a:extLst>
          </p:cNvPr>
          <p:cNvSpPr txBox="1"/>
          <p:nvPr/>
        </p:nvSpPr>
        <p:spPr>
          <a:xfrm>
            <a:off x="838198" y="1844824"/>
            <a:ext cx="8817701" cy="3756156"/>
          </a:xfrm>
          <a:prstGeom prst="rect">
            <a:avLst/>
          </a:prstGeom>
        </p:spPr>
        <p:txBody>
          <a:bodyPr vert="horz" wrap="square" lIns="0" tIns="245110" rIns="0" bIns="0" rtlCol="0" anchor="t">
            <a:spAutoFit/>
          </a:bodyPr>
          <a:lstStyle/>
          <a:p>
            <a:pPr marL="342900" indent="-342900">
              <a:spcAft>
                <a:spcPts val="600"/>
              </a:spcAft>
              <a:buClr>
                <a:srgbClr val="00ABC5"/>
              </a:buClr>
              <a:buFont typeface="Arial" panose="020B0604020202020204" pitchFamily="34" charset="0"/>
              <a:buChar char="•"/>
            </a:pPr>
            <a:r>
              <a:rPr lang="en-US" sz="2400"/>
              <a:t>Protozoa are single-celled organisms such as </a:t>
            </a:r>
            <a:r>
              <a:rPr lang="en-US" sz="2400" i="1"/>
              <a:t>cryptosporidium</a:t>
            </a:r>
            <a:r>
              <a:rPr lang="en-US" sz="2400"/>
              <a:t> and </a:t>
            </a:r>
            <a:r>
              <a:rPr lang="en-US" sz="2400" i="1"/>
              <a:t>giardia</a:t>
            </a:r>
            <a:r>
              <a:rPr lang="en-US" sz="2400"/>
              <a:t>, which can spread through drinking water supplies and make people sick.</a:t>
            </a:r>
            <a:endParaRPr lang="en-NZ" sz="2400"/>
          </a:p>
          <a:p>
            <a:pPr marL="342900" indent="-342900">
              <a:spcAft>
                <a:spcPts val="600"/>
              </a:spcAft>
              <a:buClr>
                <a:srgbClr val="00ABC5"/>
              </a:buClr>
              <a:buFont typeface="Arial" panose="020B0604020202020204" pitchFamily="34" charset="0"/>
              <a:buChar char="•"/>
            </a:pPr>
            <a:endParaRPr lang="en-NZ" sz="2400"/>
          </a:p>
          <a:p>
            <a:pPr marL="342900" indent="-342900">
              <a:spcAft>
                <a:spcPts val="600"/>
              </a:spcAft>
              <a:buClr>
                <a:srgbClr val="00ABC5"/>
              </a:buClr>
              <a:buFont typeface="Arial" panose="020B0604020202020204" pitchFamily="34" charset="0"/>
              <a:buChar char="•"/>
            </a:pPr>
            <a:r>
              <a:rPr lang="en-US" sz="2400"/>
              <a:t>The (</a:t>
            </a:r>
            <a:r>
              <a:rPr lang="en-US" sz="2400" err="1"/>
              <a:t>oo</a:t>
            </a:r>
            <a:r>
              <a:rPr lang="en-US" sz="2400"/>
              <a:t>)cyst form has a waxy outer shell that allows it to survive in the environment for long periods of time and makes it very tolerant to chlorine disinfection.</a:t>
            </a:r>
            <a:endParaRPr lang="en-US" sz="2400">
              <a:cs typeface="Calibri"/>
            </a:endParaRPr>
          </a:p>
          <a:p>
            <a:pPr marL="342900" indent="-342900">
              <a:spcAft>
                <a:spcPts val="600"/>
              </a:spcAft>
              <a:buClr>
                <a:srgbClr val="00ABC5"/>
              </a:buClr>
              <a:buFont typeface="Arial" panose="020B0604020202020204" pitchFamily="34" charset="0"/>
              <a:buChar char="•"/>
            </a:pPr>
            <a:endParaRPr lang="en-US" sz="2000"/>
          </a:p>
          <a:p>
            <a:pPr marL="342900" indent="-342900">
              <a:spcAft>
                <a:spcPts val="600"/>
              </a:spcAft>
              <a:buClr>
                <a:srgbClr val="00ABC5"/>
              </a:buClr>
              <a:buFont typeface="Arial" panose="020B0604020202020204" pitchFamily="34" charset="0"/>
              <a:buChar char="•"/>
            </a:pPr>
            <a:endParaRPr lang="en-US" sz="2000"/>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9649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nchor="t">
            <a:spAutoFit/>
          </a:bodyPr>
          <a:lstStyle/>
          <a:p>
            <a:pPr marL="12700">
              <a:spcBef>
                <a:spcPts val="100"/>
              </a:spcBef>
            </a:pPr>
            <a:r>
              <a:rPr lang="en-NZ" sz="4400" spc="-15"/>
              <a:t>The Queenstown Supply</a:t>
            </a:r>
          </a:p>
        </p:txBody>
      </p:sp>
      <p:sp>
        <p:nvSpPr>
          <p:cNvPr id="8" name="Text Box 1">
            <a:extLst>
              <a:ext uri="{FF2B5EF4-FFF2-40B4-BE49-F238E27FC236}">
                <a16:creationId xmlns:a16="http://schemas.microsoft.com/office/drawing/2014/main" id="{469C93A1-8A65-9F47-9187-80049B42962C}"/>
              </a:ext>
            </a:extLst>
          </p:cNvPr>
          <p:cNvSpPr txBox="1"/>
          <p:nvPr/>
        </p:nvSpPr>
        <p:spPr>
          <a:xfrm>
            <a:off x="3773170" y="358522"/>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5373B1E1-BBAE-9FA4-AD69-CEF51CDD4680}"/>
              </a:ext>
            </a:extLst>
          </p:cNvPr>
          <p:cNvGrpSpPr/>
          <p:nvPr/>
        </p:nvGrpSpPr>
        <p:grpSpPr>
          <a:xfrm>
            <a:off x="2378847" y="166690"/>
            <a:ext cx="7434306" cy="6565387"/>
            <a:chOff x="1595393" y="558793"/>
            <a:chExt cx="8193500" cy="6951738"/>
          </a:xfrm>
        </p:grpSpPr>
        <p:pic>
          <p:nvPicPr>
            <p:cNvPr id="5" name="Picture 4">
              <a:extLst>
                <a:ext uri="{FF2B5EF4-FFF2-40B4-BE49-F238E27FC236}">
                  <a16:creationId xmlns:a16="http://schemas.microsoft.com/office/drawing/2014/main" id="{E09F67C0-F5A8-56FE-DAC0-B37BC460D7FC}"/>
                </a:ext>
              </a:extLst>
            </p:cNvPr>
            <p:cNvPicPr>
              <a:picLocks noChangeAspect="1"/>
            </p:cNvPicPr>
            <p:nvPr/>
          </p:nvPicPr>
          <p:blipFill rotWithShape="1">
            <a:blip r:embed="rId3"/>
            <a:srcRect r="2319"/>
            <a:stretch/>
          </p:blipFill>
          <p:spPr>
            <a:xfrm>
              <a:off x="1595393" y="3609976"/>
              <a:ext cx="4254916" cy="2857500"/>
            </a:xfrm>
            <a:prstGeom prst="rect">
              <a:avLst/>
            </a:prstGeom>
          </p:spPr>
        </p:pic>
        <p:pic>
          <p:nvPicPr>
            <p:cNvPr id="9" name="Picture 8">
              <a:extLst>
                <a:ext uri="{FF2B5EF4-FFF2-40B4-BE49-F238E27FC236}">
                  <a16:creationId xmlns:a16="http://schemas.microsoft.com/office/drawing/2014/main" id="{28B3C449-BA45-34FF-433C-EBAAEE42E4CD}"/>
                </a:ext>
              </a:extLst>
            </p:cNvPr>
            <p:cNvPicPr>
              <a:picLocks noChangeAspect="1"/>
            </p:cNvPicPr>
            <p:nvPr/>
          </p:nvPicPr>
          <p:blipFill rotWithShape="1">
            <a:blip r:embed="rId4"/>
            <a:srcRect r="3924"/>
            <a:stretch/>
          </p:blipFill>
          <p:spPr>
            <a:xfrm>
              <a:off x="5605465" y="2808752"/>
              <a:ext cx="3751075" cy="2786372"/>
            </a:xfrm>
            <a:prstGeom prst="rect">
              <a:avLst/>
            </a:prstGeom>
          </p:spPr>
        </p:pic>
        <p:pic>
          <p:nvPicPr>
            <p:cNvPr id="12" name="Picture 11">
              <a:extLst>
                <a:ext uri="{FF2B5EF4-FFF2-40B4-BE49-F238E27FC236}">
                  <a16:creationId xmlns:a16="http://schemas.microsoft.com/office/drawing/2014/main" id="{A7CCE387-BD58-6847-A58C-74743606A71B}"/>
                </a:ext>
              </a:extLst>
            </p:cNvPr>
            <p:cNvPicPr>
              <a:picLocks noChangeAspect="1"/>
            </p:cNvPicPr>
            <p:nvPr/>
          </p:nvPicPr>
          <p:blipFill>
            <a:blip r:embed="rId5"/>
            <a:stretch>
              <a:fillRect/>
            </a:stretch>
          </p:blipFill>
          <p:spPr>
            <a:xfrm>
              <a:off x="6956892" y="558793"/>
              <a:ext cx="2225639" cy="2434081"/>
            </a:xfrm>
            <a:prstGeom prst="rect">
              <a:avLst/>
            </a:prstGeom>
          </p:spPr>
        </p:pic>
        <p:pic>
          <p:nvPicPr>
            <p:cNvPr id="14" name="Picture 13">
              <a:extLst>
                <a:ext uri="{FF2B5EF4-FFF2-40B4-BE49-F238E27FC236}">
                  <a16:creationId xmlns:a16="http://schemas.microsoft.com/office/drawing/2014/main" id="{0828807D-46D8-4DE1-C140-31077B0A3A39}"/>
                </a:ext>
              </a:extLst>
            </p:cNvPr>
            <p:cNvPicPr>
              <a:picLocks noChangeAspect="1"/>
            </p:cNvPicPr>
            <p:nvPr/>
          </p:nvPicPr>
          <p:blipFill>
            <a:blip r:embed="rId6"/>
            <a:stretch>
              <a:fillRect/>
            </a:stretch>
          </p:blipFill>
          <p:spPr>
            <a:xfrm>
              <a:off x="7965550" y="5115221"/>
              <a:ext cx="1823343" cy="2395310"/>
            </a:xfrm>
            <a:prstGeom prst="rect">
              <a:avLst/>
            </a:prstGeom>
          </p:spPr>
        </p:pic>
      </p:grpSp>
      <p:sp>
        <p:nvSpPr>
          <p:cNvPr id="18" name="Freeform: Shape 17">
            <a:extLst>
              <a:ext uri="{FF2B5EF4-FFF2-40B4-BE49-F238E27FC236}">
                <a16:creationId xmlns:a16="http://schemas.microsoft.com/office/drawing/2014/main" id="{321692EE-FF65-6684-7A76-800E1E7A0D10}"/>
              </a:ext>
            </a:extLst>
          </p:cNvPr>
          <p:cNvSpPr/>
          <p:nvPr/>
        </p:nvSpPr>
        <p:spPr>
          <a:xfrm>
            <a:off x="2257833" y="3064160"/>
            <a:ext cx="4102691" cy="2536823"/>
          </a:xfrm>
          <a:custGeom>
            <a:avLst/>
            <a:gdLst>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014740 w 4091190"/>
              <a:gd name="connsiteY21" fmla="*/ 1981200 h 2562225"/>
              <a:gd name="connsiteX22" fmla="*/ 2138565 w 4091190"/>
              <a:gd name="connsiteY22" fmla="*/ 1933575 h 2562225"/>
              <a:gd name="connsiteX23" fmla="*/ 2176665 w 4091190"/>
              <a:gd name="connsiteY23" fmla="*/ 1914525 h 2562225"/>
              <a:gd name="connsiteX24" fmla="*/ 2224290 w 4091190"/>
              <a:gd name="connsiteY24" fmla="*/ 1876425 h 2562225"/>
              <a:gd name="connsiteX25" fmla="*/ 2290965 w 4091190"/>
              <a:gd name="connsiteY25" fmla="*/ 1838325 h 2562225"/>
              <a:gd name="connsiteX26" fmla="*/ 2376690 w 4091190"/>
              <a:gd name="connsiteY26" fmla="*/ 1771650 h 2562225"/>
              <a:gd name="connsiteX27" fmla="*/ 2471940 w 4091190"/>
              <a:gd name="connsiteY27" fmla="*/ 1733550 h 2562225"/>
              <a:gd name="connsiteX28" fmla="*/ 2538615 w 4091190"/>
              <a:gd name="connsiteY28" fmla="*/ 1704975 h 2562225"/>
              <a:gd name="connsiteX29" fmla="*/ 2586240 w 4091190"/>
              <a:gd name="connsiteY29" fmla="*/ 1685925 h 2562225"/>
              <a:gd name="connsiteX30" fmla="*/ 2624340 w 4091190"/>
              <a:gd name="connsiteY30" fmla="*/ 1666875 h 2562225"/>
              <a:gd name="connsiteX31" fmla="*/ 2700540 w 4091190"/>
              <a:gd name="connsiteY31" fmla="*/ 1647825 h 2562225"/>
              <a:gd name="connsiteX32" fmla="*/ 2757690 w 4091190"/>
              <a:gd name="connsiteY32" fmla="*/ 1619250 h 2562225"/>
              <a:gd name="connsiteX33" fmla="*/ 2805315 w 4091190"/>
              <a:gd name="connsiteY33" fmla="*/ 1600200 h 2562225"/>
              <a:gd name="connsiteX34" fmla="*/ 2862465 w 4091190"/>
              <a:gd name="connsiteY34" fmla="*/ 1571625 h 2562225"/>
              <a:gd name="connsiteX35" fmla="*/ 3024390 w 4091190"/>
              <a:gd name="connsiteY35" fmla="*/ 1524000 h 2562225"/>
              <a:gd name="connsiteX36" fmla="*/ 3072015 w 4091190"/>
              <a:gd name="connsiteY36" fmla="*/ 1504950 h 2562225"/>
              <a:gd name="connsiteX37" fmla="*/ 3233940 w 4091190"/>
              <a:gd name="connsiteY37" fmla="*/ 1466850 h 2562225"/>
              <a:gd name="connsiteX38" fmla="*/ 3310140 w 4091190"/>
              <a:gd name="connsiteY38" fmla="*/ 1438275 h 2562225"/>
              <a:gd name="connsiteX39" fmla="*/ 3367290 w 4091190"/>
              <a:gd name="connsiteY39" fmla="*/ 1409700 h 2562225"/>
              <a:gd name="connsiteX40" fmla="*/ 3424440 w 4091190"/>
              <a:gd name="connsiteY40" fmla="*/ 1362075 h 2562225"/>
              <a:gd name="connsiteX41" fmla="*/ 3453015 w 4091190"/>
              <a:gd name="connsiteY41" fmla="*/ 1343025 h 2562225"/>
              <a:gd name="connsiteX42" fmla="*/ 3605415 w 4091190"/>
              <a:gd name="connsiteY42" fmla="*/ 1152525 h 2562225"/>
              <a:gd name="connsiteX43" fmla="*/ 3643515 w 4091190"/>
              <a:gd name="connsiteY43" fmla="*/ 1104900 h 2562225"/>
              <a:gd name="connsiteX44" fmla="*/ 3662565 w 4091190"/>
              <a:gd name="connsiteY44" fmla="*/ 1066800 h 2562225"/>
              <a:gd name="connsiteX45" fmla="*/ 3738765 w 4091190"/>
              <a:gd name="connsiteY45" fmla="*/ 981075 h 2562225"/>
              <a:gd name="connsiteX46" fmla="*/ 3776865 w 4091190"/>
              <a:gd name="connsiteY46" fmla="*/ 962025 h 2562225"/>
              <a:gd name="connsiteX47" fmla="*/ 3834015 w 4091190"/>
              <a:gd name="connsiteY47" fmla="*/ 895350 h 2562225"/>
              <a:gd name="connsiteX48" fmla="*/ 3853065 w 4091190"/>
              <a:gd name="connsiteY48" fmla="*/ 866775 h 2562225"/>
              <a:gd name="connsiteX49" fmla="*/ 3900690 w 4091190"/>
              <a:gd name="connsiteY49" fmla="*/ 838200 h 2562225"/>
              <a:gd name="connsiteX50" fmla="*/ 3938790 w 4091190"/>
              <a:gd name="connsiteY50" fmla="*/ 790575 h 2562225"/>
              <a:gd name="connsiteX51" fmla="*/ 3967365 w 4091190"/>
              <a:gd name="connsiteY51" fmla="*/ 742950 h 2562225"/>
              <a:gd name="connsiteX52" fmla="*/ 3986415 w 4091190"/>
              <a:gd name="connsiteY52" fmla="*/ 714375 h 2562225"/>
              <a:gd name="connsiteX53" fmla="*/ 4024515 w 4091190"/>
              <a:gd name="connsiteY53" fmla="*/ 647700 h 2562225"/>
              <a:gd name="connsiteX54" fmla="*/ 4034040 w 4091190"/>
              <a:gd name="connsiteY54" fmla="*/ 619125 h 2562225"/>
              <a:gd name="connsiteX55" fmla="*/ 4072140 w 4091190"/>
              <a:gd name="connsiteY55" fmla="*/ 561975 h 2562225"/>
              <a:gd name="connsiteX56" fmla="*/ 4081665 w 4091190"/>
              <a:gd name="connsiteY56" fmla="*/ 514350 h 2562225"/>
              <a:gd name="connsiteX57" fmla="*/ 4091190 w 4091190"/>
              <a:gd name="connsiteY57" fmla="*/ 485775 h 2562225"/>
              <a:gd name="connsiteX58" fmla="*/ 4081665 w 4091190"/>
              <a:gd name="connsiteY58" fmla="*/ 352425 h 2562225"/>
              <a:gd name="connsiteX59" fmla="*/ 4062615 w 4091190"/>
              <a:gd name="connsiteY59" fmla="*/ 314325 h 2562225"/>
              <a:gd name="connsiteX60" fmla="*/ 4024515 w 4091190"/>
              <a:gd name="connsiteY60" fmla="*/ 266700 h 2562225"/>
              <a:gd name="connsiteX61" fmla="*/ 3967365 w 4091190"/>
              <a:gd name="connsiteY61" fmla="*/ 238125 h 2562225"/>
              <a:gd name="connsiteX62" fmla="*/ 3919740 w 4091190"/>
              <a:gd name="connsiteY62" fmla="*/ 219075 h 2562225"/>
              <a:gd name="connsiteX63" fmla="*/ 3243465 w 4091190"/>
              <a:gd name="connsiteY63" fmla="*/ 228600 h 2562225"/>
              <a:gd name="connsiteX64" fmla="*/ 3157740 w 4091190"/>
              <a:gd name="connsiteY64" fmla="*/ 238125 h 2562225"/>
              <a:gd name="connsiteX65" fmla="*/ 2881515 w 4091190"/>
              <a:gd name="connsiteY65" fmla="*/ 219075 h 2562225"/>
              <a:gd name="connsiteX66" fmla="*/ 2824365 w 4091190"/>
              <a:gd name="connsiteY66" fmla="*/ 200025 h 2562225"/>
              <a:gd name="connsiteX67" fmla="*/ 2786265 w 4091190"/>
              <a:gd name="connsiteY67" fmla="*/ 180975 h 2562225"/>
              <a:gd name="connsiteX68" fmla="*/ 2748165 w 4091190"/>
              <a:gd name="connsiteY68" fmla="*/ 171450 h 2562225"/>
              <a:gd name="connsiteX69" fmla="*/ 2719590 w 4091190"/>
              <a:gd name="connsiteY69" fmla="*/ 161925 h 2562225"/>
              <a:gd name="connsiteX70" fmla="*/ 2671965 w 4091190"/>
              <a:gd name="connsiteY70" fmla="*/ 152400 h 2562225"/>
              <a:gd name="connsiteX71" fmla="*/ 2548140 w 4091190"/>
              <a:gd name="connsiteY71" fmla="*/ 114300 h 2562225"/>
              <a:gd name="connsiteX72" fmla="*/ 2500515 w 4091190"/>
              <a:gd name="connsiteY72" fmla="*/ 104775 h 2562225"/>
              <a:gd name="connsiteX73" fmla="*/ 2367165 w 4091190"/>
              <a:gd name="connsiteY73" fmla="*/ 66675 h 2562225"/>
              <a:gd name="connsiteX74" fmla="*/ 2290965 w 4091190"/>
              <a:gd name="connsiteY74" fmla="*/ 47625 h 2562225"/>
              <a:gd name="connsiteX75" fmla="*/ 2195715 w 4091190"/>
              <a:gd name="connsiteY75" fmla="*/ 19050 h 2562225"/>
              <a:gd name="connsiteX76" fmla="*/ 2100465 w 4091190"/>
              <a:gd name="connsiteY76" fmla="*/ 0 h 2562225"/>
              <a:gd name="connsiteX77" fmla="*/ 1728990 w 4091190"/>
              <a:gd name="connsiteY77" fmla="*/ 28575 h 2562225"/>
              <a:gd name="connsiteX78" fmla="*/ 1614690 w 4091190"/>
              <a:gd name="connsiteY78" fmla="*/ 123825 h 2562225"/>
              <a:gd name="connsiteX79" fmla="*/ 1500390 w 4091190"/>
              <a:gd name="connsiteY79" fmla="*/ 228600 h 2562225"/>
              <a:gd name="connsiteX80" fmla="*/ 1471815 w 4091190"/>
              <a:gd name="connsiteY80" fmla="*/ 285750 h 2562225"/>
              <a:gd name="connsiteX81" fmla="*/ 1433715 w 4091190"/>
              <a:gd name="connsiteY81" fmla="*/ 390525 h 2562225"/>
              <a:gd name="connsiteX82" fmla="*/ 1424190 w 4091190"/>
              <a:gd name="connsiteY82" fmla="*/ 438150 h 2562225"/>
              <a:gd name="connsiteX83" fmla="*/ 1367040 w 4091190"/>
              <a:gd name="connsiteY83" fmla="*/ 552450 h 2562225"/>
              <a:gd name="connsiteX84" fmla="*/ 1309890 w 4091190"/>
              <a:gd name="connsiteY84" fmla="*/ 685800 h 2562225"/>
              <a:gd name="connsiteX85" fmla="*/ 1224165 w 4091190"/>
              <a:gd name="connsiteY85" fmla="*/ 847725 h 2562225"/>
              <a:gd name="connsiteX86" fmla="*/ 1128915 w 4091190"/>
              <a:gd name="connsiteY86" fmla="*/ 952500 h 2562225"/>
              <a:gd name="connsiteX87" fmla="*/ 1062240 w 4091190"/>
              <a:gd name="connsiteY87" fmla="*/ 1009650 h 2562225"/>
              <a:gd name="connsiteX88" fmla="*/ 986040 w 4091190"/>
              <a:gd name="connsiteY88" fmla="*/ 1057275 h 2562225"/>
              <a:gd name="connsiteX89" fmla="*/ 824115 w 4091190"/>
              <a:gd name="connsiteY89" fmla="*/ 1181100 h 2562225"/>
              <a:gd name="connsiteX90" fmla="*/ 766965 w 4091190"/>
              <a:gd name="connsiteY90" fmla="*/ 1219200 h 2562225"/>
              <a:gd name="connsiteX91" fmla="*/ 614565 w 4091190"/>
              <a:gd name="connsiteY91" fmla="*/ 1295400 h 2562225"/>
              <a:gd name="connsiteX92" fmla="*/ 509790 w 4091190"/>
              <a:gd name="connsiteY92" fmla="*/ 1333500 h 2562225"/>
              <a:gd name="connsiteX93" fmla="*/ 443115 w 4091190"/>
              <a:gd name="connsiteY93" fmla="*/ 1371600 h 2562225"/>
              <a:gd name="connsiteX94" fmla="*/ 385965 w 4091190"/>
              <a:gd name="connsiteY94" fmla="*/ 1400175 h 2562225"/>
              <a:gd name="connsiteX95" fmla="*/ 319290 w 4091190"/>
              <a:gd name="connsiteY95" fmla="*/ 1466850 h 2562225"/>
              <a:gd name="connsiteX96" fmla="*/ 281190 w 4091190"/>
              <a:gd name="connsiteY96" fmla="*/ 1495425 h 2562225"/>
              <a:gd name="connsiteX97" fmla="*/ 176415 w 4091190"/>
              <a:gd name="connsiteY97" fmla="*/ 1600200 h 2562225"/>
              <a:gd name="connsiteX98" fmla="*/ 128790 w 4091190"/>
              <a:gd name="connsiteY98" fmla="*/ 1647825 h 2562225"/>
              <a:gd name="connsiteX99" fmla="*/ 100215 w 4091190"/>
              <a:gd name="connsiteY99" fmla="*/ 1695450 h 2562225"/>
              <a:gd name="connsiteX100" fmla="*/ 81165 w 4091190"/>
              <a:gd name="connsiteY100" fmla="*/ 1743075 h 2562225"/>
              <a:gd name="connsiteX101" fmla="*/ 62115 w 4091190"/>
              <a:gd name="connsiteY101" fmla="*/ 1781175 h 2562225"/>
              <a:gd name="connsiteX102" fmla="*/ 52590 w 4091190"/>
              <a:gd name="connsiteY102" fmla="*/ 1809750 h 2562225"/>
              <a:gd name="connsiteX103" fmla="*/ 24015 w 4091190"/>
              <a:gd name="connsiteY103" fmla="*/ 1885950 h 2562225"/>
              <a:gd name="connsiteX104" fmla="*/ 14490 w 4091190"/>
              <a:gd name="connsiteY104" fmla="*/ 2324100 h 2562225"/>
              <a:gd name="connsiteX105" fmla="*/ 52590 w 4091190"/>
              <a:gd name="connsiteY105" fmla="*/ 2400300 h 2562225"/>
              <a:gd name="connsiteX106" fmla="*/ 62115 w 4091190"/>
              <a:gd name="connsiteY106" fmla="*/ 2428875 h 2562225"/>
              <a:gd name="connsiteX107" fmla="*/ 90690 w 4091190"/>
              <a:gd name="connsiteY107" fmla="*/ 2457450 h 2562225"/>
              <a:gd name="connsiteX108" fmla="*/ 90690 w 4091190"/>
              <a:gd name="connsiteY108"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014740 w 4091190"/>
              <a:gd name="connsiteY21" fmla="*/ 1981200 h 2562225"/>
              <a:gd name="connsiteX22" fmla="*/ 2138565 w 4091190"/>
              <a:gd name="connsiteY22" fmla="*/ 1933575 h 2562225"/>
              <a:gd name="connsiteX23" fmla="*/ 2176665 w 4091190"/>
              <a:gd name="connsiteY23" fmla="*/ 1914525 h 2562225"/>
              <a:gd name="connsiteX24" fmla="*/ 2224290 w 4091190"/>
              <a:gd name="connsiteY24" fmla="*/ 1876425 h 2562225"/>
              <a:gd name="connsiteX25" fmla="*/ 2290965 w 4091190"/>
              <a:gd name="connsiteY25" fmla="*/ 1838325 h 2562225"/>
              <a:gd name="connsiteX26" fmla="*/ 2471940 w 4091190"/>
              <a:gd name="connsiteY26" fmla="*/ 1733550 h 2562225"/>
              <a:gd name="connsiteX27" fmla="*/ 2538615 w 4091190"/>
              <a:gd name="connsiteY27" fmla="*/ 1704975 h 2562225"/>
              <a:gd name="connsiteX28" fmla="*/ 2586240 w 4091190"/>
              <a:gd name="connsiteY28" fmla="*/ 1685925 h 2562225"/>
              <a:gd name="connsiteX29" fmla="*/ 2624340 w 4091190"/>
              <a:gd name="connsiteY29" fmla="*/ 1666875 h 2562225"/>
              <a:gd name="connsiteX30" fmla="*/ 2700540 w 4091190"/>
              <a:gd name="connsiteY30" fmla="*/ 1647825 h 2562225"/>
              <a:gd name="connsiteX31" fmla="*/ 2757690 w 4091190"/>
              <a:gd name="connsiteY31" fmla="*/ 1619250 h 2562225"/>
              <a:gd name="connsiteX32" fmla="*/ 2805315 w 4091190"/>
              <a:gd name="connsiteY32" fmla="*/ 1600200 h 2562225"/>
              <a:gd name="connsiteX33" fmla="*/ 2862465 w 4091190"/>
              <a:gd name="connsiteY33" fmla="*/ 1571625 h 2562225"/>
              <a:gd name="connsiteX34" fmla="*/ 3024390 w 4091190"/>
              <a:gd name="connsiteY34" fmla="*/ 1524000 h 2562225"/>
              <a:gd name="connsiteX35" fmla="*/ 3072015 w 4091190"/>
              <a:gd name="connsiteY35" fmla="*/ 1504950 h 2562225"/>
              <a:gd name="connsiteX36" fmla="*/ 3233940 w 4091190"/>
              <a:gd name="connsiteY36" fmla="*/ 1466850 h 2562225"/>
              <a:gd name="connsiteX37" fmla="*/ 3310140 w 4091190"/>
              <a:gd name="connsiteY37" fmla="*/ 1438275 h 2562225"/>
              <a:gd name="connsiteX38" fmla="*/ 3367290 w 4091190"/>
              <a:gd name="connsiteY38" fmla="*/ 1409700 h 2562225"/>
              <a:gd name="connsiteX39" fmla="*/ 3424440 w 4091190"/>
              <a:gd name="connsiteY39" fmla="*/ 1362075 h 2562225"/>
              <a:gd name="connsiteX40" fmla="*/ 3453015 w 4091190"/>
              <a:gd name="connsiteY40" fmla="*/ 1343025 h 2562225"/>
              <a:gd name="connsiteX41" fmla="*/ 3605415 w 4091190"/>
              <a:gd name="connsiteY41" fmla="*/ 1152525 h 2562225"/>
              <a:gd name="connsiteX42" fmla="*/ 3643515 w 4091190"/>
              <a:gd name="connsiteY42" fmla="*/ 1104900 h 2562225"/>
              <a:gd name="connsiteX43" fmla="*/ 3662565 w 4091190"/>
              <a:gd name="connsiteY43" fmla="*/ 1066800 h 2562225"/>
              <a:gd name="connsiteX44" fmla="*/ 3738765 w 4091190"/>
              <a:gd name="connsiteY44" fmla="*/ 981075 h 2562225"/>
              <a:gd name="connsiteX45" fmla="*/ 3776865 w 4091190"/>
              <a:gd name="connsiteY45" fmla="*/ 962025 h 2562225"/>
              <a:gd name="connsiteX46" fmla="*/ 3834015 w 4091190"/>
              <a:gd name="connsiteY46" fmla="*/ 895350 h 2562225"/>
              <a:gd name="connsiteX47" fmla="*/ 3853065 w 4091190"/>
              <a:gd name="connsiteY47" fmla="*/ 866775 h 2562225"/>
              <a:gd name="connsiteX48" fmla="*/ 3900690 w 4091190"/>
              <a:gd name="connsiteY48" fmla="*/ 838200 h 2562225"/>
              <a:gd name="connsiteX49" fmla="*/ 3938790 w 4091190"/>
              <a:gd name="connsiteY49" fmla="*/ 790575 h 2562225"/>
              <a:gd name="connsiteX50" fmla="*/ 3967365 w 4091190"/>
              <a:gd name="connsiteY50" fmla="*/ 742950 h 2562225"/>
              <a:gd name="connsiteX51" fmla="*/ 3986415 w 4091190"/>
              <a:gd name="connsiteY51" fmla="*/ 714375 h 2562225"/>
              <a:gd name="connsiteX52" fmla="*/ 4024515 w 4091190"/>
              <a:gd name="connsiteY52" fmla="*/ 647700 h 2562225"/>
              <a:gd name="connsiteX53" fmla="*/ 4034040 w 4091190"/>
              <a:gd name="connsiteY53" fmla="*/ 619125 h 2562225"/>
              <a:gd name="connsiteX54" fmla="*/ 4072140 w 4091190"/>
              <a:gd name="connsiteY54" fmla="*/ 561975 h 2562225"/>
              <a:gd name="connsiteX55" fmla="*/ 4081665 w 4091190"/>
              <a:gd name="connsiteY55" fmla="*/ 514350 h 2562225"/>
              <a:gd name="connsiteX56" fmla="*/ 4091190 w 4091190"/>
              <a:gd name="connsiteY56" fmla="*/ 485775 h 2562225"/>
              <a:gd name="connsiteX57" fmla="*/ 4081665 w 4091190"/>
              <a:gd name="connsiteY57" fmla="*/ 352425 h 2562225"/>
              <a:gd name="connsiteX58" fmla="*/ 4062615 w 4091190"/>
              <a:gd name="connsiteY58" fmla="*/ 314325 h 2562225"/>
              <a:gd name="connsiteX59" fmla="*/ 4024515 w 4091190"/>
              <a:gd name="connsiteY59" fmla="*/ 266700 h 2562225"/>
              <a:gd name="connsiteX60" fmla="*/ 3967365 w 4091190"/>
              <a:gd name="connsiteY60" fmla="*/ 238125 h 2562225"/>
              <a:gd name="connsiteX61" fmla="*/ 3919740 w 4091190"/>
              <a:gd name="connsiteY61" fmla="*/ 219075 h 2562225"/>
              <a:gd name="connsiteX62" fmla="*/ 3243465 w 4091190"/>
              <a:gd name="connsiteY62" fmla="*/ 228600 h 2562225"/>
              <a:gd name="connsiteX63" fmla="*/ 3157740 w 4091190"/>
              <a:gd name="connsiteY63" fmla="*/ 238125 h 2562225"/>
              <a:gd name="connsiteX64" fmla="*/ 2881515 w 4091190"/>
              <a:gd name="connsiteY64" fmla="*/ 219075 h 2562225"/>
              <a:gd name="connsiteX65" fmla="*/ 2824365 w 4091190"/>
              <a:gd name="connsiteY65" fmla="*/ 200025 h 2562225"/>
              <a:gd name="connsiteX66" fmla="*/ 2786265 w 4091190"/>
              <a:gd name="connsiteY66" fmla="*/ 180975 h 2562225"/>
              <a:gd name="connsiteX67" fmla="*/ 2748165 w 4091190"/>
              <a:gd name="connsiteY67" fmla="*/ 171450 h 2562225"/>
              <a:gd name="connsiteX68" fmla="*/ 2719590 w 4091190"/>
              <a:gd name="connsiteY68" fmla="*/ 161925 h 2562225"/>
              <a:gd name="connsiteX69" fmla="*/ 2671965 w 4091190"/>
              <a:gd name="connsiteY69" fmla="*/ 152400 h 2562225"/>
              <a:gd name="connsiteX70" fmla="*/ 2548140 w 4091190"/>
              <a:gd name="connsiteY70" fmla="*/ 114300 h 2562225"/>
              <a:gd name="connsiteX71" fmla="*/ 2500515 w 4091190"/>
              <a:gd name="connsiteY71" fmla="*/ 104775 h 2562225"/>
              <a:gd name="connsiteX72" fmla="*/ 2367165 w 4091190"/>
              <a:gd name="connsiteY72" fmla="*/ 66675 h 2562225"/>
              <a:gd name="connsiteX73" fmla="*/ 2290965 w 4091190"/>
              <a:gd name="connsiteY73" fmla="*/ 47625 h 2562225"/>
              <a:gd name="connsiteX74" fmla="*/ 2195715 w 4091190"/>
              <a:gd name="connsiteY74" fmla="*/ 19050 h 2562225"/>
              <a:gd name="connsiteX75" fmla="*/ 2100465 w 4091190"/>
              <a:gd name="connsiteY75" fmla="*/ 0 h 2562225"/>
              <a:gd name="connsiteX76" fmla="*/ 1728990 w 4091190"/>
              <a:gd name="connsiteY76" fmla="*/ 28575 h 2562225"/>
              <a:gd name="connsiteX77" fmla="*/ 1614690 w 4091190"/>
              <a:gd name="connsiteY77" fmla="*/ 123825 h 2562225"/>
              <a:gd name="connsiteX78" fmla="*/ 1500390 w 4091190"/>
              <a:gd name="connsiteY78" fmla="*/ 228600 h 2562225"/>
              <a:gd name="connsiteX79" fmla="*/ 1471815 w 4091190"/>
              <a:gd name="connsiteY79" fmla="*/ 285750 h 2562225"/>
              <a:gd name="connsiteX80" fmla="*/ 1433715 w 4091190"/>
              <a:gd name="connsiteY80" fmla="*/ 390525 h 2562225"/>
              <a:gd name="connsiteX81" fmla="*/ 1424190 w 4091190"/>
              <a:gd name="connsiteY81" fmla="*/ 438150 h 2562225"/>
              <a:gd name="connsiteX82" fmla="*/ 1367040 w 4091190"/>
              <a:gd name="connsiteY82" fmla="*/ 552450 h 2562225"/>
              <a:gd name="connsiteX83" fmla="*/ 1309890 w 4091190"/>
              <a:gd name="connsiteY83" fmla="*/ 685800 h 2562225"/>
              <a:gd name="connsiteX84" fmla="*/ 1224165 w 4091190"/>
              <a:gd name="connsiteY84" fmla="*/ 847725 h 2562225"/>
              <a:gd name="connsiteX85" fmla="*/ 1128915 w 4091190"/>
              <a:gd name="connsiteY85" fmla="*/ 952500 h 2562225"/>
              <a:gd name="connsiteX86" fmla="*/ 1062240 w 4091190"/>
              <a:gd name="connsiteY86" fmla="*/ 1009650 h 2562225"/>
              <a:gd name="connsiteX87" fmla="*/ 986040 w 4091190"/>
              <a:gd name="connsiteY87" fmla="*/ 1057275 h 2562225"/>
              <a:gd name="connsiteX88" fmla="*/ 824115 w 4091190"/>
              <a:gd name="connsiteY88" fmla="*/ 1181100 h 2562225"/>
              <a:gd name="connsiteX89" fmla="*/ 766965 w 4091190"/>
              <a:gd name="connsiteY89" fmla="*/ 1219200 h 2562225"/>
              <a:gd name="connsiteX90" fmla="*/ 614565 w 4091190"/>
              <a:gd name="connsiteY90" fmla="*/ 1295400 h 2562225"/>
              <a:gd name="connsiteX91" fmla="*/ 509790 w 4091190"/>
              <a:gd name="connsiteY91" fmla="*/ 1333500 h 2562225"/>
              <a:gd name="connsiteX92" fmla="*/ 443115 w 4091190"/>
              <a:gd name="connsiteY92" fmla="*/ 1371600 h 2562225"/>
              <a:gd name="connsiteX93" fmla="*/ 385965 w 4091190"/>
              <a:gd name="connsiteY93" fmla="*/ 1400175 h 2562225"/>
              <a:gd name="connsiteX94" fmla="*/ 319290 w 4091190"/>
              <a:gd name="connsiteY94" fmla="*/ 1466850 h 2562225"/>
              <a:gd name="connsiteX95" fmla="*/ 281190 w 4091190"/>
              <a:gd name="connsiteY95" fmla="*/ 1495425 h 2562225"/>
              <a:gd name="connsiteX96" fmla="*/ 176415 w 4091190"/>
              <a:gd name="connsiteY96" fmla="*/ 1600200 h 2562225"/>
              <a:gd name="connsiteX97" fmla="*/ 128790 w 4091190"/>
              <a:gd name="connsiteY97" fmla="*/ 1647825 h 2562225"/>
              <a:gd name="connsiteX98" fmla="*/ 100215 w 4091190"/>
              <a:gd name="connsiteY98" fmla="*/ 1695450 h 2562225"/>
              <a:gd name="connsiteX99" fmla="*/ 81165 w 4091190"/>
              <a:gd name="connsiteY99" fmla="*/ 1743075 h 2562225"/>
              <a:gd name="connsiteX100" fmla="*/ 62115 w 4091190"/>
              <a:gd name="connsiteY100" fmla="*/ 1781175 h 2562225"/>
              <a:gd name="connsiteX101" fmla="*/ 52590 w 4091190"/>
              <a:gd name="connsiteY101" fmla="*/ 1809750 h 2562225"/>
              <a:gd name="connsiteX102" fmla="*/ 24015 w 4091190"/>
              <a:gd name="connsiteY102" fmla="*/ 1885950 h 2562225"/>
              <a:gd name="connsiteX103" fmla="*/ 14490 w 4091190"/>
              <a:gd name="connsiteY103" fmla="*/ 2324100 h 2562225"/>
              <a:gd name="connsiteX104" fmla="*/ 52590 w 4091190"/>
              <a:gd name="connsiteY104" fmla="*/ 2400300 h 2562225"/>
              <a:gd name="connsiteX105" fmla="*/ 62115 w 4091190"/>
              <a:gd name="connsiteY105" fmla="*/ 2428875 h 2562225"/>
              <a:gd name="connsiteX106" fmla="*/ 90690 w 4091190"/>
              <a:gd name="connsiteY106" fmla="*/ 2457450 h 2562225"/>
              <a:gd name="connsiteX107" fmla="*/ 90690 w 4091190"/>
              <a:gd name="connsiteY107"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014740 w 4091190"/>
              <a:gd name="connsiteY21" fmla="*/ 1981200 h 2562225"/>
              <a:gd name="connsiteX22" fmla="*/ 2138565 w 4091190"/>
              <a:gd name="connsiteY22" fmla="*/ 1933575 h 2562225"/>
              <a:gd name="connsiteX23" fmla="*/ 2176665 w 4091190"/>
              <a:gd name="connsiteY23" fmla="*/ 1914525 h 2562225"/>
              <a:gd name="connsiteX24" fmla="*/ 2290965 w 4091190"/>
              <a:gd name="connsiteY24" fmla="*/ 1838325 h 2562225"/>
              <a:gd name="connsiteX25" fmla="*/ 2471940 w 4091190"/>
              <a:gd name="connsiteY25" fmla="*/ 1733550 h 2562225"/>
              <a:gd name="connsiteX26" fmla="*/ 2538615 w 4091190"/>
              <a:gd name="connsiteY26" fmla="*/ 1704975 h 2562225"/>
              <a:gd name="connsiteX27" fmla="*/ 2586240 w 4091190"/>
              <a:gd name="connsiteY27" fmla="*/ 1685925 h 2562225"/>
              <a:gd name="connsiteX28" fmla="*/ 2624340 w 4091190"/>
              <a:gd name="connsiteY28" fmla="*/ 1666875 h 2562225"/>
              <a:gd name="connsiteX29" fmla="*/ 2700540 w 4091190"/>
              <a:gd name="connsiteY29" fmla="*/ 1647825 h 2562225"/>
              <a:gd name="connsiteX30" fmla="*/ 2757690 w 4091190"/>
              <a:gd name="connsiteY30" fmla="*/ 1619250 h 2562225"/>
              <a:gd name="connsiteX31" fmla="*/ 2805315 w 4091190"/>
              <a:gd name="connsiteY31" fmla="*/ 1600200 h 2562225"/>
              <a:gd name="connsiteX32" fmla="*/ 2862465 w 4091190"/>
              <a:gd name="connsiteY32" fmla="*/ 1571625 h 2562225"/>
              <a:gd name="connsiteX33" fmla="*/ 3024390 w 4091190"/>
              <a:gd name="connsiteY33" fmla="*/ 1524000 h 2562225"/>
              <a:gd name="connsiteX34" fmla="*/ 3072015 w 4091190"/>
              <a:gd name="connsiteY34" fmla="*/ 1504950 h 2562225"/>
              <a:gd name="connsiteX35" fmla="*/ 3233940 w 4091190"/>
              <a:gd name="connsiteY35" fmla="*/ 1466850 h 2562225"/>
              <a:gd name="connsiteX36" fmla="*/ 3310140 w 4091190"/>
              <a:gd name="connsiteY36" fmla="*/ 1438275 h 2562225"/>
              <a:gd name="connsiteX37" fmla="*/ 3367290 w 4091190"/>
              <a:gd name="connsiteY37" fmla="*/ 1409700 h 2562225"/>
              <a:gd name="connsiteX38" fmla="*/ 3424440 w 4091190"/>
              <a:gd name="connsiteY38" fmla="*/ 1362075 h 2562225"/>
              <a:gd name="connsiteX39" fmla="*/ 3453015 w 4091190"/>
              <a:gd name="connsiteY39" fmla="*/ 1343025 h 2562225"/>
              <a:gd name="connsiteX40" fmla="*/ 3605415 w 4091190"/>
              <a:gd name="connsiteY40" fmla="*/ 1152525 h 2562225"/>
              <a:gd name="connsiteX41" fmla="*/ 3643515 w 4091190"/>
              <a:gd name="connsiteY41" fmla="*/ 1104900 h 2562225"/>
              <a:gd name="connsiteX42" fmla="*/ 3662565 w 4091190"/>
              <a:gd name="connsiteY42" fmla="*/ 1066800 h 2562225"/>
              <a:gd name="connsiteX43" fmla="*/ 3738765 w 4091190"/>
              <a:gd name="connsiteY43" fmla="*/ 981075 h 2562225"/>
              <a:gd name="connsiteX44" fmla="*/ 3776865 w 4091190"/>
              <a:gd name="connsiteY44" fmla="*/ 962025 h 2562225"/>
              <a:gd name="connsiteX45" fmla="*/ 3834015 w 4091190"/>
              <a:gd name="connsiteY45" fmla="*/ 895350 h 2562225"/>
              <a:gd name="connsiteX46" fmla="*/ 3853065 w 4091190"/>
              <a:gd name="connsiteY46" fmla="*/ 866775 h 2562225"/>
              <a:gd name="connsiteX47" fmla="*/ 3900690 w 4091190"/>
              <a:gd name="connsiteY47" fmla="*/ 838200 h 2562225"/>
              <a:gd name="connsiteX48" fmla="*/ 3938790 w 4091190"/>
              <a:gd name="connsiteY48" fmla="*/ 790575 h 2562225"/>
              <a:gd name="connsiteX49" fmla="*/ 3967365 w 4091190"/>
              <a:gd name="connsiteY49" fmla="*/ 742950 h 2562225"/>
              <a:gd name="connsiteX50" fmla="*/ 3986415 w 4091190"/>
              <a:gd name="connsiteY50" fmla="*/ 714375 h 2562225"/>
              <a:gd name="connsiteX51" fmla="*/ 4024515 w 4091190"/>
              <a:gd name="connsiteY51" fmla="*/ 647700 h 2562225"/>
              <a:gd name="connsiteX52" fmla="*/ 4034040 w 4091190"/>
              <a:gd name="connsiteY52" fmla="*/ 619125 h 2562225"/>
              <a:gd name="connsiteX53" fmla="*/ 4072140 w 4091190"/>
              <a:gd name="connsiteY53" fmla="*/ 561975 h 2562225"/>
              <a:gd name="connsiteX54" fmla="*/ 4081665 w 4091190"/>
              <a:gd name="connsiteY54" fmla="*/ 514350 h 2562225"/>
              <a:gd name="connsiteX55" fmla="*/ 4091190 w 4091190"/>
              <a:gd name="connsiteY55" fmla="*/ 485775 h 2562225"/>
              <a:gd name="connsiteX56" fmla="*/ 4081665 w 4091190"/>
              <a:gd name="connsiteY56" fmla="*/ 352425 h 2562225"/>
              <a:gd name="connsiteX57" fmla="*/ 4062615 w 4091190"/>
              <a:gd name="connsiteY57" fmla="*/ 314325 h 2562225"/>
              <a:gd name="connsiteX58" fmla="*/ 4024515 w 4091190"/>
              <a:gd name="connsiteY58" fmla="*/ 266700 h 2562225"/>
              <a:gd name="connsiteX59" fmla="*/ 3967365 w 4091190"/>
              <a:gd name="connsiteY59" fmla="*/ 238125 h 2562225"/>
              <a:gd name="connsiteX60" fmla="*/ 3919740 w 4091190"/>
              <a:gd name="connsiteY60" fmla="*/ 219075 h 2562225"/>
              <a:gd name="connsiteX61" fmla="*/ 3243465 w 4091190"/>
              <a:gd name="connsiteY61" fmla="*/ 228600 h 2562225"/>
              <a:gd name="connsiteX62" fmla="*/ 3157740 w 4091190"/>
              <a:gd name="connsiteY62" fmla="*/ 238125 h 2562225"/>
              <a:gd name="connsiteX63" fmla="*/ 2881515 w 4091190"/>
              <a:gd name="connsiteY63" fmla="*/ 219075 h 2562225"/>
              <a:gd name="connsiteX64" fmla="*/ 2824365 w 4091190"/>
              <a:gd name="connsiteY64" fmla="*/ 200025 h 2562225"/>
              <a:gd name="connsiteX65" fmla="*/ 2786265 w 4091190"/>
              <a:gd name="connsiteY65" fmla="*/ 180975 h 2562225"/>
              <a:gd name="connsiteX66" fmla="*/ 2748165 w 4091190"/>
              <a:gd name="connsiteY66" fmla="*/ 171450 h 2562225"/>
              <a:gd name="connsiteX67" fmla="*/ 2719590 w 4091190"/>
              <a:gd name="connsiteY67" fmla="*/ 161925 h 2562225"/>
              <a:gd name="connsiteX68" fmla="*/ 2671965 w 4091190"/>
              <a:gd name="connsiteY68" fmla="*/ 152400 h 2562225"/>
              <a:gd name="connsiteX69" fmla="*/ 2548140 w 4091190"/>
              <a:gd name="connsiteY69" fmla="*/ 114300 h 2562225"/>
              <a:gd name="connsiteX70" fmla="*/ 2500515 w 4091190"/>
              <a:gd name="connsiteY70" fmla="*/ 104775 h 2562225"/>
              <a:gd name="connsiteX71" fmla="*/ 2367165 w 4091190"/>
              <a:gd name="connsiteY71" fmla="*/ 66675 h 2562225"/>
              <a:gd name="connsiteX72" fmla="*/ 2290965 w 4091190"/>
              <a:gd name="connsiteY72" fmla="*/ 47625 h 2562225"/>
              <a:gd name="connsiteX73" fmla="*/ 2195715 w 4091190"/>
              <a:gd name="connsiteY73" fmla="*/ 19050 h 2562225"/>
              <a:gd name="connsiteX74" fmla="*/ 2100465 w 4091190"/>
              <a:gd name="connsiteY74" fmla="*/ 0 h 2562225"/>
              <a:gd name="connsiteX75" fmla="*/ 1728990 w 4091190"/>
              <a:gd name="connsiteY75" fmla="*/ 28575 h 2562225"/>
              <a:gd name="connsiteX76" fmla="*/ 1614690 w 4091190"/>
              <a:gd name="connsiteY76" fmla="*/ 123825 h 2562225"/>
              <a:gd name="connsiteX77" fmla="*/ 1500390 w 4091190"/>
              <a:gd name="connsiteY77" fmla="*/ 228600 h 2562225"/>
              <a:gd name="connsiteX78" fmla="*/ 1471815 w 4091190"/>
              <a:gd name="connsiteY78" fmla="*/ 285750 h 2562225"/>
              <a:gd name="connsiteX79" fmla="*/ 1433715 w 4091190"/>
              <a:gd name="connsiteY79" fmla="*/ 390525 h 2562225"/>
              <a:gd name="connsiteX80" fmla="*/ 1424190 w 4091190"/>
              <a:gd name="connsiteY80" fmla="*/ 438150 h 2562225"/>
              <a:gd name="connsiteX81" fmla="*/ 1367040 w 4091190"/>
              <a:gd name="connsiteY81" fmla="*/ 552450 h 2562225"/>
              <a:gd name="connsiteX82" fmla="*/ 1309890 w 4091190"/>
              <a:gd name="connsiteY82" fmla="*/ 685800 h 2562225"/>
              <a:gd name="connsiteX83" fmla="*/ 1224165 w 4091190"/>
              <a:gd name="connsiteY83" fmla="*/ 847725 h 2562225"/>
              <a:gd name="connsiteX84" fmla="*/ 1128915 w 4091190"/>
              <a:gd name="connsiteY84" fmla="*/ 952500 h 2562225"/>
              <a:gd name="connsiteX85" fmla="*/ 1062240 w 4091190"/>
              <a:gd name="connsiteY85" fmla="*/ 1009650 h 2562225"/>
              <a:gd name="connsiteX86" fmla="*/ 986040 w 4091190"/>
              <a:gd name="connsiteY86" fmla="*/ 1057275 h 2562225"/>
              <a:gd name="connsiteX87" fmla="*/ 824115 w 4091190"/>
              <a:gd name="connsiteY87" fmla="*/ 1181100 h 2562225"/>
              <a:gd name="connsiteX88" fmla="*/ 766965 w 4091190"/>
              <a:gd name="connsiteY88" fmla="*/ 1219200 h 2562225"/>
              <a:gd name="connsiteX89" fmla="*/ 614565 w 4091190"/>
              <a:gd name="connsiteY89" fmla="*/ 1295400 h 2562225"/>
              <a:gd name="connsiteX90" fmla="*/ 509790 w 4091190"/>
              <a:gd name="connsiteY90" fmla="*/ 1333500 h 2562225"/>
              <a:gd name="connsiteX91" fmla="*/ 443115 w 4091190"/>
              <a:gd name="connsiteY91" fmla="*/ 1371600 h 2562225"/>
              <a:gd name="connsiteX92" fmla="*/ 385965 w 4091190"/>
              <a:gd name="connsiteY92" fmla="*/ 1400175 h 2562225"/>
              <a:gd name="connsiteX93" fmla="*/ 319290 w 4091190"/>
              <a:gd name="connsiteY93" fmla="*/ 1466850 h 2562225"/>
              <a:gd name="connsiteX94" fmla="*/ 281190 w 4091190"/>
              <a:gd name="connsiteY94" fmla="*/ 1495425 h 2562225"/>
              <a:gd name="connsiteX95" fmla="*/ 176415 w 4091190"/>
              <a:gd name="connsiteY95" fmla="*/ 1600200 h 2562225"/>
              <a:gd name="connsiteX96" fmla="*/ 128790 w 4091190"/>
              <a:gd name="connsiteY96" fmla="*/ 1647825 h 2562225"/>
              <a:gd name="connsiteX97" fmla="*/ 100215 w 4091190"/>
              <a:gd name="connsiteY97" fmla="*/ 1695450 h 2562225"/>
              <a:gd name="connsiteX98" fmla="*/ 81165 w 4091190"/>
              <a:gd name="connsiteY98" fmla="*/ 1743075 h 2562225"/>
              <a:gd name="connsiteX99" fmla="*/ 62115 w 4091190"/>
              <a:gd name="connsiteY99" fmla="*/ 1781175 h 2562225"/>
              <a:gd name="connsiteX100" fmla="*/ 52590 w 4091190"/>
              <a:gd name="connsiteY100" fmla="*/ 1809750 h 2562225"/>
              <a:gd name="connsiteX101" fmla="*/ 24015 w 4091190"/>
              <a:gd name="connsiteY101" fmla="*/ 1885950 h 2562225"/>
              <a:gd name="connsiteX102" fmla="*/ 14490 w 4091190"/>
              <a:gd name="connsiteY102" fmla="*/ 2324100 h 2562225"/>
              <a:gd name="connsiteX103" fmla="*/ 52590 w 4091190"/>
              <a:gd name="connsiteY103" fmla="*/ 2400300 h 2562225"/>
              <a:gd name="connsiteX104" fmla="*/ 62115 w 4091190"/>
              <a:gd name="connsiteY104" fmla="*/ 2428875 h 2562225"/>
              <a:gd name="connsiteX105" fmla="*/ 90690 w 4091190"/>
              <a:gd name="connsiteY105" fmla="*/ 2457450 h 2562225"/>
              <a:gd name="connsiteX106" fmla="*/ 90690 w 4091190"/>
              <a:gd name="connsiteY106"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138565 w 4091190"/>
              <a:gd name="connsiteY21" fmla="*/ 1933575 h 2562225"/>
              <a:gd name="connsiteX22" fmla="*/ 2176665 w 4091190"/>
              <a:gd name="connsiteY22" fmla="*/ 1914525 h 2562225"/>
              <a:gd name="connsiteX23" fmla="*/ 2290965 w 4091190"/>
              <a:gd name="connsiteY23" fmla="*/ 1838325 h 2562225"/>
              <a:gd name="connsiteX24" fmla="*/ 2471940 w 4091190"/>
              <a:gd name="connsiteY24" fmla="*/ 1733550 h 2562225"/>
              <a:gd name="connsiteX25" fmla="*/ 2538615 w 4091190"/>
              <a:gd name="connsiteY25" fmla="*/ 1704975 h 2562225"/>
              <a:gd name="connsiteX26" fmla="*/ 2586240 w 4091190"/>
              <a:gd name="connsiteY26" fmla="*/ 1685925 h 2562225"/>
              <a:gd name="connsiteX27" fmla="*/ 2624340 w 4091190"/>
              <a:gd name="connsiteY27" fmla="*/ 1666875 h 2562225"/>
              <a:gd name="connsiteX28" fmla="*/ 2700540 w 4091190"/>
              <a:gd name="connsiteY28" fmla="*/ 1647825 h 2562225"/>
              <a:gd name="connsiteX29" fmla="*/ 2757690 w 4091190"/>
              <a:gd name="connsiteY29" fmla="*/ 1619250 h 2562225"/>
              <a:gd name="connsiteX30" fmla="*/ 2805315 w 4091190"/>
              <a:gd name="connsiteY30" fmla="*/ 1600200 h 2562225"/>
              <a:gd name="connsiteX31" fmla="*/ 2862465 w 4091190"/>
              <a:gd name="connsiteY31" fmla="*/ 1571625 h 2562225"/>
              <a:gd name="connsiteX32" fmla="*/ 3024390 w 4091190"/>
              <a:gd name="connsiteY32" fmla="*/ 1524000 h 2562225"/>
              <a:gd name="connsiteX33" fmla="*/ 3072015 w 4091190"/>
              <a:gd name="connsiteY33" fmla="*/ 1504950 h 2562225"/>
              <a:gd name="connsiteX34" fmla="*/ 3233940 w 4091190"/>
              <a:gd name="connsiteY34" fmla="*/ 1466850 h 2562225"/>
              <a:gd name="connsiteX35" fmla="*/ 3310140 w 4091190"/>
              <a:gd name="connsiteY35" fmla="*/ 1438275 h 2562225"/>
              <a:gd name="connsiteX36" fmla="*/ 3367290 w 4091190"/>
              <a:gd name="connsiteY36" fmla="*/ 1409700 h 2562225"/>
              <a:gd name="connsiteX37" fmla="*/ 3424440 w 4091190"/>
              <a:gd name="connsiteY37" fmla="*/ 1362075 h 2562225"/>
              <a:gd name="connsiteX38" fmla="*/ 3453015 w 4091190"/>
              <a:gd name="connsiteY38" fmla="*/ 1343025 h 2562225"/>
              <a:gd name="connsiteX39" fmla="*/ 3605415 w 4091190"/>
              <a:gd name="connsiteY39" fmla="*/ 1152525 h 2562225"/>
              <a:gd name="connsiteX40" fmla="*/ 3643515 w 4091190"/>
              <a:gd name="connsiteY40" fmla="*/ 1104900 h 2562225"/>
              <a:gd name="connsiteX41" fmla="*/ 3662565 w 4091190"/>
              <a:gd name="connsiteY41" fmla="*/ 1066800 h 2562225"/>
              <a:gd name="connsiteX42" fmla="*/ 3738765 w 4091190"/>
              <a:gd name="connsiteY42" fmla="*/ 981075 h 2562225"/>
              <a:gd name="connsiteX43" fmla="*/ 3776865 w 4091190"/>
              <a:gd name="connsiteY43" fmla="*/ 962025 h 2562225"/>
              <a:gd name="connsiteX44" fmla="*/ 3834015 w 4091190"/>
              <a:gd name="connsiteY44" fmla="*/ 895350 h 2562225"/>
              <a:gd name="connsiteX45" fmla="*/ 3853065 w 4091190"/>
              <a:gd name="connsiteY45" fmla="*/ 866775 h 2562225"/>
              <a:gd name="connsiteX46" fmla="*/ 3900690 w 4091190"/>
              <a:gd name="connsiteY46" fmla="*/ 838200 h 2562225"/>
              <a:gd name="connsiteX47" fmla="*/ 3938790 w 4091190"/>
              <a:gd name="connsiteY47" fmla="*/ 790575 h 2562225"/>
              <a:gd name="connsiteX48" fmla="*/ 3967365 w 4091190"/>
              <a:gd name="connsiteY48" fmla="*/ 742950 h 2562225"/>
              <a:gd name="connsiteX49" fmla="*/ 3986415 w 4091190"/>
              <a:gd name="connsiteY49" fmla="*/ 714375 h 2562225"/>
              <a:gd name="connsiteX50" fmla="*/ 4024515 w 4091190"/>
              <a:gd name="connsiteY50" fmla="*/ 647700 h 2562225"/>
              <a:gd name="connsiteX51" fmla="*/ 4034040 w 4091190"/>
              <a:gd name="connsiteY51" fmla="*/ 619125 h 2562225"/>
              <a:gd name="connsiteX52" fmla="*/ 4072140 w 4091190"/>
              <a:gd name="connsiteY52" fmla="*/ 561975 h 2562225"/>
              <a:gd name="connsiteX53" fmla="*/ 4081665 w 4091190"/>
              <a:gd name="connsiteY53" fmla="*/ 514350 h 2562225"/>
              <a:gd name="connsiteX54" fmla="*/ 4091190 w 4091190"/>
              <a:gd name="connsiteY54" fmla="*/ 485775 h 2562225"/>
              <a:gd name="connsiteX55" fmla="*/ 4081665 w 4091190"/>
              <a:gd name="connsiteY55" fmla="*/ 352425 h 2562225"/>
              <a:gd name="connsiteX56" fmla="*/ 4062615 w 4091190"/>
              <a:gd name="connsiteY56" fmla="*/ 314325 h 2562225"/>
              <a:gd name="connsiteX57" fmla="*/ 4024515 w 4091190"/>
              <a:gd name="connsiteY57" fmla="*/ 266700 h 2562225"/>
              <a:gd name="connsiteX58" fmla="*/ 3967365 w 4091190"/>
              <a:gd name="connsiteY58" fmla="*/ 238125 h 2562225"/>
              <a:gd name="connsiteX59" fmla="*/ 3919740 w 4091190"/>
              <a:gd name="connsiteY59" fmla="*/ 219075 h 2562225"/>
              <a:gd name="connsiteX60" fmla="*/ 3243465 w 4091190"/>
              <a:gd name="connsiteY60" fmla="*/ 228600 h 2562225"/>
              <a:gd name="connsiteX61" fmla="*/ 3157740 w 4091190"/>
              <a:gd name="connsiteY61" fmla="*/ 238125 h 2562225"/>
              <a:gd name="connsiteX62" fmla="*/ 2881515 w 4091190"/>
              <a:gd name="connsiteY62" fmla="*/ 219075 h 2562225"/>
              <a:gd name="connsiteX63" fmla="*/ 2824365 w 4091190"/>
              <a:gd name="connsiteY63" fmla="*/ 200025 h 2562225"/>
              <a:gd name="connsiteX64" fmla="*/ 2786265 w 4091190"/>
              <a:gd name="connsiteY64" fmla="*/ 180975 h 2562225"/>
              <a:gd name="connsiteX65" fmla="*/ 2748165 w 4091190"/>
              <a:gd name="connsiteY65" fmla="*/ 171450 h 2562225"/>
              <a:gd name="connsiteX66" fmla="*/ 2719590 w 4091190"/>
              <a:gd name="connsiteY66" fmla="*/ 161925 h 2562225"/>
              <a:gd name="connsiteX67" fmla="*/ 2671965 w 4091190"/>
              <a:gd name="connsiteY67" fmla="*/ 152400 h 2562225"/>
              <a:gd name="connsiteX68" fmla="*/ 2548140 w 4091190"/>
              <a:gd name="connsiteY68" fmla="*/ 114300 h 2562225"/>
              <a:gd name="connsiteX69" fmla="*/ 2500515 w 4091190"/>
              <a:gd name="connsiteY69" fmla="*/ 104775 h 2562225"/>
              <a:gd name="connsiteX70" fmla="*/ 2367165 w 4091190"/>
              <a:gd name="connsiteY70" fmla="*/ 66675 h 2562225"/>
              <a:gd name="connsiteX71" fmla="*/ 2290965 w 4091190"/>
              <a:gd name="connsiteY71" fmla="*/ 47625 h 2562225"/>
              <a:gd name="connsiteX72" fmla="*/ 2195715 w 4091190"/>
              <a:gd name="connsiteY72" fmla="*/ 19050 h 2562225"/>
              <a:gd name="connsiteX73" fmla="*/ 2100465 w 4091190"/>
              <a:gd name="connsiteY73" fmla="*/ 0 h 2562225"/>
              <a:gd name="connsiteX74" fmla="*/ 1728990 w 4091190"/>
              <a:gd name="connsiteY74" fmla="*/ 28575 h 2562225"/>
              <a:gd name="connsiteX75" fmla="*/ 1614690 w 4091190"/>
              <a:gd name="connsiteY75" fmla="*/ 123825 h 2562225"/>
              <a:gd name="connsiteX76" fmla="*/ 1500390 w 4091190"/>
              <a:gd name="connsiteY76" fmla="*/ 228600 h 2562225"/>
              <a:gd name="connsiteX77" fmla="*/ 1471815 w 4091190"/>
              <a:gd name="connsiteY77" fmla="*/ 285750 h 2562225"/>
              <a:gd name="connsiteX78" fmla="*/ 1433715 w 4091190"/>
              <a:gd name="connsiteY78" fmla="*/ 390525 h 2562225"/>
              <a:gd name="connsiteX79" fmla="*/ 1424190 w 4091190"/>
              <a:gd name="connsiteY79" fmla="*/ 438150 h 2562225"/>
              <a:gd name="connsiteX80" fmla="*/ 1367040 w 4091190"/>
              <a:gd name="connsiteY80" fmla="*/ 552450 h 2562225"/>
              <a:gd name="connsiteX81" fmla="*/ 1309890 w 4091190"/>
              <a:gd name="connsiteY81" fmla="*/ 685800 h 2562225"/>
              <a:gd name="connsiteX82" fmla="*/ 1224165 w 4091190"/>
              <a:gd name="connsiteY82" fmla="*/ 847725 h 2562225"/>
              <a:gd name="connsiteX83" fmla="*/ 1128915 w 4091190"/>
              <a:gd name="connsiteY83" fmla="*/ 952500 h 2562225"/>
              <a:gd name="connsiteX84" fmla="*/ 1062240 w 4091190"/>
              <a:gd name="connsiteY84" fmla="*/ 1009650 h 2562225"/>
              <a:gd name="connsiteX85" fmla="*/ 986040 w 4091190"/>
              <a:gd name="connsiteY85" fmla="*/ 1057275 h 2562225"/>
              <a:gd name="connsiteX86" fmla="*/ 824115 w 4091190"/>
              <a:gd name="connsiteY86" fmla="*/ 1181100 h 2562225"/>
              <a:gd name="connsiteX87" fmla="*/ 766965 w 4091190"/>
              <a:gd name="connsiteY87" fmla="*/ 1219200 h 2562225"/>
              <a:gd name="connsiteX88" fmla="*/ 614565 w 4091190"/>
              <a:gd name="connsiteY88" fmla="*/ 1295400 h 2562225"/>
              <a:gd name="connsiteX89" fmla="*/ 509790 w 4091190"/>
              <a:gd name="connsiteY89" fmla="*/ 1333500 h 2562225"/>
              <a:gd name="connsiteX90" fmla="*/ 443115 w 4091190"/>
              <a:gd name="connsiteY90" fmla="*/ 1371600 h 2562225"/>
              <a:gd name="connsiteX91" fmla="*/ 385965 w 4091190"/>
              <a:gd name="connsiteY91" fmla="*/ 1400175 h 2562225"/>
              <a:gd name="connsiteX92" fmla="*/ 319290 w 4091190"/>
              <a:gd name="connsiteY92" fmla="*/ 1466850 h 2562225"/>
              <a:gd name="connsiteX93" fmla="*/ 281190 w 4091190"/>
              <a:gd name="connsiteY93" fmla="*/ 1495425 h 2562225"/>
              <a:gd name="connsiteX94" fmla="*/ 176415 w 4091190"/>
              <a:gd name="connsiteY94" fmla="*/ 1600200 h 2562225"/>
              <a:gd name="connsiteX95" fmla="*/ 128790 w 4091190"/>
              <a:gd name="connsiteY95" fmla="*/ 1647825 h 2562225"/>
              <a:gd name="connsiteX96" fmla="*/ 100215 w 4091190"/>
              <a:gd name="connsiteY96" fmla="*/ 1695450 h 2562225"/>
              <a:gd name="connsiteX97" fmla="*/ 81165 w 4091190"/>
              <a:gd name="connsiteY97" fmla="*/ 1743075 h 2562225"/>
              <a:gd name="connsiteX98" fmla="*/ 62115 w 4091190"/>
              <a:gd name="connsiteY98" fmla="*/ 1781175 h 2562225"/>
              <a:gd name="connsiteX99" fmla="*/ 52590 w 4091190"/>
              <a:gd name="connsiteY99" fmla="*/ 1809750 h 2562225"/>
              <a:gd name="connsiteX100" fmla="*/ 24015 w 4091190"/>
              <a:gd name="connsiteY100" fmla="*/ 1885950 h 2562225"/>
              <a:gd name="connsiteX101" fmla="*/ 14490 w 4091190"/>
              <a:gd name="connsiteY101" fmla="*/ 2324100 h 2562225"/>
              <a:gd name="connsiteX102" fmla="*/ 52590 w 4091190"/>
              <a:gd name="connsiteY102" fmla="*/ 2400300 h 2562225"/>
              <a:gd name="connsiteX103" fmla="*/ 62115 w 4091190"/>
              <a:gd name="connsiteY103" fmla="*/ 2428875 h 2562225"/>
              <a:gd name="connsiteX104" fmla="*/ 90690 w 4091190"/>
              <a:gd name="connsiteY104" fmla="*/ 2457450 h 2562225"/>
              <a:gd name="connsiteX105" fmla="*/ 90690 w 4091190"/>
              <a:gd name="connsiteY105"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138565 w 4091190"/>
              <a:gd name="connsiteY21" fmla="*/ 1933575 h 2562225"/>
              <a:gd name="connsiteX22" fmla="*/ 2176665 w 4091190"/>
              <a:gd name="connsiteY22" fmla="*/ 1914525 h 2562225"/>
              <a:gd name="connsiteX23" fmla="*/ 2290965 w 4091190"/>
              <a:gd name="connsiteY23" fmla="*/ 1838325 h 2562225"/>
              <a:gd name="connsiteX24" fmla="*/ 2471940 w 4091190"/>
              <a:gd name="connsiteY24" fmla="*/ 1733550 h 2562225"/>
              <a:gd name="connsiteX25" fmla="*/ 2538615 w 4091190"/>
              <a:gd name="connsiteY25" fmla="*/ 1704975 h 2562225"/>
              <a:gd name="connsiteX26" fmla="*/ 2586240 w 4091190"/>
              <a:gd name="connsiteY26" fmla="*/ 1685925 h 2562225"/>
              <a:gd name="connsiteX27" fmla="*/ 2624340 w 4091190"/>
              <a:gd name="connsiteY27" fmla="*/ 1666875 h 2562225"/>
              <a:gd name="connsiteX28" fmla="*/ 2700540 w 4091190"/>
              <a:gd name="connsiteY28" fmla="*/ 1647825 h 2562225"/>
              <a:gd name="connsiteX29" fmla="*/ 2805315 w 4091190"/>
              <a:gd name="connsiteY29" fmla="*/ 1600200 h 2562225"/>
              <a:gd name="connsiteX30" fmla="*/ 2862465 w 4091190"/>
              <a:gd name="connsiteY30" fmla="*/ 1571625 h 2562225"/>
              <a:gd name="connsiteX31" fmla="*/ 3024390 w 4091190"/>
              <a:gd name="connsiteY31" fmla="*/ 1524000 h 2562225"/>
              <a:gd name="connsiteX32" fmla="*/ 3072015 w 4091190"/>
              <a:gd name="connsiteY32" fmla="*/ 1504950 h 2562225"/>
              <a:gd name="connsiteX33" fmla="*/ 3233940 w 4091190"/>
              <a:gd name="connsiteY33" fmla="*/ 1466850 h 2562225"/>
              <a:gd name="connsiteX34" fmla="*/ 3310140 w 4091190"/>
              <a:gd name="connsiteY34" fmla="*/ 1438275 h 2562225"/>
              <a:gd name="connsiteX35" fmla="*/ 3367290 w 4091190"/>
              <a:gd name="connsiteY35" fmla="*/ 1409700 h 2562225"/>
              <a:gd name="connsiteX36" fmla="*/ 3424440 w 4091190"/>
              <a:gd name="connsiteY36" fmla="*/ 1362075 h 2562225"/>
              <a:gd name="connsiteX37" fmla="*/ 3453015 w 4091190"/>
              <a:gd name="connsiteY37" fmla="*/ 1343025 h 2562225"/>
              <a:gd name="connsiteX38" fmla="*/ 3605415 w 4091190"/>
              <a:gd name="connsiteY38" fmla="*/ 1152525 h 2562225"/>
              <a:gd name="connsiteX39" fmla="*/ 3643515 w 4091190"/>
              <a:gd name="connsiteY39" fmla="*/ 1104900 h 2562225"/>
              <a:gd name="connsiteX40" fmla="*/ 3662565 w 4091190"/>
              <a:gd name="connsiteY40" fmla="*/ 1066800 h 2562225"/>
              <a:gd name="connsiteX41" fmla="*/ 3738765 w 4091190"/>
              <a:gd name="connsiteY41" fmla="*/ 981075 h 2562225"/>
              <a:gd name="connsiteX42" fmla="*/ 3776865 w 4091190"/>
              <a:gd name="connsiteY42" fmla="*/ 962025 h 2562225"/>
              <a:gd name="connsiteX43" fmla="*/ 3834015 w 4091190"/>
              <a:gd name="connsiteY43" fmla="*/ 895350 h 2562225"/>
              <a:gd name="connsiteX44" fmla="*/ 3853065 w 4091190"/>
              <a:gd name="connsiteY44" fmla="*/ 866775 h 2562225"/>
              <a:gd name="connsiteX45" fmla="*/ 3900690 w 4091190"/>
              <a:gd name="connsiteY45" fmla="*/ 838200 h 2562225"/>
              <a:gd name="connsiteX46" fmla="*/ 3938790 w 4091190"/>
              <a:gd name="connsiteY46" fmla="*/ 790575 h 2562225"/>
              <a:gd name="connsiteX47" fmla="*/ 3967365 w 4091190"/>
              <a:gd name="connsiteY47" fmla="*/ 742950 h 2562225"/>
              <a:gd name="connsiteX48" fmla="*/ 3986415 w 4091190"/>
              <a:gd name="connsiteY48" fmla="*/ 714375 h 2562225"/>
              <a:gd name="connsiteX49" fmla="*/ 4024515 w 4091190"/>
              <a:gd name="connsiteY49" fmla="*/ 647700 h 2562225"/>
              <a:gd name="connsiteX50" fmla="*/ 4034040 w 4091190"/>
              <a:gd name="connsiteY50" fmla="*/ 619125 h 2562225"/>
              <a:gd name="connsiteX51" fmla="*/ 4072140 w 4091190"/>
              <a:gd name="connsiteY51" fmla="*/ 561975 h 2562225"/>
              <a:gd name="connsiteX52" fmla="*/ 4081665 w 4091190"/>
              <a:gd name="connsiteY52" fmla="*/ 514350 h 2562225"/>
              <a:gd name="connsiteX53" fmla="*/ 4091190 w 4091190"/>
              <a:gd name="connsiteY53" fmla="*/ 485775 h 2562225"/>
              <a:gd name="connsiteX54" fmla="*/ 4081665 w 4091190"/>
              <a:gd name="connsiteY54" fmla="*/ 352425 h 2562225"/>
              <a:gd name="connsiteX55" fmla="*/ 4062615 w 4091190"/>
              <a:gd name="connsiteY55" fmla="*/ 314325 h 2562225"/>
              <a:gd name="connsiteX56" fmla="*/ 4024515 w 4091190"/>
              <a:gd name="connsiteY56" fmla="*/ 266700 h 2562225"/>
              <a:gd name="connsiteX57" fmla="*/ 3967365 w 4091190"/>
              <a:gd name="connsiteY57" fmla="*/ 238125 h 2562225"/>
              <a:gd name="connsiteX58" fmla="*/ 3919740 w 4091190"/>
              <a:gd name="connsiteY58" fmla="*/ 219075 h 2562225"/>
              <a:gd name="connsiteX59" fmla="*/ 3243465 w 4091190"/>
              <a:gd name="connsiteY59" fmla="*/ 228600 h 2562225"/>
              <a:gd name="connsiteX60" fmla="*/ 3157740 w 4091190"/>
              <a:gd name="connsiteY60" fmla="*/ 238125 h 2562225"/>
              <a:gd name="connsiteX61" fmla="*/ 2881515 w 4091190"/>
              <a:gd name="connsiteY61" fmla="*/ 219075 h 2562225"/>
              <a:gd name="connsiteX62" fmla="*/ 2824365 w 4091190"/>
              <a:gd name="connsiteY62" fmla="*/ 200025 h 2562225"/>
              <a:gd name="connsiteX63" fmla="*/ 2786265 w 4091190"/>
              <a:gd name="connsiteY63" fmla="*/ 180975 h 2562225"/>
              <a:gd name="connsiteX64" fmla="*/ 2748165 w 4091190"/>
              <a:gd name="connsiteY64" fmla="*/ 171450 h 2562225"/>
              <a:gd name="connsiteX65" fmla="*/ 2719590 w 4091190"/>
              <a:gd name="connsiteY65" fmla="*/ 161925 h 2562225"/>
              <a:gd name="connsiteX66" fmla="*/ 2671965 w 4091190"/>
              <a:gd name="connsiteY66" fmla="*/ 152400 h 2562225"/>
              <a:gd name="connsiteX67" fmla="*/ 2548140 w 4091190"/>
              <a:gd name="connsiteY67" fmla="*/ 114300 h 2562225"/>
              <a:gd name="connsiteX68" fmla="*/ 2500515 w 4091190"/>
              <a:gd name="connsiteY68" fmla="*/ 104775 h 2562225"/>
              <a:gd name="connsiteX69" fmla="*/ 2367165 w 4091190"/>
              <a:gd name="connsiteY69" fmla="*/ 66675 h 2562225"/>
              <a:gd name="connsiteX70" fmla="*/ 2290965 w 4091190"/>
              <a:gd name="connsiteY70" fmla="*/ 47625 h 2562225"/>
              <a:gd name="connsiteX71" fmla="*/ 2195715 w 4091190"/>
              <a:gd name="connsiteY71" fmla="*/ 19050 h 2562225"/>
              <a:gd name="connsiteX72" fmla="*/ 2100465 w 4091190"/>
              <a:gd name="connsiteY72" fmla="*/ 0 h 2562225"/>
              <a:gd name="connsiteX73" fmla="*/ 1728990 w 4091190"/>
              <a:gd name="connsiteY73" fmla="*/ 28575 h 2562225"/>
              <a:gd name="connsiteX74" fmla="*/ 1614690 w 4091190"/>
              <a:gd name="connsiteY74" fmla="*/ 123825 h 2562225"/>
              <a:gd name="connsiteX75" fmla="*/ 1500390 w 4091190"/>
              <a:gd name="connsiteY75" fmla="*/ 228600 h 2562225"/>
              <a:gd name="connsiteX76" fmla="*/ 1471815 w 4091190"/>
              <a:gd name="connsiteY76" fmla="*/ 285750 h 2562225"/>
              <a:gd name="connsiteX77" fmla="*/ 1433715 w 4091190"/>
              <a:gd name="connsiteY77" fmla="*/ 390525 h 2562225"/>
              <a:gd name="connsiteX78" fmla="*/ 1424190 w 4091190"/>
              <a:gd name="connsiteY78" fmla="*/ 438150 h 2562225"/>
              <a:gd name="connsiteX79" fmla="*/ 1367040 w 4091190"/>
              <a:gd name="connsiteY79" fmla="*/ 552450 h 2562225"/>
              <a:gd name="connsiteX80" fmla="*/ 1309890 w 4091190"/>
              <a:gd name="connsiteY80" fmla="*/ 685800 h 2562225"/>
              <a:gd name="connsiteX81" fmla="*/ 1224165 w 4091190"/>
              <a:gd name="connsiteY81" fmla="*/ 847725 h 2562225"/>
              <a:gd name="connsiteX82" fmla="*/ 1128915 w 4091190"/>
              <a:gd name="connsiteY82" fmla="*/ 952500 h 2562225"/>
              <a:gd name="connsiteX83" fmla="*/ 1062240 w 4091190"/>
              <a:gd name="connsiteY83" fmla="*/ 1009650 h 2562225"/>
              <a:gd name="connsiteX84" fmla="*/ 986040 w 4091190"/>
              <a:gd name="connsiteY84" fmla="*/ 1057275 h 2562225"/>
              <a:gd name="connsiteX85" fmla="*/ 824115 w 4091190"/>
              <a:gd name="connsiteY85" fmla="*/ 1181100 h 2562225"/>
              <a:gd name="connsiteX86" fmla="*/ 766965 w 4091190"/>
              <a:gd name="connsiteY86" fmla="*/ 1219200 h 2562225"/>
              <a:gd name="connsiteX87" fmla="*/ 614565 w 4091190"/>
              <a:gd name="connsiteY87" fmla="*/ 1295400 h 2562225"/>
              <a:gd name="connsiteX88" fmla="*/ 509790 w 4091190"/>
              <a:gd name="connsiteY88" fmla="*/ 1333500 h 2562225"/>
              <a:gd name="connsiteX89" fmla="*/ 443115 w 4091190"/>
              <a:gd name="connsiteY89" fmla="*/ 1371600 h 2562225"/>
              <a:gd name="connsiteX90" fmla="*/ 385965 w 4091190"/>
              <a:gd name="connsiteY90" fmla="*/ 1400175 h 2562225"/>
              <a:gd name="connsiteX91" fmla="*/ 319290 w 4091190"/>
              <a:gd name="connsiteY91" fmla="*/ 1466850 h 2562225"/>
              <a:gd name="connsiteX92" fmla="*/ 281190 w 4091190"/>
              <a:gd name="connsiteY92" fmla="*/ 1495425 h 2562225"/>
              <a:gd name="connsiteX93" fmla="*/ 176415 w 4091190"/>
              <a:gd name="connsiteY93" fmla="*/ 1600200 h 2562225"/>
              <a:gd name="connsiteX94" fmla="*/ 128790 w 4091190"/>
              <a:gd name="connsiteY94" fmla="*/ 1647825 h 2562225"/>
              <a:gd name="connsiteX95" fmla="*/ 100215 w 4091190"/>
              <a:gd name="connsiteY95" fmla="*/ 1695450 h 2562225"/>
              <a:gd name="connsiteX96" fmla="*/ 81165 w 4091190"/>
              <a:gd name="connsiteY96" fmla="*/ 1743075 h 2562225"/>
              <a:gd name="connsiteX97" fmla="*/ 62115 w 4091190"/>
              <a:gd name="connsiteY97" fmla="*/ 1781175 h 2562225"/>
              <a:gd name="connsiteX98" fmla="*/ 52590 w 4091190"/>
              <a:gd name="connsiteY98" fmla="*/ 1809750 h 2562225"/>
              <a:gd name="connsiteX99" fmla="*/ 24015 w 4091190"/>
              <a:gd name="connsiteY99" fmla="*/ 1885950 h 2562225"/>
              <a:gd name="connsiteX100" fmla="*/ 14490 w 4091190"/>
              <a:gd name="connsiteY100" fmla="*/ 2324100 h 2562225"/>
              <a:gd name="connsiteX101" fmla="*/ 52590 w 4091190"/>
              <a:gd name="connsiteY101" fmla="*/ 2400300 h 2562225"/>
              <a:gd name="connsiteX102" fmla="*/ 62115 w 4091190"/>
              <a:gd name="connsiteY102" fmla="*/ 2428875 h 2562225"/>
              <a:gd name="connsiteX103" fmla="*/ 90690 w 4091190"/>
              <a:gd name="connsiteY103" fmla="*/ 2457450 h 2562225"/>
              <a:gd name="connsiteX104" fmla="*/ 90690 w 4091190"/>
              <a:gd name="connsiteY104"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138565 w 4091190"/>
              <a:gd name="connsiteY21" fmla="*/ 1933575 h 2562225"/>
              <a:gd name="connsiteX22" fmla="*/ 2176665 w 4091190"/>
              <a:gd name="connsiteY22" fmla="*/ 1914525 h 2562225"/>
              <a:gd name="connsiteX23" fmla="*/ 2290965 w 4091190"/>
              <a:gd name="connsiteY23" fmla="*/ 1838325 h 2562225"/>
              <a:gd name="connsiteX24" fmla="*/ 2471940 w 4091190"/>
              <a:gd name="connsiteY24" fmla="*/ 1733550 h 2562225"/>
              <a:gd name="connsiteX25" fmla="*/ 2538615 w 4091190"/>
              <a:gd name="connsiteY25" fmla="*/ 1704975 h 2562225"/>
              <a:gd name="connsiteX26" fmla="*/ 2586240 w 4091190"/>
              <a:gd name="connsiteY26" fmla="*/ 1685925 h 2562225"/>
              <a:gd name="connsiteX27" fmla="*/ 2624340 w 4091190"/>
              <a:gd name="connsiteY27" fmla="*/ 1666875 h 2562225"/>
              <a:gd name="connsiteX28" fmla="*/ 2700540 w 4091190"/>
              <a:gd name="connsiteY28" fmla="*/ 1647825 h 2562225"/>
              <a:gd name="connsiteX29" fmla="*/ 2805315 w 4091190"/>
              <a:gd name="connsiteY29" fmla="*/ 1600200 h 2562225"/>
              <a:gd name="connsiteX30" fmla="*/ 2862465 w 4091190"/>
              <a:gd name="connsiteY30" fmla="*/ 1571625 h 2562225"/>
              <a:gd name="connsiteX31" fmla="*/ 3024390 w 4091190"/>
              <a:gd name="connsiteY31" fmla="*/ 1524000 h 2562225"/>
              <a:gd name="connsiteX32" fmla="*/ 3233940 w 4091190"/>
              <a:gd name="connsiteY32" fmla="*/ 1466850 h 2562225"/>
              <a:gd name="connsiteX33" fmla="*/ 3310140 w 4091190"/>
              <a:gd name="connsiteY33" fmla="*/ 1438275 h 2562225"/>
              <a:gd name="connsiteX34" fmla="*/ 3367290 w 4091190"/>
              <a:gd name="connsiteY34" fmla="*/ 1409700 h 2562225"/>
              <a:gd name="connsiteX35" fmla="*/ 3424440 w 4091190"/>
              <a:gd name="connsiteY35" fmla="*/ 1362075 h 2562225"/>
              <a:gd name="connsiteX36" fmla="*/ 3453015 w 4091190"/>
              <a:gd name="connsiteY36" fmla="*/ 1343025 h 2562225"/>
              <a:gd name="connsiteX37" fmla="*/ 3605415 w 4091190"/>
              <a:gd name="connsiteY37" fmla="*/ 1152525 h 2562225"/>
              <a:gd name="connsiteX38" fmla="*/ 3643515 w 4091190"/>
              <a:gd name="connsiteY38" fmla="*/ 1104900 h 2562225"/>
              <a:gd name="connsiteX39" fmla="*/ 3662565 w 4091190"/>
              <a:gd name="connsiteY39" fmla="*/ 1066800 h 2562225"/>
              <a:gd name="connsiteX40" fmla="*/ 3738765 w 4091190"/>
              <a:gd name="connsiteY40" fmla="*/ 981075 h 2562225"/>
              <a:gd name="connsiteX41" fmla="*/ 3776865 w 4091190"/>
              <a:gd name="connsiteY41" fmla="*/ 962025 h 2562225"/>
              <a:gd name="connsiteX42" fmla="*/ 3834015 w 4091190"/>
              <a:gd name="connsiteY42" fmla="*/ 895350 h 2562225"/>
              <a:gd name="connsiteX43" fmla="*/ 3853065 w 4091190"/>
              <a:gd name="connsiteY43" fmla="*/ 866775 h 2562225"/>
              <a:gd name="connsiteX44" fmla="*/ 3900690 w 4091190"/>
              <a:gd name="connsiteY44" fmla="*/ 838200 h 2562225"/>
              <a:gd name="connsiteX45" fmla="*/ 3938790 w 4091190"/>
              <a:gd name="connsiteY45" fmla="*/ 790575 h 2562225"/>
              <a:gd name="connsiteX46" fmla="*/ 3967365 w 4091190"/>
              <a:gd name="connsiteY46" fmla="*/ 742950 h 2562225"/>
              <a:gd name="connsiteX47" fmla="*/ 3986415 w 4091190"/>
              <a:gd name="connsiteY47" fmla="*/ 714375 h 2562225"/>
              <a:gd name="connsiteX48" fmla="*/ 4024515 w 4091190"/>
              <a:gd name="connsiteY48" fmla="*/ 647700 h 2562225"/>
              <a:gd name="connsiteX49" fmla="*/ 4034040 w 4091190"/>
              <a:gd name="connsiteY49" fmla="*/ 619125 h 2562225"/>
              <a:gd name="connsiteX50" fmla="*/ 4072140 w 4091190"/>
              <a:gd name="connsiteY50" fmla="*/ 561975 h 2562225"/>
              <a:gd name="connsiteX51" fmla="*/ 4081665 w 4091190"/>
              <a:gd name="connsiteY51" fmla="*/ 514350 h 2562225"/>
              <a:gd name="connsiteX52" fmla="*/ 4091190 w 4091190"/>
              <a:gd name="connsiteY52" fmla="*/ 485775 h 2562225"/>
              <a:gd name="connsiteX53" fmla="*/ 4081665 w 4091190"/>
              <a:gd name="connsiteY53" fmla="*/ 352425 h 2562225"/>
              <a:gd name="connsiteX54" fmla="*/ 4062615 w 4091190"/>
              <a:gd name="connsiteY54" fmla="*/ 314325 h 2562225"/>
              <a:gd name="connsiteX55" fmla="*/ 4024515 w 4091190"/>
              <a:gd name="connsiteY55" fmla="*/ 266700 h 2562225"/>
              <a:gd name="connsiteX56" fmla="*/ 3967365 w 4091190"/>
              <a:gd name="connsiteY56" fmla="*/ 238125 h 2562225"/>
              <a:gd name="connsiteX57" fmla="*/ 3919740 w 4091190"/>
              <a:gd name="connsiteY57" fmla="*/ 219075 h 2562225"/>
              <a:gd name="connsiteX58" fmla="*/ 3243465 w 4091190"/>
              <a:gd name="connsiteY58" fmla="*/ 228600 h 2562225"/>
              <a:gd name="connsiteX59" fmla="*/ 3157740 w 4091190"/>
              <a:gd name="connsiteY59" fmla="*/ 238125 h 2562225"/>
              <a:gd name="connsiteX60" fmla="*/ 2881515 w 4091190"/>
              <a:gd name="connsiteY60" fmla="*/ 219075 h 2562225"/>
              <a:gd name="connsiteX61" fmla="*/ 2824365 w 4091190"/>
              <a:gd name="connsiteY61" fmla="*/ 200025 h 2562225"/>
              <a:gd name="connsiteX62" fmla="*/ 2786265 w 4091190"/>
              <a:gd name="connsiteY62" fmla="*/ 180975 h 2562225"/>
              <a:gd name="connsiteX63" fmla="*/ 2748165 w 4091190"/>
              <a:gd name="connsiteY63" fmla="*/ 171450 h 2562225"/>
              <a:gd name="connsiteX64" fmla="*/ 2719590 w 4091190"/>
              <a:gd name="connsiteY64" fmla="*/ 161925 h 2562225"/>
              <a:gd name="connsiteX65" fmla="*/ 2671965 w 4091190"/>
              <a:gd name="connsiteY65" fmla="*/ 152400 h 2562225"/>
              <a:gd name="connsiteX66" fmla="*/ 2548140 w 4091190"/>
              <a:gd name="connsiteY66" fmla="*/ 114300 h 2562225"/>
              <a:gd name="connsiteX67" fmla="*/ 2500515 w 4091190"/>
              <a:gd name="connsiteY67" fmla="*/ 104775 h 2562225"/>
              <a:gd name="connsiteX68" fmla="*/ 2367165 w 4091190"/>
              <a:gd name="connsiteY68" fmla="*/ 66675 h 2562225"/>
              <a:gd name="connsiteX69" fmla="*/ 2290965 w 4091190"/>
              <a:gd name="connsiteY69" fmla="*/ 47625 h 2562225"/>
              <a:gd name="connsiteX70" fmla="*/ 2195715 w 4091190"/>
              <a:gd name="connsiteY70" fmla="*/ 19050 h 2562225"/>
              <a:gd name="connsiteX71" fmla="*/ 2100465 w 4091190"/>
              <a:gd name="connsiteY71" fmla="*/ 0 h 2562225"/>
              <a:gd name="connsiteX72" fmla="*/ 1728990 w 4091190"/>
              <a:gd name="connsiteY72" fmla="*/ 28575 h 2562225"/>
              <a:gd name="connsiteX73" fmla="*/ 1614690 w 4091190"/>
              <a:gd name="connsiteY73" fmla="*/ 123825 h 2562225"/>
              <a:gd name="connsiteX74" fmla="*/ 1500390 w 4091190"/>
              <a:gd name="connsiteY74" fmla="*/ 228600 h 2562225"/>
              <a:gd name="connsiteX75" fmla="*/ 1471815 w 4091190"/>
              <a:gd name="connsiteY75" fmla="*/ 285750 h 2562225"/>
              <a:gd name="connsiteX76" fmla="*/ 1433715 w 4091190"/>
              <a:gd name="connsiteY76" fmla="*/ 390525 h 2562225"/>
              <a:gd name="connsiteX77" fmla="*/ 1424190 w 4091190"/>
              <a:gd name="connsiteY77" fmla="*/ 438150 h 2562225"/>
              <a:gd name="connsiteX78" fmla="*/ 1367040 w 4091190"/>
              <a:gd name="connsiteY78" fmla="*/ 552450 h 2562225"/>
              <a:gd name="connsiteX79" fmla="*/ 1309890 w 4091190"/>
              <a:gd name="connsiteY79" fmla="*/ 685800 h 2562225"/>
              <a:gd name="connsiteX80" fmla="*/ 1224165 w 4091190"/>
              <a:gd name="connsiteY80" fmla="*/ 847725 h 2562225"/>
              <a:gd name="connsiteX81" fmla="*/ 1128915 w 4091190"/>
              <a:gd name="connsiteY81" fmla="*/ 952500 h 2562225"/>
              <a:gd name="connsiteX82" fmla="*/ 1062240 w 4091190"/>
              <a:gd name="connsiteY82" fmla="*/ 1009650 h 2562225"/>
              <a:gd name="connsiteX83" fmla="*/ 986040 w 4091190"/>
              <a:gd name="connsiteY83" fmla="*/ 1057275 h 2562225"/>
              <a:gd name="connsiteX84" fmla="*/ 824115 w 4091190"/>
              <a:gd name="connsiteY84" fmla="*/ 1181100 h 2562225"/>
              <a:gd name="connsiteX85" fmla="*/ 766965 w 4091190"/>
              <a:gd name="connsiteY85" fmla="*/ 1219200 h 2562225"/>
              <a:gd name="connsiteX86" fmla="*/ 614565 w 4091190"/>
              <a:gd name="connsiteY86" fmla="*/ 1295400 h 2562225"/>
              <a:gd name="connsiteX87" fmla="*/ 509790 w 4091190"/>
              <a:gd name="connsiteY87" fmla="*/ 1333500 h 2562225"/>
              <a:gd name="connsiteX88" fmla="*/ 443115 w 4091190"/>
              <a:gd name="connsiteY88" fmla="*/ 1371600 h 2562225"/>
              <a:gd name="connsiteX89" fmla="*/ 385965 w 4091190"/>
              <a:gd name="connsiteY89" fmla="*/ 1400175 h 2562225"/>
              <a:gd name="connsiteX90" fmla="*/ 319290 w 4091190"/>
              <a:gd name="connsiteY90" fmla="*/ 1466850 h 2562225"/>
              <a:gd name="connsiteX91" fmla="*/ 281190 w 4091190"/>
              <a:gd name="connsiteY91" fmla="*/ 1495425 h 2562225"/>
              <a:gd name="connsiteX92" fmla="*/ 176415 w 4091190"/>
              <a:gd name="connsiteY92" fmla="*/ 1600200 h 2562225"/>
              <a:gd name="connsiteX93" fmla="*/ 128790 w 4091190"/>
              <a:gd name="connsiteY93" fmla="*/ 1647825 h 2562225"/>
              <a:gd name="connsiteX94" fmla="*/ 100215 w 4091190"/>
              <a:gd name="connsiteY94" fmla="*/ 1695450 h 2562225"/>
              <a:gd name="connsiteX95" fmla="*/ 81165 w 4091190"/>
              <a:gd name="connsiteY95" fmla="*/ 1743075 h 2562225"/>
              <a:gd name="connsiteX96" fmla="*/ 62115 w 4091190"/>
              <a:gd name="connsiteY96" fmla="*/ 1781175 h 2562225"/>
              <a:gd name="connsiteX97" fmla="*/ 52590 w 4091190"/>
              <a:gd name="connsiteY97" fmla="*/ 1809750 h 2562225"/>
              <a:gd name="connsiteX98" fmla="*/ 24015 w 4091190"/>
              <a:gd name="connsiteY98" fmla="*/ 1885950 h 2562225"/>
              <a:gd name="connsiteX99" fmla="*/ 14490 w 4091190"/>
              <a:gd name="connsiteY99" fmla="*/ 2324100 h 2562225"/>
              <a:gd name="connsiteX100" fmla="*/ 52590 w 4091190"/>
              <a:gd name="connsiteY100" fmla="*/ 2400300 h 2562225"/>
              <a:gd name="connsiteX101" fmla="*/ 62115 w 4091190"/>
              <a:gd name="connsiteY101" fmla="*/ 2428875 h 2562225"/>
              <a:gd name="connsiteX102" fmla="*/ 90690 w 4091190"/>
              <a:gd name="connsiteY102" fmla="*/ 2457450 h 2562225"/>
              <a:gd name="connsiteX103" fmla="*/ 90690 w 4091190"/>
              <a:gd name="connsiteY103"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376565 w 4091190"/>
              <a:gd name="connsiteY16" fmla="*/ 2143125 h 2562225"/>
              <a:gd name="connsiteX17" fmla="*/ 1471815 w 4091190"/>
              <a:gd name="connsiteY17" fmla="*/ 2114550 h 2562225"/>
              <a:gd name="connsiteX18" fmla="*/ 1538490 w 4091190"/>
              <a:gd name="connsiteY18" fmla="*/ 2095500 h 2562225"/>
              <a:gd name="connsiteX19" fmla="*/ 1738515 w 4091190"/>
              <a:gd name="connsiteY19" fmla="*/ 2057400 h 2562225"/>
              <a:gd name="connsiteX20" fmla="*/ 1957590 w 4091190"/>
              <a:gd name="connsiteY20" fmla="*/ 2009775 h 2562225"/>
              <a:gd name="connsiteX21" fmla="*/ 2138565 w 4091190"/>
              <a:gd name="connsiteY21" fmla="*/ 1933575 h 2562225"/>
              <a:gd name="connsiteX22" fmla="*/ 2176665 w 4091190"/>
              <a:gd name="connsiteY22" fmla="*/ 1914525 h 2562225"/>
              <a:gd name="connsiteX23" fmla="*/ 2290965 w 4091190"/>
              <a:gd name="connsiteY23" fmla="*/ 1838325 h 2562225"/>
              <a:gd name="connsiteX24" fmla="*/ 2471940 w 4091190"/>
              <a:gd name="connsiteY24" fmla="*/ 1733550 h 2562225"/>
              <a:gd name="connsiteX25" fmla="*/ 2538615 w 4091190"/>
              <a:gd name="connsiteY25" fmla="*/ 1704975 h 2562225"/>
              <a:gd name="connsiteX26" fmla="*/ 2586240 w 4091190"/>
              <a:gd name="connsiteY26" fmla="*/ 1685925 h 2562225"/>
              <a:gd name="connsiteX27" fmla="*/ 2624340 w 4091190"/>
              <a:gd name="connsiteY27" fmla="*/ 1666875 h 2562225"/>
              <a:gd name="connsiteX28" fmla="*/ 2700540 w 4091190"/>
              <a:gd name="connsiteY28" fmla="*/ 1647825 h 2562225"/>
              <a:gd name="connsiteX29" fmla="*/ 2805315 w 4091190"/>
              <a:gd name="connsiteY29" fmla="*/ 1600200 h 2562225"/>
              <a:gd name="connsiteX30" fmla="*/ 2862465 w 4091190"/>
              <a:gd name="connsiteY30" fmla="*/ 1571625 h 2562225"/>
              <a:gd name="connsiteX31" fmla="*/ 3024390 w 4091190"/>
              <a:gd name="connsiteY31" fmla="*/ 1524000 h 2562225"/>
              <a:gd name="connsiteX32" fmla="*/ 3233940 w 4091190"/>
              <a:gd name="connsiteY32" fmla="*/ 1466850 h 2562225"/>
              <a:gd name="connsiteX33" fmla="*/ 3310140 w 4091190"/>
              <a:gd name="connsiteY33" fmla="*/ 1438275 h 2562225"/>
              <a:gd name="connsiteX34" fmla="*/ 3367290 w 4091190"/>
              <a:gd name="connsiteY34" fmla="*/ 1409700 h 2562225"/>
              <a:gd name="connsiteX35" fmla="*/ 3424440 w 4091190"/>
              <a:gd name="connsiteY35" fmla="*/ 1362075 h 2562225"/>
              <a:gd name="connsiteX36" fmla="*/ 3605415 w 4091190"/>
              <a:gd name="connsiteY36" fmla="*/ 1152525 h 2562225"/>
              <a:gd name="connsiteX37" fmla="*/ 3643515 w 4091190"/>
              <a:gd name="connsiteY37" fmla="*/ 1104900 h 2562225"/>
              <a:gd name="connsiteX38" fmla="*/ 3662565 w 4091190"/>
              <a:gd name="connsiteY38" fmla="*/ 1066800 h 2562225"/>
              <a:gd name="connsiteX39" fmla="*/ 3738765 w 4091190"/>
              <a:gd name="connsiteY39" fmla="*/ 981075 h 2562225"/>
              <a:gd name="connsiteX40" fmla="*/ 3776865 w 4091190"/>
              <a:gd name="connsiteY40" fmla="*/ 962025 h 2562225"/>
              <a:gd name="connsiteX41" fmla="*/ 3834015 w 4091190"/>
              <a:gd name="connsiteY41" fmla="*/ 895350 h 2562225"/>
              <a:gd name="connsiteX42" fmla="*/ 3853065 w 4091190"/>
              <a:gd name="connsiteY42" fmla="*/ 866775 h 2562225"/>
              <a:gd name="connsiteX43" fmla="*/ 3900690 w 4091190"/>
              <a:gd name="connsiteY43" fmla="*/ 838200 h 2562225"/>
              <a:gd name="connsiteX44" fmla="*/ 3938790 w 4091190"/>
              <a:gd name="connsiteY44" fmla="*/ 790575 h 2562225"/>
              <a:gd name="connsiteX45" fmla="*/ 3967365 w 4091190"/>
              <a:gd name="connsiteY45" fmla="*/ 742950 h 2562225"/>
              <a:gd name="connsiteX46" fmla="*/ 3986415 w 4091190"/>
              <a:gd name="connsiteY46" fmla="*/ 714375 h 2562225"/>
              <a:gd name="connsiteX47" fmla="*/ 4024515 w 4091190"/>
              <a:gd name="connsiteY47" fmla="*/ 647700 h 2562225"/>
              <a:gd name="connsiteX48" fmla="*/ 4034040 w 4091190"/>
              <a:gd name="connsiteY48" fmla="*/ 619125 h 2562225"/>
              <a:gd name="connsiteX49" fmla="*/ 4072140 w 4091190"/>
              <a:gd name="connsiteY49" fmla="*/ 561975 h 2562225"/>
              <a:gd name="connsiteX50" fmla="*/ 4081665 w 4091190"/>
              <a:gd name="connsiteY50" fmla="*/ 514350 h 2562225"/>
              <a:gd name="connsiteX51" fmla="*/ 4091190 w 4091190"/>
              <a:gd name="connsiteY51" fmla="*/ 485775 h 2562225"/>
              <a:gd name="connsiteX52" fmla="*/ 4081665 w 4091190"/>
              <a:gd name="connsiteY52" fmla="*/ 352425 h 2562225"/>
              <a:gd name="connsiteX53" fmla="*/ 4062615 w 4091190"/>
              <a:gd name="connsiteY53" fmla="*/ 314325 h 2562225"/>
              <a:gd name="connsiteX54" fmla="*/ 4024515 w 4091190"/>
              <a:gd name="connsiteY54" fmla="*/ 266700 h 2562225"/>
              <a:gd name="connsiteX55" fmla="*/ 3967365 w 4091190"/>
              <a:gd name="connsiteY55" fmla="*/ 238125 h 2562225"/>
              <a:gd name="connsiteX56" fmla="*/ 3919740 w 4091190"/>
              <a:gd name="connsiteY56" fmla="*/ 219075 h 2562225"/>
              <a:gd name="connsiteX57" fmla="*/ 3243465 w 4091190"/>
              <a:gd name="connsiteY57" fmla="*/ 228600 h 2562225"/>
              <a:gd name="connsiteX58" fmla="*/ 3157740 w 4091190"/>
              <a:gd name="connsiteY58" fmla="*/ 238125 h 2562225"/>
              <a:gd name="connsiteX59" fmla="*/ 2881515 w 4091190"/>
              <a:gd name="connsiteY59" fmla="*/ 219075 h 2562225"/>
              <a:gd name="connsiteX60" fmla="*/ 2824365 w 4091190"/>
              <a:gd name="connsiteY60" fmla="*/ 200025 h 2562225"/>
              <a:gd name="connsiteX61" fmla="*/ 2786265 w 4091190"/>
              <a:gd name="connsiteY61" fmla="*/ 180975 h 2562225"/>
              <a:gd name="connsiteX62" fmla="*/ 2748165 w 4091190"/>
              <a:gd name="connsiteY62" fmla="*/ 171450 h 2562225"/>
              <a:gd name="connsiteX63" fmla="*/ 2719590 w 4091190"/>
              <a:gd name="connsiteY63" fmla="*/ 161925 h 2562225"/>
              <a:gd name="connsiteX64" fmla="*/ 2671965 w 4091190"/>
              <a:gd name="connsiteY64" fmla="*/ 152400 h 2562225"/>
              <a:gd name="connsiteX65" fmla="*/ 2548140 w 4091190"/>
              <a:gd name="connsiteY65" fmla="*/ 114300 h 2562225"/>
              <a:gd name="connsiteX66" fmla="*/ 2500515 w 4091190"/>
              <a:gd name="connsiteY66" fmla="*/ 104775 h 2562225"/>
              <a:gd name="connsiteX67" fmla="*/ 2367165 w 4091190"/>
              <a:gd name="connsiteY67" fmla="*/ 66675 h 2562225"/>
              <a:gd name="connsiteX68" fmla="*/ 2290965 w 4091190"/>
              <a:gd name="connsiteY68" fmla="*/ 47625 h 2562225"/>
              <a:gd name="connsiteX69" fmla="*/ 2195715 w 4091190"/>
              <a:gd name="connsiteY69" fmla="*/ 19050 h 2562225"/>
              <a:gd name="connsiteX70" fmla="*/ 2100465 w 4091190"/>
              <a:gd name="connsiteY70" fmla="*/ 0 h 2562225"/>
              <a:gd name="connsiteX71" fmla="*/ 1728990 w 4091190"/>
              <a:gd name="connsiteY71" fmla="*/ 28575 h 2562225"/>
              <a:gd name="connsiteX72" fmla="*/ 1614690 w 4091190"/>
              <a:gd name="connsiteY72" fmla="*/ 123825 h 2562225"/>
              <a:gd name="connsiteX73" fmla="*/ 1500390 w 4091190"/>
              <a:gd name="connsiteY73" fmla="*/ 228600 h 2562225"/>
              <a:gd name="connsiteX74" fmla="*/ 1471815 w 4091190"/>
              <a:gd name="connsiteY74" fmla="*/ 285750 h 2562225"/>
              <a:gd name="connsiteX75" fmla="*/ 1433715 w 4091190"/>
              <a:gd name="connsiteY75" fmla="*/ 390525 h 2562225"/>
              <a:gd name="connsiteX76" fmla="*/ 1424190 w 4091190"/>
              <a:gd name="connsiteY76" fmla="*/ 438150 h 2562225"/>
              <a:gd name="connsiteX77" fmla="*/ 1367040 w 4091190"/>
              <a:gd name="connsiteY77" fmla="*/ 552450 h 2562225"/>
              <a:gd name="connsiteX78" fmla="*/ 1309890 w 4091190"/>
              <a:gd name="connsiteY78" fmla="*/ 685800 h 2562225"/>
              <a:gd name="connsiteX79" fmla="*/ 1224165 w 4091190"/>
              <a:gd name="connsiteY79" fmla="*/ 847725 h 2562225"/>
              <a:gd name="connsiteX80" fmla="*/ 1128915 w 4091190"/>
              <a:gd name="connsiteY80" fmla="*/ 952500 h 2562225"/>
              <a:gd name="connsiteX81" fmla="*/ 1062240 w 4091190"/>
              <a:gd name="connsiteY81" fmla="*/ 1009650 h 2562225"/>
              <a:gd name="connsiteX82" fmla="*/ 986040 w 4091190"/>
              <a:gd name="connsiteY82" fmla="*/ 1057275 h 2562225"/>
              <a:gd name="connsiteX83" fmla="*/ 824115 w 4091190"/>
              <a:gd name="connsiteY83" fmla="*/ 1181100 h 2562225"/>
              <a:gd name="connsiteX84" fmla="*/ 766965 w 4091190"/>
              <a:gd name="connsiteY84" fmla="*/ 1219200 h 2562225"/>
              <a:gd name="connsiteX85" fmla="*/ 614565 w 4091190"/>
              <a:gd name="connsiteY85" fmla="*/ 1295400 h 2562225"/>
              <a:gd name="connsiteX86" fmla="*/ 509790 w 4091190"/>
              <a:gd name="connsiteY86" fmla="*/ 1333500 h 2562225"/>
              <a:gd name="connsiteX87" fmla="*/ 443115 w 4091190"/>
              <a:gd name="connsiteY87" fmla="*/ 1371600 h 2562225"/>
              <a:gd name="connsiteX88" fmla="*/ 385965 w 4091190"/>
              <a:gd name="connsiteY88" fmla="*/ 1400175 h 2562225"/>
              <a:gd name="connsiteX89" fmla="*/ 319290 w 4091190"/>
              <a:gd name="connsiteY89" fmla="*/ 1466850 h 2562225"/>
              <a:gd name="connsiteX90" fmla="*/ 281190 w 4091190"/>
              <a:gd name="connsiteY90" fmla="*/ 1495425 h 2562225"/>
              <a:gd name="connsiteX91" fmla="*/ 176415 w 4091190"/>
              <a:gd name="connsiteY91" fmla="*/ 1600200 h 2562225"/>
              <a:gd name="connsiteX92" fmla="*/ 128790 w 4091190"/>
              <a:gd name="connsiteY92" fmla="*/ 1647825 h 2562225"/>
              <a:gd name="connsiteX93" fmla="*/ 100215 w 4091190"/>
              <a:gd name="connsiteY93" fmla="*/ 1695450 h 2562225"/>
              <a:gd name="connsiteX94" fmla="*/ 81165 w 4091190"/>
              <a:gd name="connsiteY94" fmla="*/ 1743075 h 2562225"/>
              <a:gd name="connsiteX95" fmla="*/ 62115 w 4091190"/>
              <a:gd name="connsiteY95" fmla="*/ 1781175 h 2562225"/>
              <a:gd name="connsiteX96" fmla="*/ 52590 w 4091190"/>
              <a:gd name="connsiteY96" fmla="*/ 1809750 h 2562225"/>
              <a:gd name="connsiteX97" fmla="*/ 24015 w 4091190"/>
              <a:gd name="connsiteY97" fmla="*/ 1885950 h 2562225"/>
              <a:gd name="connsiteX98" fmla="*/ 14490 w 4091190"/>
              <a:gd name="connsiteY98" fmla="*/ 2324100 h 2562225"/>
              <a:gd name="connsiteX99" fmla="*/ 52590 w 4091190"/>
              <a:gd name="connsiteY99" fmla="*/ 2400300 h 2562225"/>
              <a:gd name="connsiteX100" fmla="*/ 62115 w 4091190"/>
              <a:gd name="connsiteY100" fmla="*/ 2428875 h 2562225"/>
              <a:gd name="connsiteX101" fmla="*/ 90690 w 4091190"/>
              <a:gd name="connsiteY101" fmla="*/ 2457450 h 2562225"/>
              <a:gd name="connsiteX102" fmla="*/ 90690 w 4091190"/>
              <a:gd name="connsiteY102"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14615 w 4091190"/>
              <a:gd name="connsiteY11" fmla="*/ 2314575 h 2562225"/>
              <a:gd name="connsiteX12" fmla="*/ 1052715 w 4091190"/>
              <a:gd name="connsiteY12" fmla="*/ 2295525 h 2562225"/>
              <a:gd name="connsiteX13" fmla="*/ 1128915 w 4091190"/>
              <a:gd name="connsiteY13" fmla="*/ 2238375 h 2562225"/>
              <a:gd name="connsiteX14" fmla="*/ 1176540 w 4091190"/>
              <a:gd name="connsiteY14" fmla="*/ 2219325 h 2562225"/>
              <a:gd name="connsiteX15" fmla="*/ 1328940 w 4091190"/>
              <a:gd name="connsiteY15" fmla="*/ 2152650 h 2562225"/>
              <a:gd name="connsiteX16" fmla="*/ 1471815 w 4091190"/>
              <a:gd name="connsiteY16" fmla="*/ 2114550 h 2562225"/>
              <a:gd name="connsiteX17" fmla="*/ 1538490 w 4091190"/>
              <a:gd name="connsiteY17" fmla="*/ 2095500 h 2562225"/>
              <a:gd name="connsiteX18" fmla="*/ 1738515 w 4091190"/>
              <a:gd name="connsiteY18" fmla="*/ 2057400 h 2562225"/>
              <a:gd name="connsiteX19" fmla="*/ 1957590 w 4091190"/>
              <a:gd name="connsiteY19" fmla="*/ 2009775 h 2562225"/>
              <a:gd name="connsiteX20" fmla="*/ 2138565 w 4091190"/>
              <a:gd name="connsiteY20" fmla="*/ 1933575 h 2562225"/>
              <a:gd name="connsiteX21" fmla="*/ 2176665 w 4091190"/>
              <a:gd name="connsiteY21" fmla="*/ 1914525 h 2562225"/>
              <a:gd name="connsiteX22" fmla="*/ 2290965 w 4091190"/>
              <a:gd name="connsiteY22" fmla="*/ 1838325 h 2562225"/>
              <a:gd name="connsiteX23" fmla="*/ 2471940 w 4091190"/>
              <a:gd name="connsiteY23" fmla="*/ 1733550 h 2562225"/>
              <a:gd name="connsiteX24" fmla="*/ 2538615 w 4091190"/>
              <a:gd name="connsiteY24" fmla="*/ 1704975 h 2562225"/>
              <a:gd name="connsiteX25" fmla="*/ 2586240 w 4091190"/>
              <a:gd name="connsiteY25" fmla="*/ 1685925 h 2562225"/>
              <a:gd name="connsiteX26" fmla="*/ 2624340 w 4091190"/>
              <a:gd name="connsiteY26" fmla="*/ 1666875 h 2562225"/>
              <a:gd name="connsiteX27" fmla="*/ 2700540 w 4091190"/>
              <a:gd name="connsiteY27" fmla="*/ 1647825 h 2562225"/>
              <a:gd name="connsiteX28" fmla="*/ 2805315 w 4091190"/>
              <a:gd name="connsiteY28" fmla="*/ 1600200 h 2562225"/>
              <a:gd name="connsiteX29" fmla="*/ 2862465 w 4091190"/>
              <a:gd name="connsiteY29" fmla="*/ 1571625 h 2562225"/>
              <a:gd name="connsiteX30" fmla="*/ 3024390 w 4091190"/>
              <a:gd name="connsiteY30" fmla="*/ 1524000 h 2562225"/>
              <a:gd name="connsiteX31" fmla="*/ 3233940 w 4091190"/>
              <a:gd name="connsiteY31" fmla="*/ 1466850 h 2562225"/>
              <a:gd name="connsiteX32" fmla="*/ 3310140 w 4091190"/>
              <a:gd name="connsiteY32" fmla="*/ 1438275 h 2562225"/>
              <a:gd name="connsiteX33" fmla="*/ 3367290 w 4091190"/>
              <a:gd name="connsiteY33" fmla="*/ 1409700 h 2562225"/>
              <a:gd name="connsiteX34" fmla="*/ 3424440 w 4091190"/>
              <a:gd name="connsiteY34" fmla="*/ 1362075 h 2562225"/>
              <a:gd name="connsiteX35" fmla="*/ 3605415 w 4091190"/>
              <a:gd name="connsiteY35" fmla="*/ 1152525 h 2562225"/>
              <a:gd name="connsiteX36" fmla="*/ 3643515 w 4091190"/>
              <a:gd name="connsiteY36" fmla="*/ 1104900 h 2562225"/>
              <a:gd name="connsiteX37" fmla="*/ 3662565 w 4091190"/>
              <a:gd name="connsiteY37" fmla="*/ 1066800 h 2562225"/>
              <a:gd name="connsiteX38" fmla="*/ 3738765 w 4091190"/>
              <a:gd name="connsiteY38" fmla="*/ 981075 h 2562225"/>
              <a:gd name="connsiteX39" fmla="*/ 3776865 w 4091190"/>
              <a:gd name="connsiteY39" fmla="*/ 962025 h 2562225"/>
              <a:gd name="connsiteX40" fmla="*/ 3834015 w 4091190"/>
              <a:gd name="connsiteY40" fmla="*/ 895350 h 2562225"/>
              <a:gd name="connsiteX41" fmla="*/ 3853065 w 4091190"/>
              <a:gd name="connsiteY41" fmla="*/ 866775 h 2562225"/>
              <a:gd name="connsiteX42" fmla="*/ 3900690 w 4091190"/>
              <a:gd name="connsiteY42" fmla="*/ 838200 h 2562225"/>
              <a:gd name="connsiteX43" fmla="*/ 3938790 w 4091190"/>
              <a:gd name="connsiteY43" fmla="*/ 790575 h 2562225"/>
              <a:gd name="connsiteX44" fmla="*/ 3967365 w 4091190"/>
              <a:gd name="connsiteY44" fmla="*/ 742950 h 2562225"/>
              <a:gd name="connsiteX45" fmla="*/ 3986415 w 4091190"/>
              <a:gd name="connsiteY45" fmla="*/ 714375 h 2562225"/>
              <a:gd name="connsiteX46" fmla="*/ 4024515 w 4091190"/>
              <a:gd name="connsiteY46" fmla="*/ 647700 h 2562225"/>
              <a:gd name="connsiteX47" fmla="*/ 4034040 w 4091190"/>
              <a:gd name="connsiteY47" fmla="*/ 619125 h 2562225"/>
              <a:gd name="connsiteX48" fmla="*/ 4072140 w 4091190"/>
              <a:gd name="connsiteY48" fmla="*/ 561975 h 2562225"/>
              <a:gd name="connsiteX49" fmla="*/ 4081665 w 4091190"/>
              <a:gd name="connsiteY49" fmla="*/ 514350 h 2562225"/>
              <a:gd name="connsiteX50" fmla="*/ 4091190 w 4091190"/>
              <a:gd name="connsiteY50" fmla="*/ 485775 h 2562225"/>
              <a:gd name="connsiteX51" fmla="*/ 4081665 w 4091190"/>
              <a:gd name="connsiteY51" fmla="*/ 352425 h 2562225"/>
              <a:gd name="connsiteX52" fmla="*/ 4062615 w 4091190"/>
              <a:gd name="connsiteY52" fmla="*/ 314325 h 2562225"/>
              <a:gd name="connsiteX53" fmla="*/ 4024515 w 4091190"/>
              <a:gd name="connsiteY53" fmla="*/ 266700 h 2562225"/>
              <a:gd name="connsiteX54" fmla="*/ 3967365 w 4091190"/>
              <a:gd name="connsiteY54" fmla="*/ 238125 h 2562225"/>
              <a:gd name="connsiteX55" fmla="*/ 3919740 w 4091190"/>
              <a:gd name="connsiteY55" fmla="*/ 219075 h 2562225"/>
              <a:gd name="connsiteX56" fmla="*/ 3243465 w 4091190"/>
              <a:gd name="connsiteY56" fmla="*/ 228600 h 2562225"/>
              <a:gd name="connsiteX57" fmla="*/ 3157740 w 4091190"/>
              <a:gd name="connsiteY57" fmla="*/ 238125 h 2562225"/>
              <a:gd name="connsiteX58" fmla="*/ 2881515 w 4091190"/>
              <a:gd name="connsiteY58" fmla="*/ 219075 h 2562225"/>
              <a:gd name="connsiteX59" fmla="*/ 2824365 w 4091190"/>
              <a:gd name="connsiteY59" fmla="*/ 200025 h 2562225"/>
              <a:gd name="connsiteX60" fmla="*/ 2786265 w 4091190"/>
              <a:gd name="connsiteY60" fmla="*/ 180975 h 2562225"/>
              <a:gd name="connsiteX61" fmla="*/ 2748165 w 4091190"/>
              <a:gd name="connsiteY61" fmla="*/ 171450 h 2562225"/>
              <a:gd name="connsiteX62" fmla="*/ 2719590 w 4091190"/>
              <a:gd name="connsiteY62" fmla="*/ 161925 h 2562225"/>
              <a:gd name="connsiteX63" fmla="*/ 2671965 w 4091190"/>
              <a:gd name="connsiteY63" fmla="*/ 152400 h 2562225"/>
              <a:gd name="connsiteX64" fmla="*/ 2548140 w 4091190"/>
              <a:gd name="connsiteY64" fmla="*/ 114300 h 2562225"/>
              <a:gd name="connsiteX65" fmla="*/ 2500515 w 4091190"/>
              <a:gd name="connsiteY65" fmla="*/ 104775 h 2562225"/>
              <a:gd name="connsiteX66" fmla="*/ 2367165 w 4091190"/>
              <a:gd name="connsiteY66" fmla="*/ 66675 h 2562225"/>
              <a:gd name="connsiteX67" fmla="*/ 2290965 w 4091190"/>
              <a:gd name="connsiteY67" fmla="*/ 47625 h 2562225"/>
              <a:gd name="connsiteX68" fmla="*/ 2195715 w 4091190"/>
              <a:gd name="connsiteY68" fmla="*/ 19050 h 2562225"/>
              <a:gd name="connsiteX69" fmla="*/ 2100465 w 4091190"/>
              <a:gd name="connsiteY69" fmla="*/ 0 h 2562225"/>
              <a:gd name="connsiteX70" fmla="*/ 1728990 w 4091190"/>
              <a:gd name="connsiteY70" fmla="*/ 28575 h 2562225"/>
              <a:gd name="connsiteX71" fmla="*/ 1614690 w 4091190"/>
              <a:gd name="connsiteY71" fmla="*/ 123825 h 2562225"/>
              <a:gd name="connsiteX72" fmla="*/ 1500390 w 4091190"/>
              <a:gd name="connsiteY72" fmla="*/ 228600 h 2562225"/>
              <a:gd name="connsiteX73" fmla="*/ 1471815 w 4091190"/>
              <a:gd name="connsiteY73" fmla="*/ 285750 h 2562225"/>
              <a:gd name="connsiteX74" fmla="*/ 1433715 w 4091190"/>
              <a:gd name="connsiteY74" fmla="*/ 390525 h 2562225"/>
              <a:gd name="connsiteX75" fmla="*/ 1424190 w 4091190"/>
              <a:gd name="connsiteY75" fmla="*/ 438150 h 2562225"/>
              <a:gd name="connsiteX76" fmla="*/ 1367040 w 4091190"/>
              <a:gd name="connsiteY76" fmla="*/ 552450 h 2562225"/>
              <a:gd name="connsiteX77" fmla="*/ 1309890 w 4091190"/>
              <a:gd name="connsiteY77" fmla="*/ 685800 h 2562225"/>
              <a:gd name="connsiteX78" fmla="*/ 1224165 w 4091190"/>
              <a:gd name="connsiteY78" fmla="*/ 847725 h 2562225"/>
              <a:gd name="connsiteX79" fmla="*/ 1128915 w 4091190"/>
              <a:gd name="connsiteY79" fmla="*/ 952500 h 2562225"/>
              <a:gd name="connsiteX80" fmla="*/ 1062240 w 4091190"/>
              <a:gd name="connsiteY80" fmla="*/ 1009650 h 2562225"/>
              <a:gd name="connsiteX81" fmla="*/ 986040 w 4091190"/>
              <a:gd name="connsiteY81" fmla="*/ 1057275 h 2562225"/>
              <a:gd name="connsiteX82" fmla="*/ 824115 w 4091190"/>
              <a:gd name="connsiteY82" fmla="*/ 1181100 h 2562225"/>
              <a:gd name="connsiteX83" fmla="*/ 766965 w 4091190"/>
              <a:gd name="connsiteY83" fmla="*/ 1219200 h 2562225"/>
              <a:gd name="connsiteX84" fmla="*/ 614565 w 4091190"/>
              <a:gd name="connsiteY84" fmla="*/ 1295400 h 2562225"/>
              <a:gd name="connsiteX85" fmla="*/ 509790 w 4091190"/>
              <a:gd name="connsiteY85" fmla="*/ 1333500 h 2562225"/>
              <a:gd name="connsiteX86" fmla="*/ 443115 w 4091190"/>
              <a:gd name="connsiteY86" fmla="*/ 1371600 h 2562225"/>
              <a:gd name="connsiteX87" fmla="*/ 385965 w 4091190"/>
              <a:gd name="connsiteY87" fmla="*/ 1400175 h 2562225"/>
              <a:gd name="connsiteX88" fmla="*/ 319290 w 4091190"/>
              <a:gd name="connsiteY88" fmla="*/ 1466850 h 2562225"/>
              <a:gd name="connsiteX89" fmla="*/ 281190 w 4091190"/>
              <a:gd name="connsiteY89" fmla="*/ 1495425 h 2562225"/>
              <a:gd name="connsiteX90" fmla="*/ 176415 w 4091190"/>
              <a:gd name="connsiteY90" fmla="*/ 1600200 h 2562225"/>
              <a:gd name="connsiteX91" fmla="*/ 128790 w 4091190"/>
              <a:gd name="connsiteY91" fmla="*/ 1647825 h 2562225"/>
              <a:gd name="connsiteX92" fmla="*/ 100215 w 4091190"/>
              <a:gd name="connsiteY92" fmla="*/ 1695450 h 2562225"/>
              <a:gd name="connsiteX93" fmla="*/ 81165 w 4091190"/>
              <a:gd name="connsiteY93" fmla="*/ 1743075 h 2562225"/>
              <a:gd name="connsiteX94" fmla="*/ 62115 w 4091190"/>
              <a:gd name="connsiteY94" fmla="*/ 1781175 h 2562225"/>
              <a:gd name="connsiteX95" fmla="*/ 52590 w 4091190"/>
              <a:gd name="connsiteY95" fmla="*/ 1809750 h 2562225"/>
              <a:gd name="connsiteX96" fmla="*/ 24015 w 4091190"/>
              <a:gd name="connsiteY96" fmla="*/ 1885950 h 2562225"/>
              <a:gd name="connsiteX97" fmla="*/ 14490 w 4091190"/>
              <a:gd name="connsiteY97" fmla="*/ 2324100 h 2562225"/>
              <a:gd name="connsiteX98" fmla="*/ 52590 w 4091190"/>
              <a:gd name="connsiteY98" fmla="*/ 2400300 h 2562225"/>
              <a:gd name="connsiteX99" fmla="*/ 62115 w 4091190"/>
              <a:gd name="connsiteY99" fmla="*/ 2428875 h 2562225"/>
              <a:gd name="connsiteX100" fmla="*/ 90690 w 4091190"/>
              <a:gd name="connsiteY100" fmla="*/ 2457450 h 2562225"/>
              <a:gd name="connsiteX101" fmla="*/ 90690 w 4091190"/>
              <a:gd name="connsiteY101"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19365 w 4091190"/>
              <a:gd name="connsiteY9" fmla="*/ 2400300 h 2562225"/>
              <a:gd name="connsiteX10" fmla="*/ 976515 w 4091190"/>
              <a:gd name="connsiteY10" fmla="*/ 2362200 h 2562225"/>
              <a:gd name="connsiteX11" fmla="*/ 1052715 w 4091190"/>
              <a:gd name="connsiteY11" fmla="*/ 2295525 h 2562225"/>
              <a:gd name="connsiteX12" fmla="*/ 1128915 w 4091190"/>
              <a:gd name="connsiteY12" fmla="*/ 2238375 h 2562225"/>
              <a:gd name="connsiteX13" fmla="*/ 1176540 w 4091190"/>
              <a:gd name="connsiteY13" fmla="*/ 2219325 h 2562225"/>
              <a:gd name="connsiteX14" fmla="*/ 1328940 w 4091190"/>
              <a:gd name="connsiteY14" fmla="*/ 2152650 h 2562225"/>
              <a:gd name="connsiteX15" fmla="*/ 1471815 w 4091190"/>
              <a:gd name="connsiteY15" fmla="*/ 2114550 h 2562225"/>
              <a:gd name="connsiteX16" fmla="*/ 1538490 w 4091190"/>
              <a:gd name="connsiteY16" fmla="*/ 2095500 h 2562225"/>
              <a:gd name="connsiteX17" fmla="*/ 1738515 w 4091190"/>
              <a:gd name="connsiteY17" fmla="*/ 2057400 h 2562225"/>
              <a:gd name="connsiteX18" fmla="*/ 1957590 w 4091190"/>
              <a:gd name="connsiteY18" fmla="*/ 2009775 h 2562225"/>
              <a:gd name="connsiteX19" fmla="*/ 2138565 w 4091190"/>
              <a:gd name="connsiteY19" fmla="*/ 1933575 h 2562225"/>
              <a:gd name="connsiteX20" fmla="*/ 2176665 w 4091190"/>
              <a:gd name="connsiteY20" fmla="*/ 1914525 h 2562225"/>
              <a:gd name="connsiteX21" fmla="*/ 2290965 w 4091190"/>
              <a:gd name="connsiteY21" fmla="*/ 1838325 h 2562225"/>
              <a:gd name="connsiteX22" fmla="*/ 2471940 w 4091190"/>
              <a:gd name="connsiteY22" fmla="*/ 1733550 h 2562225"/>
              <a:gd name="connsiteX23" fmla="*/ 2538615 w 4091190"/>
              <a:gd name="connsiteY23" fmla="*/ 1704975 h 2562225"/>
              <a:gd name="connsiteX24" fmla="*/ 2586240 w 4091190"/>
              <a:gd name="connsiteY24" fmla="*/ 1685925 h 2562225"/>
              <a:gd name="connsiteX25" fmla="*/ 2624340 w 4091190"/>
              <a:gd name="connsiteY25" fmla="*/ 1666875 h 2562225"/>
              <a:gd name="connsiteX26" fmla="*/ 2700540 w 4091190"/>
              <a:gd name="connsiteY26" fmla="*/ 1647825 h 2562225"/>
              <a:gd name="connsiteX27" fmla="*/ 2805315 w 4091190"/>
              <a:gd name="connsiteY27" fmla="*/ 1600200 h 2562225"/>
              <a:gd name="connsiteX28" fmla="*/ 2862465 w 4091190"/>
              <a:gd name="connsiteY28" fmla="*/ 1571625 h 2562225"/>
              <a:gd name="connsiteX29" fmla="*/ 3024390 w 4091190"/>
              <a:gd name="connsiteY29" fmla="*/ 1524000 h 2562225"/>
              <a:gd name="connsiteX30" fmla="*/ 3233940 w 4091190"/>
              <a:gd name="connsiteY30" fmla="*/ 1466850 h 2562225"/>
              <a:gd name="connsiteX31" fmla="*/ 3310140 w 4091190"/>
              <a:gd name="connsiteY31" fmla="*/ 1438275 h 2562225"/>
              <a:gd name="connsiteX32" fmla="*/ 3367290 w 4091190"/>
              <a:gd name="connsiteY32" fmla="*/ 1409700 h 2562225"/>
              <a:gd name="connsiteX33" fmla="*/ 3424440 w 4091190"/>
              <a:gd name="connsiteY33" fmla="*/ 1362075 h 2562225"/>
              <a:gd name="connsiteX34" fmla="*/ 3605415 w 4091190"/>
              <a:gd name="connsiteY34" fmla="*/ 1152525 h 2562225"/>
              <a:gd name="connsiteX35" fmla="*/ 3643515 w 4091190"/>
              <a:gd name="connsiteY35" fmla="*/ 1104900 h 2562225"/>
              <a:gd name="connsiteX36" fmla="*/ 3662565 w 4091190"/>
              <a:gd name="connsiteY36" fmla="*/ 1066800 h 2562225"/>
              <a:gd name="connsiteX37" fmla="*/ 3738765 w 4091190"/>
              <a:gd name="connsiteY37" fmla="*/ 981075 h 2562225"/>
              <a:gd name="connsiteX38" fmla="*/ 3776865 w 4091190"/>
              <a:gd name="connsiteY38" fmla="*/ 962025 h 2562225"/>
              <a:gd name="connsiteX39" fmla="*/ 3834015 w 4091190"/>
              <a:gd name="connsiteY39" fmla="*/ 895350 h 2562225"/>
              <a:gd name="connsiteX40" fmla="*/ 3853065 w 4091190"/>
              <a:gd name="connsiteY40" fmla="*/ 866775 h 2562225"/>
              <a:gd name="connsiteX41" fmla="*/ 3900690 w 4091190"/>
              <a:gd name="connsiteY41" fmla="*/ 838200 h 2562225"/>
              <a:gd name="connsiteX42" fmla="*/ 3938790 w 4091190"/>
              <a:gd name="connsiteY42" fmla="*/ 790575 h 2562225"/>
              <a:gd name="connsiteX43" fmla="*/ 3967365 w 4091190"/>
              <a:gd name="connsiteY43" fmla="*/ 742950 h 2562225"/>
              <a:gd name="connsiteX44" fmla="*/ 3986415 w 4091190"/>
              <a:gd name="connsiteY44" fmla="*/ 714375 h 2562225"/>
              <a:gd name="connsiteX45" fmla="*/ 4024515 w 4091190"/>
              <a:gd name="connsiteY45" fmla="*/ 647700 h 2562225"/>
              <a:gd name="connsiteX46" fmla="*/ 4034040 w 4091190"/>
              <a:gd name="connsiteY46" fmla="*/ 619125 h 2562225"/>
              <a:gd name="connsiteX47" fmla="*/ 4072140 w 4091190"/>
              <a:gd name="connsiteY47" fmla="*/ 561975 h 2562225"/>
              <a:gd name="connsiteX48" fmla="*/ 4081665 w 4091190"/>
              <a:gd name="connsiteY48" fmla="*/ 514350 h 2562225"/>
              <a:gd name="connsiteX49" fmla="*/ 4091190 w 4091190"/>
              <a:gd name="connsiteY49" fmla="*/ 485775 h 2562225"/>
              <a:gd name="connsiteX50" fmla="*/ 4081665 w 4091190"/>
              <a:gd name="connsiteY50" fmla="*/ 352425 h 2562225"/>
              <a:gd name="connsiteX51" fmla="*/ 4062615 w 4091190"/>
              <a:gd name="connsiteY51" fmla="*/ 314325 h 2562225"/>
              <a:gd name="connsiteX52" fmla="*/ 4024515 w 4091190"/>
              <a:gd name="connsiteY52" fmla="*/ 266700 h 2562225"/>
              <a:gd name="connsiteX53" fmla="*/ 3967365 w 4091190"/>
              <a:gd name="connsiteY53" fmla="*/ 238125 h 2562225"/>
              <a:gd name="connsiteX54" fmla="*/ 3919740 w 4091190"/>
              <a:gd name="connsiteY54" fmla="*/ 219075 h 2562225"/>
              <a:gd name="connsiteX55" fmla="*/ 3243465 w 4091190"/>
              <a:gd name="connsiteY55" fmla="*/ 228600 h 2562225"/>
              <a:gd name="connsiteX56" fmla="*/ 3157740 w 4091190"/>
              <a:gd name="connsiteY56" fmla="*/ 238125 h 2562225"/>
              <a:gd name="connsiteX57" fmla="*/ 2881515 w 4091190"/>
              <a:gd name="connsiteY57" fmla="*/ 219075 h 2562225"/>
              <a:gd name="connsiteX58" fmla="*/ 2824365 w 4091190"/>
              <a:gd name="connsiteY58" fmla="*/ 200025 h 2562225"/>
              <a:gd name="connsiteX59" fmla="*/ 2786265 w 4091190"/>
              <a:gd name="connsiteY59" fmla="*/ 180975 h 2562225"/>
              <a:gd name="connsiteX60" fmla="*/ 2748165 w 4091190"/>
              <a:gd name="connsiteY60" fmla="*/ 171450 h 2562225"/>
              <a:gd name="connsiteX61" fmla="*/ 2719590 w 4091190"/>
              <a:gd name="connsiteY61" fmla="*/ 161925 h 2562225"/>
              <a:gd name="connsiteX62" fmla="*/ 2671965 w 4091190"/>
              <a:gd name="connsiteY62" fmla="*/ 152400 h 2562225"/>
              <a:gd name="connsiteX63" fmla="*/ 2548140 w 4091190"/>
              <a:gd name="connsiteY63" fmla="*/ 114300 h 2562225"/>
              <a:gd name="connsiteX64" fmla="*/ 2500515 w 4091190"/>
              <a:gd name="connsiteY64" fmla="*/ 104775 h 2562225"/>
              <a:gd name="connsiteX65" fmla="*/ 2367165 w 4091190"/>
              <a:gd name="connsiteY65" fmla="*/ 66675 h 2562225"/>
              <a:gd name="connsiteX66" fmla="*/ 2290965 w 4091190"/>
              <a:gd name="connsiteY66" fmla="*/ 47625 h 2562225"/>
              <a:gd name="connsiteX67" fmla="*/ 2195715 w 4091190"/>
              <a:gd name="connsiteY67" fmla="*/ 19050 h 2562225"/>
              <a:gd name="connsiteX68" fmla="*/ 2100465 w 4091190"/>
              <a:gd name="connsiteY68" fmla="*/ 0 h 2562225"/>
              <a:gd name="connsiteX69" fmla="*/ 1728990 w 4091190"/>
              <a:gd name="connsiteY69" fmla="*/ 28575 h 2562225"/>
              <a:gd name="connsiteX70" fmla="*/ 1614690 w 4091190"/>
              <a:gd name="connsiteY70" fmla="*/ 123825 h 2562225"/>
              <a:gd name="connsiteX71" fmla="*/ 1500390 w 4091190"/>
              <a:gd name="connsiteY71" fmla="*/ 228600 h 2562225"/>
              <a:gd name="connsiteX72" fmla="*/ 1471815 w 4091190"/>
              <a:gd name="connsiteY72" fmla="*/ 285750 h 2562225"/>
              <a:gd name="connsiteX73" fmla="*/ 1433715 w 4091190"/>
              <a:gd name="connsiteY73" fmla="*/ 390525 h 2562225"/>
              <a:gd name="connsiteX74" fmla="*/ 1424190 w 4091190"/>
              <a:gd name="connsiteY74" fmla="*/ 438150 h 2562225"/>
              <a:gd name="connsiteX75" fmla="*/ 1367040 w 4091190"/>
              <a:gd name="connsiteY75" fmla="*/ 552450 h 2562225"/>
              <a:gd name="connsiteX76" fmla="*/ 1309890 w 4091190"/>
              <a:gd name="connsiteY76" fmla="*/ 685800 h 2562225"/>
              <a:gd name="connsiteX77" fmla="*/ 1224165 w 4091190"/>
              <a:gd name="connsiteY77" fmla="*/ 847725 h 2562225"/>
              <a:gd name="connsiteX78" fmla="*/ 1128915 w 4091190"/>
              <a:gd name="connsiteY78" fmla="*/ 952500 h 2562225"/>
              <a:gd name="connsiteX79" fmla="*/ 1062240 w 4091190"/>
              <a:gd name="connsiteY79" fmla="*/ 1009650 h 2562225"/>
              <a:gd name="connsiteX80" fmla="*/ 986040 w 4091190"/>
              <a:gd name="connsiteY80" fmla="*/ 1057275 h 2562225"/>
              <a:gd name="connsiteX81" fmla="*/ 824115 w 4091190"/>
              <a:gd name="connsiteY81" fmla="*/ 1181100 h 2562225"/>
              <a:gd name="connsiteX82" fmla="*/ 766965 w 4091190"/>
              <a:gd name="connsiteY82" fmla="*/ 1219200 h 2562225"/>
              <a:gd name="connsiteX83" fmla="*/ 614565 w 4091190"/>
              <a:gd name="connsiteY83" fmla="*/ 1295400 h 2562225"/>
              <a:gd name="connsiteX84" fmla="*/ 509790 w 4091190"/>
              <a:gd name="connsiteY84" fmla="*/ 1333500 h 2562225"/>
              <a:gd name="connsiteX85" fmla="*/ 443115 w 4091190"/>
              <a:gd name="connsiteY85" fmla="*/ 1371600 h 2562225"/>
              <a:gd name="connsiteX86" fmla="*/ 385965 w 4091190"/>
              <a:gd name="connsiteY86" fmla="*/ 1400175 h 2562225"/>
              <a:gd name="connsiteX87" fmla="*/ 319290 w 4091190"/>
              <a:gd name="connsiteY87" fmla="*/ 1466850 h 2562225"/>
              <a:gd name="connsiteX88" fmla="*/ 281190 w 4091190"/>
              <a:gd name="connsiteY88" fmla="*/ 1495425 h 2562225"/>
              <a:gd name="connsiteX89" fmla="*/ 176415 w 4091190"/>
              <a:gd name="connsiteY89" fmla="*/ 1600200 h 2562225"/>
              <a:gd name="connsiteX90" fmla="*/ 128790 w 4091190"/>
              <a:gd name="connsiteY90" fmla="*/ 1647825 h 2562225"/>
              <a:gd name="connsiteX91" fmla="*/ 100215 w 4091190"/>
              <a:gd name="connsiteY91" fmla="*/ 1695450 h 2562225"/>
              <a:gd name="connsiteX92" fmla="*/ 81165 w 4091190"/>
              <a:gd name="connsiteY92" fmla="*/ 1743075 h 2562225"/>
              <a:gd name="connsiteX93" fmla="*/ 62115 w 4091190"/>
              <a:gd name="connsiteY93" fmla="*/ 1781175 h 2562225"/>
              <a:gd name="connsiteX94" fmla="*/ 52590 w 4091190"/>
              <a:gd name="connsiteY94" fmla="*/ 1809750 h 2562225"/>
              <a:gd name="connsiteX95" fmla="*/ 24015 w 4091190"/>
              <a:gd name="connsiteY95" fmla="*/ 1885950 h 2562225"/>
              <a:gd name="connsiteX96" fmla="*/ 14490 w 4091190"/>
              <a:gd name="connsiteY96" fmla="*/ 2324100 h 2562225"/>
              <a:gd name="connsiteX97" fmla="*/ 52590 w 4091190"/>
              <a:gd name="connsiteY97" fmla="*/ 2400300 h 2562225"/>
              <a:gd name="connsiteX98" fmla="*/ 62115 w 4091190"/>
              <a:gd name="connsiteY98" fmla="*/ 2428875 h 2562225"/>
              <a:gd name="connsiteX99" fmla="*/ 90690 w 4091190"/>
              <a:gd name="connsiteY99" fmla="*/ 2457450 h 2562225"/>
              <a:gd name="connsiteX100" fmla="*/ 90690 w 4091190"/>
              <a:gd name="connsiteY100"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76515 w 4091190"/>
              <a:gd name="connsiteY9" fmla="*/ 2362200 h 2562225"/>
              <a:gd name="connsiteX10" fmla="*/ 1052715 w 4091190"/>
              <a:gd name="connsiteY10" fmla="*/ 2295525 h 2562225"/>
              <a:gd name="connsiteX11" fmla="*/ 1128915 w 4091190"/>
              <a:gd name="connsiteY11" fmla="*/ 2238375 h 2562225"/>
              <a:gd name="connsiteX12" fmla="*/ 1176540 w 4091190"/>
              <a:gd name="connsiteY12" fmla="*/ 2219325 h 2562225"/>
              <a:gd name="connsiteX13" fmla="*/ 1328940 w 4091190"/>
              <a:gd name="connsiteY13" fmla="*/ 2152650 h 2562225"/>
              <a:gd name="connsiteX14" fmla="*/ 1471815 w 4091190"/>
              <a:gd name="connsiteY14" fmla="*/ 2114550 h 2562225"/>
              <a:gd name="connsiteX15" fmla="*/ 1538490 w 4091190"/>
              <a:gd name="connsiteY15" fmla="*/ 2095500 h 2562225"/>
              <a:gd name="connsiteX16" fmla="*/ 1738515 w 4091190"/>
              <a:gd name="connsiteY16" fmla="*/ 2057400 h 2562225"/>
              <a:gd name="connsiteX17" fmla="*/ 1957590 w 4091190"/>
              <a:gd name="connsiteY17" fmla="*/ 2009775 h 2562225"/>
              <a:gd name="connsiteX18" fmla="*/ 2138565 w 4091190"/>
              <a:gd name="connsiteY18" fmla="*/ 1933575 h 2562225"/>
              <a:gd name="connsiteX19" fmla="*/ 2176665 w 4091190"/>
              <a:gd name="connsiteY19" fmla="*/ 1914525 h 2562225"/>
              <a:gd name="connsiteX20" fmla="*/ 2290965 w 4091190"/>
              <a:gd name="connsiteY20" fmla="*/ 1838325 h 2562225"/>
              <a:gd name="connsiteX21" fmla="*/ 2471940 w 4091190"/>
              <a:gd name="connsiteY21" fmla="*/ 1733550 h 2562225"/>
              <a:gd name="connsiteX22" fmla="*/ 2538615 w 4091190"/>
              <a:gd name="connsiteY22" fmla="*/ 1704975 h 2562225"/>
              <a:gd name="connsiteX23" fmla="*/ 2586240 w 4091190"/>
              <a:gd name="connsiteY23" fmla="*/ 1685925 h 2562225"/>
              <a:gd name="connsiteX24" fmla="*/ 2624340 w 4091190"/>
              <a:gd name="connsiteY24" fmla="*/ 1666875 h 2562225"/>
              <a:gd name="connsiteX25" fmla="*/ 2700540 w 4091190"/>
              <a:gd name="connsiteY25" fmla="*/ 1647825 h 2562225"/>
              <a:gd name="connsiteX26" fmla="*/ 2805315 w 4091190"/>
              <a:gd name="connsiteY26" fmla="*/ 1600200 h 2562225"/>
              <a:gd name="connsiteX27" fmla="*/ 2862465 w 4091190"/>
              <a:gd name="connsiteY27" fmla="*/ 1571625 h 2562225"/>
              <a:gd name="connsiteX28" fmla="*/ 3024390 w 4091190"/>
              <a:gd name="connsiteY28" fmla="*/ 1524000 h 2562225"/>
              <a:gd name="connsiteX29" fmla="*/ 3233940 w 4091190"/>
              <a:gd name="connsiteY29" fmla="*/ 1466850 h 2562225"/>
              <a:gd name="connsiteX30" fmla="*/ 3310140 w 4091190"/>
              <a:gd name="connsiteY30" fmla="*/ 1438275 h 2562225"/>
              <a:gd name="connsiteX31" fmla="*/ 3367290 w 4091190"/>
              <a:gd name="connsiteY31" fmla="*/ 1409700 h 2562225"/>
              <a:gd name="connsiteX32" fmla="*/ 3424440 w 4091190"/>
              <a:gd name="connsiteY32" fmla="*/ 1362075 h 2562225"/>
              <a:gd name="connsiteX33" fmla="*/ 3605415 w 4091190"/>
              <a:gd name="connsiteY33" fmla="*/ 1152525 h 2562225"/>
              <a:gd name="connsiteX34" fmla="*/ 3643515 w 4091190"/>
              <a:gd name="connsiteY34" fmla="*/ 1104900 h 2562225"/>
              <a:gd name="connsiteX35" fmla="*/ 3662565 w 4091190"/>
              <a:gd name="connsiteY35" fmla="*/ 1066800 h 2562225"/>
              <a:gd name="connsiteX36" fmla="*/ 3738765 w 4091190"/>
              <a:gd name="connsiteY36" fmla="*/ 981075 h 2562225"/>
              <a:gd name="connsiteX37" fmla="*/ 3776865 w 4091190"/>
              <a:gd name="connsiteY37" fmla="*/ 962025 h 2562225"/>
              <a:gd name="connsiteX38" fmla="*/ 3834015 w 4091190"/>
              <a:gd name="connsiteY38" fmla="*/ 895350 h 2562225"/>
              <a:gd name="connsiteX39" fmla="*/ 3853065 w 4091190"/>
              <a:gd name="connsiteY39" fmla="*/ 866775 h 2562225"/>
              <a:gd name="connsiteX40" fmla="*/ 3900690 w 4091190"/>
              <a:gd name="connsiteY40" fmla="*/ 838200 h 2562225"/>
              <a:gd name="connsiteX41" fmla="*/ 3938790 w 4091190"/>
              <a:gd name="connsiteY41" fmla="*/ 790575 h 2562225"/>
              <a:gd name="connsiteX42" fmla="*/ 3967365 w 4091190"/>
              <a:gd name="connsiteY42" fmla="*/ 742950 h 2562225"/>
              <a:gd name="connsiteX43" fmla="*/ 3986415 w 4091190"/>
              <a:gd name="connsiteY43" fmla="*/ 714375 h 2562225"/>
              <a:gd name="connsiteX44" fmla="*/ 4024515 w 4091190"/>
              <a:gd name="connsiteY44" fmla="*/ 647700 h 2562225"/>
              <a:gd name="connsiteX45" fmla="*/ 4034040 w 4091190"/>
              <a:gd name="connsiteY45" fmla="*/ 619125 h 2562225"/>
              <a:gd name="connsiteX46" fmla="*/ 4072140 w 4091190"/>
              <a:gd name="connsiteY46" fmla="*/ 561975 h 2562225"/>
              <a:gd name="connsiteX47" fmla="*/ 4081665 w 4091190"/>
              <a:gd name="connsiteY47" fmla="*/ 514350 h 2562225"/>
              <a:gd name="connsiteX48" fmla="*/ 4091190 w 4091190"/>
              <a:gd name="connsiteY48" fmla="*/ 485775 h 2562225"/>
              <a:gd name="connsiteX49" fmla="*/ 4081665 w 4091190"/>
              <a:gd name="connsiteY49" fmla="*/ 352425 h 2562225"/>
              <a:gd name="connsiteX50" fmla="*/ 4062615 w 4091190"/>
              <a:gd name="connsiteY50" fmla="*/ 314325 h 2562225"/>
              <a:gd name="connsiteX51" fmla="*/ 4024515 w 4091190"/>
              <a:gd name="connsiteY51" fmla="*/ 266700 h 2562225"/>
              <a:gd name="connsiteX52" fmla="*/ 3967365 w 4091190"/>
              <a:gd name="connsiteY52" fmla="*/ 238125 h 2562225"/>
              <a:gd name="connsiteX53" fmla="*/ 3919740 w 4091190"/>
              <a:gd name="connsiteY53" fmla="*/ 219075 h 2562225"/>
              <a:gd name="connsiteX54" fmla="*/ 3243465 w 4091190"/>
              <a:gd name="connsiteY54" fmla="*/ 228600 h 2562225"/>
              <a:gd name="connsiteX55" fmla="*/ 3157740 w 4091190"/>
              <a:gd name="connsiteY55" fmla="*/ 238125 h 2562225"/>
              <a:gd name="connsiteX56" fmla="*/ 2881515 w 4091190"/>
              <a:gd name="connsiteY56" fmla="*/ 219075 h 2562225"/>
              <a:gd name="connsiteX57" fmla="*/ 2824365 w 4091190"/>
              <a:gd name="connsiteY57" fmla="*/ 200025 h 2562225"/>
              <a:gd name="connsiteX58" fmla="*/ 2786265 w 4091190"/>
              <a:gd name="connsiteY58" fmla="*/ 180975 h 2562225"/>
              <a:gd name="connsiteX59" fmla="*/ 2748165 w 4091190"/>
              <a:gd name="connsiteY59" fmla="*/ 171450 h 2562225"/>
              <a:gd name="connsiteX60" fmla="*/ 2719590 w 4091190"/>
              <a:gd name="connsiteY60" fmla="*/ 161925 h 2562225"/>
              <a:gd name="connsiteX61" fmla="*/ 2671965 w 4091190"/>
              <a:gd name="connsiteY61" fmla="*/ 152400 h 2562225"/>
              <a:gd name="connsiteX62" fmla="*/ 2548140 w 4091190"/>
              <a:gd name="connsiteY62" fmla="*/ 114300 h 2562225"/>
              <a:gd name="connsiteX63" fmla="*/ 2500515 w 4091190"/>
              <a:gd name="connsiteY63" fmla="*/ 104775 h 2562225"/>
              <a:gd name="connsiteX64" fmla="*/ 2367165 w 4091190"/>
              <a:gd name="connsiteY64" fmla="*/ 66675 h 2562225"/>
              <a:gd name="connsiteX65" fmla="*/ 2290965 w 4091190"/>
              <a:gd name="connsiteY65" fmla="*/ 47625 h 2562225"/>
              <a:gd name="connsiteX66" fmla="*/ 2195715 w 4091190"/>
              <a:gd name="connsiteY66" fmla="*/ 19050 h 2562225"/>
              <a:gd name="connsiteX67" fmla="*/ 2100465 w 4091190"/>
              <a:gd name="connsiteY67" fmla="*/ 0 h 2562225"/>
              <a:gd name="connsiteX68" fmla="*/ 1728990 w 4091190"/>
              <a:gd name="connsiteY68" fmla="*/ 28575 h 2562225"/>
              <a:gd name="connsiteX69" fmla="*/ 1614690 w 4091190"/>
              <a:gd name="connsiteY69" fmla="*/ 123825 h 2562225"/>
              <a:gd name="connsiteX70" fmla="*/ 1500390 w 4091190"/>
              <a:gd name="connsiteY70" fmla="*/ 228600 h 2562225"/>
              <a:gd name="connsiteX71" fmla="*/ 1471815 w 4091190"/>
              <a:gd name="connsiteY71" fmla="*/ 285750 h 2562225"/>
              <a:gd name="connsiteX72" fmla="*/ 1433715 w 4091190"/>
              <a:gd name="connsiteY72" fmla="*/ 390525 h 2562225"/>
              <a:gd name="connsiteX73" fmla="*/ 1424190 w 4091190"/>
              <a:gd name="connsiteY73" fmla="*/ 438150 h 2562225"/>
              <a:gd name="connsiteX74" fmla="*/ 1367040 w 4091190"/>
              <a:gd name="connsiteY74" fmla="*/ 552450 h 2562225"/>
              <a:gd name="connsiteX75" fmla="*/ 1309890 w 4091190"/>
              <a:gd name="connsiteY75" fmla="*/ 685800 h 2562225"/>
              <a:gd name="connsiteX76" fmla="*/ 1224165 w 4091190"/>
              <a:gd name="connsiteY76" fmla="*/ 847725 h 2562225"/>
              <a:gd name="connsiteX77" fmla="*/ 1128915 w 4091190"/>
              <a:gd name="connsiteY77" fmla="*/ 952500 h 2562225"/>
              <a:gd name="connsiteX78" fmla="*/ 1062240 w 4091190"/>
              <a:gd name="connsiteY78" fmla="*/ 1009650 h 2562225"/>
              <a:gd name="connsiteX79" fmla="*/ 986040 w 4091190"/>
              <a:gd name="connsiteY79" fmla="*/ 1057275 h 2562225"/>
              <a:gd name="connsiteX80" fmla="*/ 824115 w 4091190"/>
              <a:gd name="connsiteY80" fmla="*/ 1181100 h 2562225"/>
              <a:gd name="connsiteX81" fmla="*/ 766965 w 4091190"/>
              <a:gd name="connsiteY81" fmla="*/ 1219200 h 2562225"/>
              <a:gd name="connsiteX82" fmla="*/ 614565 w 4091190"/>
              <a:gd name="connsiteY82" fmla="*/ 1295400 h 2562225"/>
              <a:gd name="connsiteX83" fmla="*/ 509790 w 4091190"/>
              <a:gd name="connsiteY83" fmla="*/ 1333500 h 2562225"/>
              <a:gd name="connsiteX84" fmla="*/ 443115 w 4091190"/>
              <a:gd name="connsiteY84" fmla="*/ 1371600 h 2562225"/>
              <a:gd name="connsiteX85" fmla="*/ 385965 w 4091190"/>
              <a:gd name="connsiteY85" fmla="*/ 1400175 h 2562225"/>
              <a:gd name="connsiteX86" fmla="*/ 319290 w 4091190"/>
              <a:gd name="connsiteY86" fmla="*/ 1466850 h 2562225"/>
              <a:gd name="connsiteX87" fmla="*/ 281190 w 4091190"/>
              <a:gd name="connsiteY87" fmla="*/ 1495425 h 2562225"/>
              <a:gd name="connsiteX88" fmla="*/ 176415 w 4091190"/>
              <a:gd name="connsiteY88" fmla="*/ 1600200 h 2562225"/>
              <a:gd name="connsiteX89" fmla="*/ 128790 w 4091190"/>
              <a:gd name="connsiteY89" fmla="*/ 1647825 h 2562225"/>
              <a:gd name="connsiteX90" fmla="*/ 100215 w 4091190"/>
              <a:gd name="connsiteY90" fmla="*/ 1695450 h 2562225"/>
              <a:gd name="connsiteX91" fmla="*/ 81165 w 4091190"/>
              <a:gd name="connsiteY91" fmla="*/ 1743075 h 2562225"/>
              <a:gd name="connsiteX92" fmla="*/ 62115 w 4091190"/>
              <a:gd name="connsiteY92" fmla="*/ 1781175 h 2562225"/>
              <a:gd name="connsiteX93" fmla="*/ 52590 w 4091190"/>
              <a:gd name="connsiteY93" fmla="*/ 1809750 h 2562225"/>
              <a:gd name="connsiteX94" fmla="*/ 24015 w 4091190"/>
              <a:gd name="connsiteY94" fmla="*/ 1885950 h 2562225"/>
              <a:gd name="connsiteX95" fmla="*/ 14490 w 4091190"/>
              <a:gd name="connsiteY95" fmla="*/ 2324100 h 2562225"/>
              <a:gd name="connsiteX96" fmla="*/ 52590 w 4091190"/>
              <a:gd name="connsiteY96" fmla="*/ 2400300 h 2562225"/>
              <a:gd name="connsiteX97" fmla="*/ 62115 w 4091190"/>
              <a:gd name="connsiteY97" fmla="*/ 2428875 h 2562225"/>
              <a:gd name="connsiteX98" fmla="*/ 90690 w 4091190"/>
              <a:gd name="connsiteY98" fmla="*/ 2457450 h 2562225"/>
              <a:gd name="connsiteX99" fmla="*/ 90690 w 4091190"/>
              <a:gd name="connsiteY99"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76515 w 4091190"/>
              <a:gd name="connsiteY9" fmla="*/ 2362200 h 2562225"/>
              <a:gd name="connsiteX10" fmla="*/ 1052715 w 4091190"/>
              <a:gd name="connsiteY10" fmla="*/ 2295525 h 2562225"/>
              <a:gd name="connsiteX11" fmla="*/ 1176540 w 4091190"/>
              <a:gd name="connsiteY11" fmla="*/ 2219325 h 2562225"/>
              <a:gd name="connsiteX12" fmla="*/ 1328940 w 4091190"/>
              <a:gd name="connsiteY12" fmla="*/ 2152650 h 2562225"/>
              <a:gd name="connsiteX13" fmla="*/ 1471815 w 4091190"/>
              <a:gd name="connsiteY13" fmla="*/ 2114550 h 2562225"/>
              <a:gd name="connsiteX14" fmla="*/ 1538490 w 4091190"/>
              <a:gd name="connsiteY14" fmla="*/ 2095500 h 2562225"/>
              <a:gd name="connsiteX15" fmla="*/ 1738515 w 4091190"/>
              <a:gd name="connsiteY15" fmla="*/ 2057400 h 2562225"/>
              <a:gd name="connsiteX16" fmla="*/ 1957590 w 4091190"/>
              <a:gd name="connsiteY16" fmla="*/ 2009775 h 2562225"/>
              <a:gd name="connsiteX17" fmla="*/ 2138565 w 4091190"/>
              <a:gd name="connsiteY17" fmla="*/ 1933575 h 2562225"/>
              <a:gd name="connsiteX18" fmla="*/ 2176665 w 4091190"/>
              <a:gd name="connsiteY18" fmla="*/ 1914525 h 2562225"/>
              <a:gd name="connsiteX19" fmla="*/ 2290965 w 4091190"/>
              <a:gd name="connsiteY19" fmla="*/ 1838325 h 2562225"/>
              <a:gd name="connsiteX20" fmla="*/ 2471940 w 4091190"/>
              <a:gd name="connsiteY20" fmla="*/ 1733550 h 2562225"/>
              <a:gd name="connsiteX21" fmla="*/ 2538615 w 4091190"/>
              <a:gd name="connsiteY21" fmla="*/ 1704975 h 2562225"/>
              <a:gd name="connsiteX22" fmla="*/ 2586240 w 4091190"/>
              <a:gd name="connsiteY22" fmla="*/ 1685925 h 2562225"/>
              <a:gd name="connsiteX23" fmla="*/ 2624340 w 4091190"/>
              <a:gd name="connsiteY23" fmla="*/ 1666875 h 2562225"/>
              <a:gd name="connsiteX24" fmla="*/ 2700540 w 4091190"/>
              <a:gd name="connsiteY24" fmla="*/ 1647825 h 2562225"/>
              <a:gd name="connsiteX25" fmla="*/ 2805315 w 4091190"/>
              <a:gd name="connsiteY25" fmla="*/ 1600200 h 2562225"/>
              <a:gd name="connsiteX26" fmla="*/ 2862465 w 4091190"/>
              <a:gd name="connsiteY26" fmla="*/ 1571625 h 2562225"/>
              <a:gd name="connsiteX27" fmla="*/ 3024390 w 4091190"/>
              <a:gd name="connsiteY27" fmla="*/ 1524000 h 2562225"/>
              <a:gd name="connsiteX28" fmla="*/ 3233940 w 4091190"/>
              <a:gd name="connsiteY28" fmla="*/ 1466850 h 2562225"/>
              <a:gd name="connsiteX29" fmla="*/ 3310140 w 4091190"/>
              <a:gd name="connsiteY29" fmla="*/ 1438275 h 2562225"/>
              <a:gd name="connsiteX30" fmla="*/ 3367290 w 4091190"/>
              <a:gd name="connsiteY30" fmla="*/ 1409700 h 2562225"/>
              <a:gd name="connsiteX31" fmla="*/ 3424440 w 4091190"/>
              <a:gd name="connsiteY31" fmla="*/ 1362075 h 2562225"/>
              <a:gd name="connsiteX32" fmla="*/ 3605415 w 4091190"/>
              <a:gd name="connsiteY32" fmla="*/ 1152525 h 2562225"/>
              <a:gd name="connsiteX33" fmla="*/ 3643515 w 4091190"/>
              <a:gd name="connsiteY33" fmla="*/ 1104900 h 2562225"/>
              <a:gd name="connsiteX34" fmla="*/ 3662565 w 4091190"/>
              <a:gd name="connsiteY34" fmla="*/ 1066800 h 2562225"/>
              <a:gd name="connsiteX35" fmla="*/ 3738765 w 4091190"/>
              <a:gd name="connsiteY35" fmla="*/ 981075 h 2562225"/>
              <a:gd name="connsiteX36" fmla="*/ 3776865 w 4091190"/>
              <a:gd name="connsiteY36" fmla="*/ 962025 h 2562225"/>
              <a:gd name="connsiteX37" fmla="*/ 3834015 w 4091190"/>
              <a:gd name="connsiteY37" fmla="*/ 895350 h 2562225"/>
              <a:gd name="connsiteX38" fmla="*/ 3853065 w 4091190"/>
              <a:gd name="connsiteY38" fmla="*/ 866775 h 2562225"/>
              <a:gd name="connsiteX39" fmla="*/ 3900690 w 4091190"/>
              <a:gd name="connsiteY39" fmla="*/ 838200 h 2562225"/>
              <a:gd name="connsiteX40" fmla="*/ 3938790 w 4091190"/>
              <a:gd name="connsiteY40" fmla="*/ 790575 h 2562225"/>
              <a:gd name="connsiteX41" fmla="*/ 3967365 w 4091190"/>
              <a:gd name="connsiteY41" fmla="*/ 742950 h 2562225"/>
              <a:gd name="connsiteX42" fmla="*/ 3986415 w 4091190"/>
              <a:gd name="connsiteY42" fmla="*/ 714375 h 2562225"/>
              <a:gd name="connsiteX43" fmla="*/ 4024515 w 4091190"/>
              <a:gd name="connsiteY43" fmla="*/ 647700 h 2562225"/>
              <a:gd name="connsiteX44" fmla="*/ 4034040 w 4091190"/>
              <a:gd name="connsiteY44" fmla="*/ 619125 h 2562225"/>
              <a:gd name="connsiteX45" fmla="*/ 4072140 w 4091190"/>
              <a:gd name="connsiteY45" fmla="*/ 561975 h 2562225"/>
              <a:gd name="connsiteX46" fmla="*/ 4081665 w 4091190"/>
              <a:gd name="connsiteY46" fmla="*/ 514350 h 2562225"/>
              <a:gd name="connsiteX47" fmla="*/ 4091190 w 4091190"/>
              <a:gd name="connsiteY47" fmla="*/ 485775 h 2562225"/>
              <a:gd name="connsiteX48" fmla="*/ 4081665 w 4091190"/>
              <a:gd name="connsiteY48" fmla="*/ 352425 h 2562225"/>
              <a:gd name="connsiteX49" fmla="*/ 4062615 w 4091190"/>
              <a:gd name="connsiteY49" fmla="*/ 314325 h 2562225"/>
              <a:gd name="connsiteX50" fmla="*/ 4024515 w 4091190"/>
              <a:gd name="connsiteY50" fmla="*/ 266700 h 2562225"/>
              <a:gd name="connsiteX51" fmla="*/ 3967365 w 4091190"/>
              <a:gd name="connsiteY51" fmla="*/ 238125 h 2562225"/>
              <a:gd name="connsiteX52" fmla="*/ 3919740 w 4091190"/>
              <a:gd name="connsiteY52" fmla="*/ 219075 h 2562225"/>
              <a:gd name="connsiteX53" fmla="*/ 3243465 w 4091190"/>
              <a:gd name="connsiteY53" fmla="*/ 228600 h 2562225"/>
              <a:gd name="connsiteX54" fmla="*/ 3157740 w 4091190"/>
              <a:gd name="connsiteY54" fmla="*/ 238125 h 2562225"/>
              <a:gd name="connsiteX55" fmla="*/ 2881515 w 4091190"/>
              <a:gd name="connsiteY55" fmla="*/ 219075 h 2562225"/>
              <a:gd name="connsiteX56" fmla="*/ 2824365 w 4091190"/>
              <a:gd name="connsiteY56" fmla="*/ 200025 h 2562225"/>
              <a:gd name="connsiteX57" fmla="*/ 2786265 w 4091190"/>
              <a:gd name="connsiteY57" fmla="*/ 180975 h 2562225"/>
              <a:gd name="connsiteX58" fmla="*/ 2748165 w 4091190"/>
              <a:gd name="connsiteY58" fmla="*/ 171450 h 2562225"/>
              <a:gd name="connsiteX59" fmla="*/ 2719590 w 4091190"/>
              <a:gd name="connsiteY59" fmla="*/ 161925 h 2562225"/>
              <a:gd name="connsiteX60" fmla="*/ 2671965 w 4091190"/>
              <a:gd name="connsiteY60" fmla="*/ 152400 h 2562225"/>
              <a:gd name="connsiteX61" fmla="*/ 2548140 w 4091190"/>
              <a:gd name="connsiteY61" fmla="*/ 114300 h 2562225"/>
              <a:gd name="connsiteX62" fmla="*/ 2500515 w 4091190"/>
              <a:gd name="connsiteY62" fmla="*/ 104775 h 2562225"/>
              <a:gd name="connsiteX63" fmla="*/ 2367165 w 4091190"/>
              <a:gd name="connsiteY63" fmla="*/ 66675 h 2562225"/>
              <a:gd name="connsiteX64" fmla="*/ 2290965 w 4091190"/>
              <a:gd name="connsiteY64" fmla="*/ 47625 h 2562225"/>
              <a:gd name="connsiteX65" fmla="*/ 2195715 w 4091190"/>
              <a:gd name="connsiteY65" fmla="*/ 19050 h 2562225"/>
              <a:gd name="connsiteX66" fmla="*/ 2100465 w 4091190"/>
              <a:gd name="connsiteY66" fmla="*/ 0 h 2562225"/>
              <a:gd name="connsiteX67" fmla="*/ 1728990 w 4091190"/>
              <a:gd name="connsiteY67" fmla="*/ 28575 h 2562225"/>
              <a:gd name="connsiteX68" fmla="*/ 1614690 w 4091190"/>
              <a:gd name="connsiteY68" fmla="*/ 123825 h 2562225"/>
              <a:gd name="connsiteX69" fmla="*/ 1500390 w 4091190"/>
              <a:gd name="connsiteY69" fmla="*/ 228600 h 2562225"/>
              <a:gd name="connsiteX70" fmla="*/ 1471815 w 4091190"/>
              <a:gd name="connsiteY70" fmla="*/ 285750 h 2562225"/>
              <a:gd name="connsiteX71" fmla="*/ 1433715 w 4091190"/>
              <a:gd name="connsiteY71" fmla="*/ 390525 h 2562225"/>
              <a:gd name="connsiteX72" fmla="*/ 1424190 w 4091190"/>
              <a:gd name="connsiteY72" fmla="*/ 438150 h 2562225"/>
              <a:gd name="connsiteX73" fmla="*/ 1367040 w 4091190"/>
              <a:gd name="connsiteY73" fmla="*/ 552450 h 2562225"/>
              <a:gd name="connsiteX74" fmla="*/ 1309890 w 4091190"/>
              <a:gd name="connsiteY74" fmla="*/ 685800 h 2562225"/>
              <a:gd name="connsiteX75" fmla="*/ 1224165 w 4091190"/>
              <a:gd name="connsiteY75" fmla="*/ 847725 h 2562225"/>
              <a:gd name="connsiteX76" fmla="*/ 1128915 w 4091190"/>
              <a:gd name="connsiteY76" fmla="*/ 952500 h 2562225"/>
              <a:gd name="connsiteX77" fmla="*/ 1062240 w 4091190"/>
              <a:gd name="connsiteY77" fmla="*/ 1009650 h 2562225"/>
              <a:gd name="connsiteX78" fmla="*/ 986040 w 4091190"/>
              <a:gd name="connsiteY78" fmla="*/ 1057275 h 2562225"/>
              <a:gd name="connsiteX79" fmla="*/ 824115 w 4091190"/>
              <a:gd name="connsiteY79" fmla="*/ 1181100 h 2562225"/>
              <a:gd name="connsiteX80" fmla="*/ 766965 w 4091190"/>
              <a:gd name="connsiteY80" fmla="*/ 1219200 h 2562225"/>
              <a:gd name="connsiteX81" fmla="*/ 614565 w 4091190"/>
              <a:gd name="connsiteY81" fmla="*/ 1295400 h 2562225"/>
              <a:gd name="connsiteX82" fmla="*/ 509790 w 4091190"/>
              <a:gd name="connsiteY82" fmla="*/ 1333500 h 2562225"/>
              <a:gd name="connsiteX83" fmla="*/ 443115 w 4091190"/>
              <a:gd name="connsiteY83" fmla="*/ 1371600 h 2562225"/>
              <a:gd name="connsiteX84" fmla="*/ 385965 w 4091190"/>
              <a:gd name="connsiteY84" fmla="*/ 1400175 h 2562225"/>
              <a:gd name="connsiteX85" fmla="*/ 319290 w 4091190"/>
              <a:gd name="connsiteY85" fmla="*/ 1466850 h 2562225"/>
              <a:gd name="connsiteX86" fmla="*/ 281190 w 4091190"/>
              <a:gd name="connsiteY86" fmla="*/ 1495425 h 2562225"/>
              <a:gd name="connsiteX87" fmla="*/ 176415 w 4091190"/>
              <a:gd name="connsiteY87" fmla="*/ 1600200 h 2562225"/>
              <a:gd name="connsiteX88" fmla="*/ 128790 w 4091190"/>
              <a:gd name="connsiteY88" fmla="*/ 1647825 h 2562225"/>
              <a:gd name="connsiteX89" fmla="*/ 100215 w 4091190"/>
              <a:gd name="connsiteY89" fmla="*/ 1695450 h 2562225"/>
              <a:gd name="connsiteX90" fmla="*/ 81165 w 4091190"/>
              <a:gd name="connsiteY90" fmla="*/ 1743075 h 2562225"/>
              <a:gd name="connsiteX91" fmla="*/ 62115 w 4091190"/>
              <a:gd name="connsiteY91" fmla="*/ 1781175 h 2562225"/>
              <a:gd name="connsiteX92" fmla="*/ 52590 w 4091190"/>
              <a:gd name="connsiteY92" fmla="*/ 1809750 h 2562225"/>
              <a:gd name="connsiteX93" fmla="*/ 24015 w 4091190"/>
              <a:gd name="connsiteY93" fmla="*/ 1885950 h 2562225"/>
              <a:gd name="connsiteX94" fmla="*/ 14490 w 4091190"/>
              <a:gd name="connsiteY94" fmla="*/ 2324100 h 2562225"/>
              <a:gd name="connsiteX95" fmla="*/ 52590 w 4091190"/>
              <a:gd name="connsiteY95" fmla="*/ 2400300 h 2562225"/>
              <a:gd name="connsiteX96" fmla="*/ 62115 w 4091190"/>
              <a:gd name="connsiteY96" fmla="*/ 2428875 h 2562225"/>
              <a:gd name="connsiteX97" fmla="*/ 90690 w 4091190"/>
              <a:gd name="connsiteY97" fmla="*/ 2457450 h 2562225"/>
              <a:gd name="connsiteX98" fmla="*/ 90690 w 4091190"/>
              <a:gd name="connsiteY98"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76515 w 4091190"/>
              <a:gd name="connsiteY9" fmla="*/ 2362200 h 2562225"/>
              <a:gd name="connsiteX10" fmla="*/ 1052715 w 4091190"/>
              <a:gd name="connsiteY10" fmla="*/ 2295525 h 2562225"/>
              <a:gd name="connsiteX11" fmla="*/ 1176540 w 4091190"/>
              <a:gd name="connsiteY11" fmla="*/ 2219325 h 2562225"/>
              <a:gd name="connsiteX12" fmla="*/ 1328940 w 4091190"/>
              <a:gd name="connsiteY12" fmla="*/ 2152650 h 2562225"/>
              <a:gd name="connsiteX13" fmla="*/ 1538490 w 4091190"/>
              <a:gd name="connsiteY13" fmla="*/ 2095500 h 2562225"/>
              <a:gd name="connsiteX14" fmla="*/ 1738515 w 4091190"/>
              <a:gd name="connsiteY14" fmla="*/ 2057400 h 2562225"/>
              <a:gd name="connsiteX15" fmla="*/ 1957590 w 4091190"/>
              <a:gd name="connsiteY15" fmla="*/ 2009775 h 2562225"/>
              <a:gd name="connsiteX16" fmla="*/ 2138565 w 4091190"/>
              <a:gd name="connsiteY16" fmla="*/ 1933575 h 2562225"/>
              <a:gd name="connsiteX17" fmla="*/ 2176665 w 4091190"/>
              <a:gd name="connsiteY17" fmla="*/ 1914525 h 2562225"/>
              <a:gd name="connsiteX18" fmla="*/ 2290965 w 4091190"/>
              <a:gd name="connsiteY18" fmla="*/ 1838325 h 2562225"/>
              <a:gd name="connsiteX19" fmla="*/ 2471940 w 4091190"/>
              <a:gd name="connsiteY19" fmla="*/ 1733550 h 2562225"/>
              <a:gd name="connsiteX20" fmla="*/ 2538615 w 4091190"/>
              <a:gd name="connsiteY20" fmla="*/ 1704975 h 2562225"/>
              <a:gd name="connsiteX21" fmla="*/ 2586240 w 4091190"/>
              <a:gd name="connsiteY21" fmla="*/ 1685925 h 2562225"/>
              <a:gd name="connsiteX22" fmla="*/ 2624340 w 4091190"/>
              <a:gd name="connsiteY22" fmla="*/ 1666875 h 2562225"/>
              <a:gd name="connsiteX23" fmla="*/ 2700540 w 4091190"/>
              <a:gd name="connsiteY23" fmla="*/ 1647825 h 2562225"/>
              <a:gd name="connsiteX24" fmla="*/ 2805315 w 4091190"/>
              <a:gd name="connsiteY24" fmla="*/ 1600200 h 2562225"/>
              <a:gd name="connsiteX25" fmla="*/ 2862465 w 4091190"/>
              <a:gd name="connsiteY25" fmla="*/ 1571625 h 2562225"/>
              <a:gd name="connsiteX26" fmla="*/ 3024390 w 4091190"/>
              <a:gd name="connsiteY26" fmla="*/ 1524000 h 2562225"/>
              <a:gd name="connsiteX27" fmla="*/ 3233940 w 4091190"/>
              <a:gd name="connsiteY27" fmla="*/ 1466850 h 2562225"/>
              <a:gd name="connsiteX28" fmla="*/ 3310140 w 4091190"/>
              <a:gd name="connsiteY28" fmla="*/ 1438275 h 2562225"/>
              <a:gd name="connsiteX29" fmla="*/ 3367290 w 4091190"/>
              <a:gd name="connsiteY29" fmla="*/ 1409700 h 2562225"/>
              <a:gd name="connsiteX30" fmla="*/ 3424440 w 4091190"/>
              <a:gd name="connsiteY30" fmla="*/ 1362075 h 2562225"/>
              <a:gd name="connsiteX31" fmla="*/ 3605415 w 4091190"/>
              <a:gd name="connsiteY31" fmla="*/ 1152525 h 2562225"/>
              <a:gd name="connsiteX32" fmla="*/ 3643515 w 4091190"/>
              <a:gd name="connsiteY32" fmla="*/ 1104900 h 2562225"/>
              <a:gd name="connsiteX33" fmla="*/ 3662565 w 4091190"/>
              <a:gd name="connsiteY33" fmla="*/ 1066800 h 2562225"/>
              <a:gd name="connsiteX34" fmla="*/ 3738765 w 4091190"/>
              <a:gd name="connsiteY34" fmla="*/ 981075 h 2562225"/>
              <a:gd name="connsiteX35" fmla="*/ 3776865 w 4091190"/>
              <a:gd name="connsiteY35" fmla="*/ 962025 h 2562225"/>
              <a:gd name="connsiteX36" fmla="*/ 3834015 w 4091190"/>
              <a:gd name="connsiteY36" fmla="*/ 895350 h 2562225"/>
              <a:gd name="connsiteX37" fmla="*/ 3853065 w 4091190"/>
              <a:gd name="connsiteY37" fmla="*/ 866775 h 2562225"/>
              <a:gd name="connsiteX38" fmla="*/ 3900690 w 4091190"/>
              <a:gd name="connsiteY38" fmla="*/ 838200 h 2562225"/>
              <a:gd name="connsiteX39" fmla="*/ 3938790 w 4091190"/>
              <a:gd name="connsiteY39" fmla="*/ 790575 h 2562225"/>
              <a:gd name="connsiteX40" fmla="*/ 3967365 w 4091190"/>
              <a:gd name="connsiteY40" fmla="*/ 742950 h 2562225"/>
              <a:gd name="connsiteX41" fmla="*/ 3986415 w 4091190"/>
              <a:gd name="connsiteY41" fmla="*/ 714375 h 2562225"/>
              <a:gd name="connsiteX42" fmla="*/ 4024515 w 4091190"/>
              <a:gd name="connsiteY42" fmla="*/ 647700 h 2562225"/>
              <a:gd name="connsiteX43" fmla="*/ 4034040 w 4091190"/>
              <a:gd name="connsiteY43" fmla="*/ 619125 h 2562225"/>
              <a:gd name="connsiteX44" fmla="*/ 4072140 w 4091190"/>
              <a:gd name="connsiteY44" fmla="*/ 561975 h 2562225"/>
              <a:gd name="connsiteX45" fmla="*/ 4081665 w 4091190"/>
              <a:gd name="connsiteY45" fmla="*/ 514350 h 2562225"/>
              <a:gd name="connsiteX46" fmla="*/ 4091190 w 4091190"/>
              <a:gd name="connsiteY46" fmla="*/ 485775 h 2562225"/>
              <a:gd name="connsiteX47" fmla="*/ 4081665 w 4091190"/>
              <a:gd name="connsiteY47" fmla="*/ 352425 h 2562225"/>
              <a:gd name="connsiteX48" fmla="*/ 4062615 w 4091190"/>
              <a:gd name="connsiteY48" fmla="*/ 314325 h 2562225"/>
              <a:gd name="connsiteX49" fmla="*/ 4024515 w 4091190"/>
              <a:gd name="connsiteY49" fmla="*/ 266700 h 2562225"/>
              <a:gd name="connsiteX50" fmla="*/ 3967365 w 4091190"/>
              <a:gd name="connsiteY50" fmla="*/ 238125 h 2562225"/>
              <a:gd name="connsiteX51" fmla="*/ 3919740 w 4091190"/>
              <a:gd name="connsiteY51" fmla="*/ 219075 h 2562225"/>
              <a:gd name="connsiteX52" fmla="*/ 3243465 w 4091190"/>
              <a:gd name="connsiteY52" fmla="*/ 228600 h 2562225"/>
              <a:gd name="connsiteX53" fmla="*/ 3157740 w 4091190"/>
              <a:gd name="connsiteY53" fmla="*/ 238125 h 2562225"/>
              <a:gd name="connsiteX54" fmla="*/ 2881515 w 4091190"/>
              <a:gd name="connsiteY54" fmla="*/ 219075 h 2562225"/>
              <a:gd name="connsiteX55" fmla="*/ 2824365 w 4091190"/>
              <a:gd name="connsiteY55" fmla="*/ 200025 h 2562225"/>
              <a:gd name="connsiteX56" fmla="*/ 2786265 w 4091190"/>
              <a:gd name="connsiteY56" fmla="*/ 180975 h 2562225"/>
              <a:gd name="connsiteX57" fmla="*/ 2748165 w 4091190"/>
              <a:gd name="connsiteY57" fmla="*/ 171450 h 2562225"/>
              <a:gd name="connsiteX58" fmla="*/ 2719590 w 4091190"/>
              <a:gd name="connsiteY58" fmla="*/ 161925 h 2562225"/>
              <a:gd name="connsiteX59" fmla="*/ 2671965 w 4091190"/>
              <a:gd name="connsiteY59" fmla="*/ 152400 h 2562225"/>
              <a:gd name="connsiteX60" fmla="*/ 2548140 w 4091190"/>
              <a:gd name="connsiteY60" fmla="*/ 114300 h 2562225"/>
              <a:gd name="connsiteX61" fmla="*/ 2500515 w 4091190"/>
              <a:gd name="connsiteY61" fmla="*/ 104775 h 2562225"/>
              <a:gd name="connsiteX62" fmla="*/ 2367165 w 4091190"/>
              <a:gd name="connsiteY62" fmla="*/ 66675 h 2562225"/>
              <a:gd name="connsiteX63" fmla="*/ 2290965 w 4091190"/>
              <a:gd name="connsiteY63" fmla="*/ 47625 h 2562225"/>
              <a:gd name="connsiteX64" fmla="*/ 2195715 w 4091190"/>
              <a:gd name="connsiteY64" fmla="*/ 19050 h 2562225"/>
              <a:gd name="connsiteX65" fmla="*/ 2100465 w 4091190"/>
              <a:gd name="connsiteY65" fmla="*/ 0 h 2562225"/>
              <a:gd name="connsiteX66" fmla="*/ 1728990 w 4091190"/>
              <a:gd name="connsiteY66" fmla="*/ 28575 h 2562225"/>
              <a:gd name="connsiteX67" fmla="*/ 1614690 w 4091190"/>
              <a:gd name="connsiteY67" fmla="*/ 123825 h 2562225"/>
              <a:gd name="connsiteX68" fmla="*/ 1500390 w 4091190"/>
              <a:gd name="connsiteY68" fmla="*/ 228600 h 2562225"/>
              <a:gd name="connsiteX69" fmla="*/ 1471815 w 4091190"/>
              <a:gd name="connsiteY69" fmla="*/ 285750 h 2562225"/>
              <a:gd name="connsiteX70" fmla="*/ 1433715 w 4091190"/>
              <a:gd name="connsiteY70" fmla="*/ 390525 h 2562225"/>
              <a:gd name="connsiteX71" fmla="*/ 1424190 w 4091190"/>
              <a:gd name="connsiteY71" fmla="*/ 438150 h 2562225"/>
              <a:gd name="connsiteX72" fmla="*/ 1367040 w 4091190"/>
              <a:gd name="connsiteY72" fmla="*/ 552450 h 2562225"/>
              <a:gd name="connsiteX73" fmla="*/ 1309890 w 4091190"/>
              <a:gd name="connsiteY73" fmla="*/ 685800 h 2562225"/>
              <a:gd name="connsiteX74" fmla="*/ 1224165 w 4091190"/>
              <a:gd name="connsiteY74" fmla="*/ 847725 h 2562225"/>
              <a:gd name="connsiteX75" fmla="*/ 1128915 w 4091190"/>
              <a:gd name="connsiteY75" fmla="*/ 952500 h 2562225"/>
              <a:gd name="connsiteX76" fmla="*/ 1062240 w 4091190"/>
              <a:gd name="connsiteY76" fmla="*/ 1009650 h 2562225"/>
              <a:gd name="connsiteX77" fmla="*/ 986040 w 4091190"/>
              <a:gd name="connsiteY77" fmla="*/ 1057275 h 2562225"/>
              <a:gd name="connsiteX78" fmla="*/ 824115 w 4091190"/>
              <a:gd name="connsiteY78" fmla="*/ 1181100 h 2562225"/>
              <a:gd name="connsiteX79" fmla="*/ 766965 w 4091190"/>
              <a:gd name="connsiteY79" fmla="*/ 1219200 h 2562225"/>
              <a:gd name="connsiteX80" fmla="*/ 614565 w 4091190"/>
              <a:gd name="connsiteY80" fmla="*/ 1295400 h 2562225"/>
              <a:gd name="connsiteX81" fmla="*/ 509790 w 4091190"/>
              <a:gd name="connsiteY81" fmla="*/ 1333500 h 2562225"/>
              <a:gd name="connsiteX82" fmla="*/ 443115 w 4091190"/>
              <a:gd name="connsiteY82" fmla="*/ 1371600 h 2562225"/>
              <a:gd name="connsiteX83" fmla="*/ 385965 w 4091190"/>
              <a:gd name="connsiteY83" fmla="*/ 1400175 h 2562225"/>
              <a:gd name="connsiteX84" fmla="*/ 319290 w 4091190"/>
              <a:gd name="connsiteY84" fmla="*/ 1466850 h 2562225"/>
              <a:gd name="connsiteX85" fmla="*/ 281190 w 4091190"/>
              <a:gd name="connsiteY85" fmla="*/ 1495425 h 2562225"/>
              <a:gd name="connsiteX86" fmla="*/ 176415 w 4091190"/>
              <a:gd name="connsiteY86" fmla="*/ 1600200 h 2562225"/>
              <a:gd name="connsiteX87" fmla="*/ 128790 w 4091190"/>
              <a:gd name="connsiteY87" fmla="*/ 1647825 h 2562225"/>
              <a:gd name="connsiteX88" fmla="*/ 100215 w 4091190"/>
              <a:gd name="connsiteY88" fmla="*/ 1695450 h 2562225"/>
              <a:gd name="connsiteX89" fmla="*/ 81165 w 4091190"/>
              <a:gd name="connsiteY89" fmla="*/ 1743075 h 2562225"/>
              <a:gd name="connsiteX90" fmla="*/ 62115 w 4091190"/>
              <a:gd name="connsiteY90" fmla="*/ 1781175 h 2562225"/>
              <a:gd name="connsiteX91" fmla="*/ 52590 w 4091190"/>
              <a:gd name="connsiteY91" fmla="*/ 1809750 h 2562225"/>
              <a:gd name="connsiteX92" fmla="*/ 24015 w 4091190"/>
              <a:gd name="connsiteY92" fmla="*/ 1885950 h 2562225"/>
              <a:gd name="connsiteX93" fmla="*/ 14490 w 4091190"/>
              <a:gd name="connsiteY93" fmla="*/ 2324100 h 2562225"/>
              <a:gd name="connsiteX94" fmla="*/ 52590 w 4091190"/>
              <a:gd name="connsiteY94" fmla="*/ 2400300 h 2562225"/>
              <a:gd name="connsiteX95" fmla="*/ 62115 w 4091190"/>
              <a:gd name="connsiteY95" fmla="*/ 2428875 h 2562225"/>
              <a:gd name="connsiteX96" fmla="*/ 90690 w 4091190"/>
              <a:gd name="connsiteY96" fmla="*/ 2457450 h 2562225"/>
              <a:gd name="connsiteX97" fmla="*/ 90690 w 4091190"/>
              <a:gd name="connsiteY97"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76515 w 4091190"/>
              <a:gd name="connsiteY9" fmla="*/ 2362200 h 2562225"/>
              <a:gd name="connsiteX10" fmla="*/ 1052715 w 4091190"/>
              <a:gd name="connsiteY10" fmla="*/ 2295525 h 2562225"/>
              <a:gd name="connsiteX11" fmla="*/ 1176540 w 4091190"/>
              <a:gd name="connsiteY11" fmla="*/ 2219325 h 2562225"/>
              <a:gd name="connsiteX12" fmla="*/ 1328940 w 4091190"/>
              <a:gd name="connsiteY12" fmla="*/ 2152650 h 2562225"/>
              <a:gd name="connsiteX13" fmla="*/ 1538490 w 4091190"/>
              <a:gd name="connsiteY13" fmla="*/ 2095500 h 2562225"/>
              <a:gd name="connsiteX14" fmla="*/ 1738515 w 4091190"/>
              <a:gd name="connsiteY14" fmla="*/ 2057400 h 2562225"/>
              <a:gd name="connsiteX15" fmla="*/ 1957590 w 4091190"/>
              <a:gd name="connsiteY15" fmla="*/ 2009775 h 2562225"/>
              <a:gd name="connsiteX16" fmla="*/ 2138565 w 4091190"/>
              <a:gd name="connsiteY16" fmla="*/ 1933575 h 2562225"/>
              <a:gd name="connsiteX17" fmla="*/ 2176665 w 4091190"/>
              <a:gd name="connsiteY17" fmla="*/ 1914525 h 2562225"/>
              <a:gd name="connsiteX18" fmla="*/ 2290965 w 4091190"/>
              <a:gd name="connsiteY18" fmla="*/ 1838325 h 2562225"/>
              <a:gd name="connsiteX19" fmla="*/ 2471940 w 4091190"/>
              <a:gd name="connsiteY19" fmla="*/ 1733550 h 2562225"/>
              <a:gd name="connsiteX20" fmla="*/ 2538615 w 4091190"/>
              <a:gd name="connsiteY20" fmla="*/ 1704975 h 2562225"/>
              <a:gd name="connsiteX21" fmla="*/ 2586240 w 4091190"/>
              <a:gd name="connsiteY21" fmla="*/ 1685925 h 2562225"/>
              <a:gd name="connsiteX22" fmla="*/ 2624340 w 4091190"/>
              <a:gd name="connsiteY22" fmla="*/ 1666875 h 2562225"/>
              <a:gd name="connsiteX23" fmla="*/ 2700540 w 4091190"/>
              <a:gd name="connsiteY23" fmla="*/ 1647825 h 2562225"/>
              <a:gd name="connsiteX24" fmla="*/ 2805315 w 4091190"/>
              <a:gd name="connsiteY24" fmla="*/ 1600200 h 2562225"/>
              <a:gd name="connsiteX25" fmla="*/ 2862465 w 4091190"/>
              <a:gd name="connsiteY25" fmla="*/ 1571625 h 2562225"/>
              <a:gd name="connsiteX26" fmla="*/ 3024390 w 4091190"/>
              <a:gd name="connsiteY26" fmla="*/ 1524000 h 2562225"/>
              <a:gd name="connsiteX27" fmla="*/ 3233940 w 4091190"/>
              <a:gd name="connsiteY27" fmla="*/ 1466850 h 2562225"/>
              <a:gd name="connsiteX28" fmla="*/ 3310140 w 4091190"/>
              <a:gd name="connsiteY28" fmla="*/ 1438275 h 2562225"/>
              <a:gd name="connsiteX29" fmla="*/ 3367290 w 4091190"/>
              <a:gd name="connsiteY29" fmla="*/ 1409700 h 2562225"/>
              <a:gd name="connsiteX30" fmla="*/ 3424440 w 4091190"/>
              <a:gd name="connsiteY30" fmla="*/ 1362075 h 2562225"/>
              <a:gd name="connsiteX31" fmla="*/ 3605415 w 4091190"/>
              <a:gd name="connsiteY31" fmla="*/ 1152525 h 2562225"/>
              <a:gd name="connsiteX32" fmla="*/ 3643515 w 4091190"/>
              <a:gd name="connsiteY32" fmla="*/ 1104900 h 2562225"/>
              <a:gd name="connsiteX33" fmla="*/ 3662565 w 4091190"/>
              <a:gd name="connsiteY33" fmla="*/ 1066800 h 2562225"/>
              <a:gd name="connsiteX34" fmla="*/ 3738765 w 4091190"/>
              <a:gd name="connsiteY34" fmla="*/ 981075 h 2562225"/>
              <a:gd name="connsiteX35" fmla="*/ 3776865 w 4091190"/>
              <a:gd name="connsiteY35" fmla="*/ 962025 h 2562225"/>
              <a:gd name="connsiteX36" fmla="*/ 3834015 w 4091190"/>
              <a:gd name="connsiteY36" fmla="*/ 895350 h 2562225"/>
              <a:gd name="connsiteX37" fmla="*/ 3853065 w 4091190"/>
              <a:gd name="connsiteY37" fmla="*/ 866775 h 2562225"/>
              <a:gd name="connsiteX38" fmla="*/ 3900690 w 4091190"/>
              <a:gd name="connsiteY38" fmla="*/ 838200 h 2562225"/>
              <a:gd name="connsiteX39" fmla="*/ 3938790 w 4091190"/>
              <a:gd name="connsiteY39" fmla="*/ 790575 h 2562225"/>
              <a:gd name="connsiteX40" fmla="*/ 3967365 w 4091190"/>
              <a:gd name="connsiteY40" fmla="*/ 742950 h 2562225"/>
              <a:gd name="connsiteX41" fmla="*/ 3986415 w 4091190"/>
              <a:gd name="connsiteY41" fmla="*/ 714375 h 2562225"/>
              <a:gd name="connsiteX42" fmla="*/ 4024515 w 4091190"/>
              <a:gd name="connsiteY42" fmla="*/ 647700 h 2562225"/>
              <a:gd name="connsiteX43" fmla="*/ 4034040 w 4091190"/>
              <a:gd name="connsiteY43" fmla="*/ 619125 h 2562225"/>
              <a:gd name="connsiteX44" fmla="*/ 4072140 w 4091190"/>
              <a:gd name="connsiteY44" fmla="*/ 561975 h 2562225"/>
              <a:gd name="connsiteX45" fmla="*/ 4081665 w 4091190"/>
              <a:gd name="connsiteY45" fmla="*/ 514350 h 2562225"/>
              <a:gd name="connsiteX46" fmla="*/ 4091190 w 4091190"/>
              <a:gd name="connsiteY46" fmla="*/ 485775 h 2562225"/>
              <a:gd name="connsiteX47" fmla="*/ 4081665 w 4091190"/>
              <a:gd name="connsiteY47" fmla="*/ 352425 h 2562225"/>
              <a:gd name="connsiteX48" fmla="*/ 4062615 w 4091190"/>
              <a:gd name="connsiteY48" fmla="*/ 314325 h 2562225"/>
              <a:gd name="connsiteX49" fmla="*/ 4024515 w 4091190"/>
              <a:gd name="connsiteY49" fmla="*/ 266700 h 2562225"/>
              <a:gd name="connsiteX50" fmla="*/ 3967365 w 4091190"/>
              <a:gd name="connsiteY50" fmla="*/ 238125 h 2562225"/>
              <a:gd name="connsiteX51" fmla="*/ 3919740 w 4091190"/>
              <a:gd name="connsiteY51" fmla="*/ 219075 h 2562225"/>
              <a:gd name="connsiteX52" fmla="*/ 3243465 w 4091190"/>
              <a:gd name="connsiteY52" fmla="*/ 228600 h 2562225"/>
              <a:gd name="connsiteX53" fmla="*/ 3157740 w 4091190"/>
              <a:gd name="connsiteY53" fmla="*/ 238125 h 2562225"/>
              <a:gd name="connsiteX54" fmla="*/ 2881515 w 4091190"/>
              <a:gd name="connsiteY54" fmla="*/ 219075 h 2562225"/>
              <a:gd name="connsiteX55" fmla="*/ 2824365 w 4091190"/>
              <a:gd name="connsiteY55" fmla="*/ 200025 h 2562225"/>
              <a:gd name="connsiteX56" fmla="*/ 2786265 w 4091190"/>
              <a:gd name="connsiteY56" fmla="*/ 180975 h 2562225"/>
              <a:gd name="connsiteX57" fmla="*/ 2748165 w 4091190"/>
              <a:gd name="connsiteY57" fmla="*/ 171450 h 2562225"/>
              <a:gd name="connsiteX58" fmla="*/ 2719590 w 4091190"/>
              <a:gd name="connsiteY58" fmla="*/ 161925 h 2562225"/>
              <a:gd name="connsiteX59" fmla="*/ 2671965 w 4091190"/>
              <a:gd name="connsiteY59" fmla="*/ 152400 h 2562225"/>
              <a:gd name="connsiteX60" fmla="*/ 2548140 w 4091190"/>
              <a:gd name="connsiteY60" fmla="*/ 114300 h 2562225"/>
              <a:gd name="connsiteX61" fmla="*/ 2500515 w 4091190"/>
              <a:gd name="connsiteY61" fmla="*/ 104775 h 2562225"/>
              <a:gd name="connsiteX62" fmla="*/ 2367165 w 4091190"/>
              <a:gd name="connsiteY62" fmla="*/ 66675 h 2562225"/>
              <a:gd name="connsiteX63" fmla="*/ 2290965 w 4091190"/>
              <a:gd name="connsiteY63" fmla="*/ 47625 h 2562225"/>
              <a:gd name="connsiteX64" fmla="*/ 2195715 w 4091190"/>
              <a:gd name="connsiteY64" fmla="*/ 19050 h 2562225"/>
              <a:gd name="connsiteX65" fmla="*/ 2100465 w 4091190"/>
              <a:gd name="connsiteY65" fmla="*/ 0 h 2562225"/>
              <a:gd name="connsiteX66" fmla="*/ 1728990 w 4091190"/>
              <a:gd name="connsiteY66" fmla="*/ 28575 h 2562225"/>
              <a:gd name="connsiteX67" fmla="*/ 1614690 w 4091190"/>
              <a:gd name="connsiteY67" fmla="*/ 123825 h 2562225"/>
              <a:gd name="connsiteX68" fmla="*/ 1500390 w 4091190"/>
              <a:gd name="connsiteY68" fmla="*/ 228600 h 2562225"/>
              <a:gd name="connsiteX69" fmla="*/ 1471815 w 4091190"/>
              <a:gd name="connsiteY69" fmla="*/ 285750 h 2562225"/>
              <a:gd name="connsiteX70" fmla="*/ 1433715 w 4091190"/>
              <a:gd name="connsiteY70" fmla="*/ 390525 h 2562225"/>
              <a:gd name="connsiteX71" fmla="*/ 1424190 w 4091190"/>
              <a:gd name="connsiteY71" fmla="*/ 438150 h 2562225"/>
              <a:gd name="connsiteX72" fmla="*/ 1367040 w 4091190"/>
              <a:gd name="connsiteY72" fmla="*/ 552450 h 2562225"/>
              <a:gd name="connsiteX73" fmla="*/ 1309890 w 4091190"/>
              <a:gd name="connsiteY73" fmla="*/ 685800 h 2562225"/>
              <a:gd name="connsiteX74" fmla="*/ 1224165 w 4091190"/>
              <a:gd name="connsiteY74" fmla="*/ 847725 h 2562225"/>
              <a:gd name="connsiteX75" fmla="*/ 1128915 w 4091190"/>
              <a:gd name="connsiteY75" fmla="*/ 952500 h 2562225"/>
              <a:gd name="connsiteX76" fmla="*/ 1062240 w 4091190"/>
              <a:gd name="connsiteY76" fmla="*/ 1009650 h 2562225"/>
              <a:gd name="connsiteX77" fmla="*/ 986040 w 4091190"/>
              <a:gd name="connsiteY77" fmla="*/ 1057275 h 2562225"/>
              <a:gd name="connsiteX78" fmla="*/ 824115 w 4091190"/>
              <a:gd name="connsiteY78" fmla="*/ 1181100 h 2562225"/>
              <a:gd name="connsiteX79" fmla="*/ 766965 w 4091190"/>
              <a:gd name="connsiteY79" fmla="*/ 1219200 h 2562225"/>
              <a:gd name="connsiteX80" fmla="*/ 614565 w 4091190"/>
              <a:gd name="connsiteY80" fmla="*/ 1295400 h 2562225"/>
              <a:gd name="connsiteX81" fmla="*/ 509790 w 4091190"/>
              <a:gd name="connsiteY81" fmla="*/ 1333500 h 2562225"/>
              <a:gd name="connsiteX82" fmla="*/ 443115 w 4091190"/>
              <a:gd name="connsiteY82" fmla="*/ 1371600 h 2562225"/>
              <a:gd name="connsiteX83" fmla="*/ 385965 w 4091190"/>
              <a:gd name="connsiteY83" fmla="*/ 1400175 h 2562225"/>
              <a:gd name="connsiteX84" fmla="*/ 319290 w 4091190"/>
              <a:gd name="connsiteY84" fmla="*/ 1466850 h 2562225"/>
              <a:gd name="connsiteX85" fmla="*/ 281190 w 4091190"/>
              <a:gd name="connsiteY85" fmla="*/ 1495425 h 2562225"/>
              <a:gd name="connsiteX86" fmla="*/ 176415 w 4091190"/>
              <a:gd name="connsiteY86" fmla="*/ 1600200 h 2562225"/>
              <a:gd name="connsiteX87" fmla="*/ 128790 w 4091190"/>
              <a:gd name="connsiteY87" fmla="*/ 1647825 h 2562225"/>
              <a:gd name="connsiteX88" fmla="*/ 100215 w 4091190"/>
              <a:gd name="connsiteY88" fmla="*/ 1695450 h 2562225"/>
              <a:gd name="connsiteX89" fmla="*/ 81165 w 4091190"/>
              <a:gd name="connsiteY89" fmla="*/ 1743075 h 2562225"/>
              <a:gd name="connsiteX90" fmla="*/ 62115 w 4091190"/>
              <a:gd name="connsiteY90" fmla="*/ 1781175 h 2562225"/>
              <a:gd name="connsiteX91" fmla="*/ 52590 w 4091190"/>
              <a:gd name="connsiteY91" fmla="*/ 1809750 h 2562225"/>
              <a:gd name="connsiteX92" fmla="*/ 24015 w 4091190"/>
              <a:gd name="connsiteY92" fmla="*/ 1885950 h 2562225"/>
              <a:gd name="connsiteX93" fmla="*/ 14490 w 4091190"/>
              <a:gd name="connsiteY93" fmla="*/ 2324100 h 2562225"/>
              <a:gd name="connsiteX94" fmla="*/ 52590 w 4091190"/>
              <a:gd name="connsiteY94" fmla="*/ 2400300 h 2562225"/>
              <a:gd name="connsiteX95" fmla="*/ 62115 w 4091190"/>
              <a:gd name="connsiteY95" fmla="*/ 2428875 h 2562225"/>
              <a:gd name="connsiteX96" fmla="*/ 90690 w 4091190"/>
              <a:gd name="connsiteY96" fmla="*/ 2486025 h 2562225"/>
              <a:gd name="connsiteX0" fmla="*/ 90690 w 4091190"/>
              <a:gd name="connsiteY0" fmla="*/ 2486025 h 2562225"/>
              <a:gd name="connsiteX1" fmla="*/ 90690 w 4091190"/>
              <a:gd name="connsiteY1" fmla="*/ 2486025 h 2562225"/>
              <a:gd name="connsiteX2" fmla="*/ 214515 w 4091190"/>
              <a:gd name="connsiteY2" fmla="*/ 2524125 h 2562225"/>
              <a:gd name="connsiteX3" fmla="*/ 357390 w 4091190"/>
              <a:gd name="connsiteY3" fmla="*/ 2552700 h 2562225"/>
              <a:gd name="connsiteX4" fmla="*/ 395490 w 4091190"/>
              <a:gd name="connsiteY4" fmla="*/ 2562225 h 2562225"/>
              <a:gd name="connsiteX5" fmla="*/ 595515 w 4091190"/>
              <a:gd name="connsiteY5" fmla="*/ 2543175 h 2562225"/>
              <a:gd name="connsiteX6" fmla="*/ 652665 w 4091190"/>
              <a:gd name="connsiteY6" fmla="*/ 2533650 h 2562225"/>
              <a:gd name="connsiteX7" fmla="*/ 795540 w 4091190"/>
              <a:gd name="connsiteY7" fmla="*/ 2476500 h 2562225"/>
              <a:gd name="connsiteX8" fmla="*/ 871740 w 4091190"/>
              <a:gd name="connsiteY8" fmla="*/ 2438400 h 2562225"/>
              <a:gd name="connsiteX9" fmla="*/ 976515 w 4091190"/>
              <a:gd name="connsiteY9" fmla="*/ 2362200 h 2562225"/>
              <a:gd name="connsiteX10" fmla="*/ 1052715 w 4091190"/>
              <a:gd name="connsiteY10" fmla="*/ 2295525 h 2562225"/>
              <a:gd name="connsiteX11" fmla="*/ 1176540 w 4091190"/>
              <a:gd name="connsiteY11" fmla="*/ 2219325 h 2562225"/>
              <a:gd name="connsiteX12" fmla="*/ 1328940 w 4091190"/>
              <a:gd name="connsiteY12" fmla="*/ 2152650 h 2562225"/>
              <a:gd name="connsiteX13" fmla="*/ 1538490 w 4091190"/>
              <a:gd name="connsiteY13" fmla="*/ 2095500 h 2562225"/>
              <a:gd name="connsiteX14" fmla="*/ 1738515 w 4091190"/>
              <a:gd name="connsiteY14" fmla="*/ 2057400 h 2562225"/>
              <a:gd name="connsiteX15" fmla="*/ 1957590 w 4091190"/>
              <a:gd name="connsiteY15" fmla="*/ 2009775 h 2562225"/>
              <a:gd name="connsiteX16" fmla="*/ 2138565 w 4091190"/>
              <a:gd name="connsiteY16" fmla="*/ 1933575 h 2562225"/>
              <a:gd name="connsiteX17" fmla="*/ 2176665 w 4091190"/>
              <a:gd name="connsiteY17" fmla="*/ 1914525 h 2562225"/>
              <a:gd name="connsiteX18" fmla="*/ 2290965 w 4091190"/>
              <a:gd name="connsiteY18" fmla="*/ 1838325 h 2562225"/>
              <a:gd name="connsiteX19" fmla="*/ 2471940 w 4091190"/>
              <a:gd name="connsiteY19" fmla="*/ 1733550 h 2562225"/>
              <a:gd name="connsiteX20" fmla="*/ 2538615 w 4091190"/>
              <a:gd name="connsiteY20" fmla="*/ 1704975 h 2562225"/>
              <a:gd name="connsiteX21" fmla="*/ 2586240 w 4091190"/>
              <a:gd name="connsiteY21" fmla="*/ 1685925 h 2562225"/>
              <a:gd name="connsiteX22" fmla="*/ 2624340 w 4091190"/>
              <a:gd name="connsiteY22" fmla="*/ 1666875 h 2562225"/>
              <a:gd name="connsiteX23" fmla="*/ 2700540 w 4091190"/>
              <a:gd name="connsiteY23" fmla="*/ 1647825 h 2562225"/>
              <a:gd name="connsiteX24" fmla="*/ 2805315 w 4091190"/>
              <a:gd name="connsiteY24" fmla="*/ 1600200 h 2562225"/>
              <a:gd name="connsiteX25" fmla="*/ 2862465 w 4091190"/>
              <a:gd name="connsiteY25" fmla="*/ 1571625 h 2562225"/>
              <a:gd name="connsiteX26" fmla="*/ 3024390 w 4091190"/>
              <a:gd name="connsiteY26" fmla="*/ 1524000 h 2562225"/>
              <a:gd name="connsiteX27" fmla="*/ 3233940 w 4091190"/>
              <a:gd name="connsiteY27" fmla="*/ 1466850 h 2562225"/>
              <a:gd name="connsiteX28" fmla="*/ 3310140 w 4091190"/>
              <a:gd name="connsiteY28" fmla="*/ 1438275 h 2562225"/>
              <a:gd name="connsiteX29" fmla="*/ 3367290 w 4091190"/>
              <a:gd name="connsiteY29" fmla="*/ 1409700 h 2562225"/>
              <a:gd name="connsiteX30" fmla="*/ 3424440 w 4091190"/>
              <a:gd name="connsiteY30" fmla="*/ 1362075 h 2562225"/>
              <a:gd name="connsiteX31" fmla="*/ 3605415 w 4091190"/>
              <a:gd name="connsiteY31" fmla="*/ 1152525 h 2562225"/>
              <a:gd name="connsiteX32" fmla="*/ 3643515 w 4091190"/>
              <a:gd name="connsiteY32" fmla="*/ 1104900 h 2562225"/>
              <a:gd name="connsiteX33" fmla="*/ 3662565 w 4091190"/>
              <a:gd name="connsiteY33" fmla="*/ 1066800 h 2562225"/>
              <a:gd name="connsiteX34" fmla="*/ 3738765 w 4091190"/>
              <a:gd name="connsiteY34" fmla="*/ 981075 h 2562225"/>
              <a:gd name="connsiteX35" fmla="*/ 3776865 w 4091190"/>
              <a:gd name="connsiteY35" fmla="*/ 962025 h 2562225"/>
              <a:gd name="connsiteX36" fmla="*/ 3834015 w 4091190"/>
              <a:gd name="connsiteY36" fmla="*/ 895350 h 2562225"/>
              <a:gd name="connsiteX37" fmla="*/ 3853065 w 4091190"/>
              <a:gd name="connsiteY37" fmla="*/ 866775 h 2562225"/>
              <a:gd name="connsiteX38" fmla="*/ 3900690 w 4091190"/>
              <a:gd name="connsiteY38" fmla="*/ 838200 h 2562225"/>
              <a:gd name="connsiteX39" fmla="*/ 3938790 w 4091190"/>
              <a:gd name="connsiteY39" fmla="*/ 790575 h 2562225"/>
              <a:gd name="connsiteX40" fmla="*/ 3967365 w 4091190"/>
              <a:gd name="connsiteY40" fmla="*/ 742950 h 2562225"/>
              <a:gd name="connsiteX41" fmla="*/ 3986415 w 4091190"/>
              <a:gd name="connsiteY41" fmla="*/ 714375 h 2562225"/>
              <a:gd name="connsiteX42" fmla="*/ 4024515 w 4091190"/>
              <a:gd name="connsiteY42" fmla="*/ 647700 h 2562225"/>
              <a:gd name="connsiteX43" fmla="*/ 4034040 w 4091190"/>
              <a:gd name="connsiteY43" fmla="*/ 619125 h 2562225"/>
              <a:gd name="connsiteX44" fmla="*/ 4072140 w 4091190"/>
              <a:gd name="connsiteY44" fmla="*/ 561975 h 2562225"/>
              <a:gd name="connsiteX45" fmla="*/ 4081665 w 4091190"/>
              <a:gd name="connsiteY45" fmla="*/ 514350 h 2562225"/>
              <a:gd name="connsiteX46" fmla="*/ 4091190 w 4091190"/>
              <a:gd name="connsiteY46" fmla="*/ 485775 h 2562225"/>
              <a:gd name="connsiteX47" fmla="*/ 4081665 w 4091190"/>
              <a:gd name="connsiteY47" fmla="*/ 352425 h 2562225"/>
              <a:gd name="connsiteX48" fmla="*/ 4062615 w 4091190"/>
              <a:gd name="connsiteY48" fmla="*/ 314325 h 2562225"/>
              <a:gd name="connsiteX49" fmla="*/ 4024515 w 4091190"/>
              <a:gd name="connsiteY49" fmla="*/ 266700 h 2562225"/>
              <a:gd name="connsiteX50" fmla="*/ 3967365 w 4091190"/>
              <a:gd name="connsiteY50" fmla="*/ 238125 h 2562225"/>
              <a:gd name="connsiteX51" fmla="*/ 3919740 w 4091190"/>
              <a:gd name="connsiteY51" fmla="*/ 219075 h 2562225"/>
              <a:gd name="connsiteX52" fmla="*/ 3243465 w 4091190"/>
              <a:gd name="connsiteY52" fmla="*/ 228600 h 2562225"/>
              <a:gd name="connsiteX53" fmla="*/ 3157740 w 4091190"/>
              <a:gd name="connsiteY53" fmla="*/ 238125 h 2562225"/>
              <a:gd name="connsiteX54" fmla="*/ 2881515 w 4091190"/>
              <a:gd name="connsiteY54" fmla="*/ 219075 h 2562225"/>
              <a:gd name="connsiteX55" fmla="*/ 2824365 w 4091190"/>
              <a:gd name="connsiteY55" fmla="*/ 200025 h 2562225"/>
              <a:gd name="connsiteX56" fmla="*/ 2786265 w 4091190"/>
              <a:gd name="connsiteY56" fmla="*/ 180975 h 2562225"/>
              <a:gd name="connsiteX57" fmla="*/ 2748165 w 4091190"/>
              <a:gd name="connsiteY57" fmla="*/ 171450 h 2562225"/>
              <a:gd name="connsiteX58" fmla="*/ 2719590 w 4091190"/>
              <a:gd name="connsiteY58" fmla="*/ 161925 h 2562225"/>
              <a:gd name="connsiteX59" fmla="*/ 2671965 w 4091190"/>
              <a:gd name="connsiteY59" fmla="*/ 152400 h 2562225"/>
              <a:gd name="connsiteX60" fmla="*/ 2548140 w 4091190"/>
              <a:gd name="connsiteY60" fmla="*/ 114300 h 2562225"/>
              <a:gd name="connsiteX61" fmla="*/ 2500515 w 4091190"/>
              <a:gd name="connsiteY61" fmla="*/ 104775 h 2562225"/>
              <a:gd name="connsiteX62" fmla="*/ 2367165 w 4091190"/>
              <a:gd name="connsiteY62" fmla="*/ 66675 h 2562225"/>
              <a:gd name="connsiteX63" fmla="*/ 2290965 w 4091190"/>
              <a:gd name="connsiteY63" fmla="*/ 47625 h 2562225"/>
              <a:gd name="connsiteX64" fmla="*/ 2195715 w 4091190"/>
              <a:gd name="connsiteY64" fmla="*/ 19050 h 2562225"/>
              <a:gd name="connsiteX65" fmla="*/ 2100465 w 4091190"/>
              <a:gd name="connsiteY65" fmla="*/ 0 h 2562225"/>
              <a:gd name="connsiteX66" fmla="*/ 1728990 w 4091190"/>
              <a:gd name="connsiteY66" fmla="*/ 28575 h 2562225"/>
              <a:gd name="connsiteX67" fmla="*/ 1614690 w 4091190"/>
              <a:gd name="connsiteY67" fmla="*/ 123825 h 2562225"/>
              <a:gd name="connsiteX68" fmla="*/ 1500390 w 4091190"/>
              <a:gd name="connsiteY68" fmla="*/ 228600 h 2562225"/>
              <a:gd name="connsiteX69" fmla="*/ 1471815 w 4091190"/>
              <a:gd name="connsiteY69" fmla="*/ 285750 h 2562225"/>
              <a:gd name="connsiteX70" fmla="*/ 1433715 w 4091190"/>
              <a:gd name="connsiteY70" fmla="*/ 390525 h 2562225"/>
              <a:gd name="connsiteX71" fmla="*/ 1424190 w 4091190"/>
              <a:gd name="connsiteY71" fmla="*/ 438150 h 2562225"/>
              <a:gd name="connsiteX72" fmla="*/ 1367040 w 4091190"/>
              <a:gd name="connsiteY72" fmla="*/ 552450 h 2562225"/>
              <a:gd name="connsiteX73" fmla="*/ 1309890 w 4091190"/>
              <a:gd name="connsiteY73" fmla="*/ 685800 h 2562225"/>
              <a:gd name="connsiteX74" fmla="*/ 1224165 w 4091190"/>
              <a:gd name="connsiteY74" fmla="*/ 847725 h 2562225"/>
              <a:gd name="connsiteX75" fmla="*/ 1128915 w 4091190"/>
              <a:gd name="connsiteY75" fmla="*/ 952500 h 2562225"/>
              <a:gd name="connsiteX76" fmla="*/ 1062240 w 4091190"/>
              <a:gd name="connsiteY76" fmla="*/ 1009650 h 2562225"/>
              <a:gd name="connsiteX77" fmla="*/ 986040 w 4091190"/>
              <a:gd name="connsiteY77" fmla="*/ 1057275 h 2562225"/>
              <a:gd name="connsiteX78" fmla="*/ 824115 w 4091190"/>
              <a:gd name="connsiteY78" fmla="*/ 1181100 h 2562225"/>
              <a:gd name="connsiteX79" fmla="*/ 766965 w 4091190"/>
              <a:gd name="connsiteY79" fmla="*/ 1219200 h 2562225"/>
              <a:gd name="connsiteX80" fmla="*/ 614565 w 4091190"/>
              <a:gd name="connsiteY80" fmla="*/ 1295400 h 2562225"/>
              <a:gd name="connsiteX81" fmla="*/ 509790 w 4091190"/>
              <a:gd name="connsiteY81" fmla="*/ 1333500 h 2562225"/>
              <a:gd name="connsiteX82" fmla="*/ 443115 w 4091190"/>
              <a:gd name="connsiteY82" fmla="*/ 1371600 h 2562225"/>
              <a:gd name="connsiteX83" fmla="*/ 385965 w 4091190"/>
              <a:gd name="connsiteY83" fmla="*/ 1400175 h 2562225"/>
              <a:gd name="connsiteX84" fmla="*/ 319290 w 4091190"/>
              <a:gd name="connsiteY84" fmla="*/ 1466850 h 2562225"/>
              <a:gd name="connsiteX85" fmla="*/ 281190 w 4091190"/>
              <a:gd name="connsiteY85" fmla="*/ 1495425 h 2562225"/>
              <a:gd name="connsiteX86" fmla="*/ 176415 w 4091190"/>
              <a:gd name="connsiteY86" fmla="*/ 1600200 h 2562225"/>
              <a:gd name="connsiteX87" fmla="*/ 128790 w 4091190"/>
              <a:gd name="connsiteY87" fmla="*/ 1647825 h 2562225"/>
              <a:gd name="connsiteX88" fmla="*/ 100215 w 4091190"/>
              <a:gd name="connsiteY88" fmla="*/ 1695450 h 2562225"/>
              <a:gd name="connsiteX89" fmla="*/ 81165 w 4091190"/>
              <a:gd name="connsiteY89" fmla="*/ 1743075 h 2562225"/>
              <a:gd name="connsiteX90" fmla="*/ 62115 w 4091190"/>
              <a:gd name="connsiteY90" fmla="*/ 1781175 h 2562225"/>
              <a:gd name="connsiteX91" fmla="*/ 52590 w 4091190"/>
              <a:gd name="connsiteY91" fmla="*/ 1809750 h 2562225"/>
              <a:gd name="connsiteX92" fmla="*/ 24015 w 4091190"/>
              <a:gd name="connsiteY92" fmla="*/ 1885950 h 2562225"/>
              <a:gd name="connsiteX93" fmla="*/ 14490 w 4091190"/>
              <a:gd name="connsiteY93" fmla="*/ 2324100 h 2562225"/>
              <a:gd name="connsiteX94" fmla="*/ 52590 w 4091190"/>
              <a:gd name="connsiteY94" fmla="*/ 2400300 h 2562225"/>
              <a:gd name="connsiteX95" fmla="*/ 90690 w 4091190"/>
              <a:gd name="connsiteY95" fmla="*/ 2486025 h 2562225"/>
              <a:gd name="connsiteX0" fmla="*/ 86305 w 4086805"/>
              <a:gd name="connsiteY0" fmla="*/ 2486025 h 2562225"/>
              <a:gd name="connsiteX1" fmla="*/ 86305 w 4086805"/>
              <a:gd name="connsiteY1" fmla="*/ 2486025 h 2562225"/>
              <a:gd name="connsiteX2" fmla="*/ 210130 w 4086805"/>
              <a:gd name="connsiteY2" fmla="*/ 2524125 h 2562225"/>
              <a:gd name="connsiteX3" fmla="*/ 353005 w 4086805"/>
              <a:gd name="connsiteY3" fmla="*/ 2552700 h 2562225"/>
              <a:gd name="connsiteX4" fmla="*/ 391105 w 4086805"/>
              <a:gd name="connsiteY4" fmla="*/ 2562225 h 2562225"/>
              <a:gd name="connsiteX5" fmla="*/ 591130 w 4086805"/>
              <a:gd name="connsiteY5" fmla="*/ 2543175 h 2562225"/>
              <a:gd name="connsiteX6" fmla="*/ 648280 w 4086805"/>
              <a:gd name="connsiteY6" fmla="*/ 2533650 h 2562225"/>
              <a:gd name="connsiteX7" fmla="*/ 791155 w 4086805"/>
              <a:gd name="connsiteY7" fmla="*/ 2476500 h 2562225"/>
              <a:gd name="connsiteX8" fmla="*/ 867355 w 4086805"/>
              <a:gd name="connsiteY8" fmla="*/ 2438400 h 2562225"/>
              <a:gd name="connsiteX9" fmla="*/ 972130 w 4086805"/>
              <a:gd name="connsiteY9" fmla="*/ 2362200 h 2562225"/>
              <a:gd name="connsiteX10" fmla="*/ 1048330 w 4086805"/>
              <a:gd name="connsiteY10" fmla="*/ 2295525 h 2562225"/>
              <a:gd name="connsiteX11" fmla="*/ 1172155 w 4086805"/>
              <a:gd name="connsiteY11" fmla="*/ 2219325 h 2562225"/>
              <a:gd name="connsiteX12" fmla="*/ 1324555 w 4086805"/>
              <a:gd name="connsiteY12" fmla="*/ 2152650 h 2562225"/>
              <a:gd name="connsiteX13" fmla="*/ 1534105 w 4086805"/>
              <a:gd name="connsiteY13" fmla="*/ 2095500 h 2562225"/>
              <a:gd name="connsiteX14" fmla="*/ 1734130 w 4086805"/>
              <a:gd name="connsiteY14" fmla="*/ 2057400 h 2562225"/>
              <a:gd name="connsiteX15" fmla="*/ 1953205 w 4086805"/>
              <a:gd name="connsiteY15" fmla="*/ 2009775 h 2562225"/>
              <a:gd name="connsiteX16" fmla="*/ 2134180 w 4086805"/>
              <a:gd name="connsiteY16" fmla="*/ 1933575 h 2562225"/>
              <a:gd name="connsiteX17" fmla="*/ 2172280 w 4086805"/>
              <a:gd name="connsiteY17" fmla="*/ 1914525 h 2562225"/>
              <a:gd name="connsiteX18" fmla="*/ 2286580 w 4086805"/>
              <a:gd name="connsiteY18" fmla="*/ 1838325 h 2562225"/>
              <a:gd name="connsiteX19" fmla="*/ 2467555 w 4086805"/>
              <a:gd name="connsiteY19" fmla="*/ 1733550 h 2562225"/>
              <a:gd name="connsiteX20" fmla="*/ 2534230 w 4086805"/>
              <a:gd name="connsiteY20" fmla="*/ 1704975 h 2562225"/>
              <a:gd name="connsiteX21" fmla="*/ 2581855 w 4086805"/>
              <a:gd name="connsiteY21" fmla="*/ 1685925 h 2562225"/>
              <a:gd name="connsiteX22" fmla="*/ 2619955 w 4086805"/>
              <a:gd name="connsiteY22" fmla="*/ 1666875 h 2562225"/>
              <a:gd name="connsiteX23" fmla="*/ 2696155 w 4086805"/>
              <a:gd name="connsiteY23" fmla="*/ 1647825 h 2562225"/>
              <a:gd name="connsiteX24" fmla="*/ 2800930 w 4086805"/>
              <a:gd name="connsiteY24" fmla="*/ 1600200 h 2562225"/>
              <a:gd name="connsiteX25" fmla="*/ 2858080 w 4086805"/>
              <a:gd name="connsiteY25" fmla="*/ 1571625 h 2562225"/>
              <a:gd name="connsiteX26" fmla="*/ 3020005 w 4086805"/>
              <a:gd name="connsiteY26" fmla="*/ 1524000 h 2562225"/>
              <a:gd name="connsiteX27" fmla="*/ 3229555 w 4086805"/>
              <a:gd name="connsiteY27" fmla="*/ 1466850 h 2562225"/>
              <a:gd name="connsiteX28" fmla="*/ 3305755 w 4086805"/>
              <a:gd name="connsiteY28" fmla="*/ 1438275 h 2562225"/>
              <a:gd name="connsiteX29" fmla="*/ 3362905 w 4086805"/>
              <a:gd name="connsiteY29" fmla="*/ 1409700 h 2562225"/>
              <a:gd name="connsiteX30" fmla="*/ 3420055 w 4086805"/>
              <a:gd name="connsiteY30" fmla="*/ 1362075 h 2562225"/>
              <a:gd name="connsiteX31" fmla="*/ 3601030 w 4086805"/>
              <a:gd name="connsiteY31" fmla="*/ 1152525 h 2562225"/>
              <a:gd name="connsiteX32" fmla="*/ 3639130 w 4086805"/>
              <a:gd name="connsiteY32" fmla="*/ 1104900 h 2562225"/>
              <a:gd name="connsiteX33" fmla="*/ 3658180 w 4086805"/>
              <a:gd name="connsiteY33" fmla="*/ 1066800 h 2562225"/>
              <a:gd name="connsiteX34" fmla="*/ 3734380 w 4086805"/>
              <a:gd name="connsiteY34" fmla="*/ 981075 h 2562225"/>
              <a:gd name="connsiteX35" fmla="*/ 3772480 w 4086805"/>
              <a:gd name="connsiteY35" fmla="*/ 962025 h 2562225"/>
              <a:gd name="connsiteX36" fmla="*/ 3829630 w 4086805"/>
              <a:gd name="connsiteY36" fmla="*/ 895350 h 2562225"/>
              <a:gd name="connsiteX37" fmla="*/ 3848680 w 4086805"/>
              <a:gd name="connsiteY37" fmla="*/ 866775 h 2562225"/>
              <a:gd name="connsiteX38" fmla="*/ 3896305 w 4086805"/>
              <a:gd name="connsiteY38" fmla="*/ 838200 h 2562225"/>
              <a:gd name="connsiteX39" fmla="*/ 3934405 w 4086805"/>
              <a:gd name="connsiteY39" fmla="*/ 790575 h 2562225"/>
              <a:gd name="connsiteX40" fmla="*/ 3962980 w 4086805"/>
              <a:gd name="connsiteY40" fmla="*/ 742950 h 2562225"/>
              <a:gd name="connsiteX41" fmla="*/ 3982030 w 4086805"/>
              <a:gd name="connsiteY41" fmla="*/ 714375 h 2562225"/>
              <a:gd name="connsiteX42" fmla="*/ 4020130 w 4086805"/>
              <a:gd name="connsiteY42" fmla="*/ 647700 h 2562225"/>
              <a:gd name="connsiteX43" fmla="*/ 4029655 w 4086805"/>
              <a:gd name="connsiteY43" fmla="*/ 619125 h 2562225"/>
              <a:gd name="connsiteX44" fmla="*/ 4067755 w 4086805"/>
              <a:gd name="connsiteY44" fmla="*/ 561975 h 2562225"/>
              <a:gd name="connsiteX45" fmla="*/ 4077280 w 4086805"/>
              <a:gd name="connsiteY45" fmla="*/ 514350 h 2562225"/>
              <a:gd name="connsiteX46" fmla="*/ 4086805 w 4086805"/>
              <a:gd name="connsiteY46" fmla="*/ 485775 h 2562225"/>
              <a:gd name="connsiteX47" fmla="*/ 4077280 w 4086805"/>
              <a:gd name="connsiteY47" fmla="*/ 352425 h 2562225"/>
              <a:gd name="connsiteX48" fmla="*/ 4058230 w 4086805"/>
              <a:gd name="connsiteY48" fmla="*/ 314325 h 2562225"/>
              <a:gd name="connsiteX49" fmla="*/ 4020130 w 4086805"/>
              <a:gd name="connsiteY49" fmla="*/ 266700 h 2562225"/>
              <a:gd name="connsiteX50" fmla="*/ 3962980 w 4086805"/>
              <a:gd name="connsiteY50" fmla="*/ 238125 h 2562225"/>
              <a:gd name="connsiteX51" fmla="*/ 3915355 w 4086805"/>
              <a:gd name="connsiteY51" fmla="*/ 219075 h 2562225"/>
              <a:gd name="connsiteX52" fmla="*/ 3239080 w 4086805"/>
              <a:gd name="connsiteY52" fmla="*/ 228600 h 2562225"/>
              <a:gd name="connsiteX53" fmla="*/ 3153355 w 4086805"/>
              <a:gd name="connsiteY53" fmla="*/ 238125 h 2562225"/>
              <a:gd name="connsiteX54" fmla="*/ 2877130 w 4086805"/>
              <a:gd name="connsiteY54" fmla="*/ 219075 h 2562225"/>
              <a:gd name="connsiteX55" fmla="*/ 2819980 w 4086805"/>
              <a:gd name="connsiteY55" fmla="*/ 200025 h 2562225"/>
              <a:gd name="connsiteX56" fmla="*/ 2781880 w 4086805"/>
              <a:gd name="connsiteY56" fmla="*/ 180975 h 2562225"/>
              <a:gd name="connsiteX57" fmla="*/ 2743780 w 4086805"/>
              <a:gd name="connsiteY57" fmla="*/ 171450 h 2562225"/>
              <a:gd name="connsiteX58" fmla="*/ 2715205 w 4086805"/>
              <a:gd name="connsiteY58" fmla="*/ 161925 h 2562225"/>
              <a:gd name="connsiteX59" fmla="*/ 2667580 w 4086805"/>
              <a:gd name="connsiteY59" fmla="*/ 152400 h 2562225"/>
              <a:gd name="connsiteX60" fmla="*/ 2543755 w 4086805"/>
              <a:gd name="connsiteY60" fmla="*/ 114300 h 2562225"/>
              <a:gd name="connsiteX61" fmla="*/ 2496130 w 4086805"/>
              <a:gd name="connsiteY61" fmla="*/ 104775 h 2562225"/>
              <a:gd name="connsiteX62" fmla="*/ 2362780 w 4086805"/>
              <a:gd name="connsiteY62" fmla="*/ 66675 h 2562225"/>
              <a:gd name="connsiteX63" fmla="*/ 2286580 w 4086805"/>
              <a:gd name="connsiteY63" fmla="*/ 47625 h 2562225"/>
              <a:gd name="connsiteX64" fmla="*/ 2191330 w 4086805"/>
              <a:gd name="connsiteY64" fmla="*/ 19050 h 2562225"/>
              <a:gd name="connsiteX65" fmla="*/ 2096080 w 4086805"/>
              <a:gd name="connsiteY65" fmla="*/ 0 h 2562225"/>
              <a:gd name="connsiteX66" fmla="*/ 1724605 w 4086805"/>
              <a:gd name="connsiteY66" fmla="*/ 28575 h 2562225"/>
              <a:gd name="connsiteX67" fmla="*/ 1610305 w 4086805"/>
              <a:gd name="connsiteY67" fmla="*/ 123825 h 2562225"/>
              <a:gd name="connsiteX68" fmla="*/ 1496005 w 4086805"/>
              <a:gd name="connsiteY68" fmla="*/ 228600 h 2562225"/>
              <a:gd name="connsiteX69" fmla="*/ 1467430 w 4086805"/>
              <a:gd name="connsiteY69" fmla="*/ 285750 h 2562225"/>
              <a:gd name="connsiteX70" fmla="*/ 1429330 w 4086805"/>
              <a:gd name="connsiteY70" fmla="*/ 390525 h 2562225"/>
              <a:gd name="connsiteX71" fmla="*/ 1419805 w 4086805"/>
              <a:gd name="connsiteY71" fmla="*/ 438150 h 2562225"/>
              <a:gd name="connsiteX72" fmla="*/ 1362655 w 4086805"/>
              <a:gd name="connsiteY72" fmla="*/ 552450 h 2562225"/>
              <a:gd name="connsiteX73" fmla="*/ 1305505 w 4086805"/>
              <a:gd name="connsiteY73" fmla="*/ 685800 h 2562225"/>
              <a:gd name="connsiteX74" fmla="*/ 1219780 w 4086805"/>
              <a:gd name="connsiteY74" fmla="*/ 847725 h 2562225"/>
              <a:gd name="connsiteX75" fmla="*/ 1124530 w 4086805"/>
              <a:gd name="connsiteY75" fmla="*/ 952500 h 2562225"/>
              <a:gd name="connsiteX76" fmla="*/ 1057855 w 4086805"/>
              <a:gd name="connsiteY76" fmla="*/ 1009650 h 2562225"/>
              <a:gd name="connsiteX77" fmla="*/ 981655 w 4086805"/>
              <a:gd name="connsiteY77" fmla="*/ 1057275 h 2562225"/>
              <a:gd name="connsiteX78" fmla="*/ 819730 w 4086805"/>
              <a:gd name="connsiteY78" fmla="*/ 1181100 h 2562225"/>
              <a:gd name="connsiteX79" fmla="*/ 762580 w 4086805"/>
              <a:gd name="connsiteY79" fmla="*/ 1219200 h 2562225"/>
              <a:gd name="connsiteX80" fmla="*/ 610180 w 4086805"/>
              <a:gd name="connsiteY80" fmla="*/ 1295400 h 2562225"/>
              <a:gd name="connsiteX81" fmla="*/ 505405 w 4086805"/>
              <a:gd name="connsiteY81" fmla="*/ 1333500 h 2562225"/>
              <a:gd name="connsiteX82" fmla="*/ 438730 w 4086805"/>
              <a:gd name="connsiteY82" fmla="*/ 1371600 h 2562225"/>
              <a:gd name="connsiteX83" fmla="*/ 381580 w 4086805"/>
              <a:gd name="connsiteY83" fmla="*/ 1400175 h 2562225"/>
              <a:gd name="connsiteX84" fmla="*/ 314905 w 4086805"/>
              <a:gd name="connsiteY84" fmla="*/ 1466850 h 2562225"/>
              <a:gd name="connsiteX85" fmla="*/ 276805 w 4086805"/>
              <a:gd name="connsiteY85" fmla="*/ 1495425 h 2562225"/>
              <a:gd name="connsiteX86" fmla="*/ 172030 w 4086805"/>
              <a:gd name="connsiteY86" fmla="*/ 1600200 h 2562225"/>
              <a:gd name="connsiteX87" fmla="*/ 124405 w 4086805"/>
              <a:gd name="connsiteY87" fmla="*/ 1647825 h 2562225"/>
              <a:gd name="connsiteX88" fmla="*/ 95830 w 4086805"/>
              <a:gd name="connsiteY88" fmla="*/ 1695450 h 2562225"/>
              <a:gd name="connsiteX89" fmla="*/ 76780 w 4086805"/>
              <a:gd name="connsiteY89" fmla="*/ 1743075 h 2562225"/>
              <a:gd name="connsiteX90" fmla="*/ 57730 w 4086805"/>
              <a:gd name="connsiteY90" fmla="*/ 1781175 h 2562225"/>
              <a:gd name="connsiteX91" fmla="*/ 48205 w 4086805"/>
              <a:gd name="connsiteY91" fmla="*/ 1809750 h 2562225"/>
              <a:gd name="connsiteX92" fmla="*/ 19630 w 4086805"/>
              <a:gd name="connsiteY92" fmla="*/ 1885950 h 2562225"/>
              <a:gd name="connsiteX93" fmla="*/ 10105 w 4086805"/>
              <a:gd name="connsiteY93" fmla="*/ 2324100 h 2562225"/>
              <a:gd name="connsiteX94" fmla="*/ 86305 w 4086805"/>
              <a:gd name="connsiteY94" fmla="*/ 2486025 h 2562225"/>
              <a:gd name="connsiteX0" fmla="*/ 80561 w 4081061"/>
              <a:gd name="connsiteY0" fmla="*/ 2486025 h 2562225"/>
              <a:gd name="connsiteX1" fmla="*/ 80561 w 4081061"/>
              <a:gd name="connsiteY1" fmla="*/ 2486025 h 2562225"/>
              <a:gd name="connsiteX2" fmla="*/ 204386 w 4081061"/>
              <a:gd name="connsiteY2" fmla="*/ 2524125 h 2562225"/>
              <a:gd name="connsiteX3" fmla="*/ 347261 w 4081061"/>
              <a:gd name="connsiteY3" fmla="*/ 2552700 h 2562225"/>
              <a:gd name="connsiteX4" fmla="*/ 385361 w 4081061"/>
              <a:gd name="connsiteY4" fmla="*/ 2562225 h 2562225"/>
              <a:gd name="connsiteX5" fmla="*/ 585386 w 4081061"/>
              <a:gd name="connsiteY5" fmla="*/ 2543175 h 2562225"/>
              <a:gd name="connsiteX6" fmla="*/ 642536 w 4081061"/>
              <a:gd name="connsiteY6" fmla="*/ 2533650 h 2562225"/>
              <a:gd name="connsiteX7" fmla="*/ 785411 w 4081061"/>
              <a:gd name="connsiteY7" fmla="*/ 2476500 h 2562225"/>
              <a:gd name="connsiteX8" fmla="*/ 861611 w 4081061"/>
              <a:gd name="connsiteY8" fmla="*/ 2438400 h 2562225"/>
              <a:gd name="connsiteX9" fmla="*/ 966386 w 4081061"/>
              <a:gd name="connsiteY9" fmla="*/ 2362200 h 2562225"/>
              <a:gd name="connsiteX10" fmla="*/ 1042586 w 4081061"/>
              <a:gd name="connsiteY10" fmla="*/ 2295525 h 2562225"/>
              <a:gd name="connsiteX11" fmla="*/ 1166411 w 4081061"/>
              <a:gd name="connsiteY11" fmla="*/ 2219325 h 2562225"/>
              <a:gd name="connsiteX12" fmla="*/ 1318811 w 4081061"/>
              <a:gd name="connsiteY12" fmla="*/ 2152650 h 2562225"/>
              <a:gd name="connsiteX13" fmla="*/ 1528361 w 4081061"/>
              <a:gd name="connsiteY13" fmla="*/ 2095500 h 2562225"/>
              <a:gd name="connsiteX14" fmla="*/ 1728386 w 4081061"/>
              <a:gd name="connsiteY14" fmla="*/ 2057400 h 2562225"/>
              <a:gd name="connsiteX15" fmla="*/ 1947461 w 4081061"/>
              <a:gd name="connsiteY15" fmla="*/ 2009775 h 2562225"/>
              <a:gd name="connsiteX16" fmla="*/ 2128436 w 4081061"/>
              <a:gd name="connsiteY16" fmla="*/ 1933575 h 2562225"/>
              <a:gd name="connsiteX17" fmla="*/ 2166536 w 4081061"/>
              <a:gd name="connsiteY17" fmla="*/ 1914525 h 2562225"/>
              <a:gd name="connsiteX18" fmla="*/ 2280836 w 4081061"/>
              <a:gd name="connsiteY18" fmla="*/ 1838325 h 2562225"/>
              <a:gd name="connsiteX19" fmla="*/ 2461811 w 4081061"/>
              <a:gd name="connsiteY19" fmla="*/ 1733550 h 2562225"/>
              <a:gd name="connsiteX20" fmla="*/ 2528486 w 4081061"/>
              <a:gd name="connsiteY20" fmla="*/ 1704975 h 2562225"/>
              <a:gd name="connsiteX21" fmla="*/ 2576111 w 4081061"/>
              <a:gd name="connsiteY21" fmla="*/ 1685925 h 2562225"/>
              <a:gd name="connsiteX22" fmla="*/ 2614211 w 4081061"/>
              <a:gd name="connsiteY22" fmla="*/ 1666875 h 2562225"/>
              <a:gd name="connsiteX23" fmla="*/ 2690411 w 4081061"/>
              <a:gd name="connsiteY23" fmla="*/ 1647825 h 2562225"/>
              <a:gd name="connsiteX24" fmla="*/ 2795186 w 4081061"/>
              <a:gd name="connsiteY24" fmla="*/ 1600200 h 2562225"/>
              <a:gd name="connsiteX25" fmla="*/ 2852336 w 4081061"/>
              <a:gd name="connsiteY25" fmla="*/ 1571625 h 2562225"/>
              <a:gd name="connsiteX26" fmla="*/ 3014261 w 4081061"/>
              <a:gd name="connsiteY26" fmla="*/ 1524000 h 2562225"/>
              <a:gd name="connsiteX27" fmla="*/ 3223811 w 4081061"/>
              <a:gd name="connsiteY27" fmla="*/ 1466850 h 2562225"/>
              <a:gd name="connsiteX28" fmla="*/ 3300011 w 4081061"/>
              <a:gd name="connsiteY28" fmla="*/ 1438275 h 2562225"/>
              <a:gd name="connsiteX29" fmla="*/ 3357161 w 4081061"/>
              <a:gd name="connsiteY29" fmla="*/ 1409700 h 2562225"/>
              <a:gd name="connsiteX30" fmla="*/ 3414311 w 4081061"/>
              <a:gd name="connsiteY30" fmla="*/ 1362075 h 2562225"/>
              <a:gd name="connsiteX31" fmla="*/ 3595286 w 4081061"/>
              <a:gd name="connsiteY31" fmla="*/ 1152525 h 2562225"/>
              <a:gd name="connsiteX32" fmla="*/ 3633386 w 4081061"/>
              <a:gd name="connsiteY32" fmla="*/ 1104900 h 2562225"/>
              <a:gd name="connsiteX33" fmla="*/ 3652436 w 4081061"/>
              <a:gd name="connsiteY33" fmla="*/ 1066800 h 2562225"/>
              <a:gd name="connsiteX34" fmla="*/ 3728636 w 4081061"/>
              <a:gd name="connsiteY34" fmla="*/ 981075 h 2562225"/>
              <a:gd name="connsiteX35" fmla="*/ 3766736 w 4081061"/>
              <a:gd name="connsiteY35" fmla="*/ 962025 h 2562225"/>
              <a:gd name="connsiteX36" fmla="*/ 3823886 w 4081061"/>
              <a:gd name="connsiteY36" fmla="*/ 895350 h 2562225"/>
              <a:gd name="connsiteX37" fmla="*/ 3842936 w 4081061"/>
              <a:gd name="connsiteY37" fmla="*/ 866775 h 2562225"/>
              <a:gd name="connsiteX38" fmla="*/ 3890561 w 4081061"/>
              <a:gd name="connsiteY38" fmla="*/ 838200 h 2562225"/>
              <a:gd name="connsiteX39" fmla="*/ 3928661 w 4081061"/>
              <a:gd name="connsiteY39" fmla="*/ 790575 h 2562225"/>
              <a:gd name="connsiteX40" fmla="*/ 3957236 w 4081061"/>
              <a:gd name="connsiteY40" fmla="*/ 742950 h 2562225"/>
              <a:gd name="connsiteX41" fmla="*/ 3976286 w 4081061"/>
              <a:gd name="connsiteY41" fmla="*/ 714375 h 2562225"/>
              <a:gd name="connsiteX42" fmla="*/ 4014386 w 4081061"/>
              <a:gd name="connsiteY42" fmla="*/ 647700 h 2562225"/>
              <a:gd name="connsiteX43" fmla="*/ 4023911 w 4081061"/>
              <a:gd name="connsiteY43" fmla="*/ 619125 h 2562225"/>
              <a:gd name="connsiteX44" fmla="*/ 4062011 w 4081061"/>
              <a:gd name="connsiteY44" fmla="*/ 561975 h 2562225"/>
              <a:gd name="connsiteX45" fmla="*/ 4071536 w 4081061"/>
              <a:gd name="connsiteY45" fmla="*/ 514350 h 2562225"/>
              <a:gd name="connsiteX46" fmla="*/ 4081061 w 4081061"/>
              <a:gd name="connsiteY46" fmla="*/ 485775 h 2562225"/>
              <a:gd name="connsiteX47" fmla="*/ 4071536 w 4081061"/>
              <a:gd name="connsiteY47" fmla="*/ 352425 h 2562225"/>
              <a:gd name="connsiteX48" fmla="*/ 4052486 w 4081061"/>
              <a:gd name="connsiteY48" fmla="*/ 314325 h 2562225"/>
              <a:gd name="connsiteX49" fmla="*/ 4014386 w 4081061"/>
              <a:gd name="connsiteY49" fmla="*/ 266700 h 2562225"/>
              <a:gd name="connsiteX50" fmla="*/ 3957236 w 4081061"/>
              <a:gd name="connsiteY50" fmla="*/ 238125 h 2562225"/>
              <a:gd name="connsiteX51" fmla="*/ 3909611 w 4081061"/>
              <a:gd name="connsiteY51" fmla="*/ 219075 h 2562225"/>
              <a:gd name="connsiteX52" fmla="*/ 3233336 w 4081061"/>
              <a:gd name="connsiteY52" fmla="*/ 228600 h 2562225"/>
              <a:gd name="connsiteX53" fmla="*/ 3147611 w 4081061"/>
              <a:gd name="connsiteY53" fmla="*/ 238125 h 2562225"/>
              <a:gd name="connsiteX54" fmla="*/ 2871386 w 4081061"/>
              <a:gd name="connsiteY54" fmla="*/ 219075 h 2562225"/>
              <a:gd name="connsiteX55" fmla="*/ 2814236 w 4081061"/>
              <a:gd name="connsiteY55" fmla="*/ 200025 h 2562225"/>
              <a:gd name="connsiteX56" fmla="*/ 2776136 w 4081061"/>
              <a:gd name="connsiteY56" fmla="*/ 180975 h 2562225"/>
              <a:gd name="connsiteX57" fmla="*/ 2738036 w 4081061"/>
              <a:gd name="connsiteY57" fmla="*/ 171450 h 2562225"/>
              <a:gd name="connsiteX58" fmla="*/ 2709461 w 4081061"/>
              <a:gd name="connsiteY58" fmla="*/ 161925 h 2562225"/>
              <a:gd name="connsiteX59" fmla="*/ 2661836 w 4081061"/>
              <a:gd name="connsiteY59" fmla="*/ 152400 h 2562225"/>
              <a:gd name="connsiteX60" fmla="*/ 2538011 w 4081061"/>
              <a:gd name="connsiteY60" fmla="*/ 114300 h 2562225"/>
              <a:gd name="connsiteX61" fmla="*/ 2490386 w 4081061"/>
              <a:gd name="connsiteY61" fmla="*/ 104775 h 2562225"/>
              <a:gd name="connsiteX62" fmla="*/ 2357036 w 4081061"/>
              <a:gd name="connsiteY62" fmla="*/ 66675 h 2562225"/>
              <a:gd name="connsiteX63" fmla="*/ 2280836 w 4081061"/>
              <a:gd name="connsiteY63" fmla="*/ 47625 h 2562225"/>
              <a:gd name="connsiteX64" fmla="*/ 2185586 w 4081061"/>
              <a:gd name="connsiteY64" fmla="*/ 19050 h 2562225"/>
              <a:gd name="connsiteX65" fmla="*/ 2090336 w 4081061"/>
              <a:gd name="connsiteY65" fmla="*/ 0 h 2562225"/>
              <a:gd name="connsiteX66" fmla="*/ 1718861 w 4081061"/>
              <a:gd name="connsiteY66" fmla="*/ 28575 h 2562225"/>
              <a:gd name="connsiteX67" fmla="*/ 1604561 w 4081061"/>
              <a:gd name="connsiteY67" fmla="*/ 123825 h 2562225"/>
              <a:gd name="connsiteX68" fmla="*/ 1490261 w 4081061"/>
              <a:gd name="connsiteY68" fmla="*/ 228600 h 2562225"/>
              <a:gd name="connsiteX69" fmla="*/ 1461686 w 4081061"/>
              <a:gd name="connsiteY69" fmla="*/ 285750 h 2562225"/>
              <a:gd name="connsiteX70" fmla="*/ 1423586 w 4081061"/>
              <a:gd name="connsiteY70" fmla="*/ 390525 h 2562225"/>
              <a:gd name="connsiteX71" fmla="*/ 1414061 w 4081061"/>
              <a:gd name="connsiteY71" fmla="*/ 438150 h 2562225"/>
              <a:gd name="connsiteX72" fmla="*/ 1356911 w 4081061"/>
              <a:gd name="connsiteY72" fmla="*/ 552450 h 2562225"/>
              <a:gd name="connsiteX73" fmla="*/ 1299761 w 4081061"/>
              <a:gd name="connsiteY73" fmla="*/ 685800 h 2562225"/>
              <a:gd name="connsiteX74" fmla="*/ 1214036 w 4081061"/>
              <a:gd name="connsiteY74" fmla="*/ 847725 h 2562225"/>
              <a:gd name="connsiteX75" fmla="*/ 1118786 w 4081061"/>
              <a:gd name="connsiteY75" fmla="*/ 952500 h 2562225"/>
              <a:gd name="connsiteX76" fmla="*/ 1052111 w 4081061"/>
              <a:gd name="connsiteY76" fmla="*/ 1009650 h 2562225"/>
              <a:gd name="connsiteX77" fmla="*/ 975911 w 4081061"/>
              <a:gd name="connsiteY77" fmla="*/ 1057275 h 2562225"/>
              <a:gd name="connsiteX78" fmla="*/ 813986 w 4081061"/>
              <a:gd name="connsiteY78" fmla="*/ 1181100 h 2562225"/>
              <a:gd name="connsiteX79" fmla="*/ 756836 w 4081061"/>
              <a:gd name="connsiteY79" fmla="*/ 1219200 h 2562225"/>
              <a:gd name="connsiteX80" fmla="*/ 604436 w 4081061"/>
              <a:gd name="connsiteY80" fmla="*/ 1295400 h 2562225"/>
              <a:gd name="connsiteX81" fmla="*/ 499661 w 4081061"/>
              <a:gd name="connsiteY81" fmla="*/ 1333500 h 2562225"/>
              <a:gd name="connsiteX82" fmla="*/ 432986 w 4081061"/>
              <a:gd name="connsiteY82" fmla="*/ 1371600 h 2562225"/>
              <a:gd name="connsiteX83" fmla="*/ 375836 w 4081061"/>
              <a:gd name="connsiteY83" fmla="*/ 1400175 h 2562225"/>
              <a:gd name="connsiteX84" fmla="*/ 309161 w 4081061"/>
              <a:gd name="connsiteY84" fmla="*/ 1466850 h 2562225"/>
              <a:gd name="connsiteX85" fmla="*/ 271061 w 4081061"/>
              <a:gd name="connsiteY85" fmla="*/ 1495425 h 2562225"/>
              <a:gd name="connsiteX86" fmla="*/ 166286 w 4081061"/>
              <a:gd name="connsiteY86" fmla="*/ 1600200 h 2562225"/>
              <a:gd name="connsiteX87" fmla="*/ 118661 w 4081061"/>
              <a:gd name="connsiteY87" fmla="*/ 1647825 h 2562225"/>
              <a:gd name="connsiteX88" fmla="*/ 90086 w 4081061"/>
              <a:gd name="connsiteY88" fmla="*/ 1695450 h 2562225"/>
              <a:gd name="connsiteX89" fmla="*/ 71036 w 4081061"/>
              <a:gd name="connsiteY89" fmla="*/ 1743075 h 2562225"/>
              <a:gd name="connsiteX90" fmla="*/ 51986 w 4081061"/>
              <a:gd name="connsiteY90" fmla="*/ 1781175 h 2562225"/>
              <a:gd name="connsiteX91" fmla="*/ 13886 w 4081061"/>
              <a:gd name="connsiteY91" fmla="*/ 1885950 h 2562225"/>
              <a:gd name="connsiteX92" fmla="*/ 4361 w 4081061"/>
              <a:gd name="connsiteY92" fmla="*/ 2324100 h 2562225"/>
              <a:gd name="connsiteX93" fmla="*/ 80561 w 4081061"/>
              <a:gd name="connsiteY93" fmla="*/ 2486025 h 2562225"/>
              <a:gd name="connsiteX0" fmla="*/ 81153 w 4081653"/>
              <a:gd name="connsiteY0" fmla="*/ 2486025 h 2562225"/>
              <a:gd name="connsiteX1" fmla="*/ 81153 w 4081653"/>
              <a:gd name="connsiteY1" fmla="*/ 2486025 h 2562225"/>
              <a:gd name="connsiteX2" fmla="*/ 204978 w 4081653"/>
              <a:gd name="connsiteY2" fmla="*/ 2524125 h 2562225"/>
              <a:gd name="connsiteX3" fmla="*/ 347853 w 4081653"/>
              <a:gd name="connsiteY3" fmla="*/ 2552700 h 2562225"/>
              <a:gd name="connsiteX4" fmla="*/ 385953 w 4081653"/>
              <a:gd name="connsiteY4" fmla="*/ 2562225 h 2562225"/>
              <a:gd name="connsiteX5" fmla="*/ 585978 w 4081653"/>
              <a:gd name="connsiteY5" fmla="*/ 2543175 h 2562225"/>
              <a:gd name="connsiteX6" fmla="*/ 643128 w 4081653"/>
              <a:gd name="connsiteY6" fmla="*/ 2533650 h 2562225"/>
              <a:gd name="connsiteX7" fmla="*/ 786003 w 4081653"/>
              <a:gd name="connsiteY7" fmla="*/ 2476500 h 2562225"/>
              <a:gd name="connsiteX8" fmla="*/ 862203 w 4081653"/>
              <a:gd name="connsiteY8" fmla="*/ 2438400 h 2562225"/>
              <a:gd name="connsiteX9" fmla="*/ 966978 w 4081653"/>
              <a:gd name="connsiteY9" fmla="*/ 2362200 h 2562225"/>
              <a:gd name="connsiteX10" fmla="*/ 1043178 w 4081653"/>
              <a:gd name="connsiteY10" fmla="*/ 2295525 h 2562225"/>
              <a:gd name="connsiteX11" fmla="*/ 1167003 w 4081653"/>
              <a:gd name="connsiteY11" fmla="*/ 2219325 h 2562225"/>
              <a:gd name="connsiteX12" fmla="*/ 1319403 w 4081653"/>
              <a:gd name="connsiteY12" fmla="*/ 2152650 h 2562225"/>
              <a:gd name="connsiteX13" fmla="*/ 1528953 w 4081653"/>
              <a:gd name="connsiteY13" fmla="*/ 2095500 h 2562225"/>
              <a:gd name="connsiteX14" fmla="*/ 1728978 w 4081653"/>
              <a:gd name="connsiteY14" fmla="*/ 2057400 h 2562225"/>
              <a:gd name="connsiteX15" fmla="*/ 1948053 w 4081653"/>
              <a:gd name="connsiteY15" fmla="*/ 2009775 h 2562225"/>
              <a:gd name="connsiteX16" fmla="*/ 2129028 w 4081653"/>
              <a:gd name="connsiteY16" fmla="*/ 1933575 h 2562225"/>
              <a:gd name="connsiteX17" fmla="*/ 2167128 w 4081653"/>
              <a:gd name="connsiteY17" fmla="*/ 1914525 h 2562225"/>
              <a:gd name="connsiteX18" fmla="*/ 2281428 w 4081653"/>
              <a:gd name="connsiteY18" fmla="*/ 1838325 h 2562225"/>
              <a:gd name="connsiteX19" fmla="*/ 2462403 w 4081653"/>
              <a:gd name="connsiteY19" fmla="*/ 1733550 h 2562225"/>
              <a:gd name="connsiteX20" fmla="*/ 2529078 w 4081653"/>
              <a:gd name="connsiteY20" fmla="*/ 1704975 h 2562225"/>
              <a:gd name="connsiteX21" fmla="*/ 2576703 w 4081653"/>
              <a:gd name="connsiteY21" fmla="*/ 1685925 h 2562225"/>
              <a:gd name="connsiteX22" fmla="*/ 2614803 w 4081653"/>
              <a:gd name="connsiteY22" fmla="*/ 1666875 h 2562225"/>
              <a:gd name="connsiteX23" fmla="*/ 2691003 w 4081653"/>
              <a:gd name="connsiteY23" fmla="*/ 1647825 h 2562225"/>
              <a:gd name="connsiteX24" fmla="*/ 2795778 w 4081653"/>
              <a:gd name="connsiteY24" fmla="*/ 1600200 h 2562225"/>
              <a:gd name="connsiteX25" fmla="*/ 2852928 w 4081653"/>
              <a:gd name="connsiteY25" fmla="*/ 1571625 h 2562225"/>
              <a:gd name="connsiteX26" fmla="*/ 3014853 w 4081653"/>
              <a:gd name="connsiteY26" fmla="*/ 1524000 h 2562225"/>
              <a:gd name="connsiteX27" fmla="*/ 3224403 w 4081653"/>
              <a:gd name="connsiteY27" fmla="*/ 1466850 h 2562225"/>
              <a:gd name="connsiteX28" fmla="*/ 3300603 w 4081653"/>
              <a:gd name="connsiteY28" fmla="*/ 1438275 h 2562225"/>
              <a:gd name="connsiteX29" fmla="*/ 3357753 w 4081653"/>
              <a:gd name="connsiteY29" fmla="*/ 1409700 h 2562225"/>
              <a:gd name="connsiteX30" fmla="*/ 3414903 w 4081653"/>
              <a:gd name="connsiteY30" fmla="*/ 1362075 h 2562225"/>
              <a:gd name="connsiteX31" fmla="*/ 3595878 w 4081653"/>
              <a:gd name="connsiteY31" fmla="*/ 1152525 h 2562225"/>
              <a:gd name="connsiteX32" fmla="*/ 3633978 w 4081653"/>
              <a:gd name="connsiteY32" fmla="*/ 1104900 h 2562225"/>
              <a:gd name="connsiteX33" fmla="*/ 3653028 w 4081653"/>
              <a:gd name="connsiteY33" fmla="*/ 1066800 h 2562225"/>
              <a:gd name="connsiteX34" fmla="*/ 3729228 w 4081653"/>
              <a:gd name="connsiteY34" fmla="*/ 981075 h 2562225"/>
              <a:gd name="connsiteX35" fmla="*/ 3767328 w 4081653"/>
              <a:gd name="connsiteY35" fmla="*/ 962025 h 2562225"/>
              <a:gd name="connsiteX36" fmla="*/ 3824478 w 4081653"/>
              <a:gd name="connsiteY36" fmla="*/ 895350 h 2562225"/>
              <a:gd name="connsiteX37" fmla="*/ 3843528 w 4081653"/>
              <a:gd name="connsiteY37" fmla="*/ 866775 h 2562225"/>
              <a:gd name="connsiteX38" fmla="*/ 3891153 w 4081653"/>
              <a:gd name="connsiteY38" fmla="*/ 838200 h 2562225"/>
              <a:gd name="connsiteX39" fmla="*/ 3929253 w 4081653"/>
              <a:gd name="connsiteY39" fmla="*/ 790575 h 2562225"/>
              <a:gd name="connsiteX40" fmla="*/ 3957828 w 4081653"/>
              <a:gd name="connsiteY40" fmla="*/ 742950 h 2562225"/>
              <a:gd name="connsiteX41" fmla="*/ 3976878 w 4081653"/>
              <a:gd name="connsiteY41" fmla="*/ 714375 h 2562225"/>
              <a:gd name="connsiteX42" fmla="*/ 4014978 w 4081653"/>
              <a:gd name="connsiteY42" fmla="*/ 647700 h 2562225"/>
              <a:gd name="connsiteX43" fmla="*/ 4024503 w 4081653"/>
              <a:gd name="connsiteY43" fmla="*/ 619125 h 2562225"/>
              <a:gd name="connsiteX44" fmla="*/ 4062603 w 4081653"/>
              <a:gd name="connsiteY44" fmla="*/ 561975 h 2562225"/>
              <a:gd name="connsiteX45" fmla="*/ 4072128 w 4081653"/>
              <a:gd name="connsiteY45" fmla="*/ 514350 h 2562225"/>
              <a:gd name="connsiteX46" fmla="*/ 4081653 w 4081653"/>
              <a:gd name="connsiteY46" fmla="*/ 485775 h 2562225"/>
              <a:gd name="connsiteX47" fmla="*/ 4072128 w 4081653"/>
              <a:gd name="connsiteY47" fmla="*/ 352425 h 2562225"/>
              <a:gd name="connsiteX48" fmla="*/ 4053078 w 4081653"/>
              <a:gd name="connsiteY48" fmla="*/ 314325 h 2562225"/>
              <a:gd name="connsiteX49" fmla="*/ 4014978 w 4081653"/>
              <a:gd name="connsiteY49" fmla="*/ 266700 h 2562225"/>
              <a:gd name="connsiteX50" fmla="*/ 3957828 w 4081653"/>
              <a:gd name="connsiteY50" fmla="*/ 238125 h 2562225"/>
              <a:gd name="connsiteX51" fmla="*/ 3910203 w 4081653"/>
              <a:gd name="connsiteY51" fmla="*/ 219075 h 2562225"/>
              <a:gd name="connsiteX52" fmla="*/ 3233928 w 4081653"/>
              <a:gd name="connsiteY52" fmla="*/ 228600 h 2562225"/>
              <a:gd name="connsiteX53" fmla="*/ 3148203 w 4081653"/>
              <a:gd name="connsiteY53" fmla="*/ 238125 h 2562225"/>
              <a:gd name="connsiteX54" fmla="*/ 2871978 w 4081653"/>
              <a:gd name="connsiteY54" fmla="*/ 219075 h 2562225"/>
              <a:gd name="connsiteX55" fmla="*/ 2814828 w 4081653"/>
              <a:gd name="connsiteY55" fmla="*/ 200025 h 2562225"/>
              <a:gd name="connsiteX56" fmla="*/ 2776728 w 4081653"/>
              <a:gd name="connsiteY56" fmla="*/ 180975 h 2562225"/>
              <a:gd name="connsiteX57" fmla="*/ 2738628 w 4081653"/>
              <a:gd name="connsiteY57" fmla="*/ 171450 h 2562225"/>
              <a:gd name="connsiteX58" fmla="*/ 2710053 w 4081653"/>
              <a:gd name="connsiteY58" fmla="*/ 161925 h 2562225"/>
              <a:gd name="connsiteX59" fmla="*/ 2662428 w 4081653"/>
              <a:gd name="connsiteY59" fmla="*/ 152400 h 2562225"/>
              <a:gd name="connsiteX60" fmla="*/ 2538603 w 4081653"/>
              <a:gd name="connsiteY60" fmla="*/ 114300 h 2562225"/>
              <a:gd name="connsiteX61" fmla="*/ 2490978 w 4081653"/>
              <a:gd name="connsiteY61" fmla="*/ 104775 h 2562225"/>
              <a:gd name="connsiteX62" fmla="*/ 2357628 w 4081653"/>
              <a:gd name="connsiteY62" fmla="*/ 66675 h 2562225"/>
              <a:gd name="connsiteX63" fmla="*/ 2281428 w 4081653"/>
              <a:gd name="connsiteY63" fmla="*/ 47625 h 2562225"/>
              <a:gd name="connsiteX64" fmla="*/ 2186178 w 4081653"/>
              <a:gd name="connsiteY64" fmla="*/ 19050 h 2562225"/>
              <a:gd name="connsiteX65" fmla="*/ 2090928 w 4081653"/>
              <a:gd name="connsiteY65" fmla="*/ 0 h 2562225"/>
              <a:gd name="connsiteX66" fmla="*/ 1719453 w 4081653"/>
              <a:gd name="connsiteY66" fmla="*/ 28575 h 2562225"/>
              <a:gd name="connsiteX67" fmla="*/ 1605153 w 4081653"/>
              <a:gd name="connsiteY67" fmla="*/ 123825 h 2562225"/>
              <a:gd name="connsiteX68" fmla="*/ 1490853 w 4081653"/>
              <a:gd name="connsiteY68" fmla="*/ 228600 h 2562225"/>
              <a:gd name="connsiteX69" fmla="*/ 1462278 w 4081653"/>
              <a:gd name="connsiteY69" fmla="*/ 285750 h 2562225"/>
              <a:gd name="connsiteX70" fmla="*/ 1424178 w 4081653"/>
              <a:gd name="connsiteY70" fmla="*/ 390525 h 2562225"/>
              <a:gd name="connsiteX71" fmla="*/ 1414653 w 4081653"/>
              <a:gd name="connsiteY71" fmla="*/ 438150 h 2562225"/>
              <a:gd name="connsiteX72" fmla="*/ 1357503 w 4081653"/>
              <a:gd name="connsiteY72" fmla="*/ 552450 h 2562225"/>
              <a:gd name="connsiteX73" fmla="*/ 1300353 w 4081653"/>
              <a:gd name="connsiteY73" fmla="*/ 685800 h 2562225"/>
              <a:gd name="connsiteX74" fmla="*/ 1214628 w 4081653"/>
              <a:gd name="connsiteY74" fmla="*/ 847725 h 2562225"/>
              <a:gd name="connsiteX75" fmla="*/ 1119378 w 4081653"/>
              <a:gd name="connsiteY75" fmla="*/ 952500 h 2562225"/>
              <a:gd name="connsiteX76" fmla="*/ 1052703 w 4081653"/>
              <a:gd name="connsiteY76" fmla="*/ 1009650 h 2562225"/>
              <a:gd name="connsiteX77" fmla="*/ 976503 w 4081653"/>
              <a:gd name="connsiteY77" fmla="*/ 1057275 h 2562225"/>
              <a:gd name="connsiteX78" fmla="*/ 814578 w 4081653"/>
              <a:gd name="connsiteY78" fmla="*/ 1181100 h 2562225"/>
              <a:gd name="connsiteX79" fmla="*/ 757428 w 4081653"/>
              <a:gd name="connsiteY79" fmla="*/ 1219200 h 2562225"/>
              <a:gd name="connsiteX80" fmla="*/ 605028 w 4081653"/>
              <a:gd name="connsiteY80" fmla="*/ 1295400 h 2562225"/>
              <a:gd name="connsiteX81" fmla="*/ 500253 w 4081653"/>
              <a:gd name="connsiteY81" fmla="*/ 1333500 h 2562225"/>
              <a:gd name="connsiteX82" fmla="*/ 433578 w 4081653"/>
              <a:gd name="connsiteY82" fmla="*/ 1371600 h 2562225"/>
              <a:gd name="connsiteX83" fmla="*/ 376428 w 4081653"/>
              <a:gd name="connsiteY83" fmla="*/ 1400175 h 2562225"/>
              <a:gd name="connsiteX84" fmla="*/ 309753 w 4081653"/>
              <a:gd name="connsiteY84" fmla="*/ 1466850 h 2562225"/>
              <a:gd name="connsiteX85" fmla="*/ 271653 w 4081653"/>
              <a:gd name="connsiteY85" fmla="*/ 1495425 h 2562225"/>
              <a:gd name="connsiteX86" fmla="*/ 166878 w 4081653"/>
              <a:gd name="connsiteY86" fmla="*/ 1600200 h 2562225"/>
              <a:gd name="connsiteX87" fmla="*/ 119253 w 4081653"/>
              <a:gd name="connsiteY87" fmla="*/ 1647825 h 2562225"/>
              <a:gd name="connsiteX88" fmla="*/ 90678 w 4081653"/>
              <a:gd name="connsiteY88" fmla="*/ 1695450 h 2562225"/>
              <a:gd name="connsiteX89" fmla="*/ 71628 w 4081653"/>
              <a:gd name="connsiteY89" fmla="*/ 1743075 h 2562225"/>
              <a:gd name="connsiteX90" fmla="*/ 14478 w 4081653"/>
              <a:gd name="connsiteY90" fmla="*/ 1885950 h 2562225"/>
              <a:gd name="connsiteX91" fmla="*/ 4953 w 4081653"/>
              <a:gd name="connsiteY91" fmla="*/ 2324100 h 2562225"/>
              <a:gd name="connsiteX92" fmla="*/ 81153 w 4081653"/>
              <a:gd name="connsiteY92" fmla="*/ 2486025 h 2562225"/>
              <a:gd name="connsiteX0" fmla="*/ 81858 w 4082358"/>
              <a:gd name="connsiteY0" fmla="*/ 2486025 h 2562225"/>
              <a:gd name="connsiteX1" fmla="*/ 81858 w 4082358"/>
              <a:gd name="connsiteY1" fmla="*/ 2486025 h 2562225"/>
              <a:gd name="connsiteX2" fmla="*/ 205683 w 4082358"/>
              <a:gd name="connsiteY2" fmla="*/ 2524125 h 2562225"/>
              <a:gd name="connsiteX3" fmla="*/ 348558 w 4082358"/>
              <a:gd name="connsiteY3" fmla="*/ 2552700 h 2562225"/>
              <a:gd name="connsiteX4" fmla="*/ 386658 w 4082358"/>
              <a:gd name="connsiteY4" fmla="*/ 2562225 h 2562225"/>
              <a:gd name="connsiteX5" fmla="*/ 586683 w 4082358"/>
              <a:gd name="connsiteY5" fmla="*/ 2543175 h 2562225"/>
              <a:gd name="connsiteX6" fmla="*/ 643833 w 4082358"/>
              <a:gd name="connsiteY6" fmla="*/ 2533650 h 2562225"/>
              <a:gd name="connsiteX7" fmla="*/ 786708 w 4082358"/>
              <a:gd name="connsiteY7" fmla="*/ 2476500 h 2562225"/>
              <a:gd name="connsiteX8" fmla="*/ 862908 w 4082358"/>
              <a:gd name="connsiteY8" fmla="*/ 2438400 h 2562225"/>
              <a:gd name="connsiteX9" fmla="*/ 967683 w 4082358"/>
              <a:gd name="connsiteY9" fmla="*/ 2362200 h 2562225"/>
              <a:gd name="connsiteX10" fmla="*/ 1043883 w 4082358"/>
              <a:gd name="connsiteY10" fmla="*/ 2295525 h 2562225"/>
              <a:gd name="connsiteX11" fmla="*/ 1167708 w 4082358"/>
              <a:gd name="connsiteY11" fmla="*/ 2219325 h 2562225"/>
              <a:gd name="connsiteX12" fmla="*/ 1320108 w 4082358"/>
              <a:gd name="connsiteY12" fmla="*/ 2152650 h 2562225"/>
              <a:gd name="connsiteX13" fmla="*/ 1529658 w 4082358"/>
              <a:gd name="connsiteY13" fmla="*/ 2095500 h 2562225"/>
              <a:gd name="connsiteX14" fmla="*/ 1729683 w 4082358"/>
              <a:gd name="connsiteY14" fmla="*/ 2057400 h 2562225"/>
              <a:gd name="connsiteX15" fmla="*/ 1948758 w 4082358"/>
              <a:gd name="connsiteY15" fmla="*/ 2009775 h 2562225"/>
              <a:gd name="connsiteX16" fmla="*/ 2129733 w 4082358"/>
              <a:gd name="connsiteY16" fmla="*/ 1933575 h 2562225"/>
              <a:gd name="connsiteX17" fmla="*/ 2167833 w 4082358"/>
              <a:gd name="connsiteY17" fmla="*/ 1914525 h 2562225"/>
              <a:gd name="connsiteX18" fmla="*/ 2282133 w 4082358"/>
              <a:gd name="connsiteY18" fmla="*/ 1838325 h 2562225"/>
              <a:gd name="connsiteX19" fmla="*/ 2463108 w 4082358"/>
              <a:gd name="connsiteY19" fmla="*/ 1733550 h 2562225"/>
              <a:gd name="connsiteX20" fmla="*/ 2529783 w 4082358"/>
              <a:gd name="connsiteY20" fmla="*/ 1704975 h 2562225"/>
              <a:gd name="connsiteX21" fmla="*/ 2577408 w 4082358"/>
              <a:gd name="connsiteY21" fmla="*/ 1685925 h 2562225"/>
              <a:gd name="connsiteX22" fmla="*/ 2615508 w 4082358"/>
              <a:gd name="connsiteY22" fmla="*/ 1666875 h 2562225"/>
              <a:gd name="connsiteX23" fmla="*/ 2691708 w 4082358"/>
              <a:gd name="connsiteY23" fmla="*/ 1647825 h 2562225"/>
              <a:gd name="connsiteX24" fmla="*/ 2796483 w 4082358"/>
              <a:gd name="connsiteY24" fmla="*/ 1600200 h 2562225"/>
              <a:gd name="connsiteX25" fmla="*/ 2853633 w 4082358"/>
              <a:gd name="connsiteY25" fmla="*/ 1571625 h 2562225"/>
              <a:gd name="connsiteX26" fmla="*/ 3015558 w 4082358"/>
              <a:gd name="connsiteY26" fmla="*/ 1524000 h 2562225"/>
              <a:gd name="connsiteX27" fmla="*/ 3225108 w 4082358"/>
              <a:gd name="connsiteY27" fmla="*/ 1466850 h 2562225"/>
              <a:gd name="connsiteX28" fmla="*/ 3301308 w 4082358"/>
              <a:gd name="connsiteY28" fmla="*/ 1438275 h 2562225"/>
              <a:gd name="connsiteX29" fmla="*/ 3358458 w 4082358"/>
              <a:gd name="connsiteY29" fmla="*/ 1409700 h 2562225"/>
              <a:gd name="connsiteX30" fmla="*/ 3415608 w 4082358"/>
              <a:gd name="connsiteY30" fmla="*/ 1362075 h 2562225"/>
              <a:gd name="connsiteX31" fmla="*/ 3596583 w 4082358"/>
              <a:gd name="connsiteY31" fmla="*/ 1152525 h 2562225"/>
              <a:gd name="connsiteX32" fmla="*/ 3634683 w 4082358"/>
              <a:gd name="connsiteY32" fmla="*/ 1104900 h 2562225"/>
              <a:gd name="connsiteX33" fmla="*/ 3653733 w 4082358"/>
              <a:gd name="connsiteY33" fmla="*/ 1066800 h 2562225"/>
              <a:gd name="connsiteX34" fmla="*/ 3729933 w 4082358"/>
              <a:gd name="connsiteY34" fmla="*/ 981075 h 2562225"/>
              <a:gd name="connsiteX35" fmla="*/ 3768033 w 4082358"/>
              <a:gd name="connsiteY35" fmla="*/ 962025 h 2562225"/>
              <a:gd name="connsiteX36" fmla="*/ 3825183 w 4082358"/>
              <a:gd name="connsiteY36" fmla="*/ 895350 h 2562225"/>
              <a:gd name="connsiteX37" fmla="*/ 3844233 w 4082358"/>
              <a:gd name="connsiteY37" fmla="*/ 866775 h 2562225"/>
              <a:gd name="connsiteX38" fmla="*/ 3891858 w 4082358"/>
              <a:gd name="connsiteY38" fmla="*/ 838200 h 2562225"/>
              <a:gd name="connsiteX39" fmla="*/ 3929958 w 4082358"/>
              <a:gd name="connsiteY39" fmla="*/ 790575 h 2562225"/>
              <a:gd name="connsiteX40" fmla="*/ 3958533 w 4082358"/>
              <a:gd name="connsiteY40" fmla="*/ 742950 h 2562225"/>
              <a:gd name="connsiteX41" fmla="*/ 3977583 w 4082358"/>
              <a:gd name="connsiteY41" fmla="*/ 714375 h 2562225"/>
              <a:gd name="connsiteX42" fmla="*/ 4015683 w 4082358"/>
              <a:gd name="connsiteY42" fmla="*/ 647700 h 2562225"/>
              <a:gd name="connsiteX43" fmla="*/ 4025208 w 4082358"/>
              <a:gd name="connsiteY43" fmla="*/ 619125 h 2562225"/>
              <a:gd name="connsiteX44" fmla="*/ 4063308 w 4082358"/>
              <a:gd name="connsiteY44" fmla="*/ 561975 h 2562225"/>
              <a:gd name="connsiteX45" fmla="*/ 4072833 w 4082358"/>
              <a:gd name="connsiteY45" fmla="*/ 514350 h 2562225"/>
              <a:gd name="connsiteX46" fmla="*/ 4082358 w 4082358"/>
              <a:gd name="connsiteY46" fmla="*/ 485775 h 2562225"/>
              <a:gd name="connsiteX47" fmla="*/ 4072833 w 4082358"/>
              <a:gd name="connsiteY47" fmla="*/ 352425 h 2562225"/>
              <a:gd name="connsiteX48" fmla="*/ 4053783 w 4082358"/>
              <a:gd name="connsiteY48" fmla="*/ 314325 h 2562225"/>
              <a:gd name="connsiteX49" fmla="*/ 4015683 w 4082358"/>
              <a:gd name="connsiteY49" fmla="*/ 266700 h 2562225"/>
              <a:gd name="connsiteX50" fmla="*/ 3958533 w 4082358"/>
              <a:gd name="connsiteY50" fmla="*/ 238125 h 2562225"/>
              <a:gd name="connsiteX51" fmla="*/ 3910908 w 4082358"/>
              <a:gd name="connsiteY51" fmla="*/ 219075 h 2562225"/>
              <a:gd name="connsiteX52" fmla="*/ 3234633 w 4082358"/>
              <a:gd name="connsiteY52" fmla="*/ 228600 h 2562225"/>
              <a:gd name="connsiteX53" fmla="*/ 3148908 w 4082358"/>
              <a:gd name="connsiteY53" fmla="*/ 238125 h 2562225"/>
              <a:gd name="connsiteX54" fmla="*/ 2872683 w 4082358"/>
              <a:gd name="connsiteY54" fmla="*/ 219075 h 2562225"/>
              <a:gd name="connsiteX55" fmla="*/ 2815533 w 4082358"/>
              <a:gd name="connsiteY55" fmla="*/ 200025 h 2562225"/>
              <a:gd name="connsiteX56" fmla="*/ 2777433 w 4082358"/>
              <a:gd name="connsiteY56" fmla="*/ 180975 h 2562225"/>
              <a:gd name="connsiteX57" fmla="*/ 2739333 w 4082358"/>
              <a:gd name="connsiteY57" fmla="*/ 171450 h 2562225"/>
              <a:gd name="connsiteX58" fmla="*/ 2710758 w 4082358"/>
              <a:gd name="connsiteY58" fmla="*/ 161925 h 2562225"/>
              <a:gd name="connsiteX59" fmla="*/ 2663133 w 4082358"/>
              <a:gd name="connsiteY59" fmla="*/ 152400 h 2562225"/>
              <a:gd name="connsiteX60" fmla="*/ 2539308 w 4082358"/>
              <a:gd name="connsiteY60" fmla="*/ 114300 h 2562225"/>
              <a:gd name="connsiteX61" fmla="*/ 2491683 w 4082358"/>
              <a:gd name="connsiteY61" fmla="*/ 104775 h 2562225"/>
              <a:gd name="connsiteX62" fmla="*/ 2358333 w 4082358"/>
              <a:gd name="connsiteY62" fmla="*/ 66675 h 2562225"/>
              <a:gd name="connsiteX63" fmla="*/ 2282133 w 4082358"/>
              <a:gd name="connsiteY63" fmla="*/ 47625 h 2562225"/>
              <a:gd name="connsiteX64" fmla="*/ 2186883 w 4082358"/>
              <a:gd name="connsiteY64" fmla="*/ 19050 h 2562225"/>
              <a:gd name="connsiteX65" fmla="*/ 2091633 w 4082358"/>
              <a:gd name="connsiteY65" fmla="*/ 0 h 2562225"/>
              <a:gd name="connsiteX66" fmla="*/ 1720158 w 4082358"/>
              <a:gd name="connsiteY66" fmla="*/ 28575 h 2562225"/>
              <a:gd name="connsiteX67" fmla="*/ 1605858 w 4082358"/>
              <a:gd name="connsiteY67" fmla="*/ 123825 h 2562225"/>
              <a:gd name="connsiteX68" fmla="*/ 1491558 w 4082358"/>
              <a:gd name="connsiteY68" fmla="*/ 228600 h 2562225"/>
              <a:gd name="connsiteX69" fmla="*/ 1462983 w 4082358"/>
              <a:gd name="connsiteY69" fmla="*/ 285750 h 2562225"/>
              <a:gd name="connsiteX70" fmla="*/ 1424883 w 4082358"/>
              <a:gd name="connsiteY70" fmla="*/ 390525 h 2562225"/>
              <a:gd name="connsiteX71" fmla="*/ 1415358 w 4082358"/>
              <a:gd name="connsiteY71" fmla="*/ 438150 h 2562225"/>
              <a:gd name="connsiteX72" fmla="*/ 1358208 w 4082358"/>
              <a:gd name="connsiteY72" fmla="*/ 552450 h 2562225"/>
              <a:gd name="connsiteX73" fmla="*/ 1301058 w 4082358"/>
              <a:gd name="connsiteY73" fmla="*/ 685800 h 2562225"/>
              <a:gd name="connsiteX74" fmla="*/ 1215333 w 4082358"/>
              <a:gd name="connsiteY74" fmla="*/ 847725 h 2562225"/>
              <a:gd name="connsiteX75" fmla="*/ 1120083 w 4082358"/>
              <a:gd name="connsiteY75" fmla="*/ 952500 h 2562225"/>
              <a:gd name="connsiteX76" fmla="*/ 1053408 w 4082358"/>
              <a:gd name="connsiteY76" fmla="*/ 1009650 h 2562225"/>
              <a:gd name="connsiteX77" fmla="*/ 977208 w 4082358"/>
              <a:gd name="connsiteY77" fmla="*/ 1057275 h 2562225"/>
              <a:gd name="connsiteX78" fmla="*/ 815283 w 4082358"/>
              <a:gd name="connsiteY78" fmla="*/ 1181100 h 2562225"/>
              <a:gd name="connsiteX79" fmla="*/ 758133 w 4082358"/>
              <a:gd name="connsiteY79" fmla="*/ 1219200 h 2562225"/>
              <a:gd name="connsiteX80" fmla="*/ 605733 w 4082358"/>
              <a:gd name="connsiteY80" fmla="*/ 1295400 h 2562225"/>
              <a:gd name="connsiteX81" fmla="*/ 500958 w 4082358"/>
              <a:gd name="connsiteY81" fmla="*/ 1333500 h 2562225"/>
              <a:gd name="connsiteX82" fmla="*/ 434283 w 4082358"/>
              <a:gd name="connsiteY82" fmla="*/ 1371600 h 2562225"/>
              <a:gd name="connsiteX83" fmla="*/ 377133 w 4082358"/>
              <a:gd name="connsiteY83" fmla="*/ 1400175 h 2562225"/>
              <a:gd name="connsiteX84" fmla="*/ 310458 w 4082358"/>
              <a:gd name="connsiteY84" fmla="*/ 1466850 h 2562225"/>
              <a:gd name="connsiteX85" fmla="*/ 272358 w 4082358"/>
              <a:gd name="connsiteY85" fmla="*/ 1495425 h 2562225"/>
              <a:gd name="connsiteX86" fmla="*/ 167583 w 4082358"/>
              <a:gd name="connsiteY86" fmla="*/ 1600200 h 2562225"/>
              <a:gd name="connsiteX87" fmla="*/ 119958 w 4082358"/>
              <a:gd name="connsiteY87" fmla="*/ 1647825 h 2562225"/>
              <a:gd name="connsiteX88" fmla="*/ 91383 w 4082358"/>
              <a:gd name="connsiteY88" fmla="*/ 1695450 h 2562225"/>
              <a:gd name="connsiteX89" fmla="*/ 15183 w 4082358"/>
              <a:gd name="connsiteY89" fmla="*/ 1885950 h 2562225"/>
              <a:gd name="connsiteX90" fmla="*/ 5658 w 4082358"/>
              <a:gd name="connsiteY90" fmla="*/ 2324100 h 2562225"/>
              <a:gd name="connsiteX91" fmla="*/ 81858 w 4082358"/>
              <a:gd name="connsiteY91"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645110 w 4083635"/>
              <a:gd name="connsiteY6" fmla="*/ 2533650 h 2562225"/>
              <a:gd name="connsiteX7" fmla="*/ 787985 w 4083635"/>
              <a:gd name="connsiteY7" fmla="*/ 2476500 h 2562225"/>
              <a:gd name="connsiteX8" fmla="*/ 864185 w 4083635"/>
              <a:gd name="connsiteY8" fmla="*/ 2438400 h 2562225"/>
              <a:gd name="connsiteX9" fmla="*/ 968960 w 4083635"/>
              <a:gd name="connsiteY9" fmla="*/ 2362200 h 2562225"/>
              <a:gd name="connsiteX10" fmla="*/ 1045160 w 4083635"/>
              <a:gd name="connsiteY10" fmla="*/ 2295525 h 2562225"/>
              <a:gd name="connsiteX11" fmla="*/ 1168985 w 4083635"/>
              <a:gd name="connsiteY11" fmla="*/ 2219325 h 2562225"/>
              <a:gd name="connsiteX12" fmla="*/ 1321385 w 4083635"/>
              <a:gd name="connsiteY12" fmla="*/ 2152650 h 2562225"/>
              <a:gd name="connsiteX13" fmla="*/ 1530935 w 4083635"/>
              <a:gd name="connsiteY13" fmla="*/ 2095500 h 2562225"/>
              <a:gd name="connsiteX14" fmla="*/ 1730960 w 4083635"/>
              <a:gd name="connsiteY14" fmla="*/ 2057400 h 2562225"/>
              <a:gd name="connsiteX15" fmla="*/ 1950035 w 4083635"/>
              <a:gd name="connsiteY15" fmla="*/ 2009775 h 2562225"/>
              <a:gd name="connsiteX16" fmla="*/ 2131010 w 4083635"/>
              <a:gd name="connsiteY16" fmla="*/ 1933575 h 2562225"/>
              <a:gd name="connsiteX17" fmla="*/ 2169110 w 4083635"/>
              <a:gd name="connsiteY17" fmla="*/ 1914525 h 2562225"/>
              <a:gd name="connsiteX18" fmla="*/ 2283410 w 4083635"/>
              <a:gd name="connsiteY18" fmla="*/ 1838325 h 2562225"/>
              <a:gd name="connsiteX19" fmla="*/ 2464385 w 4083635"/>
              <a:gd name="connsiteY19" fmla="*/ 1733550 h 2562225"/>
              <a:gd name="connsiteX20" fmla="*/ 2531060 w 4083635"/>
              <a:gd name="connsiteY20" fmla="*/ 1704975 h 2562225"/>
              <a:gd name="connsiteX21" fmla="*/ 2578685 w 4083635"/>
              <a:gd name="connsiteY21" fmla="*/ 1685925 h 2562225"/>
              <a:gd name="connsiteX22" fmla="*/ 2616785 w 4083635"/>
              <a:gd name="connsiteY22" fmla="*/ 1666875 h 2562225"/>
              <a:gd name="connsiteX23" fmla="*/ 2692985 w 4083635"/>
              <a:gd name="connsiteY23" fmla="*/ 1647825 h 2562225"/>
              <a:gd name="connsiteX24" fmla="*/ 2797760 w 4083635"/>
              <a:gd name="connsiteY24" fmla="*/ 1600200 h 2562225"/>
              <a:gd name="connsiteX25" fmla="*/ 2854910 w 4083635"/>
              <a:gd name="connsiteY25" fmla="*/ 1571625 h 2562225"/>
              <a:gd name="connsiteX26" fmla="*/ 3016835 w 4083635"/>
              <a:gd name="connsiteY26" fmla="*/ 1524000 h 2562225"/>
              <a:gd name="connsiteX27" fmla="*/ 3226385 w 4083635"/>
              <a:gd name="connsiteY27" fmla="*/ 1466850 h 2562225"/>
              <a:gd name="connsiteX28" fmla="*/ 3302585 w 4083635"/>
              <a:gd name="connsiteY28" fmla="*/ 1438275 h 2562225"/>
              <a:gd name="connsiteX29" fmla="*/ 3359735 w 4083635"/>
              <a:gd name="connsiteY29" fmla="*/ 1409700 h 2562225"/>
              <a:gd name="connsiteX30" fmla="*/ 3416885 w 4083635"/>
              <a:gd name="connsiteY30" fmla="*/ 1362075 h 2562225"/>
              <a:gd name="connsiteX31" fmla="*/ 3597860 w 4083635"/>
              <a:gd name="connsiteY31" fmla="*/ 1152525 h 2562225"/>
              <a:gd name="connsiteX32" fmla="*/ 3635960 w 4083635"/>
              <a:gd name="connsiteY32" fmla="*/ 1104900 h 2562225"/>
              <a:gd name="connsiteX33" fmla="*/ 3655010 w 4083635"/>
              <a:gd name="connsiteY33" fmla="*/ 1066800 h 2562225"/>
              <a:gd name="connsiteX34" fmla="*/ 3731210 w 4083635"/>
              <a:gd name="connsiteY34" fmla="*/ 981075 h 2562225"/>
              <a:gd name="connsiteX35" fmla="*/ 3769310 w 4083635"/>
              <a:gd name="connsiteY35" fmla="*/ 962025 h 2562225"/>
              <a:gd name="connsiteX36" fmla="*/ 3826460 w 4083635"/>
              <a:gd name="connsiteY36" fmla="*/ 895350 h 2562225"/>
              <a:gd name="connsiteX37" fmla="*/ 3845510 w 4083635"/>
              <a:gd name="connsiteY37" fmla="*/ 866775 h 2562225"/>
              <a:gd name="connsiteX38" fmla="*/ 3893135 w 4083635"/>
              <a:gd name="connsiteY38" fmla="*/ 838200 h 2562225"/>
              <a:gd name="connsiteX39" fmla="*/ 3931235 w 4083635"/>
              <a:gd name="connsiteY39" fmla="*/ 790575 h 2562225"/>
              <a:gd name="connsiteX40" fmla="*/ 3959810 w 4083635"/>
              <a:gd name="connsiteY40" fmla="*/ 742950 h 2562225"/>
              <a:gd name="connsiteX41" fmla="*/ 3978860 w 4083635"/>
              <a:gd name="connsiteY41" fmla="*/ 714375 h 2562225"/>
              <a:gd name="connsiteX42" fmla="*/ 4016960 w 4083635"/>
              <a:gd name="connsiteY42" fmla="*/ 647700 h 2562225"/>
              <a:gd name="connsiteX43" fmla="*/ 4026485 w 4083635"/>
              <a:gd name="connsiteY43" fmla="*/ 619125 h 2562225"/>
              <a:gd name="connsiteX44" fmla="*/ 4064585 w 4083635"/>
              <a:gd name="connsiteY44" fmla="*/ 561975 h 2562225"/>
              <a:gd name="connsiteX45" fmla="*/ 4074110 w 4083635"/>
              <a:gd name="connsiteY45" fmla="*/ 514350 h 2562225"/>
              <a:gd name="connsiteX46" fmla="*/ 4083635 w 4083635"/>
              <a:gd name="connsiteY46" fmla="*/ 485775 h 2562225"/>
              <a:gd name="connsiteX47" fmla="*/ 4074110 w 4083635"/>
              <a:gd name="connsiteY47" fmla="*/ 352425 h 2562225"/>
              <a:gd name="connsiteX48" fmla="*/ 4055060 w 4083635"/>
              <a:gd name="connsiteY48" fmla="*/ 314325 h 2562225"/>
              <a:gd name="connsiteX49" fmla="*/ 4016960 w 4083635"/>
              <a:gd name="connsiteY49" fmla="*/ 266700 h 2562225"/>
              <a:gd name="connsiteX50" fmla="*/ 3959810 w 4083635"/>
              <a:gd name="connsiteY50" fmla="*/ 238125 h 2562225"/>
              <a:gd name="connsiteX51" fmla="*/ 3912185 w 4083635"/>
              <a:gd name="connsiteY51" fmla="*/ 219075 h 2562225"/>
              <a:gd name="connsiteX52" fmla="*/ 3235910 w 4083635"/>
              <a:gd name="connsiteY52" fmla="*/ 228600 h 2562225"/>
              <a:gd name="connsiteX53" fmla="*/ 3150185 w 4083635"/>
              <a:gd name="connsiteY53" fmla="*/ 238125 h 2562225"/>
              <a:gd name="connsiteX54" fmla="*/ 2873960 w 4083635"/>
              <a:gd name="connsiteY54" fmla="*/ 219075 h 2562225"/>
              <a:gd name="connsiteX55" fmla="*/ 2816810 w 4083635"/>
              <a:gd name="connsiteY55" fmla="*/ 200025 h 2562225"/>
              <a:gd name="connsiteX56" fmla="*/ 2778710 w 4083635"/>
              <a:gd name="connsiteY56" fmla="*/ 180975 h 2562225"/>
              <a:gd name="connsiteX57" fmla="*/ 2740610 w 4083635"/>
              <a:gd name="connsiteY57" fmla="*/ 171450 h 2562225"/>
              <a:gd name="connsiteX58" fmla="*/ 2712035 w 4083635"/>
              <a:gd name="connsiteY58" fmla="*/ 161925 h 2562225"/>
              <a:gd name="connsiteX59" fmla="*/ 2664410 w 4083635"/>
              <a:gd name="connsiteY59" fmla="*/ 152400 h 2562225"/>
              <a:gd name="connsiteX60" fmla="*/ 2540585 w 4083635"/>
              <a:gd name="connsiteY60" fmla="*/ 114300 h 2562225"/>
              <a:gd name="connsiteX61" fmla="*/ 2492960 w 4083635"/>
              <a:gd name="connsiteY61" fmla="*/ 104775 h 2562225"/>
              <a:gd name="connsiteX62" fmla="*/ 2359610 w 4083635"/>
              <a:gd name="connsiteY62" fmla="*/ 66675 h 2562225"/>
              <a:gd name="connsiteX63" fmla="*/ 2283410 w 4083635"/>
              <a:gd name="connsiteY63" fmla="*/ 47625 h 2562225"/>
              <a:gd name="connsiteX64" fmla="*/ 2188160 w 4083635"/>
              <a:gd name="connsiteY64" fmla="*/ 19050 h 2562225"/>
              <a:gd name="connsiteX65" fmla="*/ 2092910 w 4083635"/>
              <a:gd name="connsiteY65" fmla="*/ 0 h 2562225"/>
              <a:gd name="connsiteX66" fmla="*/ 1721435 w 4083635"/>
              <a:gd name="connsiteY66" fmla="*/ 28575 h 2562225"/>
              <a:gd name="connsiteX67" fmla="*/ 1607135 w 4083635"/>
              <a:gd name="connsiteY67" fmla="*/ 123825 h 2562225"/>
              <a:gd name="connsiteX68" fmla="*/ 1492835 w 4083635"/>
              <a:gd name="connsiteY68" fmla="*/ 228600 h 2562225"/>
              <a:gd name="connsiteX69" fmla="*/ 1464260 w 4083635"/>
              <a:gd name="connsiteY69" fmla="*/ 285750 h 2562225"/>
              <a:gd name="connsiteX70" fmla="*/ 1426160 w 4083635"/>
              <a:gd name="connsiteY70" fmla="*/ 390525 h 2562225"/>
              <a:gd name="connsiteX71" fmla="*/ 1416635 w 4083635"/>
              <a:gd name="connsiteY71" fmla="*/ 438150 h 2562225"/>
              <a:gd name="connsiteX72" fmla="*/ 1359485 w 4083635"/>
              <a:gd name="connsiteY72" fmla="*/ 552450 h 2562225"/>
              <a:gd name="connsiteX73" fmla="*/ 1302335 w 4083635"/>
              <a:gd name="connsiteY73" fmla="*/ 685800 h 2562225"/>
              <a:gd name="connsiteX74" fmla="*/ 1216610 w 4083635"/>
              <a:gd name="connsiteY74" fmla="*/ 847725 h 2562225"/>
              <a:gd name="connsiteX75" fmla="*/ 1121360 w 4083635"/>
              <a:gd name="connsiteY75" fmla="*/ 952500 h 2562225"/>
              <a:gd name="connsiteX76" fmla="*/ 1054685 w 4083635"/>
              <a:gd name="connsiteY76" fmla="*/ 1009650 h 2562225"/>
              <a:gd name="connsiteX77" fmla="*/ 978485 w 4083635"/>
              <a:gd name="connsiteY77" fmla="*/ 1057275 h 2562225"/>
              <a:gd name="connsiteX78" fmla="*/ 816560 w 4083635"/>
              <a:gd name="connsiteY78" fmla="*/ 1181100 h 2562225"/>
              <a:gd name="connsiteX79" fmla="*/ 759410 w 4083635"/>
              <a:gd name="connsiteY79" fmla="*/ 1219200 h 2562225"/>
              <a:gd name="connsiteX80" fmla="*/ 607010 w 4083635"/>
              <a:gd name="connsiteY80" fmla="*/ 1295400 h 2562225"/>
              <a:gd name="connsiteX81" fmla="*/ 502235 w 4083635"/>
              <a:gd name="connsiteY81" fmla="*/ 1333500 h 2562225"/>
              <a:gd name="connsiteX82" fmla="*/ 435560 w 4083635"/>
              <a:gd name="connsiteY82" fmla="*/ 1371600 h 2562225"/>
              <a:gd name="connsiteX83" fmla="*/ 378410 w 4083635"/>
              <a:gd name="connsiteY83" fmla="*/ 1400175 h 2562225"/>
              <a:gd name="connsiteX84" fmla="*/ 311735 w 4083635"/>
              <a:gd name="connsiteY84" fmla="*/ 1466850 h 2562225"/>
              <a:gd name="connsiteX85" fmla="*/ 273635 w 4083635"/>
              <a:gd name="connsiteY85" fmla="*/ 1495425 h 2562225"/>
              <a:gd name="connsiteX86" fmla="*/ 168860 w 4083635"/>
              <a:gd name="connsiteY86" fmla="*/ 1600200 h 2562225"/>
              <a:gd name="connsiteX87" fmla="*/ 121235 w 4083635"/>
              <a:gd name="connsiteY87" fmla="*/ 1647825 h 2562225"/>
              <a:gd name="connsiteX88" fmla="*/ 16460 w 4083635"/>
              <a:gd name="connsiteY88" fmla="*/ 1885950 h 2562225"/>
              <a:gd name="connsiteX89" fmla="*/ 6935 w 4083635"/>
              <a:gd name="connsiteY89" fmla="*/ 2324100 h 2562225"/>
              <a:gd name="connsiteX90" fmla="*/ 83135 w 4083635"/>
              <a:gd name="connsiteY90"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645110 w 4083635"/>
              <a:gd name="connsiteY6" fmla="*/ 2533650 h 2562225"/>
              <a:gd name="connsiteX7" fmla="*/ 787985 w 4083635"/>
              <a:gd name="connsiteY7" fmla="*/ 2476500 h 2562225"/>
              <a:gd name="connsiteX8" fmla="*/ 864185 w 4083635"/>
              <a:gd name="connsiteY8" fmla="*/ 2438400 h 2562225"/>
              <a:gd name="connsiteX9" fmla="*/ 968960 w 4083635"/>
              <a:gd name="connsiteY9" fmla="*/ 2362200 h 2562225"/>
              <a:gd name="connsiteX10" fmla="*/ 1045160 w 4083635"/>
              <a:gd name="connsiteY10" fmla="*/ 2295525 h 2562225"/>
              <a:gd name="connsiteX11" fmla="*/ 1168985 w 4083635"/>
              <a:gd name="connsiteY11" fmla="*/ 2219325 h 2562225"/>
              <a:gd name="connsiteX12" fmla="*/ 1321385 w 4083635"/>
              <a:gd name="connsiteY12" fmla="*/ 2152650 h 2562225"/>
              <a:gd name="connsiteX13" fmla="*/ 1530935 w 4083635"/>
              <a:gd name="connsiteY13" fmla="*/ 2095500 h 2562225"/>
              <a:gd name="connsiteX14" fmla="*/ 1730960 w 4083635"/>
              <a:gd name="connsiteY14" fmla="*/ 2057400 h 2562225"/>
              <a:gd name="connsiteX15" fmla="*/ 1950035 w 4083635"/>
              <a:gd name="connsiteY15" fmla="*/ 2009775 h 2562225"/>
              <a:gd name="connsiteX16" fmla="*/ 2131010 w 4083635"/>
              <a:gd name="connsiteY16" fmla="*/ 1933575 h 2562225"/>
              <a:gd name="connsiteX17" fmla="*/ 2169110 w 4083635"/>
              <a:gd name="connsiteY17" fmla="*/ 1914525 h 2562225"/>
              <a:gd name="connsiteX18" fmla="*/ 2283410 w 4083635"/>
              <a:gd name="connsiteY18" fmla="*/ 1838325 h 2562225"/>
              <a:gd name="connsiteX19" fmla="*/ 2464385 w 4083635"/>
              <a:gd name="connsiteY19" fmla="*/ 1733550 h 2562225"/>
              <a:gd name="connsiteX20" fmla="*/ 2531060 w 4083635"/>
              <a:gd name="connsiteY20" fmla="*/ 1704975 h 2562225"/>
              <a:gd name="connsiteX21" fmla="*/ 2578685 w 4083635"/>
              <a:gd name="connsiteY21" fmla="*/ 1685925 h 2562225"/>
              <a:gd name="connsiteX22" fmla="*/ 2616785 w 4083635"/>
              <a:gd name="connsiteY22" fmla="*/ 1666875 h 2562225"/>
              <a:gd name="connsiteX23" fmla="*/ 2692985 w 4083635"/>
              <a:gd name="connsiteY23" fmla="*/ 1647825 h 2562225"/>
              <a:gd name="connsiteX24" fmla="*/ 2797760 w 4083635"/>
              <a:gd name="connsiteY24" fmla="*/ 1600200 h 2562225"/>
              <a:gd name="connsiteX25" fmla="*/ 2854910 w 4083635"/>
              <a:gd name="connsiteY25" fmla="*/ 1571625 h 2562225"/>
              <a:gd name="connsiteX26" fmla="*/ 3016835 w 4083635"/>
              <a:gd name="connsiteY26" fmla="*/ 1524000 h 2562225"/>
              <a:gd name="connsiteX27" fmla="*/ 3226385 w 4083635"/>
              <a:gd name="connsiteY27" fmla="*/ 1466850 h 2562225"/>
              <a:gd name="connsiteX28" fmla="*/ 3302585 w 4083635"/>
              <a:gd name="connsiteY28" fmla="*/ 1438275 h 2562225"/>
              <a:gd name="connsiteX29" fmla="*/ 3359735 w 4083635"/>
              <a:gd name="connsiteY29" fmla="*/ 1409700 h 2562225"/>
              <a:gd name="connsiteX30" fmla="*/ 3416885 w 4083635"/>
              <a:gd name="connsiteY30" fmla="*/ 1362075 h 2562225"/>
              <a:gd name="connsiteX31" fmla="*/ 3597860 w 4083635"/>
              <a:gd name="connsiteY31" fmla="*/ 1152525 h 2562225"/>
              <a:gd name="connsiteX32" fmla="*/ 3635960 w 4083635"/>
              <a:gd name="connsiteY32" fmla="*/ 1104900 h 2562225"/>
              <a:gd name="connsiteX33" fmla="*/ 3655010 w 4083635"/>
              <a:gd name="connsiteY33" fmla="*/ 1066800 h 2562225"/>
              <a:gd name="connsiteX34" fmla="*/ 3731210 w 4083635"/>
              <a:gd name="connsiteY34" fmla="*/ 981075 h 2562225"/>
              <a:gd name="connsiteX35" fmla="*/ 3769310 w 4083635"/>
              <a:gd name="connsiteY35" fmla="*/ 962025 h 2562225"/>
              <a:gd name="connsiteX36" fmla="*/ 3826460 w 4083635"/>
              <a:gd name="connsiteY36" fmla="*/ 895350 h 2562225"/>
              <a:gd name="connsiteX37" fmla="*/ 3845510 w 4083635"/>
              <a:gd name="connsiteY37" fmla="*/ 866775 h 2562225"/>
              <a:gd name="connsiteX38" fmla="*/ 3893135 w 4083635"/>
              <a:gd name="connsiteY38" fmla="*/ 838200 h 2562225"/>
              <a:gd name="connsiteX39" fmla="*/ 3931235 w 4083635"/>
              <a:gd name="connsiteY39" fmla="*/ 790575 h 2562225"/>
              <a:gd name="connsiteX40" fmla="*/ 3959810 w 4083635"/>
              <a:gd name="connsiteY40" fmla="*/ 742950 h 2562225"/>
              <a:gd name="connsiteX41" fmla="*/ 3978860 w 4083635"/>
              <a:gd name="connsiteY41" fmla="*/ 714375 h 2562225"/>
              <a:gd name="connsiteX42" fmla="*/ 4016960 w 4083635"/>
              <a:gd name="connsiteY42" fmla="*/ 647700 h 2562225"/>
              <a:gd name="connsiteX43" fmla="*/ 4026485 w 4083635"/>
              <a:gd name="connsiteY43" fmla="*/ 619125 h 2562225"/>
              <a:gd name="connsiteX44" fmla="*/ 4064585 w 4083635"/>
              <a:gd name="connsiteY44" fmla="*/ 561975 h 2562225"/>
              <a:gd name="connsiteX45" fmla="*/ 4074110 w 4083635"/>
              <a:gd name="connsiteY45" fmla="*/ 514350 h 2562225"/>
              <a:gd name="connsiteX46" fmla="*/ 4083635 w 4083635"/>
              <a:gd name="connsiteY46" fmla="*/ 485775 h 2562225"/>
              <a:gd name="connsiteX47" fmla="*/ 4074110 w 4083635"/>
              <a:gd name="connsiteY47" fmla="*/ 352425 h 2562225"/>
              <a:gd name="connsiteX48" fmla="*/ 4055060 w 4083635"/>
              <a:gd name="connsiteY48" fmla="*/ 314325 h 2562225"/>
              <a:gd name="connsiteX49" fmla="*/ 4016960 w 4083635"/>
              <a:gd name="connsiteY49" fmla="*/ 266700 h 2562225"/>
              <a:gd name="connsiteX50" fmla="*/ 3959810 w 4083635"/>
              <a:gd name="connsiteY50" fmla="*/ 238125 h 2562225"/>
              <a:gd name="connsiteX51" fmla="*/ 3912185 w 4083635"/>
              <a:gd name="connsiteY51" fmla="*/ 219075 h 2562225"/>
              <a:gd name="connsiteX52" fmla="*/ 3235910 w 4083635"/>
              <a:gd name="connsiteY52" fmla="*/ 228600 h 2562225"/>
              <a:gd name="connsiteX53" fmla="*/ 3150185 w 4083635"/>
              <a:gd name="connsiteY53" fmla="*/ 238125 h 2562225"/>
              <a:gd name="connsiteX54" fmla="*/ 2873960 w 4083635"/>
              <a:gd name="connsiteY54" fmla="*/ 219075 h 2562225"/>
              <a:gd name="connsiteX55" fmla="*/ 2816810 w 4083635"/>
              <a:gd name="connsiteY55" fmla="*/ 200025 h 2562225"/>
              <a:gd name="connsiteX56" fmla="*/ 2778710 w 4083635"/>
              <a:gd name="connsiteY56" fmla="*/ 180975 h 2562225"/>
              <a:gd name="connsiteX57" fmla="*/ 2740610 w 4083635"/>
              <a:gd name="connsiteY57" fmla="*/ 171450 h 2562225"/>
              <a:gd name="connsiteX58" fmla="*/ 2712035 w 4083635"/>
              <a:gd name="connsiteY58" fmla="*/ 161925 h 2562225"/>
              <a:gd name="connsiteX59" fmla="*/ 2664410 w 4083635"/>
              <a:gd name="connsiteY59" fmla="*/ 152400 h 2562225"/>
              <a:gd name="connsiteX60" fmla="*/ 2540585 w 4083635"/>
              <a:gd name="connsiteY60" fmla="*/ 114300 h 2562225"/>
              <a:gd name="connsiteX61" fmla="*/ 2492960 w 4083635"/>
              <a:gd name="connsiteY61" fmla="*/ 104775 h 2562225"/>
              <a:gd name="connsiteX62" fmla="*/ 2359610 w 4083635"/>
              <a:gd name="connsiteY62" fmla="*/ 66675 h 2562225"/>
              <a:gd name="connsiteX63" fmla="*/ 2283410 w 4083635"/>
              <a:gd name="connsiteY63" fmla="*/ 47625 h 2562225"/>
              <a:gd name="connsiteX64" fmla="*/ 2188160 w 4083635"/>
              <a:gd name="connsiteY64" fmla="*/ 19050 h 2562225"/>
              <a:gd name="connsiteX65" fmla="*/ 2092910 w 4083635"/>
              <a:gd name="connsiteY65" fmla="*/ 0 h 2562225"/>
              <a:gd name="connsiteX66" fmla="*/ 1721435 w 4083635"/>
              <a:gd name="connsiteY66" fmla="*/ 28575 h 2562225"/>
              <a:gd name="connsiteX67" fmla="*/ 1607135 w 4083635"/>
              <a:gd name="connsiteY67" fmla="*/ 123825 h 2562225"/>
              <a:gd name="connsiteX68" fmla="*/ 1492835 w 4083635"/>
              <a:gd name="connsiteY68" fmla="*/ 228600 h 2562225"/>
              <a:gd name="connsiteX69" fmla="*/ 1464260 w 4083635"/>
              <a:gd name="connsiteY69" fmla="*/ 285750 h 2562225"/>
              <a:gd name="connsiteX70" fmla="*/ 1426160 w 4083635"/>
              <a:gd name="connsiteY70" fmla="*/ 390525 h 2562225"/>
              <a:gd name="connsiteX71" fmla="*/ 1416635 w 4083635"/>
              <a:gd name="connsiteY71" fmla="*/ 438150 h 2562225"/>
              <a:gd name="connsiteX72" fmla="*/ 1359485 w 4083635"/>
              <a:gd name="connsiteY72" fmla="*/ 552450 h 2562225"/>
              <a:gd name="connsiteX73" fmla="*/ 1302335 w 4083635"/>
              <a:gd name="connsiteY73" fmla="*/ 685800 h 2562225"/>
              <a:gd name="connsiteX74" fmla="*/ 1216610 w 4083635"/>
              <a:gd name="connsiteY74" fmla="*/ 847725 h 2562225"/>
              <a:gd name="connsiteX75" fmla="*/ 1121360 w 4083635"/>
              <a:gd name="connsiteY75" fmla="*/ 952500 h 2562225"/>
              <a:gd name="connsiteX76" fmla="*/ 1054685 w 4083635"/>
              <a:gd name="connsiteY76" fmla="*/ 1009650 h 2562225"/>
              <a:gd name="connsiteX77" fmla="*/ 978485 w 4083635"/>
              <a:gd name="connsiteY77" fmla="*/ 1057275 h 2562225"/>
              <a:gd name="connsiteX78" fmla="*/ 816560 w 4083635"/>
              <a:gd name="connsiteY78" fmla="*/ 1181100 h 2562225"/>
              <a:gd name="connsiteX79" fmla="*/ 759410 w 4083635"/>
              <a:gd name="connsiteY79" fmla="*/ 1219200 h 2562225"/>
              <a:gd name="connsiteX80" fmla="*/ 607010 w 4083635"/>
              <a:gd name="connsiteY80" fmla="*/ 1295400 h 2562225"/>
              <a:gd name="connsiteX81" fmla="*/ 502235 w 4083635"/>
              <a:gd name="connsiteY81" fmla="*/ 1333500 h 2562225"/>
              <a:gd name="connsiteX82" fmla="*/ 435560 w 4083635"/>
              <a:gd name="connsiteY82" fmla="*/ 1371600 h 2562225"/>
              <a:gd name="connsiteX83" fmla="*/ 378410 w 4083635"/>
              <a:gd name="connsiteY83" fmla="*/ 1400175 h 2562225"/>
              <a:gd name="connsiteX84" fmla="*/ 311735 w 4083635"/>
              <a:gd name="connsiteY84" fmla="*/ 1466850 h 2562225"/>
              <a:gd name="connsiteX85" fmla="*/ 273635 w 4083635"/>
              <a:gd name="connsiteY85" fmla="*/ 1495425 h 2562225"/>
              <a:gd name="connsiteX86" fmla="*/ 121235 w 4083635"/>
              <a:gd name="connsiteY86" fmla="*/ 1647825 h 2562225"/>
              <a:gd name="connsiteX87" fmla="*/ 16460 w 4083635"/>
              <a:gd name="connsiteY87" fmla="*/ 1885950 h 2562225"/>
              <a:gd name="connsiteX88" fmla="*/ 6935 w 4083635"/>
              <a:gd name="connsiteY88" fmla="*/ 2324100 h 2562225"/>
              <a:gd name="connsiteX89" fmla="*/ 83135 w 4083635"/>
              <a:gd name="connsiteY89"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645110 w 4083635"/>
              <a:gd name="connsiteY6" fmla="*/ 2533650 h 2562225"/>
              <a:gd name="connsiteX7" fmla="*/ 787985 w 4083635"/>
              <a:gd name="connsiteY7" fmla="*/ 2476500 h 2562225"/>
              <a:gd name="connsiteX8" fmla="*/ 864185 w 4083635"/>
              <a:gd name="connsiteY8" fmla="*/ 2438400 h 2562225"/>
              <a:gd name="connsiteX9" fmla="*/ 968960 w 4083635"/>
              <a:gd name="connsiteY9" fmla="*/ 2362200 h 2562225"/>
              <a:gd name="connsiteX10" fmla="*/ 1045160 w 4083635"/>
              <a:gd name="connsiteY10" fmla="*/ 2295525 h 2562225"/>
              <a:gd name="connsiteX11" fmla="*/ 1168985 w 4083635"/>
              <a:gd name="connsiteY11" fmla="*/ 2219325 h 2562225"/>
              <a:gd name="connsiteX12" fmla="*/ 1321385 w 4083635"/>
              <a:gd name="connsiteY12" fmla="*/ 2152650 h 2562225"/>
              <a:gd name="connsiteX13" fmla="*/ 1530935 w 4083635"/>
              <a:gd name="connsiteY13" fmla="*/ 2095500 h 2562225"/>
              <a:gd name="connsiteX14" fmla="*/ 1730960 w 4083635"/>
              <a:gd name="connsiteY14" fmla="*/ 2057400 h 2562225"/>
              <a:gd name="connsiteX15" fmla="*/ 1950035 w 4083635"/>
              <a:gd name="connsiteY15" fmla="*/ 2009775 h 2562225"/>
              <a:gd name="connsiteX16" fmla="*/ 2131010 w 4083635"/>
              <a:gd name="connsiteY16" fmla="*/ 1933575 h 2562225"/>
              <a:gd name="connsiteX17" fmla="*/ 2169110 w 4083635"/>
              <a:gd name="connsiteY17" fmla="*/ 1914525 h 2562225"/>
              <a:gd name="connsiteX18" fmla="*/ 2283410 w 4083635"/>
              <a:gd name="connsiteY18" fmla="*/ 1838325 h 2562225"/>
              <a:gd name="connsiteX19" fmla="*/ 2464385 w 4083635"/>
              <a:gd name="connsiteY19" fmla="*/ 1733550 h 2562225"/>
              <a:gd name="connsiteX20" fmla="*/ 2531060 w 4083635"/>
              <a:gd name="connsiteY20" fmla="*/ 1704975 h 2562225"/>
              <a:gd name="connsiteX21" fmla="*/ 2578685 w 4083635"/>
              <a:gd name="connsiteY21" fmla="*/ 1685925 h 2562225"/>
              <a:gd name="connsiteX22" fmla="*/ 2616785 w 4083635"/>
              <a:gd name="connsiteY22" fmla="*/ 1666875 h 2562225"/>
              <a:gd name="connsiteX23" fmla="*/ 2692985 w 4083635"/>
              <a:gd name="connsiteY23" fmla="*/ 1647825 h 2562225"/>
              <a:gd name="connsiteX24" fmla="*/ 2797760 w 4083635"/>
              <a:gd name="connsiteY24" fmla="*/ 1600200 h 2562225"/>
              <a:gd name="connsiteX25" fmla="*/ 2854910 w 4083635"/>
              <a:gd name="connsiteY25" fmla="*/ 1571625 h 2562225"/>
              <a:gd name="connsiteX26" fmla="*/ 3016835 w 4083635"/>
              <a:gd name="connsiteY26" fmla="*/ 1524000 h 2562225"/>
              <a:gd name="connsiteX27" fmla="*/ 3226385 w 4083635"/>
              <a:gd name="connsiteY27" fmla="*/ 1466850 h 2562225"/>
              <a:gd name="connsiteX28" fmla="*/ 3302585 w 4083635"/>
              <a:gd name="connsiteY28" fmla="*/ 1438275 h 2562225"/>
              <a:gd name="connsiteX29" fmla="*/ 3359735 w 4083635"/>
              <a:gd name="connsiteY29" fmla="*/ 1409700 h 2562225"/>
              <a:gd name="connsiteX30" fmla="*/ 3416885 w 4083635"/>
              <a:gd name="connsiteY30" fmla="*/ 1362075 h 2562225"/>
              <a:gd name="connsiteX31" fmla="*/ 3597860 w 4083635"/>
              <a:gd name="connsiteY31" fmla="*/ 1152525 h 2562225"/>
              <a:gd name="connsiteX32" fmla="*/ 3635960 w 4083635"/>
              <a:gd name="connsiteY32" fmla="*/ 1104900 h 2562225"/>
              <a:gd name="connsiteX33" fmla="*/ 3655010 w 4083635"/>
              <a:gd name="connsiteY33" fmla="*/ 1066800 h 2562225"/>
              <a:gd name="connsiteX34" fmla="*/ 3731210 w 4083635"/>
              <a:gd name="connsiteY34" fmla="*/ 981075 h 2562225"/>
              <a:gd name="connsiteX35" fmla="*/ 3769310 w 4083635"/>
              <a:gd name="connsiteY35" fmla="*/ 962025 h 2562225"/>
              <a:gd name="connsiteX36" fmla="*/ 3826460 w 4083635"/>
              <a:gd name="connsiteY36" fmla="*/ 895350 h 2562225"/>
              <a:gd name="connsiteX37" fmla="*/ 3845510 w 4083635"/>
              <a:gd name="connsiteY37" fmla="*/ 866775 h 2562225"/>
              <a:gd name="connsiteX38" fmla="*/ 3893135 w 4083635"/>
              <a:gd name="connsiteY38" fmla="*/ 838200 h 2562225"/>
              <a:gd name="connsiteX39" fmla="*/ 3931235 w 4083635"/>
              <a:gd name="connsiteY39" fmla="*/ 790575 h 2562225"/>
              <a:gd name="connsiteX40" fmla="*/ 3959810 w 4083635"/>
              <a:gd name="connsiteY40" fmla="*/ 742950 h 2562225"/>
              <a:gd name="connsiteX41" fmla="*/ 3978860 w 4083635"/>
              <a:gd name="connsiteY41" fmla="*/ 714375 h 2562225"/>
              <a:gd name="connsiteX42" fmla="*/ 4016960 w 4083635"/>
              <a:gd name="connsiteY42" fmla="*/ 647700 h 2562225"/>
              <a:gd name="connsiteX43" fmla="*/ 4026485 w 4083635"/>
              <a:gd name="connsiteY43" fmla="*/ 619125 h 2562225"/>
              <a:gd name="connsiteX44" fmla="*/ 4064585 w 4083635"/>
              <a:gd name="connsiteY44" fmla="*/ 561975 h 2562225"/>
              <a:gd name="connsiteX45" fmla="*/ 4074110 w 4083635"/>
              <a:gd name="connsiteY45" fmla="*/ 514350 h 2562225"/>
              <a:gd name="connsiteX46" fmla="*/ 4083635 w 4083635"/>
              <a:gd name="connsiteY46" fmla="*/ 485775 h 2562225"/>
              <a:gd name="connsiteX47" fmla="*/ 4074110 w 4083635"/>
              <a:gd name="connsiteY47" fmla="*/ 352425 h 2562225"/>
              <a:gd name="connsiteX48" fmla="*/ 4055060 w 4083635"/>
              <a:gd name="connsiteY48" fmla="*/ 314325 h 2562225"/>
              <a:gd name="connsiteX49" fmla="*/ 4016960 w 4083635"/>
              <a:gd name="connsiteY49" fmla="*/ 266700 h 2562225"/>
              <a:gd name="connsiteX50" fmla="*/ 3959810 w 4083635"/>
              <a:gd name="connsiteY50" fmla="*/ 238125 h 2562225"/>
              <a:gd name="connsiteX51" fmla="*/ 3912185 w 4083635"/>
              <a:gd name="connsiteY51" fmla="*/ 219075 h 2562225"/>
              <a:gd name="connsiteX52" fmla="*/ 3235910 w 4083635"/>
              <a:gd name="connsiteY52" fmla="*/ 228600 h 2562225"/>
              <a:gd name="connsiteX53" fmla="*/ 3150185 w 4083635"/>
              <a:gd name="connsiteY53" fmla="*/ 238125 h 2562225"/>
              <a:gd name="connsiteX54" fmla="*/ 2873960 w 4083635"/>
              <a:gd name="connsiteY54" fmla="*/ 219075 h 2562225"/>
              <a:gd name="connsiteX55" fmla="*/ 2816810 w 4083635"/>
              <a:gd name="connsiteY55" fmla="*/ 200025 h 2562225"/>
              <a:gd name="connsiteX56" fmla="*/ 2778710 w 4083635"/>
              <a:gd name="connsiteY56" fmla="*/ 180975 h 2562225"/>
              <a:gd name="connsiteX57" fmla="*/ 2740610 w 4083635"/>
              <a:gd name="connsiteY57" fmla="*/ 171450 h 2562225"/>
              <a:gd name="connsiteX58" fmla="*/ 2712035 w 4083635"/>
              <a:gd name="connsiteY58" fmla="*/ 161925 h 2562225"/>
              <a:gd name="connsiteX59" fmla="*/ 2664410 w 4083635"/>
              <a:gd name="connsiteY59" fmla="*/ 152400 h 2562225"/>
              <a:gd name="connsiteX60" fmla="*/ 2540585 w 4083635"/>
              <a:gd name="connsiteY60" fmla="*/ 114300 h 2562225"/>
              <a:gd name="connsiteX61" fmla="*/ 2492960 w 4083635"/>
              <a:gd name="connsiteY61" fmla="*/ 104775 h 2562225"/>
              <a:gd name="connsiteX62" fmla="*/ 2359610 w 4083635"/>
              <a:gd name="connsiteY62" fmla="*/ 66675 h 2562225"/>
              <a:gd name="connsiteX63" fmla="*/ 2283410 w 4083635"/>
              <a:gd name="connsiteY63" fmla="*/ 47625 h 2562225"/>
              <a:gd name="connsiteX64" fmla="*/ 2188160 w 4083635"/>
              <a:gd name="connsiteY64" fmla="*/ 19050 h 2562225"/>
              <a:gd name="connsiteX65" fmla="*/ 2092910 w 4083635"/>
              <a:gd name="connsiteY65" fmla="*/ 0 h 2562225"/>
              <a:gd name="connsiteX66" fmla="*/ 1721435 w 4083635"/>
              <a:gd name="connsiteY66" fmla="*/ 28575 h 2562225"/>
              <a:gd name="connsiteX67" fmla="*/ 1607135 w 4083635"/>
              <a:gd name="connsiteY67" fmla="*/ 123825 h 2562225"/>
              <a:gd name="connsiteX68" fmla="*/ 1492835 w 4083635"/>
              <a:gd name="connsiteY68" fmla="*/ 228600 h 2562225"/>
              <a:gd name="connsiteX69" fmla="*/ 1464260 w 4083635"/>
              <a:gd name="connsiteY69" fmla="*/ 285750 h 2562225"/>
              <a:gd name="connsiteX70" fmla="*/ 1426160 w 4083635"/>
              <a:gd name="connsiteY70" fmla="*/ 390525 h 2562225"/>
              <a:gd name="connsiteX71" fmla="*/ 1416635 w 4083635"/>
              <a:gd name="connsiteY71" fmla="*/ 438150 h 2562225"/>
              <a:gd name="connsiteX72" fmla="*/ 1359485 w 4083635"/>
              <a:gd name="connsiteY72" fmla="*/ 552450 h 2562225"/>
              <a:gd name="connsiteX73" fmla="*/ 1302335 w 4083635"/>
              <a:gd name="connsiteY73" fmla="*/ 685800 h 2562225"/>
              <a:gd name="connsiteX74" fmla="*/ 1216610 w 4083635"/>
              <a:gd name="connsiteY74" fmla="*/ 847725 h 2562225"/>
              <a:gd name="connsiteX75" fmla="*/ 1121360 w 4083635"/>
              <a:gd name="connsiteY75" fmla="*/ 952500 h 2562225"/>
              <a:gd name="connsiteX76" fmla="*/ 1054685 w 4083635"/>
              <a:gd name="connsiteY76" fmla="*/ 1009650 h 2562225"/>
              <a:gd name="connsiteX77" fmla="*/ 978485 w 4083635"/>
              <a:gd name="connsiteY77" fmla="*/ 1057275 h 2562225"/>
              <a:gd name="connsiteX78" fmla="*/ 816560 w 4083635"/>
              <a:gd name="connsiteY78" fmla="*/ 1181100 h 2562225"/>
              <a:gd name="connsiteX79" fmla="*/ 759410 w 4083635"/>
              <a:gd name="connsiteY79" fmla="*/ 1219200 h 2562225"/>
              <a:gd name="connsiteX80" fmla="*/ 607010 w 4083635"/>
              <a:gd name="connsiteY80" fmla="*/ 1295400 h 2562225"/>
              <a:gd name="connsiteX81" fmla="*/ 502235 w 4083635"/>
              <a:gd name="connsiteY81" fmla="*/ 1333500 h 2562225"/>
              <a:gd name="connsiteX82" fmla="*/ 435560 w 4083635"/>
              <a:gd name="connsiteY82" fmla="*/ 1371600 h 2562225"/>
              <a:gd name="connsiteX83" fmla="*/ 378410 w 4083635"/>
              <a:gd name="connsiteY83" fmla="*/ 1400175 h 2562225"/>
              <a:gd name="connsiteX84" fmla="*/ 273635 w 4083635"/>
              <a:gd name="connsiteY84" fmla="*/ 1495425 h 2562225"/>
              <a:gd name="connsiteX85" fmla="*/ 121235 w 4083635"/>
              <a:gd name="connsiteY85" fmla="*/ 1647825 h 2562225"/>
              <a:gd name="connsiteX86" fmla="*/ 16460 w 4083635"/>
              <a:gd name="connsiteY86" fmla="*/ 1885950 h 2562225"/>
              <a:gd name="connsiteX87" fmla="*/ 6935 w 4083635"/>
              <a:gd name="connsiteY87" fmla="*/ 2324100 h 2562225"/>
              <a:gd name="connsiteX88" fmla="*/ 83135 w 4083635"/>
              <a:gd name="connsiteY88"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645110 w 4083635"/>
              <a:gd name="connsiteY6" fmla="*/ 2533650 h 2562225"/>
              <a:gd name="connsiteX7" fmla="*/ 787985 w 4083635"/>
              <a:gd name="connsiteY7" fmla="*/ 2476500 h 2562225"/>
              <a:gd name="connsiteX8" fmla="*/ 864185 w 4083635"/>
              <a:gd name="connsiteY8" fmla="*/ 2438400 h 2562225"/>
              <a:gd name="connsiteX9" fmla="*/ 968960 w 4083635"/>
              <a:gd name="connsiteY9" fmla="*/ 2362200 h 2562225"/>
              <a:gd name="connsiteX10" fmla="*/ 1045160 w 4083635"/>
              <a:gd name="connsiteY10" fmla="*/ 2295525 h 2562225"/>
              <a:gd name="connsiteX11" fmla="*/ 1168985 w 4083635"/>
              <a:gd name="connsiteY11" fmla="*/ 2219325 h 2562225"/>
              <a:gd name="connsiteX12" fmla="*/ 1321385 w 4083635"/>
              <a:gd name="connsiteY12" fmla="*/ 2152650 h 2562225"/>
              <a:gd name="connsiteX13" fmla="*/ 1530935 w 4083635"/>
              <a:gd name="connsiteY13" fmla="*/ 2095500 h 2562225"/>
              <a:gd name="connsiteX14" fmla="*/ 1730960 w 4083635"/>
              <a:gd name="connsiteY14" fmla="*/ 2057400 h 2562225"/>
              <a:gd name="connsiteX15" fmla="*/ 1950035 w 4083635"/>
              <a:gd name="connsiteY15" fmla="*/ 2009775 h 2562225"/>
              <a:gd name="connsiteX16" fmla="*/ 2131010 w 4083635"/>
              <a:gd name="connsiteY16" fmla="*/ 1933575 h 2562225"/>
              <a:gd name="connsiteX17" fmla="*/ 2169110 w 4083635"/>
              <a:gd name="connsiteY17" fmla="*/ 1914525 h 2562225"/>
              <a:gd name="connsiteX18" fmla="*/ 2283410 w 4083635"/>
              <a:gd name="connsiteY18" fmla="*/ 1838325 h 2562225"/>
              <a:gd name="connsiteX19" fmla="*/ 2464385 w 4083635"/>
              <a:gd name="connsiteY19" fmla="*/ 1733550 h 2562225"/>
              <a:gd name="connsiteX20" fmla="*/ 2531060 w 4083635"/>
              <a:gd name="connsiteY20" fmla="*/ 1704975 h 2562225"/>
              <a:gd name="connsiteX21" fmla="*/ 2578685 w 4083635"/>
              <a:gd name="connsiteY21" fmla="*/ 1685925 h 2562225"/>
              <a:gd name="connsiteX22" fmla="*/ 2616785 w 4083635"/>
              <a:gd name="connsiteY22" fmla="*/ 1666875 h 2562225"/>
              <a:gd name="connsiteX23" fmla="*/ 2692985 w 4083635"/>
              <a:gd name="connsiteY23" fmla="*/ 1647825 h 2562225"/>
              <a:gd name="connsiteX24" fmla="*/ 2797760 w 4083635"/>
              <a:gd name="connsiteY24" fmla="*/ 1600200 h 2562225"/>
              <a:gd name="connsiteX25" fmla="*/ 2854910 w 4083635"/>
              <a:gd name="connsiteY25" fmla="*/ 1571625 h 2562225"/>
              <a:gd name="connsiteX26" fmla="*/ 3016835 w 4083635"/>
              <a:gd name="connsiteY26" fmla="*/ 1524000 h 2562225"/>
              <a:gd name="connsiteX27" fmla="*/ 3226385 w 4083635"/>
              <a:gd name="connsiteY27" fmla="*/ 1466850 h 2562225"/>
              <a:gd name="connsiteX28" fmla="*/ 3302585 w 4083635"/>
              <a:gd name="connsiteY28" fmla="*/ 1438275 h 2562225"/>
              <a:gd name="connsiteX29" fmla="*/ 3359735 w 4083635"/>
              <a:gd name="connsiteY29" fmla="*/ 1409700 h 2562225"/>
              <a:gd name="connsiteX30" fmla="*/ 3416885 w 4083635"/>
              <a:gd name="connsiteY30" fmla="*/ 1362075 h 2562225"/>
              <a:gd name="connsiteX31" fmla="*/ 3597860 w 4083635"/>
              <a:gd name="connsiteY31" fmla="*/ 1152525 h 2562225"/>
              <a:gd name="connsiteX32" fmla="*/ 3635960 w 4083635"/>
              <a:gd name="connsiteY32" fmla="*/ 1104900 h 2562225"/>
              <a:gd name="connsiteX33" fmla="*/ 3655010 w 4083635"/>
              <a:gd name="connsiteY33" fmla="*/ 1066800 h 2562225"/>
              <a:gd name="connsiteX34" fmla="*/ 3731210 w 4083635"/>
              <a:gd name="connsiteY34" fmla="*/ 981075 h 2562225"/>
              <a:gd name="connsiteX35" fmla="*/ 3769310 w 4083635"/>
              <a:gd name="connsiteY35" fmla="*/ 962025 h 2562225"/>
              <a:gd name="connsiteX36" fmla="*/ 3826460 w 4083635"/>
              <a:gd name="connsiteY36" fmla="*/ 895350 h 2562225"/>
              <a:gd name="connsiteX37" fmla="*/ 3845510 w 4083635"/>
              <a:gd name="connsiteY37" fmla="*/ 866775 h 2562225"/>
              <a:gd name="connsiteX38" fmla="*/ 3893135 w 4083635"/>
              <a:gd name="connsiteY38" fmla="*/ 838200 h 2562225"/>
              <a:gd name="connsiteX39" fmla="*/ 3931235 w 4083635"/>
              <a:gd name="connsiteY39" fmla="*/ 790575 h 2562225"/>
              <a:gd name="connsiteX40" fmla="*/ 3959810 w 4083635"/>
              <a:gd name="connsiteY40" fmla="*/ 742950 h 2562225"/>
              <a:gd name="connsiteX41" fmla="*/ 3978860 w 4083635"/>
              <a:gd name="connsiteY41" fmla="*/ 714375 h 2562225"/>
              <a:gd name="connsiteX42" fmla="*/ 4016960 w 4083635"/>
              <a:gd name="connsiteY42" fmla="*/ 647700 h 2562225"/>
              <a:gd name="connsiteX43" fmla="*/ 4026485 w 4083635"/>
              <a:gd name="connsiteY43" fmla="*/ 619125 h 2562225"/>
              <a:gd name="connsiteX44" fmla="*/ 4064585 w 4083635"/>
              <a:gd name="connsiteY44" fmla="*/ 561975 h 2562225"/>
              <a:gd name="connsiteX45" fmla="*/ 4074110 w 4083635"/>
              <a:gd name="connsiteY45" fmla="*/ 514350 h 2562225"/>
              <a:gd name="connsiteX46" fmla="*/ 4083635 w 4083635"/>
              <a:gd name="connsiteY46" fmla="*/ 485775 h 2562225"/>
              <a:gd name="connsiteX47" fmla="*/ 4074110 w 4083635"/>
              <a:gd name="connsiteY47" fmla="*/ 352425 h 2562225"/>
              <a:gd name="connsiteX48" fmla="*/ 4055060 w 4083635"/>
              <a:gd name="connsiteY48" fmla="*/ 314325 h 2562225"/>
              <a:gd name="connsiteX49" fmla="*/ 4016960 w 4083635"/>
              <a:gd name="connsiteY49" fmla="*/ 266700 h 2562225"/>
              <a:gd name="connsiteX50" fmla="*/ 3959810 w 4083635"/>
              <a:gd name="connsiteY50" fmla="*/ 238125 h 2562225"/>
              <a:gd name="connsiteX51" fmla="*/ 3912185 w 4083635"/>
              <a:gd name="connsiteY51" fmla="*/ 219075 h 2562225"/>
              <a:gd name="connsiteX52" fmla="*/ 3235910 w 4083635"/>
              <a:gd name="connsiteY52" fmla="*/ 228600 h 2562225"/>
              <a:gd name="connsiteX53" fmla="*/ 3150185 w 4083635"/>
              <a:gd name="connsiteY53" fmla="*/ 238125 h 2562225"/>
              <a:gd name="connsiteX54" fmla="*/ 2873960 w 4083635"/>
              <a:gd name="connsiteY54" fmla="*/ 219075 h 2562225"/>
              <a:gd name="connsiteX55" fmla="*/ 2816810 w 4083635"/>
              <a:gd name="connsiteY55" fmla="*/ 200025 h 2562225"/>
              <a:gd name="connsiteX56" fmla="*/ 2778710 w 4083635"/>
              <a:gd name="connsiteY56" fmla="*/ 180975 h 2562225"/>
              <a:gd name="connsiteX57" fmla="*/ 2740610 w 4083635"/>
              <a:gd name="connsiteY57" fmla="*/ 171450 h 2562225"/>
              <a:gd name="connsiteX58" fmla="*/ 2712035 w 4083635"/>
              <a:gd name="connsiteY58" fmla="*/ 161925 h 2562225"/>
              <a:gd name="connsiteX59" fmla="*/ 2664410 w 4083635"/>
              <a:gd name="connsiteY59" fmla="*/ 152400 h 2562225"/>
              <a:gd name="connsiteX60" fmla="*/ 2540585 w 4083635"/>
              <a:gd name="connsiteY60" fmla="*/ 114300 h 2562225"/>
              <a:gd name="connsiteX61" fmla="*/ 2492960 w 4083635"/>
              <a:gd name="connsiteY61" fmla="*/ 104775 h 2562225"/>
              <a:gd name="connsiteX62" fmla="*/ 2359610 w 4083635"/>
              <a:gd name="connsiteY62" fmla="*/ 66675 h 2562225"/>
              <a:gd name="connsiteX63" fmla="*/ 2283410 w 4083635"/>
              <a:gd name="connsiteY63" fmla="*/ 47625 h 2562225"/>
              <a:gd name="connsiteX64" fmla="*/ 2188160 w 4083635"/>
              <a:gd name="connsiteY64" fmla="*/ 19050 h 2562225"/>
              <a:gd name="connsiteX65" fmla="*/ 2092910 w 4083635"/>
              <a:gd name="connsiteY65" fmla="*/ 0 h 2562225"/>
              <a:gd name="connsiteX66" fmla="*/ 1721435 w 4083635"/>
              <a:gd name="connsiteY66" fmla="*/ 28575 h 2562225"/>
              <a:gd name="connsiteX67" fmla="*/ 1607135 w 4083635"/>
              <a:gd name="connsiteY67" fmla="*/ 123825 h 2562225"/>
              <a:gd name="connsiteX68" fmla="*/ 1492835 w 4083635"/>
              <a:gd name="connsiteY68" fmla="*/ 228600 h 2562225"/>
              <a:gd name="connsiteX69" fmla="*/ 1464260 w 4083635"/>
              <a:gd name="connsiteY69" fmla="*/ 285750 h 2562225"/>
              <a:gd name="connsiteX70" fmla="*/ 1426160 w 4083635"/>
              <a:gd name="connsiteY70" fmla="*/ 390525 h 2562225"/>
              <a:gd name="connsiteX71" fmla="*/ 1416635 w 4083635"/>
              <a:gd name="connsiteY71" fmla="*/ 438150 h 2562225"/>
              <a:gd name="connsiteX72" fmla="*/ 1359485 w 4083635"/>
              <a:gd name="connsiteY72" fmla="*/ 552450 h 2562225"/>
              <a:gd name="connsiteX73" fmla="*/ 1302335 w 4083635"/>
              <a:gd name="connsiteY73" fmla="*/ 685800 h 2562225"/>
              <a:gd name="connsiteX74" fmla="*/ 1216610 w 4083635"/>
              <a:gd name="connsiteY74" fmla="*/ 847725 h 2562225"/>
              <a:gd name="connsiteX75" fmla="*/ 1121360 w 4083635"/>
              <a:gd name="connsiteY75" fmla="*/ 952500 h 2562225"/>
              <a:gd name="connsiteX76" fmla="*/ 1054685 w 4083635"/>
              <a:gd name="connsiteY76" fmla="*/ 1009650 h 2562225"/>
              <a:gd name="connsiteX77" fmla="*/ 978485 w 4083635"/>
              <a:gd name="connsiteY77" fmla="*/ 1057275 h 2562225"/>
              <a:gd name="connsiteX78" fmla="*/ 816560 w 4083635"/>
              <a:gd name="connsiteY78" fmla="*/ 1181100 h 2562225"/>
              <a:gd name="connsiteX79" fmla="*/ 759410 w 4083635"/>
              <a:gd name="connsiteY79" fmla="*/ 1219200 h 2562225"/>
              <a:gd name="connsiteX80" fmla="*/ 607010 w 4083635"/>
              <a:gd name="connsiteY80" fmla="*/ 1295400 h 2562225"/>
              <a:gd name="connsiteX81" fmla="*/ 502235 w 4083635"/>
              <a:gd name="connsiteY81" fmla="*/ 1333500 h 2562225"/>
              <a:gd name="connsiteX82" fmla="*/ 378410 w 4083635"/>
              <a:gd name="connsiteY82" fmla="*/ 1400175 h 2562225"/>
              <a:gd name="connsiteX83" fmla="*/ 273635 w 4083635"/>
              <a:gd name="connsiteY83" fmla="*/ 1495425 h 2562225"/>
              <a:gd name="connsiteX84" fmla="*/ 121235 w 4083635"/>
              <a:gd name="connsiteY84" fmla="*/ 1647825 h 2562225"/>
              <a:gd name="connsiteX85" fmla="*/ 16460 w 4083635"/>
              <a:gd name="connsiteY85" fmla="*/ 1885950 h 2562225"/>
              <a:gd name="connsiteX86" fmla="*/ 6935 w 4083635"/>
              <a:gd name="connsiteY86" fmla="*/ 2324100 h 2562225"/>
              <a:gd name="connsiteX87" fmla="*/ 83135 w 4083635"/>
              <a:gd name="connsiteY87"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645110 w 4083635"/>
              <a:gd name="connsiteY6" fmla="*/ 2533650 h 2562225"/>
              <a:gd name="connsiteX7" fmla="*/ 787985 w 4083635"/>
              <a:gd name="connsiteY7" fmla="*/ 2476500 h 2562225"/>
              <a:gd name="connsiteX8" fmla="*/ 864185 w 4083635"/>
              <a:gd name="connsiteY8" fmla="*/ 2438400 h 2562225"/>
              <a:gd name="connsiteX9" fmla="*/ 968960 w 4083635"/>
              <a:gd name="connsiteY9" fmla="*/ 2362200 h 2562225"/>
              <a:gd name="connsiteX10" fmla="*/ 1045160 w 4083635"/>
              <a:gd name="connsiteY10" fmla="*/ 2295525 h 2562225"/>
              <a:gd name="connsiteX11" fmla="*/ 1168985 w 4083635"/>
              <a:gd name="connsiteY11" fmla="*/ 2219325 h 2562225"/>
              <a:gd name="connsiteX12" fmla="*/ 1321385 w 4083635"/>
              <a:gd name="connsiteY12" fmla="*/ 2152650 h 2562225"/>
              <a:gd name="connsiteX13" fmla="*/ 1530935 w 4083635"/>
              <a:gd name="connsiteY13" fmla="*/ 2095500 h 2562225"/>
              <a:gd name="connsiteX14" fmla="*/ 1730960 w 4083635"/>
              <a:gd name="connsiteY14" fmla="*/ 2057400 h 2562225"/>
              <a:gd name="connsiteX15" fmla="*/ 1950035 w 4083635"/>
              <a:gd name="connsiteY15" fmla="*/ 2009775 h 2562225"/>
              <a:gd name="connsiteX16" fmla="*/ 2131010 w 4083635"/>
              <a:gd name="connsiteY16" fmla="*/ 1933575 h 2562225"/>
              <a:gd name="connsiteX17" fmla="*/ 2169110 w 4083635"/>
              <a:gd name="connsiteY17" fmla="*/ 1914525 h 2562225"/>
              <a:gd name="connsiteX18" fmla="*/ 2283410 w 4083635"/>
              <a:gd name="connsiteY18" fmla="*/ 1838325 h 2562225"/>
              <a:gd name="connsiteX19" fmla="*/ 2464385 w 4083635"/>
              <a:gd name="connsiteY19" fmla="*/ 1733550 h 2562225"/>
              <a:gd name="connsiteX20" fmla="*/ 2531060 w 4083635"/>
              <a:gd name="connsiteY20" fmla="*/ 1704975 h 2562225"/>
              <a:gd name="connsiteX21" fmla="*/ 2578685 w 4083635"/>
              <a:gd name="connsiteY21" fmla="*/ 1685925 h 2562225"/>
              <a:gd name="connsiteX22" fmla="*/ 2616785 w 4083635"/>
              <a:gd name="connsiteY22" fmla="*/ 1666875 h 2562225"/>
              <a:gd name="connsiteX23" fmla="*/ 2692985 w 4083635"/>
              <a:gd name="connsiteY23" fmla="*/ 1647825 h 2562225"/>
              <a:gd name="connsiteX24" fmla="*/ 2797760 w 4083635"/>
              <a:gd name="connsiteY24" fmla="*/ 1600200 h 2562225"/>
              <a:gd name="connsiteX25" fmla="*/ 2854910 w 4083635"/>
              <a:gd name="connsiteY25" fmla="*/ 1571625 h 2562225"/>
              <a:gd name="connsiteX26" fmla="*/ 3016835 w 4083635"/>
              <a:gd name="connsiteY26" fmla="*/ 1524000 h 2562225"/>
              <a:gd name="connsiteX27" fmla="*/ 3226385 w 4083635"/>
              <a:gd name="connsiteY27" fmla="*/ 1466850 h 2562225"/>
              <a:gd name="connsiteX28" fmla="*/ 3302585 w 4083635"/>
              <a:gd name="connsiteY28" fmla="*/ 1438275 h 2562225"/>
              <a:gd name="connsiteX29" fmla="*/ 3359735 w 4083635"/>
              <a:gd name="connsiteY29" fmla="*/ 1409700 h 2562225"/>
              <a:gd name="connsiteX30" fmla="*/ 3416885 w 4083635"/>
              <a:gd name="connsiteY30" fmla="*/ 1362075 h 2562225"/>
              <a:gd name="connsiteX31" fmla="*/ 3597860 w 4083635"/>
              <a:gd name="connsiteY31" fmla="*/ 1152525 h 2562225"/>
              <a:gd name="connsiteX32" fmla="*/ 3635960 w 4083635"/>
              <a:gd name="connsiteY32" fmla="*/ 1104900 h 2562225"/>
              <a:gd name="connsiteX33" fmla="*/ 3655010 w 4083635"/>
              <a:gd name="connsiteY33" fmla="*/ 1066800 h 2562225"/>
              <a:gd name="connsiteX34" fmla="*/ 3731210 w 4083635"/>
              <a:gd name="connsiteY34" fmla="*/ 981075 h 2562225"/>
              <a:gd name="connsiteX35" fmla="*/ 3769310 w 4083635"/>
              <a:gd name="connsiteY35" fmla="*/ 962025 h 2562225"/>
              <a:gd name="connsiteX36" fmla="*/ 3826460 w 4083635"/>
              <a:gd name="connsiteY36" fmla="*/ 895350 h 2562225"/>
              <a:gd name="connsiteX37" fmla="*/ 3845510 w 4083635"/>
              <a:gd name="connsiteY37" fmla="*/ 866775 h 2562225"/>
              <a:gd name="connsiteX38" fmla="*/ 3893135 w 4083635"/>
              <a:gd name="connsiteY38" fmla="*/ 838200 h 2562225"/>
              <a:gd name="connsiteX39" fmla="*/ 3931235 w 4083635"/>
              <a:gd name="connsiteY39" fmla="*/ 790575 h 2562225"/>
              <a:gd name="connsiteX40" fmla="*/ 3959810 w 4083635"/>
              <a:gd name="connsiteY40" fmla="*/ 742950 h 2562225"/>
              <a:gd name="connsiteX41" fmla="*/ 3978860 w 4083635"/>
              <a:gd name="connsiteY41" fmla="*/ 714375 h 2562225"/>
              <a:gd name="connsiteX42" fmla="*/ 4016960 w 4083635"/>
              <a:gd name="connsiteY42" fmla="*/ 647700 h 2562225"/>
              <a:gd name="connsiteX43" fmla="*/ 4026485 w 4083635"/>
              <a:gd name="connsiteY43" fmla="*/ 619125 h 2562225"/>
              <a:gd name="connsiteX44" fmla="*/ 4064585 w 4083635"/>
              <a:gd name="connsiteY44" fmla="*/ 561975 h 2562225"/>
              <a:gd name="connsiteX45" fmla="*/ 4074110 w 4083635"/>
              <a:gd name="connsiteY45" fmla="*/ 514350 h 2562225"/>
              <a:gd name="connsiteX46" fmla="*/ 4083635 w 4083635"/>
              <a:gd name="connsiteY46" fmla="*/ 485775 h 2562225"/>
              <a:gd name="connsiteX47" fmla="*/ 4074110 w 4083635"/>
              <a:gd name="connsiteY47" fmla="*/ 352425 h 2562225"/>
              <a:gd name="connsiteX48" fmla="*/ 4055060 w 4083635"/>
              <a:gd name="connsiteY48" fmla="*/ 314325 h 2562225"/>
              <a:gd name="connsiteX49" fmla="*/ 4016960 w 4083635"/>
              <a:gd name="connsiteY49" fmla="*/ 266700 h 2562225"/>
              <a:gd name="connsiteX50" fmla="*/ 3959810 w 4083635"/>
              <a:gd name="connsiteY50" fmla="*/ 238125 h 2562225"/>
              <a:gd name="connsiteX51" fmla="*/ 3912185 w 4083635"/>
              <a:gd name="connsiteY51" fmla="*/ 219075 h 2562225"/>
              <a:gd name="connsiteX52" fmla="*/ 3235910 w 4083635"/>
              <a:gd name="connsiteY52" fmla="*/ 228600 h 2562225"/>
              <a:gd name="connsiteX53" fmla="*/ 3150185 w 4083635"/>
              <a:gd name="connsiteY53" fmla="*/ 238125 h 2562225"/>
              <a:gd name="connsiteX54" fmla="*/ 2873960 w 4083635"/>
              <a:gd name="connsiteY54" fmla="*/ 219075 h 2562225"/>
              <a:gd name="connsiteX55" fmla="*/ 2816810 w 4083635"/>
              <a:gd name="connsiteY55" fmla="*/ 200025 h 2562225"/>
              <a:gd name="connsiteX56" fmla="*/ 2778710 w 4083635"/>
              <a:gd name="connsiteY56" fmla="*/ 180975 h 2562225"/>
              <a:gd name="connsiteX57" fmla="*/ 2740610 w 4083635"/>
              <a:gd name="connsiteY57" fmla="*/ 171450 h 2562225"/>
              <a:gd name="connsiteX58" fmla="*/ 2712035 w 4083635"/>
              <a:gd name="connsiteY58" fmla="*/ 161925 h 2562225"/>
              <a:gd name="connsiteX59" fmla="*/ 2664410 w 4083635"/>
              <a:gd name="connsiteY59" fmla="*/ 152400 h 2562225"/>
              <a:gd name="connsiteX60" fmla="*/ 2540585 w 4083635"/>
              <a:gd name="connsiteY60" fmla="*/ 114300 h 2562225"/>
              <a:gd name="connsiteX61" fmla="*/ 2492960 w 4083635"/>
              <a:gd name="connsiteY61" fmla="*/ 104775 h 2562225"/>
              <a:gd name="connsiteX62" fmla="*/ 2359610 w 4083635"/>
              <a:gd name="connsiteY62" fmla="*/ 66675 h 2562225"/>
              <a:gd name="connsiteX63" fmla="*/ 2283410 w 4083635"/>
              <a:gd name="connsiteY63" fmla="*/ 47625 h 2562225"/>
              <a:gd name="connsiteX64" fmla="*/ 2188160 w 4083635"/>
              <a:gd name="connsiteY64" fmla="*/ 19050 h 2562225"/>
              <a:gd name="connsiteX65" fmla="*/ 2092910 w 4083635"/>
              <a:gd name="connsiteY65" fmla="*/ 0 h 2562225"/>
              <a:gd name="connsiteX66" fmla="*/ 1721435 w 4083635"/>
              <a:gd name="connsiteY66" fmla="*/ 28575 h 2562225"/>
              <a:gd name="connsiteX67" fmla="*/ 1607135 w 4083635"/>
              <a:gd name="connsiteY67" fmla="*/ 123825 h 2562225"/>
              <a:gd name="connsiteX68" fmla="*/ 1492835 w 4083635"/>
              <a:gd name="connsiteY68" fmla="*/ 228600 h 2562225"/>
              <a:gd name="connsiteX69" fmla="*/ 1464260 w 4083635"/>
              <a:gd name="connsiteY69" fmla="*/ 285750 h 2562225"/>
              <a:gd name="connsiteX70" fmla="*/ 1426160 w 4083635"/>
              <a:gd name="connsiteY70" fmla="*/ 390525 h 2562225"/>
              <a:gd name="connsiteX71" fmla="*/ 1416635 w 4083635"/>
              <a:gd name="connsiteY71" fmla="*/ 438150 h 2562225"/>
              <a:gd name="connsiteX72" fmla="*/ 1359485 w 4083635"/>
              <a:gd name="connsiteY72" fmla="*/ 552450 h 2562225"/>
              <a:gd name="connsiteX73" fmla="*/ 1302335 w 4083635"/>
              <a:gd name="connsiteY73" fmla="*/ 685800 h 2562225"/>
              <a:gd name="connsiteX74" fmla="*/ 1216610 w 4083635"/>
              <a:gd name="connsiteY74" fmla="*/ 847725 h 2562225"/>
              <a:gd name="connsiteX75" fmla="*/ 1121360 w 4083635"/>
              <a:gd name="connsiteY75" fmla="*/ 952500 h 2562225"/>
              <a:gd name="connsiteX76" fmla="*/ 1054685 w 4083635"/>
              <a:gd name="connsiteY76" fmla="*/ 1009650 h 2562225"/>
              <a:gd name="connsiteX77" fmla="*/ 816560 w 4083635"/>
              <a:gd name="connsiteY77" fmla="*/ 1181100 h 2562225"/>
              <a:gd name="connsiteX78" fmla="*/ 759410 w 4083635"/>
              <a:gd name="connsiteY78" fmla="*/ 1219200 h 2562225"/>
              <a:gd name="connsiteX79" fmla="*/ 607010 w 4083635"/>
              <a:gd name="connsiteY79" fmla="*/ 1295400 h 2562225"/>
              <a:gd name="connsiteX80" fmla="*/ 502235 w 4083635"/>
              <a:gd name="connsiteY80" fmla="*/ 1333500 h 2562225"/>
              <a:gd name="connsiteX81" fmla="*/ 378410 w 4083635"/>
              <a:gd name="connsiteY81" fmla="*/ 1400175 h 2562225"/>
              <a:gd name="connsiteX82" fmla="*/ 273635 w 4083635"/>
              <a:gd name="connsiteY82" fmla="*/ 1495425 h 2562225"/>
              <a:gd name="connsiteX83" fmla="*/ 121235 w 4083635"/>
              <a:gd name="connsiteY83" fmla="*/ 1647825 h 2562225"/>
              <a:gd name="connsiteX84" fmla="*/ 16460 w 4083635"/>
              <a:gd name="connsiteY84" fmla="*/ 1885950 h 2562225"/>
              <a:gd name="connsiteX85" fmla="*/ 6935 w 4083635"/>
              <a:gd name="connsiteY85" fmla="*/ 2324100 h 2562225"/>
              <a:gd name="connsiteX86" fmla="*/ 83135 w 4083635"/>
              <a:gd name="connsiteY86"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645110 w 4083635"/>
              <a:gd name="connsiteY6" fmla="*/ 2533650 h 2562225"/>
              <a:gd name="connsiteX7" fmla="*/ 787985 w 4083635"/>
              <a:gd name="connsiteY7" fmla="*/ 2476500 h 2562225"/>
              <a:gd name="connsiteX8" fmla="*/ 864185 w 4083635"/>
              <a:gd name="connsiteY8" fmla="*/ 2438400 h 2562225"/>
              <a:gd name="connsiteX9" fmla="*/ 968960 w 4083635"/>
              <a:gd name="connsiteY9" fmla="*/ 2362200 h 2562225"/>
              <a:gd name="connsiteX10" fmla="*/ 1045160 w 4083635"/>
              <a:gd name="connsiteY10" fmla="*/ 2295525 h 2562225"/>
              <a:gd name="connsiteX11" fmla="*/ 1168985 w 4083635"/>
              <a:gd name="connsiteY11" fmla="*/ 2219325 h 2562225"/>
              <a:gd name="connsiteX12" fmla="*/ 1321385 w 4083635"/>
              <a:gd name="connsiteY12" fmla="*/ 2152650 h 2562225"/>
              <a:gd name="connsiteX13" fmla="*/ 1530935 w 4083635"/>
              <a:gd name="connsiteY13" fmla="*/ 2095500 h 2562225"/>
              <a:gd name="connsiteX14" fmla="*/ 1730960 w 4083635"/>
              <a:gd name="connsiteY14" fmla="*/ 2057400 h 2562225"/>
              <a:gd name="connsiteX15" fmla="*/ 1950035 w 4083635"/>
              <a:gd name="connsiteY15" fmla="*/ 2009775 h 2562225"/>
              <a:gd name="connsiteX16" fmla="*/ 2131010 w 4083635"/>
              <a:gd name="connsiteY16" fmla="*/ 1933575 h 2562225"/>
              <a:gd name="connsiteX17" fmla="*/ 2169110 w 4083635"/>
              <a:gd name="connsiteY17" fmla="*/ 1914525 h 2562225"/>
              <a:gd name="connsiteX18" fmla="*/ 2283410 w 4083635"/>
              <a:gd name="connsiteY18" fmla="*/ 1838325 h 2562225"/>
              <a:gd name="connsiteX19" fmla="*/ 2464385 w 4083635"/>
              <a:gd name="connsiteY19" fmla="*/ 1733550 h 2562225"/>
              <a:gd name="connsiteX20" fmla="*/ 2531060 w 4083635"/>
              <a:gd name="connsiteY20" fmla="*/ 1704975 h 2562225"/>
              <a:gd name="connsiteX21" fmla="*/ 2578685 w 4083635"/>
              <a:gd name="connsiteY21" fmla="*/ 1685925 h 2562225"/>
              <a:gd name="connsiteX22" fmla="*/ 2616785 w 4083635"/>
              <a:gd name="connsiteY22" fmla="*/ 1666875 h 2562225"/>
              <a:gd name="connsiteX23" fmla="*/ 2692985 w 4083635"/>
              <a:gd name="connsiteY23" fmla="*/ 1647825 h 2562225"/>
              <a:gd name="connsiteX24" fmla="*/ 2797760 w 4083635"/>
              <a:gd name="connsiteY24" fmla="*/ 1600200 h 2562225"/>
              <a:gd name="connsiteX25" fmla="*/ 2854910 w 4083635"/>
              <a:gd name="connsiteY25" fmla="*/ 1571625 h 2562225"/>
              <a:gd name="connsiteX26" fmla="*/ 3016835 w 4083635"/>
              <a:gd name="connsiteY26" fmla="*/ 1524000 h 2562225"/>
              <a:gd name="connsiteX27" fmla="*/ 3226385 w 4083635"/>
              <a:gd name="connsiteY27" fmla="*/ 1466850 h 2562225"/>
              <a:gd name="connsiteX28" fmla="*/ 3302585 w 4083635"/>
              <a:gd name="connsiteY28" fmla="*/ 1438275 h 2562225"/>
              <a:gd name="connsiteX29" fmla="*/ 3359735 w 4083635"/>
              <a:gd name="connsiteY29" fmla="*/ 1409700 h 2562225"/>
              <a:gd name="connsiteX30" fmla="*/ 3416885 w 4083635"/>
              <a:gd name="connsiteY30" fmla="*/ 1362075 h 2562225"/>
              <a:gd name="connsiteX31" fmla="*/ 3597860 w 4083635"/>
              <a:gd name="connsiteY31" fmla="*/ 1152525 h 2562225"/>
              <a:gd name="connsiteX32" fmla="*/ 3635960 w 4083635"/>
              <a:gd name="connsiteY32" fmla="*/ 1104900 h 2562225"/>
              <a:gd name="connsiteX33" fmla="*/ 3655010 w 4083635"/>
              <a:gd name="connsiteY33" fmla="*/ 1066800 h 2562225"/>
              <a:gd name="connsiteX34" fmla="*/ 3731210 w 4083635"/>
              <a:gd name="connsiteY34" fmla="*/ 981075 h 2562225"/>
              <a:gd name="connsiteX35" fmla="*/ 3769310 w 4083635"/>
              <a:gd name="connsiteY35" fmla="*/ 962025 h 2562225"/>
              <a:gd name="connsiteX36" fmla="*/ 3826460 w 4083635"/>
              <a:gd name="connsiteY36" fmla="*/ 895350 h 2562225"/>
              <a:gd name="connsiteX37" fmla="*/ 3845510 w 4083635"/>
              <a:gd name="connsiteY37" fmla="*/ 866775 h 2562225"/>
              <a:gd name="connsiteX38" fmla="*/ 3893135 w 4083635"/>
              <a:gd name="connsiteY38" fmla="*/ 838200 h 2562225"/>
              <a:gd name="connsiteX39" fmla="*/ 3931235 w 4083635"/>
              <a:gd name="connsiteY39" fmla="*/ 790575 h 2562225"/>
              <a:gd name="connsiteX40" fmla="*/ 3959810 w 4083635"/>
              <a:gd name="connsiteY40" fmla="*/ 742950 h 2562225"/>
              <a:gd name="connsiteX41" fmla="*/ 3978860 w 4083635"/>
              <a:gd name="connsiteY41" fmla="*/ 714375 h 2562225"/>
              <a:gd name="connsiteX42" fmla="*/ 4016960 w 4083635"/>
              <a:gd name="connsiteY42" fmla="*/ 647700 h 2562225"/>
              <a:gd name="connsiteX43" fmla="*/ 4026485 w 4083635"/>
              <a:gd name="connsiteY43" fmla="*/ 619125 h 2562225"/>
              <a:gd name="connsiteX44" fmla="*/ 4064585 w 4083635"/>
              <a:gd name="connsiteY44" fmla="*/ 561975 h 2562225"/>
              <a:gd name="connsiteX45" fmla="*/ 4074110 w 4083635"/>
              <a:gd name="connsiteY45" fmla="*/ 514350 h 2562225"/>
              <a:gd name="connsiteX46" fmla="*/ 4083635 w 4083635"/>
              <a:gd name="connsiteY46" fmla="*/ 485775 h 2562225"/>
              <a:gd name="connsiteX47" fmla="*/ 4074110 w 4083635"/>
              <a:gd name="connsiteY47" fmla="*/ 352425 h 2562225"/>
              <a:gd name="connsiteX48" fmla="*/ 4055060 w 4083635"/>
              <a:gd name="connsiteY48" fmla="*/ 314325 h 2562225"/>
              <a:gd name="connsiteX49" fmla="*/ 4016960 w 4083635"/>
              <a:gd name="connsiteY49" fmla="*/ 266700 h 2562225"/>
              <a:gd name="connsiteX50" fmla="*/ 3959810 w 4083635"/>
              <a:gd name="connsiteY50" fmla="*/ 238125 h 2562225"/>
              <a:gd name="connsiteX51" fmla="*/ 3912185 w 4083635"/>
              <a:gd name="connsiteY51" fmla="*/ 219075 h 2562225"/>
              <a:gd name="connsiteX52" fmla="*/ 3235910 w 4083635"/>
              <a:gd name="connsiteY52" fmla="*/ 228600 h 2562225"/>
              <a:gd name="connsiteX53" fmla="*/ 3150185 w 4083635"/>
              <a:gd name="connsiteY53" fmla="*/ 238125 h 2562225"/>
              <a:gd name="connsiteX54" fmla="*/ 2873960 w 4083635"/>
              <a:gd name="connsiteY54" fmla="*/ 219075 h 2562225"/>
              <a:gd name="connsiteX55" fmla="*/ 2816810 w 4083635"/>
              <a:gd name="connsiteY55" fmla="*/ 200025 h 2562225"/>
              <a:gd name="connsiteX56" fmla="*/ 2778710 w 4083635"/>
              <a:gd name="connsiteY56" fmla="*/ 180975 h 2562225"/>
              <a:gd name="connsiteX57" fmla="*/ 2740610 w 4083635"/>
              <a:gd name="connsiteY57" fmla="*/ 171450 h 2562225"/>
              <a:gd name="connsiteX58" fmla="*/ 2712035 w 4083635"/>
              <a:gd name="connsiteY58" fmla="*/ 161925 h 2562225"/>
              <a:gd name="connsiteX59" fmla="*/ 2664410 w 4083635"/>
              <a:gd name="connsiteY59" fmla="*/ 152400 h 2562225"/>
              <a:gd name="connsiteX60" fmla="*/ 2540585 w 4083635"/>
              <a:gd name="connsiteY60" fmla="*/ 114300 h 2562225"/>
              <a:gd name="connsiteX61" fmla="*/ 2492960 w 4083635"/>
              <a:gd name="connsiteY61" fmla="*/ 104775 h 2562225"/>
              <a:gd name="connsiteX62" fmla="*/ 2359610 w 4083635"/>
              <a:gd name="connsiteY62" fmla="*/ 66675 h 2562225"/>
              <a:gd name="connsiteX63" fmla="*/ 2283410 w 4083635"/>
              <a:gd name="connsiteY63" fmla="*/ 47625 h 2562225"/>
              <a:gd name="connsiteX64" fmla="*/ 2188160 w 4083635"/>
              <a:gd name="connsiteY64" fmla="*/ 19050 h 2562225"/>
              <a:gd name="connsiteX65" fmla="*/ 2092910 w 4083635"/>
              <a:gd name="connsiteY65" fmla="*/ 0 h 2562225"/>
              <a:gd name="connsiteX66" fmla="*/ 1721435 w 4083635"/>
              <a:gd name="connsiteY66" fmla="*/ 28575 h 2562225"/>
              <a:gd name="connsiteX67" fmla="*/ 1607135 w 4083635"/>
              <a:gd name="connsiteY67" fmla="*/ 123825 h 2562225"/>
              <a:gd name="connsiteX68" fmla="*/ 1492835 w 4083635"/>
              <a:gd name="connsiteY68" fmla="*/ 228600 h 2562225"/>
              <a:gd name="connsiteX69" fmla="*/ 1464260 w 4083635"/>
              <a:gd name="connsiteY69" fmla="*/ 285750 h 2562225"/>
              <a:gd name="connsiteX70" fmla="*/ 1426160 w 4083635"/>
              <a:gd name="connsiteY70" fmla="*/ 390525 h 2562225"/>
              <a:gd name="connsiteX71" fmla="*/ 1416635 w 4083635"/>
              <a:gd name="connsiteY71" fmla="*/ 438150 h 2562225"/>
              <a:gd name="connsiteX72" fmla="*/ 1359485 w 4083635"/>
              <a:gd name="connsiteY72" fmla="*/ 552450 h 2562225"/>
              <a:gd name="connsiteX73" fmla="*/ 1302335 w 4083635"/>
              <a:gd name="connsiteY73" fmla="*/ 685800 h 2562225"/>
              <a:gd name="connsiteX74" fmla="*/ 1216610 w 4083635"/>
              <a:gd name="connsiteY74" fmla="*/ 847725 h 2562225"/>
              <a:gd name="connsiteX75" fmla="*/ 1121360 w 4083635"/>
              <a:gd name="connsiteY75" fmla="*/ 952500 h 2562225"/>
              <a:gd name="connsiteX76" fmla="*/ 1054685 w 4083635"/>
              <a:gd name="connsiteY76" fmla="*/ 1009650 h 2562225"/>
              <a:gd name="connsiteX77" fmla="*/ 759410 w 4083635"/>
              <a:gd name="connsiteY77" fmla="*/ 1219200 h 2562225"/>
              <a:gd name="connsiteX78" fmla="*/ 607010 w 4083635"/>
              <a:gd name="connsiteY78" fmla="*/ 1295400 h 2562225"/>
              <a:gd name="connsiteX79" fmla="*/ 502235 w 4083635"/>
              <a:gd name="connsiteY79" fmla="*/ 1333500 h 2562225"/>
              <a:gd name="connsiteX80" fmla="*/ 378410 w 4083635"/>
              <a:gd name="connsiteY80" fmla="*/ 1400175 h 2562225"/>
              <a:gd name="connsiteX81" fmla="*/ 273635 w 4083635"/>
              <a:gd name="connsiteY81" fmla="*/ 1495425 h 2562225"/>
              <a:gd name="connsiteX82" fmla="*/ 121235 w 4083635"/>
              <a:gd name="connsiteY82" fmla="*/ 1647825 h 2562225"/>
              <a:gd name="connsiteX83" fmla="*/ 16460 w 4083635"/>
              <a:gd name="connsiteY83" fmla="*/ 1885950 h 2562225"/>
              <a:gd name="connsiteX84" fmla="*/ 6935 w 4083635"/>
              <a:gd name="connsiteY84" fmla="*/ 2324100 h 2562225"/>
              <a:gd name="connsiteX85" fmla="*/ 83135 w 4083635"/>
              <a:gd name="connsiteY85" fmla="*/ 2486025 h 2562225"/>
              <a:gd name="connsiteX0" fmla="*/ 83135 w 4083635"/>
              <a:gd name="connsiteY0" fmla="*/ 2486025 h 2562225"/>
              <a:gd name="connsiteX1" fmla="*/ 83135 w 4083635"/>
              <a:gd name="connsiteY1" fmla="*/ 2486025 h 2562225"/>
              <a:gd name="connsiteX2" fmla="*/ 206960 w 4083635"/>
              <a:gd name="connsiteY2" fmla="*/ 2524125 h 2562225"/>
              <a:gd name="connsiteX3" fmla="*/ 349835 w 4083635"/>
              <a:gd name="connsiteY3" fmla="*/ 2552700 h 2562225"/>
              <a:gd name="connsiteX4" fmla="*/ 387935 w 4083635"/>
              <a:gd name="connsiteY4" fmla="*/ 2562225 h 2562225"/>
              <a:gd name="connsiteX5" fmla="*/ 587960 w 4083635"/>
              <a:gd name="connsiteY5" fmla="*/ 2543175 h 2562225"/>
              <a:gd name="connsiteX6" fmla="*/ 787985 w 4083635"/>
              <a:gd name="connsiteY6" fmla="*/ 2476500 h 2562225"/>
              <a:gd name="connsiteX7" fmla="*/ 864185 w 4083635"/>
              <a:gd name="connsiteY7" fmla="*/ 2438400 h 2562225"/>
              <a:gd name="connsiteX8" fmla="*/ 968960 w 4083635"/>
              <a:gd name="connsiteY8" fmla="*/ 2362200 h 2562225"/>
              <a:gd name="connsiteX9" fmla="*/ 1045160 w 4083635"/>
              <a:gd name="connsiteY9" fmla="*/ 2295525 h 2562225"/>
              <a:gd name="connsiteX10" fmla="*/ 1168985 w 4083635"/>
              <a:gd name="connsiteY10" fmla="*/ 2219325 h 2562225"/>
              <a:gd name="connsiteX11" fmla="*/ 1321385 w 4083635"/>
              <a:gd name="connsiteY11" fmla="*/ 2152650 h 2562225"/>
              <a:gd name="connsiteX12" fmla="*/ 1530935 w 4083635"/>
              <a:gd name="connsiteY12" fmla="*/ 2095500 h 2562225"/>
              <a:gd name="connsiteX13" fmla="*/ 1730960 w 4083635"/>
              <a:gd name="connsiteY13" fmla="*/ 2057400 h 2562225"/>
              <a:gd name="connsiteX14" fmla="*/ 1950035 w 4083635"/>
              <a:gd name="connsiteY14" fmla="*/ 2009775 h 2562225"/>
              <a:gd name="connsiteX15" fmla="*/ 2131010 w 4083635"/>
              <a:gd name="connsiteY15" fmla="*/ 1933575 h 2562225"/>
              <a:gd name="connsiteX16" fmla="*/ 2169110 w 4083635"/>
              <a:gd name="connsiteY16" fmla="*/ 1914525 h 2562225"/>
              <a:gd name="connsiteX17" fmla="*/ 2283410 w 4083635"/>
              <a:gd name="connsiteY17" fmla="*/ 1838325 h 2562225"/>
              <a:gd name="connsiteX18" fmla="*/ 2464385 w 4083635"/>
              <a:gd name="connsiteY18" fmla="*/ 1733550 h 2562225"/>
              <a:gd name="connsiteX19" fmla="*/ 2531060 w 4083635"/>
              <a:gd name="connsiteY19" fmla="*/ 1704975 h 2562225"/>
              <a:gd name="connsiteX20" fmla="*/ 2578685 w 4083635"/>
              <a:gd name="connsiteY20" fmla="*/ 1685925 h 2562225"/>
              <a:gd name="connsiteX21" fmla="*/ 2616785 w 4083635"/>
              <a:gd name="connsiteY21" fmla="*/ 1666875 h 2562225"/>
              <a:gd name="connsiteX22" fmla="*/ 2692985 w 4083635"/>
              <a:gd name="connsiteY22" fmla="*/ 1647825 h 2562225"/>
              <a:gd name="connsiteX23" fmla="*/ 2797760 w 4083635"/>
              <a:gd name="connsiteY23" fmla="*/ 1600200 h 2562225"/>
              <a:gd name="connsiteX24" fmla="*/ 2854910 w 4083635"/>
              <a:gd name="connsiteY24" fmla="*/ 1571625 h 2562225"/>
              <a:gd name="connsiteX25" fmla="*/ 3016835 w 4083635"/>
              <a:gd name="connsiteY25" fmla="*/ 1524000 h 2562225"/>
              <a:gd name="connsiteX26" fmla="*/ 3226385 w 4083635"/>
              <a:gd name="connsiteY26" fmla="*/ 1466850 h 2562225"/>
              <a:gd name="connsiteX27" fmla="*/ 3302585 w 4083635"/>
              <a:gd name="connsiteY27" fmla="*/ 1438275 h 2562225"/>
              <a:gd name="connsiteX28" fmla="*/ 3359735 w 4083635"/>
              <a:gd name="connsiteY28" fmla="*/ 1409700 h 2562225"/>
              <a:gd name="connsiteX29" fmla="*/ 3416885 w 4083635"/>
              <a:gd name="connsiteY29" fmla="*/ 1362075 h 2562225"/>
              <a:gd name="connsiteX30" fmla="*/ 3597860 w 4083635"/>
              <a:gd name="connsiteY30" fmla="*/ 1152525 h 2562225"/>
              <a:gd name="connsiteX31" fmla="*/ 3635960 w 4083635"/>
              <a:gd name="connsiteY31" fmla="*/ 1104900 h 2562225"/>
              <a:gd name="connsiteX32" fmla="*/ 3655010 w 4083635"/>
              <a:gd name="connsiteY32" fmla="*/ 1066800 h 2562225"/>
              <a:gd name="connsiteX33" fmla="*/ 3731210 w 4083635"/>
              <a:gd name="connsiteY33" fmla="*/ 981075 h 2562225"/>
              <a:gd name="connsiteX34" fmla="*/ 3769310 w 4083635"/>
              <a:gd name="connsiteY34" fmla="*/ 962025 h 2562225"/>
              <a:gd name="connsiteX35" fmla="*/ 3826460 w 4083635"/>
              <a:gd name="connsiteY35" fmla="*/ 895350 h 2562225"/>
              <a:gd name="connsiteX36" fmla="*/ 3845510 w 4083635"/>
              <a:gd name="connsiteY36" fmla="*/ 866775 h 2562225"/>
              <a:gd name="connsiteX37" fmla="*/ 3893135 w 4083635"/>
              <a:gd name="connsiteY37" fmla="*/ 838200 h 2562225"/>
              <a:gd name="connsiteX38" fmla="*/ 3931235 w 4083635"/>
              <a:gd name="connsiteY38" fmla="*/ 790575 h 2562225"/>
              <a:gd name="connsiteX39" fmla="*/ 3959810 w 4083635"/>
              <a:gd name="connsiteY39" fmla="*/ 742950 h 2562225"/>
              <a:gd name="connsiteX40" fmla="*/ 3978860 w 4083635"/>
              <a:gd name="connsiteY40" fmla="*/ 714375 h 2562225"/>
              <a:gd name="connsiteX41" fmla="*/ 4016960 w 4083635"/>
              <a:gd name="connsiteY41" fmla="*/ 647700 h 2562225"/>
              <a:gd name="connsiteX42" fmla="*/ 4026485 w 4083635"/>
              <a:gd name="connsiteY42" fmla="*/ 619125 h 2562225"/>
              <a:gd name="connsiteX43" fmla="*/ 4064585 w 4083635"/>
              <a:gd name="connsiteY43" fmla="*/ 561975 h 2562225"/>
              <a:gd name="connsiteX44" fmla="*/ 4074110 w 4083635"/>
              <a:gd name="connsiteY44" fmla="*/ 514350 h 2562225"/>
              <a:gd name="connsiteX45" fmla="*/ 4083635 w 4083635"/>
              <a:gd name="connsiteY45" fmla="*/ 485775 h 2562225"/>
              <a:gd name="connsiteX46" fmla="*/ 4074110 w 4083635"/>
              <a:gd name="connsiteY46" fmla="*/ 352425 h 2562225"/>
              <a:gd name="connsiteX47" fmla="*/ 4055060 w 4083635"/>
              <a:gd name="connsiteY47" fmla="*/ 314325 h 2562225"/>
              <a:gd name="connsiteX48" fmla="*/ 4016960 w 4083635"/>
              <a:gd name="connsiteY48" fmla="*/ 266700 h 2562225"/>
              <a:gd name="connsiteX49" fmla="*/ 3959810 w 4083635"/>
              <a:gd name="connsiteY49" fmla="*/ 238125 h 2562225"/>
              <a:gd name="connsiteX50" fmla="*/ 3912185 w 4083635"/>
              <a:gd name="connsiteY50" fmla="*/ 219075 h 2562225"/>
              <a:gd name="connsiteX51" fmla="*/ 3235910 w 4083635"/>
              <a:gd name="connsiteY51" fmla="*/ 228600 h 2562225"/>
              <a:gd name="connsiteX52" fmla="*/ 3150185 w 4083635"/>
              <a:gd name="connsiteY52" fmla="*/ 238125 h 2562225"/>
              <a:gd name="connsiteX53" fmla="*/ 2873960 w 4083635"/>
              <a:gd name="connsiteY53" fmla="*/ 219075 h 2562225"/>
              <a:gd name="connsiteX54" fmla="*/ 2816810 w 4083635"/>
              <a:gd name="connsiteY54" fmla="*/ 200025 h 2562225"/>
              <a:gd name="connsiteX55" fmla="*/ 2778710 w 4083635"/>
              <a:gd name="connsiteY55" fmla="*/ 180975 h 2562225"/>
              <a:gd name="connsiteX56" fmla="*/ 2740610 w 4083635"/>
              <a:gd name="connsiteY56" fmla="*/ 171450 h 2562225"/>
              <a:gd name="connsiteX57" fmla="*/ 2712035 w 4083635"/>
              <a:gd name="connsiteY57" fmla="*/ 161925 h 2562225"/>
              <a:gd name="connsiteX58" fmla="*/ 2664410 w 4083635"/>
              <a:gd name="connsiteY58" fmla="*/ 152400 h 2562225"/>
              <a:gd name="connsiteX59" fmla="*/ 2540585 w 4083635"/>
              <a:gd name="connsiteY59" fmla="*/ 114300 h 2562225"/>
              <a:gd name="connsiteX60" fmla="*/ 2492960 w 4083635"/>
              <a:gd name="connsiteY60" fmla="*/ 104775 h 2562225"/>
              <a:gd name="connsiteX61" fmla="*/ 2359610 w 4083635"/>
              <a:gd name="connsiteY61" fmla="*/ 66675 h 2562225"/>
              <a:gd name="connsiteX62" fmla="*/ 2283410 w 4083635"/>
              <a:gd name="connsiteY62" fmla="*/ 47625 h 2562225"/>
              <a:gd name="connsiteX63" fmla="*/ 2188160 w 4083635"/>
              <a:gd name="connsiteY63" fmla="*/ 19050 h 2562225"/>
              <a:gd name="connsiteX64" fmla="*/ 2092910 w 4083635"/>
              <a:gd name="connsiteY64" fmla="*/ 0 h 2562225"/>
              <a:gd name="connsiteX65" fmla="*/ 1721435 w 4083635"/>
              <a:gd name="connsiteY65" fmla="*/ 28575 h 2562225"/>
              <a:gd name="connsiteX66" fmla="*/ 1607135 w 4083635"/>
              <a:gd name="connsiteY66" fmla="*/ 123825 h 2562225"/>
              <a:gd name="connsiteX67" fmla="*/ 1492835 w 4083635"/>
              <a:gd name="connsiteY67" fmla="*/ 228600 h 2562225"/>
              <a:gd name="connsiteX68" fmla="*/ 1464260 w 4083635"/>
              <a:gd name="connsiteY68" fmla="*/ 285750 h 2562225"/>
              <a:gd name="connsiteX69" fmla="*/ 1426160 w 4083635"/>
              <a:gd name="connsiteY69" fmla="*/ 390525 h 2562225"/>
              <a:gd name="connsiteX70" fmla="*/ 1416635 w 4083635"/>
              <a:gd name="connsiteY70" fmla="*/ 438150 h 2562225"/>
              <a:gd name="connsiteX71" fmla="*/ 1359485 w 4083635"/>
              <a:gd name="connsiteY71" fmla="*/ 552450 h 2562225"/>
              <a:gd name="connsiteX72" fmla="*/ 1302335 w 4083635"/>
              <a:gd name="connsiteY72" fmla="*/ 685800 h 2562225"/>
              <a:gd name="connsiteX73" fmla="*/ 1216610 w 4083635"/>
              <a:gd name="connsiteY73" fmla="*/ 847725 h 2562225"/>
              <a:gd name="connsiteX74" fmla="*/ 1121360 w 4083635"/>
              <a:gd name="connsiteY74" fmla="*/ 952500 h 2562225"/>
              <a:gd name="connsiteX75" fmla="*/ 1054685 w 4083635"/>
              <a:gd name="connsiteY75" fmla="*/ 1009650 h 2562225"/>
              <a:gd name="connsiteX76" fmla="*/ 759410 w 4083635"/>
              <a:gd name="connsiteY76" fmla="*/ 1219200 h 2562225"/>
              <a:gd name="connsiteX77" fmla="*/ 607010 w 4083635"/>
              <a:gd name="connsiteY77" fmla="*/ 1295400 h 2562225"/>
              <a:gd name="connsiteX78" fmla="*/ 502235 w 4083635"/>
              <a:gd name="connsiteY78" fmla="*/ 1333500 h 2562225"/>
              <a:gd name="connsiteX79" fmla="*/ 378410 w 4083635"/>
              <a:gd name="connsiteY79" fmla="*/ 1400175 h 2562225"/>
              <a:gd name="connsiteX80" fmla="*/ 273635 w 4083635"/>
              <a:gd name="connsiteY80" fmla="*/ 1495425 h 2562225"/>
              <a:gd name="connsiteX81" fmla="*/ 121235 w 4083635"/>
              <a:gd name="connsiteY81" fmla="*/ 1647825 h 2562225"/>
              <a:gd name="connsiteX82" fmla="*/ 16460 w 4083635"/>
              <a:gd name="connsiteY82" fmla="*/ 1885950 h 2562225"/>
              <a:gd name="connsiteX83" fmla="*/ 6935 w 4083635"/>
              <a:gd name="connsiteY83" fmla="*/ 2324100 h 2562225"/>
              <a:gd name="connsiteX84" fmla="*/ 83135 w 4083635"/>
              <a:gd name="connsiteY84" fmla="*/ 2486025 h 2562225"/>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740610 w 4083635"/>
              <a:gd name="connsiteY55" fmla="*/ 171450 h 2554463"/>
              <a:gd name="connsiteX56" fmla="*/ 2712035 w 4083635"/>
              <a:gd name="connsiteY56" fmla="*/ 161925 h 2554463"/>
              <a:gd name="connsiteX57" fmla="*/ 2664410 w 4083635"/>
              <a:gd name="connsiteY57" fmla="*/ 152400 h 2554463"/>
              <a:gd name="connsiteX58" fmla="*/ 2540585 w 4083635"/>
              <a:gd name="connsiteY58" fmla="*/ 114300 h 2554463"/>
              <a:gd name="connsiteX59" fmla="*/ 2492960 w 4083635"/>
              <a:gd name="connsiteY59" fmla="*/ 104775 h 2554463"/>
              <a:gd name="connsiteX60" fmla="*/ 2359610 w 4083635"/>
              <a:gd name="connsiteY60" fmla="*/ 66675 h 2554463"/>
              <a:gd name="connsiteX61" fmla="*/ 2283410 w 4083635"/>
              <a:gd name="connsiteY61" fmla="*/ 47625 h 2554463"/>
              <a:gd name="connsiteX62" fmla="*/ 2188160 w 4083635"/>
              <a:gd name="connsiteY62" fmla="*/ 19050 h 2554463"/>
              <a:gd name="connsiteX63" fmla="*/ 2092910 w 4083635"/>
              <a:gd name="connsiteY63" fmla="*/ 0 h 2554463"/>
              <a:gd name="connsiteX64" fmla="*/ 1721435 w 4083635"/>
              <a:gd name="connsiteY64" fmla="*/ 28575 h 2554463"/>
              <a:gd name="connsiteX65" fmla="*/ 1607135 w 4083635"/>
              <a:gd name="connsiteY65" fmla="*/ 123825 h 2554463"/>
              <a:gd name="connsiteX66" fmla="*/ 1492835 w 4083635"/>
              <a:gd name="connsiteY66" fmla="*/ 228600 h 2554463"/>
              <a:gd name="connsiteX67" fmla="*/ 1464260 w 4083635"/>
              <a:gd name="connsiteY67" fmla="*/ 285750 h 2554463"/>
              <a:gd name="connsiteX68" fmla="*/ 1426160 w 4083635"/>
              <a:gd name="connsiteY68" fmla="*/ 390525 h 2554463"/>
              <a:gd name="connsiteX69" fmla="*/ 1416635 w 4083635"/>
              <a:gd name="connsiteY69" fmla="*/ 438150 h 2554463"/>
              <a:gd name="connsiteX70" fmla="*/ 1359485 w 4083635"/>
              <a:gd name="connsiteY70" fmla="*/ 552450 h 2554463"/>
              <a:gd name="connsiteX71" fmla="*/ 1302335 w 4083635"/>
              <a:gd name="connsiteY71" fmla="*/ 685800 h 2554463"/>
              <a:gd name="connsiteX72" fmla="*/ 1216610 w 4083635"/>
              <a:gd name="connsiteY72" fmla="*/ 847725 h 2554463"/>
              <a:gd name="connsiteX73" fmla="*/ 1121360 w 4083635"/>
              <a:gd name="connsiteY73" fmla="*/ 952500 h 2554463"/>
              <a:gd name="connsiteX74" fmla="*/ 1054685 w 4083635"/>
              <a:gd name="connsiteY74" fmla="*/ 1009650 h 2554463"/>
              <a:gd name="connsiteX75" fmla="*/ 759410 w 4083635"/>
              <a:gd name="connsiteY75" fmla="*/ 1219200 h 2554463"/>
              <a:gd name="connsiteX76" fmla="*/ 607010 w 4083635"/>
              <a:gd name="connsiteY76" fmla="*/ 1295400 h 2554463"/>
              <a:gd name="connsiteX77" fmla="*/ 502235 w 4083635"/>
              <a:gd name="connsiteY77" fmla="*/ 1333500 h 2554463"/>
              <a:gd name="connsiteX78" fmla="*/ 378410 w 4083635"/>
              <a:gd name="connsiteY78" fmla="*/ 1400175 h 2554463"/>
              <a:gd name="connsiteX79" fmla="*/ 273635 w 4083635"/>
              <a:gd name="connsiteY79" fmla="*/ 1495425 h 2554463"/>
              <a:gd name="connsiteX80" fmla="*/ 121235 w 4083635"/>
              <a:gd name="connsiteY80" fmla="*/ 1647825 h 2554463"/>
              <a:gd name="connsiteX81" fmla="*/ 16460 w 4083635"/>
              <a:gd name="connsiteY81" fmla="*/ 1885950 h 2554463"/>
              <a:gd name="connsiteX82" fmla="*/ 6935 w 4083635"/>
              <a:gd name="connsiteY82" fmla="*/ 2324100 h 2554463"/>
              <a:gd name="connsiteX83" fmla="*/ 83135 w 4083635"/>
              <a:gd name="connsiteY83"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740610 w 4083635"/>
              <a:gd name="connsiteY55" fmla="*/ 171450 h 2554463"/>
              <a:gd name="connsiteX56" fmla="*/ 2712035 w 4083635"/>
              <a:gd name="connsiteY56" fmla="*/ 161925 h 2554463"/>
              <a:gd name="connsiteX57" fmla="*/ 2664410 w 4083635"/>
              <a:gd name="connsiteY57" fmla="*/ 152400 h 2554463"/>
              <a:gd name="connsiteX58" fmla="*/ 2540585 w 4083635"/>
              <a:gd name="connsiteY58" fmla="*/ 114300 h 2554463"/>
              <a:gd name="connsiteX59" fmla="*/ 2492960 w 4083635"/>
              <a:gd name="connsiteY59" fmla="*/ 104775 h 2554463"/>
              <a:gd name="connsiteX60" fmla="*/ 2359610 w 4083635"/>
              <a:gd name="connsiteY60" fmla="*/ 66675 h 2554463"/>
              <a:gd name="connsiteX61" fmla="*/ 2283410 w 4083635"/>
              <a:gd name="connsiteY61" fmla="*/ 47625 h 2554463"/>
              <a:gd name="connsiteX62" fmla="*/ 2188160 w 4083635"/>
              <a:gd name="connsiteY62" fmla="*/ 19050 h 2554463"/>
              <a:gd name="connsiteX63" fmla="*/ 2092910 w 4083635"/>
              <a:gd name="connsiteY63" fmla="*/ 0 h 2554463"/>
              <a:gd name="connsiteX64" fmla="*/ 1721435 w 4083635"/>
              <a:gd name="connsiteY64" fmla="*/ 28575 h 2554463"/>
              <a:gd name="connsiteX65" fmla="*/ 1607135 w 4083635"/>
              <a:gd name="connsiteY65" fmla="*/ 123825 h 2554463"/>
              <a:gd name="connsiteX66" fmla="*/ 1492835 w 4083635"/>
              <a:gd name="connsiteY66" fmla="*/ 228600 h 2554463"/>
              <a:gd name="connsiteX67" fmla="*/ 1464260 w 4083635"/>
              <a:gd name="connsiteY67" fmla="*/ 285750 h 2554463"/>
              <a:gd name="connsiteX68" fmla="*/ 1426160 w 4083635"/>
              <a:gd name="connsiteY68" fmla="*/ 390525 h 2554463"/>
              <a:gd name="connsiteX69" fmla="*/ 1359485 w 4083635"/>
              <a:gd name="connsiteY69" fmla="*/ 552450 h 2554463"/>
              <a:gd name="connsiteX70" fmla="*/ 1302335 w 4083635"/>
              <a:gd name="connsiteY70" fmla="*/ 685800 h 2554463"/>
              <a:gd name="connsiteX71" fmla="*/ 1216610 w 4083635"/>
              <a:gd name="connsiteY71" fmla="*/ 847725 h 2554463"/>
              <a:gd name="connsiteX72" fmla="*/ 1121360 w 4083635"/>
              <a:gd name="connsiteY72" fmla="*/ 952500 h 2554463"/>
              <a:gd name="connsiteX73" fmla="*/ 1054685 w 4083635"/>
              <a:gd name="connsiteY73" fmla="*/ 1009650 h 2554463"/>
              <a:gd name="connsiteX74" fmla="*/ 759410 w 4083635"/>
              <a:gd name="connsiteY74" fmla="*/ 1219200 h 2554463"/>
              <a:gd name="connsiteX75" fmla="*/ 607010 w 4083635"/>
              <a:gd name="connsiteY75" fmla="*/ 1295400 h 2554463"/>
              <a:gd name="connsiteX76" fmla="*/ 502235 w 4083635"/>
              <a:gd name="connsiteY76" fmla="*/ 1333500 h 2554463"/>
              <a:gd name="connsiteX77" fmla="*/ 378410 w 4083635"/>
              <a:gd name="connsiteY77" fmla="*/ 1400175 h 2554463"/>
              <a:gd name="connsiteX78" fmla="*/ 273635 w 4083635"/>
              <a:gd name="connsiteY78" fmla="*/ 1495425 h 2554463"/>
              <a:gd name="connsiteX79" fmla="*/ 121235 w 4083635"/>
              <a:gd name="connsiteY79" fmla="*/ 1647825 h 2554463"/>
              <a:gd name="connsiteX80" fmla="*/ 16460 w 4083635"/>
              <a:gd name="connsiteY80" fmla="*/ 1885950 h 2554463"/>
              <a:gd name="connsiteX81" fmla="*/ 6935 w 4083635"/>
              <a:gd name="connsiteY81" fmla="*/ 2324100 h 2554463"/>
              <a:gd name="connsiteX82" fmla="*/ 83135 w 4083635"/>
              <a:gd name="connsiteY82"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740610 w 4083635"/>
              <a:gd name="connsiteY55" fmla="*/ 171450 h 2554463"/>
              <a:gd name="connsiteX56" fmla="*/ 2712035 w 4083635"/>
              <a:gd name="connsiteY56" fmla="*/ 161925 h 2554463"/>
              <a:gd name="connsiteX57" fmla="*/ 2664410 w 4083635"/>
              <a:gd name="connsiteY57" fmla="*/ 152400 h 2554463"/>
              <a:gd name="connsiteX58" fmla="*/ 2540585 w 4083635"/>
              <a:gd name="connsiteY58" fmla="*/ 114300 h 2554463"/>
              <a:gd name="connsiteX59" fmla="*/ 2492960 w 4083635"/>
              <a:gd name="connsiteY59" fmla="*/ 104775 h 2554463"/>
              <a:gd name="connsiteX60" fmla="*/ 2359610 w 4083635"/>
              <a:gd name="connsiteY60" fmla="*/ 66675 h 2554463"/>
              <a:gd name="connsiteX61" fmla="*/ 2283410 w 4083635"/>
              <a:gd name="connsiteY61" fmla="*/ 47625 h 2554463"/>
              <a:gd name="connsiteX62" fmla="*/ 2188160 w 4083635"/>
              <a:gd name="connsiteY62" fmla="*/ 19050 h 2554463"/>
              <a:gd name="connsiteX63" fmla="*/ 2092910 w 4083635"/>
              <a:gd name="connsiteY63" fmla="*/ 0 h 2554463"/>
              <a:gd name="connsiteX64" fmla="*/ 1721435 w 4083635"/>
              <a:gd name="connsiteY64" fmla="*/ 28575 h 2554463"/>
              <a:gd name="connsiteX65" fmla="*/ 1607135 w 4083635"/>
              <a:gd name="connsiteY65" fmla="*/ 123825 h 2554463"/>
              <a:gd name="connsiteX66" fmla="*/ 1464260 w 4083635"/>
              <a:gd name="connsiteY66" fmla="*/ 285750 h 2554463"/>
              <a:gd name="connsiteX67" fmla="*/ 1426160 w 4083635"/>
              <a:gd name="connsiteY67" fmla="*/ 390525 h 2554463"/>
              <a:gd name="connsiteX68" fmla="*/ 1359485 w 4083635"/>
              <a:gd name="connsiteY68" fmla="*/ 552450 h 2554463"/>
              <a:gd name="connsiteX69" fmla="*/ 1302335 w 4083635"/>
              <a:gd name="connsiteY69" fmla="*/ 685800 h 2554463"/>
              <a:gd name="connsiteX70" fmla="*/ 1216610 w 4083635"/>
              <a:gd name="connsiteY70" fmla="*/ 847725 h 2554463"/>
              <a:gd name="connsiteX71" fmla="*/ 1121360 w 4083635"/>
              <a:gd name="connsiteY71" fmla="*/ 952500 h 2554463"/>
              <a:gd name="connsiteX72" fmla="*/ 1054685 w 4083635"/>
              <a:gd name="connsiteY72" fmla="*/ 1009650 h 2554463"/>
              <a:gd name="connsiteX73" fmla="*/ 759410 w 4083635"/>
              <a:gd name="connsiteY73" fmla="*/ 1219200 h 2554463"/>
              <a:gd name="connsiteX74" fmla="*/ 607010 w 4083635"/>
              <a:gd name="connsiteY74" fmla="*/ 1295400 h 2554463"/>
              <a:gd name="connsiteX75" fmla="*/ 502235 w 4083635"/>
              <a:gd name="connsiteY75" fmla="*/ 1333500 h 2554463"/>
              <a:gd name="connsiteX76" fmla="*/ 378410 w 4083635"/>
              <a:gd name="connsiteY76" fmla="*/ 1400175 h 2554463"/>
              <a:gd name="connsiteX77" fmla="*/ 273635 w 4083635"/>
              <a:gd name="connsiteY77" fmla="*/ 1495425 h 2554463"/>
              <a:gd name="connsiteX78" fmla="*/ 121235 w 4083635"/>
              <a:gd name="connsiteY78" fmla="*/ 1647825 h 2554463"/>
              <a:gd name="connsiteX79" fmla="*/ 16460 w 4083635"/>
              <a:gd name="connsiteY79" fmla="*/ 1885950 h 2554463"/>
              <a:gd name="connsiteX80" fmla="*/ 6935 w 4083635"/>
              <a:gd name="connsiteY80" fmla="*/ 2324100 h 2554463"/>
              <a:gd name="connsiteX81" fmla="*/ 83135 w 4083635"/>
              <a:gd name="connsiteY81"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740610 w 4083635"/>
              <a:gd name="connsiteY55" fmla="*/ 171450 h 2554463"/>
              <a:gd name="connsiteX56" fmla="*/ 2712035 w 4083635"/>
              <a:gd name="connsiteY56" fmla="*/ 161925 h 2554463"/>
              <a:gd name="connsiteX57" fmla="*/ 2664410 w 4083635"/>
              <a:gd name="connsiteY57" fmla="*/ 152400 h 2554463"/>
              <a:gd name="connsiteX58" fmla="*/ 2492960 w 4083635"/>
              <a:gd name="connsiteY58" fmla="*/ 104775 h 2554463"/>
              <a:gd name="connsiteX59" fmla="*/ 2359610 w 4083635"/>
              <a:gd name="connsiteY59" fmla="*/ 66675 h 2554463"/>
              <a:gd name="connsiteX60" fmla="*/ 2283410 w 4083635"/>
              <a:gd name="connsiteY60" fmla="*/ 47625 h 2554463"/>
              <a:gd name="connsiteX61" fmla="*/ 2188160 w 4083635"/>
              <a:gd name="connsiteY61" fmla="*/ 19050 h 2554463"/>
              <a:gd name="connsiteX62" fmla="*/ 2092910 w 4083635"/>
              <a:gd name="connsiteY62" fmla="*/ 0 h 2554463"/>
              <a:gd name="connsiteX63" fmla="*/ 1721435 w 4083635"/>
              <a:gd name="connsiteY63" fmla="*/ 28575 h 2554463"/>
              <a:gd name="connsiteX64" fmla="*/ 1607135 w 4083635"/>
              <a:gd name="connsiteY64" fmla="*/ 123825 h 2554463"/>
              <a:gd name="connsiteX65" fmla="*/ 1464260 w 4083635"/>
              <a:gd name="connsiteY65" fmla="*/ 285750 h 2554463"/>
              <a:gd name="connsiteX66" fmla="*/ 1426160 w 4083635"/>
              <a:gd name="connsiteY66" fmla="*/ 390525 h 2554463"/>
              <a:gd name="connsiteX67" fmla="*/ 1359485 w 4083635"/>
              <a:gd name="connsiteY67" fmla="*/ 552450 h 2554463"/>
              <a:gd name="connsiteX68" fmla="*/ 1302335 w 4083635"/>
              <a:gd name="connsiteY68" fmla="*/ 685800 h 2554463"/>
              <a:gd name="connsiteX69" fmla="*/ 1216610 w 4083635"/>
              <a:gd name="connsiteY69" fmla="*/ 847725 h 2554463"/>
              <a:gd name="connsiteX70" fmla="*/ 1121360 w 4083635"/>
              <a:gd name="connsiteY70" fmla="*/ 952500 h 2554463"/>
              <a:gd name="connsiteX71" fmla="*/ 1054685 w 4083635"/>
              <a:gd name="connsiteY71" fmla="*/ 1009650 h 2554463"/>
              <a:gd name="connsiteX72" fmla="*/ 759410 w 4083635"/>
              <a:gd name="connsiteY72" fmla="*/ 1219200 h 2554463"/>
              <a:gd name="connsiteX73" fmla="*/ 607010 w 4083635"/>
              <a:gd name="connsiteY73" fmla="*/ 1295400 h 2554463"/>
              <a:gd name="connsiteX74" fmla="*/ 502235 w 4083635"/>
              <a:gd name="connsiteY74" fmla="*/ 1333500 h 2554463"/>
              <a:gd name="connsiteX75" fmla="*/ 378410 w 4083635"/>
              <a:gd name="connsiteY75" fmla="*/ 1400175 h 2554463"/>
              <a:gd name="connsiteX76" fmla="*/ 273635 w 4083635"/>
              <a:gd name="connsiteY76" fmla="*/ 1495425 h 2554463"/>
              <a:gd name="connsiteX77" fmla="*/ 121235 w 4083635"/>
              <a:gd name="connsiteY77" fmla="*/ 1647825 h 2554463"/>
              <a:gd name="connsiteX78" fmla="*/ 16460 w 4083635"/>
              <a:gd name="connsiteY78" fmla="*/ 1885950 h 2554463"/>
              <a:gd name="connsiteX79" fmla="*/ 6935 w 4083635"/>
              <a:gd name="connsiteY79" fmla="*/ 2324100 h 2554463"/>
              <a:gd name="connsiteX80" fmla="*/ 83135 w 4083635"/>
              <a:gd name="connsiteY80"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740610 w 4083635"/>
              <a:gd name="connsiteY55" fmla="*/ 171450 h 2554463"/>
              <a:gd name="connsiteX56" fmla="*/ 2712035 w 4083635"/>
              <a:gd name="connsiteY56" fmla="*/ 161925 h 2554463"/>
              <a:gd name="connsiteX57" fmla="*/ 2664410 w 4083635"/>
              <a:gd name="connsiteY57" fmla="*/ 152400 h 2554463"/>
              <a:gd name="connsiteX58" fmla="*/ 2492960 w 4083635"/>
              <a:gd name="connsiteY58" fmla="*/ 104775 h 2554463"/>
              <a:gd name="connsiteX59" fmla="*/ 2359610 w 4083635"/>
              <a:gd name="connsiteY59" fmla="*/ 66675 h 2554463"/>
              <a:gd name="connsiteX60" fmla="*/ 2283410 w 4083635"/>
              <a:gd name="connsiteY60" fmla="*/ 47625 h 2554463"/>
              <a:gd name="connsiteX61" fmla="*/ 2188160 w 4083635"/>
              <a:gd name="connsiteY61" fmla="*/ 19050 h 2554463"/>
              <a:gd name="connsiteX62" fmla="*/ 2092910 w 4083635"/>
              <a:gd name="connsiteY62" fmla="*/ 0 h 2554463"/>
              <a:gd name="connsiteX63" fmla="*/ 1721435 w 4083635"/>
              <a:gd name="connsiteY63" fmla="*/ 28575 h 2554463"/>
              <a:gd name="connsiteX64" fmla="*/ 1607135 w 4083635"/>
              <a:gd name="connsiteY64" fmla="*/ 123825 h 2554463"/>
              <a:gd name="connsiteX65" fmla="*/ 1426160 w 4083635"/>
              <a:gd name="connsiteY65" fmla="*/ 390525 h 2554463"/>
              <a:gd name="connsiteX66" fmla="*/ 1359485 w 4083635"/>
              <a:gd name="connsiteY66" fmla="*/ 552450 h 2554463"/>
              <a:gd name="connsiteX67" fmla="*/ 1302335 w 4083635"/>
              <a:gd name="connsiteY67" fmla="*/ 685800 h 2554463"/>
              <a:gd name="connsiteX68" fmla="*/ 1216610 w 4083635"/>
              <a:gd name="connsiteY68" fmla="*/ 847725 h 2554463"/>
              <a:gd name="connsiteX69" fmla="*/ 1121360 w 4083635"/>
              <a:gd name="connsiteY69" fmla="*/ 952500 h 2554463"/>
              <a:gd name="connsiteX70" fmla="*/ 1054685 w 4083635"/>
              <a:gd name="connsiteY70" fmla="*/ 1009650 h 2554463"/>
              <a:gd name="connsiteX71" fmla="*/ 759410 w 4083635"/>
              <a:gd name="connsiteY71" fmla="*/ 1219200 h 2554463"/>
              <a:gd name="connsiteX72" fmla="*/ 607010 w 4083635"/>
              <a:gd name="connsiteY72" fmla="*/ 1295400 h 2554463"/>
              <a:gd name="connsiteX73" fmla="*/ 502235 w 4083635"/>
              <a:gd name="connsiteY73" fmla="*/ 1333500 h 2554463"/>
              <a:gd name="connsiteX74" fmla="*/ 378410 w 4083635"/>
              <a:gd name="connsiteY74" fmla="*/ 1400175 h 2554463"/>
              <a:gd name="connsiteX75" fmla="*/ 273635 w 4083635"/>
              <a:gd name="connsiteY75" fmla="*/ 1495425 h 2554463"/>
              <a:gd name="connsiteX76" fmla="*/ 121235 w 4083635"/>
              <a:gd name="connsiteY76" fmla="*/ 1647825 h 2554463"/>
              <a:gd name="connsiteX77" fmla="*/ 16460 w 4083635"/>
              <a:gd name="connsiteY77" fmla="*/ 1885950 h 2554463"/>
              <a:gd name="connsiteX78" fmla="*/ 6935 w 4083635"/>
              <a:gd name="connsiteY78" fmla="*/ 2324100 h 2554463"/>
              <a:gd name="connsiteX79" fmla="*/ 83135 w 4083635"/>
              <a:gd name="connsiteY79"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712035 w 4083635"/>
              <a:gd name="connsiteY55" fmla="*/ 161925 h 2554463"/>
              <a:gd name="connsiteX56" fmla="*/ 2664410 w 4083635"/>
              <a:gd name="connsiteY56" fmla="*/ 152400 h 2554463"/>
              <a:gd name="connsiteX57" fmla="*/ 2492960 w 4083635"/>
              <a:gd name="connsiteY57" fmla="*/ 104775 h 2554463"/>
              <a:gd name="connsiteX58" fmla="*/ 2359610 w 4083635"/>
              <a:gd name="connsiteY58" fmla="*/ 66675 h 2554463"/>
              <a:gd name="connsiteX59" fmla="*/ 2283410 w 4083635"/>
              <a:gd name="connsiteY59" fmla="*/ 47625 h 2554463"/>
              <a:gd name="connsiteX60" fmla="*/ 2188160 w 4083635"/>
              <a:gd name="connsiteY60" fmla="*/ 19050 h 2554463"/>
              <a:gd name="connsiteX61" fmla="*/ 2092910 w 4083635"/>
              <a:gd name="connsiteY61" fmla="*/ 0 h 2554463"/>
              <a:gd name="connsiteX62" fmla="*/ 1721435 w 4083635"/>
              <a:gd name="connsiteY62" fmla="*/ 28575 h 2554463"/>
              <a:gd name="connsiteX63" fmla="*/ 1607135 w 4083635"/>
              <a:gd name="connsiteY63" fmla="*/ 123825 h 2554463"/>
              <a:gd name="connsiteX64" fmla="*/ 1426160 w 4083635"/>
              <a:gd name="connsiteY64" fmla="*/ 390525 h 2554463"/>
              <a:gd name="connsiteX65" fmla="*/ 1359485 w 4083635"/>
              <a:gd name="connsiteY65" fmla="*/ 552450 h 2554463"/>
              <a:gd name="connsiteX66" fmla="*/ 1302335 w 4083635"/>
              <a:gd name="connsiteY66" fmla="*/ 685800 h 2554463"/>
              <a:gd name="connsiteX67" fmla="*/ 1216610 w 4083635"/>
              <a:gd name="connsiteY67" fmla="*/ 847725 h 2554463"/>
              <a:gd name="connsiteX68" fmla="*/ 1121360 w 4083635"/>
              <a:gd name="connsiteY68" fmla="*/ 952500 h 2554463"/>
              <a:gd name="connsiteX69" fmla="*/ 1054685 w 4083635"/>
              <a:gd name="connsiteY69" fmla="*/ 1009650 h 2554463"/>
              <a:gd name="connsiteX70" fmla="*/ 759410 w 4083635"/>
              <a:gd name="connsiteY70" fmla="*/ 1219200 h 2554463"/>
              <a:gd name="connsiteX71" fmla="*/ 607010 w 4083635"/>
              <a:gd name="connsiteY71" fmla="*/ 1295400 h 2554463"/>
              <a:gd name="connsiteX72" fmla="*/ 502235 w 4083635"/>
              <a:gd name="connsiteY72" fmla="*/ 1333500 h 2554463"/>
              <a:gd name="connsiteX73" fmla="*/ 378410 w 4083635"/>
              <a:gd name="connsiteY73" fmla="*/ 1400175 h 2554463"/>
              <a:gd name="connsiteX74" fmla="*/ 273635 w 4083635"/>
              <a:gd name="connsiteY74" fmla="*/ 1495425 h 2554463"/>
              <a:gd name="connsiteX75" fmla="*/ 121235 w 4083635"/>
              <a:gd name="connsiteY75" fmla="*/ 1647825 h 2554463"/>
              <a:gd name="connsiteX76" fmla="*/ 16460 w 4083635"/>
              <a:gd name="connsiteY76" fmla="*/ 1885950 h 2554463"/>
              <a:gd name="connsiteX77" fmla="*/ 6935 w 4083635"/>
              <a:gd name="connsiteY77" fmla="*/ 2324100 h 2554463"/>
              <a:gd name="connsiteX78" fmla="*/ 83135 w 4083635"/>
              <a:gd name="connsiteY78"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778710 w 4083635"/>
              <a:gd name="connsiteY54" fmla="*/ 180975 h 2554463"/>
              <a:gd name="connsiteX55" fmla="*/ 2664410 w 4083635"/>
              <a:gd name="connsiteY55" fmla="*/ 152400 h 2554463"/>
              <a:gd name="connsiteX56" fmla="*/ 2492960 w 4083635"/>
              <a:gd name="connsiteY56" fmla="*/ 104775 h 2554463"/>
              <a:gd name="connsiteX57" fmla="*/ 2359610 w 4083635"/>
              <a:gd name="connsiteY57" fmla="*/ 66675 h 2554463"/>
              <a:gd name="connsiteX58" fmla="*/ 2283410 w 4083635"/>
              <a:gd name="connsiteY58" fmla="*/ 47625 h 2554463"/>
              <a:gd name="connsiteX59" fmla="*/ 2188160 w 4083635"/>
              <a:gd name="connsiteY59" fmla="*/ 19050 h 2554463"/>
              <a:gd name="connsiteX60" fmla="*/ 2092910 w 4083635"/>
              <a:gd name="connsiteY60" fmla="*/ 0 h 2554463"/>
              <a:gd name="connsiteX61" fmla="*/ 1721435 w 4083635"/>
              <a:gd name="connsiteY61" fmla="*/ 28575 h 2554463"/>
              <a:gd name="connsiteX62" fmla="*/ 1607135 w 4083635"/>
              <a:gd name="connsiteY62" fmla="*/ 123825 h 2554463"/>
              <a:gd name="connsiteX63" fmla="*/ 1426160 w 4083635"/>
              <a:gd name="connsiteY63" fmla="*/ 390525 h 2554463"/>
              <a:gd name="connsiteX64" fmla="*/ 1359485 w 4083635"/>
              <a:gd name="connsiteY64" fmla="*/ 552450 h 2554463"/>
              <a:gd name="connsiteX65" fmla="*/ 1302335 w 4083635"/>
              <a:gd name="connsiteY65" fmla="*/ 685800 h 2554463"/>
              <a:gd name="connsiteX66" fmla="*/ 1216610 w 4083635"/>
              <a:gd name="connsiteY66" fmla="*/ 847725 h 2554463"/>
              <a:gd name="connsiteX67" fmla="*/ 1121360 w 4083635"/>
              <a:gd name="connsiteY67" fmla="*/ 952500 h 2554463"/>
              <a:gd name="connsiteX68" fmla="*/ 1054685 w 4083635"/>
              <a:gd name="connsiteY68" fmla="*/ 1009650 h 2554463"/>
              <a:gd name="connsiteX69" fmla="*/ 759410 w 4083635"/>
              <a:gd name="connsiteY69" fmla="*/ 1219200 h 2554463"/>
              <a:gd name="connsiteX70" fmla="*/ 607010 w 4083635"/>
              <a:gd name="connsiteY70" fmla="*/ 1295400 h 2554463"/>
              <a:gd name="connsiteX71" fmla="*/ 502235 w 4083635"/>
              <a:gd name="connsiteY71" fmla="*/ 1333500 h 2554463"/>
              <a:gd name="connsiteX72" fmla="*/ 378410 w 4083635"/>
              <a:gd name="connsiteY72" fmla="*/ 1400175 h 2554463"/>
              <a:gd name="connsiteX73" fmla="*/ 273635 w 4083635"/>
              <a:gd name="connsiteY73" fmla="*/ 1495425 h 2554463"/>
              <a:gd name="connsiteX74" fmla="*/ 121235 w 4083635"/>
              <a:gd name="connsiteY74" fmla="*/ 1647825 h 2554463"/>
              <a:gd name="connsiteX75" fmla="*/ 16460 w 4083635"/>
              <a:gd name="connsiteY75" fmla="*/ 1885950 h 2554463"/>
              <a:gd name="connsiteX76" fmla="*/ 6935 w 4083635"/>
              <a:gd name="connsiteY76" fmla="*/ 2324100 h 2554463"/>
              <a:gd name="connsiteX77" fmla="*/ 83135 w 4083635"/>
              <a:gd name="connsiteY77"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816810 w 4083635"/>
              <a:gd name="connsiteY53" fmla="*/ 200025 h 2554463"/>
              <a:gd name="connsiteX54" fmla="*/ 2664410 w 4083635"/>
              <a:gd name="connsiteY54" fmla="*/ 152400 h 2554463"/>
              <a:gd name="connsiteX55" fmla="*/ 2492960 w 4083635"/>
              <a:gd name="connsiteY55" fmla="*/ 104775 h 2554463"/>
              <a:gd name="connsiteX56" fmla="*/ 2359610 w 4083635"/>
              <a:gd name="connsiteY56" fmla="*/ 66675 h 2554463"/>
              <a:gd name="connsiteX57" fmla="*/ 2283410 w 4083635"/>
              <a:gd name="connsiteY57" fmla="*/ 47625 h 2554463"/>
              <a:gd name="connsiteX58" fmla="*/ 2188160 w 4083635"/>
              <a:gd name="connsiteY58" fmla="*/ 19050 h 2554463"/>
              <a:gd name="connsiteX59" fmla="*/ 2092910 w 4083635"/>
              <a:gd name="connsiteY59" fmla="*/ 0 h 2554463"/>
              <a:gd name="connsiteX60" fmla="*/ 1721435 w 4083635"/>
              <a:gd name="connsiteY60" fmla="*/ 28575 h 2554463"/>
              <a:gd name="connsiteX61" fmla="*/ 1607135 w 4083635"/>
              <a:gd name="connsiteY61" fmla="*/ 123825 h 2554463"/>
              <a:gd name="connsiteX62" fmla="*/ 1426160 w 4083635"/>
              <a:gd name="connsiteY62" fmla="*/ 390525 h 2554463"/>
              <a:gd name="connsiteX63" fmla="*/ 1359485 w 4083635"/>
              <a:gd name="connsiteY63" fmla="*/ 552450 h 2554463"/>
              <a:gd name="connsiteX64" fmla="*/ 1302335 w 4083635"/>
              <a:gd name="connsiteY64" fmla="*/ 685800 h 2554463"/>
              <a:gd name="connsiteX65" fmla="*/ 1216610 w 4083635"/>
              <a:gd name="connsiteY65" fmla="*/ 847725 h 2554463"/>
              <a:gd name="connsiteX66" fmla="*/ 1121360 w 4083635"/>
              <a:gd name="connsiteY66" fmla="*/ 952500 h 2554463"/>
              <a:gd name="connsiteX67" fmla="*/ 1054685 w 4083635"/>
              <a:gd name="connsiteY67" fmla="*/ 1009650 h 2554463"/>
              <a:gd name="connsiteX68" fmla="*/ 759410 w 4083635"/>
              <a:gd name="connsiteY68" fmla="*/ 1219200 h 2554463"/>
              <a:gd name="connsiteX69" fmla="*/ 607010 w 4083635"/>
              <a:gd name="connsiteY69" fmla="*/ 1295400 h 2554463"/>
              <a:gd name="connsiteX70" fmla="*/ 502235 w 4083635"/>
              <a:gd name="connsiteY70" fmla="*/ 1333500 h 2554463"/>
              <a:gd name="connsiteX71" fmla="*/ 378410 w 4083635"/>
              <a:gd name="connsiteY71" fmla="*/ 1400175 h 2554463"/>
              <a:gd name="connsiteX72" fmla="*/ 273635 w 4083635"/>
              <a:gd name="connsiteY72" fmla="*/ 1495425 h 2554463"/>
              <a:gd name="connsiteX73" fmla="*/ 121235 w 4083635"/>
              <a:gd name="connsiteY73" fmla="*/ 1647825 h 2554463"/>
              <a:gd name="connsiteX74" fmla="*/ 16460 w 4083635"/>
              <a:gd name="connsiteY74" fmla="*/ 1885950 h 2554463"/>
              <a:gd name="connsiteX75" fmla="*/ 6935 w 4083635"/>
              <a:gd name="connsiteY75" fmla="*/ 2324100 h 2554463"/>
              <a:gd name="connsiteX76" fmla="*/ 83135 w 4083635"/>
              <a:gd name="connsiteY76"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3150185 w 4083635"/>
              <a:gd name="connsiteY51" fmla="*/ 238125 h 2554463"/>
              <a:gd name="connsiteX52" fmla="*/ 2873960 w 4083635"/>
              <a:gd name="connsiteY52" fmla="*/ 219075 h 2554463"/>
              <a:gd name="connsiteX53" fmla="*/ 2664410 w 4083635"/>
              <a:gd name="connsiteY53" fmla="*/ 152400 h 2554463"/>
              <a:gd name="connsiteX54" fmla="*/ 2492960 w 4083635"/>
              <a:gd name="connsiteY54" fmla="*/ 104775 h 2554463"/>
              <a:gd name="connsiteX55" fmla="*/ 2359610 w 4083635"/>
              <a:gd name="connsiteY55" fmla="*/ 66675 h 2554463"/>
              <a:gd name="connsiteX56" fmla="*/ 2283410 w 4083635"/>
              <a:gd name="connsiteY56" fmla="*/ 47625 h 2554463"/>
              <a:gd name="connsiteX57" fmla="*/ 2188160 w 4083635"/>
              <a:gd name="connsiteY57" fmla="*/ 19050 h 2554463"/>
              <a:gd name="connsiteX58" fmla="*/ 2092910 w 4083635"/>
              <a:gd name="connsiteY58" fmla="*/ 0 h 2554463"/>
              <a:gd name="connsiteX59" fmla="*/ 1721435 w 4083635"/>
              <a:gd name="connsiteY59" fmla="*/ 28575 h 2554463"/>
              <a:gd name="connsiteX60" fmla="*/ 1607135 w 4083635"/>
              <a:gd name="connsiteY60" fmla="*/ 123825 h 2554463"/>
              <a:gd name="connsiteX61" fmla="*/ 1426160 w 4083635"/>
              <a:gd name="connsiteY61" fmla="*/ 390525 h 2554463"/>
              <a:gd name="connsiteX62" fmla="*/ 1359485 w 4083635"/>
              <a:gd name="connsiteY62" fmla="*/ 552450 h 2554463"/>
              <a:gd name="connsiteX63" fmla="*/ 1302335 w 4083635"/>
              <a:gd name="connsiteY63" fmla="*/ 685800 h 2554463"/>
              <a:gd name="connsiteX64" fmla="*/ 1216610 w 4083635"/>
              <a:gd name="connsiteY64" fmla="*/ 847725 h 2554463"/>
              <a:gd name="connsiteX65" fmla="*/ 1121360 w 4083635"/>
              <a:gd name="connsiteY65" fmla="*/ 952500 h 2554463"/>
              <a:gd name="connsiteX66" fmla="*/ 1054685 w 4083635"/>
              <a:gd name="connsiteY66" fmla="*/ 1009650 h 2554463"/>
              <a:gd name="connsiteX67" fmla="*/ 759410 w 4083635"/>
              <a:gd name="connsiteY67" fmla="*/ 1219200 h 2554463"/>
              <a:gd name="connsiteX68" fmla="*/ 607010 w 4083635"/>
              <a:gd name="connsiteY68" fmla="*/ 1295400 h 2554463"/>
              <a:gd name="connsiteX69" fmla="*/ 502235 w 4083635"/>
              <a:gd name="connsiteY69" fmla="*/ 1333500 h 2554463"/>
              <a:gd name="connsiteX70" fmla="*/ 378410 w 4083635"/>
              <a:gd name="connsiteY70" fmla="*/ 1400175 h 2554463"/>
              <a:gd name="connsiteX71" fmla="*/ 273635 w 4083635"/>
              <a:gd name="connsiteY71" fmla="*/ 1495425 h 2554463"/>
              <a:gd name="connsiteX72" fmla="*/ 121235 w 4083635"/>
              <a:gd name="connsiteY72" fmla="*/ 1647825 h 2554463"/>
              <a:gd name="connsiteX73" fmla="*/ 16460 w 4083635"/>
              <a:gd name="connsiteY73" fmla="*/ 1885950 h 2554463"/>
              <a:gd name="connsiteX74" fmla="*/ 6935 w 4083635"/>
              <a:gd name="connsiteY74" fmla="*/ 2324100 h 2554463"/>
              <a:gd name="connsiteX75" fmla="*/ 83135 w 4083635"/>
              <a:gd name="connsiteY75"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2873960 w 4083635"/>
              <a:gd name="connsiteY51" fmla="*/ 219075 h 2554463"/>
              <a:gd name="connsiteX52" fmla="*/ 2664410 w 4083635"/>
              <a:gd name="connsiteY52" fmla="*/ 152400 h 2554463"/>
              <a:gd name="connsiteX53" fmla="*/ 2492960 w 4083635"/>
              <a:gd name="connsiteY53" fmla="*/ 104775 h 2554463"/>
              <a:gd name="connsiteX54" fmla="*/ 2359610 w 4083635"/>
              <a:gd name="connsiteY54" fmla="*/ 66675 h 2554463"/>
              <a:gd name="connsiteX55" fmla="*/ 2283410 w 4083635"/>
              <a:gd name="connsiteY55" fmla="*/ 47625 h 2554463"/>
              <a:gd name="connsiteX56" fmla="*/ 2188160 w 4083635"/>
              <a:gd name="connsiteY56" fmla="*/ 19050 h 2554463"/>
              <a:gd name="connsiteX57" fmla="*/ 2092910 w 4083635"/>
              <a:gd name="connsiteY57" fmla="*/ 0 h 2554463"/>
              <a:gd name="connsiteX58" fmla="*/ 1721435 w 4083635"/>
              <a:gd name="connsiteY58" fmla="*/ 28575 h 2554463"/>
              <a:gd name="connsiteX59" fmla="*/ 1607135 w 4083635"/>
              <a:gd name="connsiteY59" fmla="*/ 123825 h 2554463"/>
              <a:gd name="connsiteX60" fmla="*/ 1426160 w 4083635"/>
              <a:gd name="connsiteY60" fmla="*/ 390525 h 2554463"/>
              <a:gd name="connsiteX61" fmla="*/ 1359485 w 4083635"/>
              <a:gd name="connsiteY61" fmla="*/ 552450 h 2554463"/>
              <a:gd name="connsiteX62" fmla="*/ 1302335 w 4083635"/>
              <a:gd name="connsiteY62" fmla="*/ 685800 h 2554463"/>
              <a:gd name="connsiteX63" fmla="*/ 1216610 w 4083635"/>
              <a:gd name="connsiteY63" fmla="*/ 847725 h 2554463"/>
              <a:gd name="connsiteX64" fmla="*/ 1121360 w 4083635"/>
              <a:gd name="connsiteY64" fmla="*/ 952500 h 2554463"/>
              <a:gd name="connsiteX65" fmla="*/ 1054685 w 4083635"/>
              <a:gd name="connsiteY65" fmla="*/ 1009650 h 2554463"/>
              <a:gd name="connsiteX66" fmla="*/ 759410 w 4083635"/>
              <a:gd name="connsiteY66" fmla="*/ 1219200 h 2554463"/>
              <a:gd name="connsiteX67" fmla="*/ 607010 w 4083635"/>
              <a:gd name="connsiteY67" fmla="*/ 1295400 h 2554463"/>
              <a:gd name="connsiteX68" fmla="*/ 502235 w 4083635"/>
              <a:gd name="connsiteY68" fmla="*/ 1333500 h 2554463"/>
              <a:gd name="connsiteX69" fmla="*/ 378410 w 4083635"/>
              <a:gd name="connsiteY69" fmla="*/ 1400175 h 2554463"/>
              <a:gd name="connsiteX70" fmla="*/ 273635 w 4083635"/>
              <a:gd name="connsiteY70" fmla="*/ 1495425 h 2554463"/>
              <a:gd name="connsiteX71" fmla="*/ 121235 w 4083635"/>
              <a:gd name="connsiteY71" fmla="*/ 1647825 h 2554463"/>
              <a:gd name="connsiteX72" fmla="*/ 16460 w 4083635"/>
              <a:gd name="connsiteY72" fmla="*/ 1885950 h 2554463"/>
              <a:gd name="connsiteX73" fmla="*/ 6935 w 4083635"/>
              <a:gd name="connsiteY73" fmla="*/ 2324100 h 2554463"/>
              <a:gd name="connsiteX74" fmla="*/ 83135 w 4083635"/>
              <a:gd name="connsiteY74" fmla="*/ 2486025 h 2554463"/>
              <a:gd name="connsiteX0" fmla="*/ 83135 w 4083635"/>
              <a:gd name="connsiteY0" fmla="*/ 2486025 h 2554463"/>
              <a:gd name="connsiteX1" fmla="*/ 83135 w 4083635"/>
              <a:gd name="connsiteY1" fmla="*/ 2486025 h 2554463"/>
              <a:gd name="connsiteX2" fmla="*/ 206960 w 4083635"/>
              <a:gd name="connsiteY2" fmla="*/ 2524125 h 2554463"/>
              <a:gd name="connsiteX3" fmla="*/ 349835 w 4083635"/>
              <a:gd name="connsiteY3" fmla="*/ 2552700 h 2554463"/>
              <a:gd name="connsiteX4" fmla="*/ 587960 w 4083635"/>
              <a:gd name="connsiteY4" fmla="*/ 2543175 h 2554463"/>
              <a:gd name="connsiteX5" fmla="*/ 787985 w 4083635"/>
              <a:gd name="connsiteY5" fmla="*/ 2476500 h 2554463"/>
              <a:gd name="connsiteX6" fmla="*/ 864185 w 4083635"/>
              <a:gd name="connsiteY6" fmla="*/ 2438400 h 2554463"/>
              <a:gd name="connsiteX7" fmla="*/ 968960 w 4083635"/>
              <a:gd name="connsiteY7" fmla="*/ 2362200 h 2554463"/>
              <a:gd name="connsiteX8" fmla="*/ 1045160 w 4083635"/>
              <a:gd name="connsiteY8" fmla="*/ 2295525 h 2554463"/>
              <a:gd name="connsiteX9" fmla="*/ 1168985 w 4083635"/>
              <a:gd name="connsiteY9" fmla="*/ 2219325 h 2554463"/>
              <a:gd name="connsiteX10" fmla="*/ 1321385 w 4083635"/>
              <a:gd name="connsiteY10" fmla="*/ 2152650 h 2554463"/>
              <a:gd name="connsiteX11" fmla="*/ 1530935 w 4083635"/>
              <a:gd name="connsiteY11" fmla="*/ 2095500 h 2554463"/>
              <a:gd name="connsiteX12" fmla="*/ 1730960 w 4083635"/>
              <a:gd name="connsiteY12" fmla="*/ 2057400 h 2554463"/>
              <a:gd name="connsiteX13" fmla="*/ 1950035 w 4083635"/>
              <a:gd name="connsiteY13" fmla="*/ 2009775 h 2554463"/>
              <a:gd name="connsiteX14" fmla="*/ 2131010 w 4083635"/>
              <a:gd name="connsiteY14" fmla="*/ 1933575 h 2554463"/>
              <a:gd name="connsiteX15" fmla="*/ 2169110 w 4083635"/>
              <a:gd name="connsiteY15" fmla="*/ 1914525 h 2554463"/>
              <a:gd name="connsiteX16" fmla="*/ 2283410 w 4083635"/>
              <a:gd name="connsiteY16" fmla="*/ 1838325 h 2554463"/>
              <a:gd name="connsiteX17" fmla="*/ 2464385 w 4083635"/>
              <a:gd name="connsiteY17" fmla="*/ 1733550 h 2554463"/>
              <a:gd name="connsiteX18" fmla="*/ 2531060 w 4083635"/>
              <a:gd name="connsiteY18" fmla="*/ 1704975 h 2554463"/>
              <a:gd name="connsiteX19" fmla="*/ 2578685 w 4083635"/>
              <a:gd name="connsiteY19" fmla="*/ 1685925 h 2554463"/>
              <a:gd name="connsiteX20" fmla="*/ 2616785 w 4083635"/>
              <a:gd name="connsiteY20" fmla="*/ 1666875 h 2554463"/>
              <a:gd name="connsiteX21" fmla="*/ 2692985 w 4083635"/>
              <a:gd name="connsiteY21" fmla="*/ 1647825 h 2554463"/>
              <a:gd name="connsiteX22" fmla="*/ 2797760 w 4083635"/>
              <a:gd name="connsiteY22" fmla="*/ 1600200 h 2554463"/>
              <a:gd name="connsiteX23" fmla="*/ 2854910 w 4083635"/>
              <a:gd name="connsiteY23" fmla="*/ 1571625 h 2554463"/>
              <a:gd name="connsiteX24" fmla="*/ 3016835 w 4083635"/>
              <a:gd name="connsiteY24" fmla="*/ 1524000 h 2554463"/>
              <a:gd name="connsiteX25" fmla="*/ 3226385 w 4083635"/>
              <a:gd name="connsiteY25" fmla="*/ 1466850 h 2554463"/>
              <a:gd name="connsiteX26" fmla="*/ 3302585 w 4083635"/>
              <a:gd name="connsiteY26" fmla="*/ 1438275 h 2554463"/>
              <a:gd name="connsiteX27" fmla="*/ 3359735 w 4083635"/>
              <a:gd name="connsiteY27" fmla="*/ 1409700 h 2554463"/>
              <a:gd name="connsiteX28" fmla="*/ 3416885 w 4083635"/>
              <a:gd name="connsiteY28" fmla="*/ 1362075 h 2554463"/>
              <a:gd name="connsiteX29" fmla="*/ 3597860 w 4083635"/>
              <a:gd name="connsiteY29" fmla="*/ 1152525 h 2554463"/>
              <a:gd name="connsiteX30" fmla="*/ 3635960 w 4083635"/>
              <a:gd name="connsiteY30" fmla="*/ 1104900 h 2554463"/>
              <a:gd name="connsiteX31" fmla="*/ 3655010 w 4083635"/>
              <a:gd name="connsiteY31" fmla="*/ 1066800 h 2554463"/>
              <a:gd name="connsiteX32" fmla="*/ 3731210 w 4083635"/>
              <a:gd name="connsiteY32" fmla="*/ 981075 h 2554463"/>
              <a:gd name="connsiteX33" fmla="*/ 3769310 w 4083635"/>
              <a:gd name="connsiteY33" fmla="*/ 962025 h 2554463"/>
              <a:gd name="connsiteX34" fmla="*/ 3826460 w 4083635"/>
              <a:gd name="connsiteY34" fmla="*/ 895350 h 2554463"/>
              <a:gd name="connsiteX35" fmla="*/ 3845510 w 4083635"/>
              <a:gd name="connsiteY35" fmla="*/ 866775 h 2554463"/>
              <a:gd name="connsiteX36" fmla="*/ 3893135 w 4083635"/>
              <a:gd name="connsiteY36" fmla="*/ 838200 h 2554463"/>
              <a:gd name="connsiteX37" fmla="*/ 3931235 w 4083635"/>
              <a:gd name="connsiteY37" fmla="*/ 790575 h 2554463"/>
              <a:gd name="connsiteX38" fmla="*/ 3959810 w 4083635"/>
              <a:gd name="connsiteY38" fmla="*/ 742950 h 2554463"/>
              <a:gd name="connsiteX39" fmla="*/ 3978860 w 4083635"/>
              <a:gd name="connsiteY39" fmla="*/ 714375 h 2554463"/>
              <a:gd name="connsiteX40" fmla="*/ 4016960 w 4083635"/>
              <a:gd name="connsiteY40" fmla="*/ 647700 h 2554463"/>
              <a:gd name="connsiteX41" fmla="*/ 4026485 w 4083635"/>
              <a:gd name="connsiteY41" fmla="*/ 619125 h 2554463"/>
              <a:gd name="connsiteX42" fmla="*/ 4064585 w 4083635"/>
              <a:gd name="connsiteY42" fmla="*/ 561975 h 2554463"/>
              <a:gd name="connsiteX43" fmla="*/ 4074110 w 4083635"/>
              <a:gd name="connsiteY43" fmla="*/ 514350 h 2554463"/>
              <a:gd name="connsiteX44" fmla="*/ 4083635 w 4083635"/>
              <a:gd name="connsiteY44" fmla="*/ 485775 h 2554463"/>
              <a:gd name="connsiteX45" fmla="*/ 4074110 w 4083635"/>
              <a:gd name="connsiteY45" fmla="*/ 352425 h 2554463"/>
              <a:gd name="connsiteX46" fmla="*/ 4055060 w 4083635"/>
              <a:gd name="connsiteY46" fmla="*/ 314325 h 2554463"/>
              <a:gd name="connsiteX47" fmla="*/ 4016960 w 4083635"/>
              <a:gd name="connsiteY47" fmla="*/ 266700 h 2554463"/>
              <a:gd name="connsiteX48" fmla="*/ 3959810 w 4083635"/>
              <a:gd name="connsiteY48" fmla="*/ 238125 h 2554463"/>
              <a:gd name="connsiteX49" fmla="*/ 3912185 w 4083635"/>
              <a:gd name="connsiteY49" fmla="*/ 219075 h 2554463"/>
              <a:gd name="connsiteX50" fmla="*/ 3235910 w 4083635"/>
              <a:gd name="connsiteY50" fmla="*/ 228600 h 2554463"/>
              <a:gd name="connsiteX51" fmla="*/ 2873960 w 4083635"/>
              <a:gd name="connsiteY51" fmla="*/ 219075 h 2554463"/>
              <a:gd name="connsiteX52" fmla="*/ 2664410 w 4083635"/>
              <a:gd name="connsiteY52" fmla="*/ 152400 h 2554463"/>
              <a:gd name="connsiteX53" fmla="*/ 2492960 w 4083635"/>
              <a:gd name="connsiteY53" fmla="*/ 104775 h 2554463"/>
              <a:gd name="connsiteX54" fmla="*/ 2359610 w 4083635"/>
              <a:gd name="connsiteY54" fmla="*/ 66675 h 2554463"/>
              <a:gd name="connsiteX55" fmla="*/ 2188160 w 4083635"/>
              <a:gd name="connsiteY55" fmla="*/ 19050 h 2554463"/>
              <a:gd name="connsiteX56" fmla="*/ 2092910 w 4083635"/>
              <a:gd name="connsiteY56" fmla="*/ 0 h 2554463"/>
              <a:gd name="connsiteX57" fmla="*/ 1721435 w 4083635"/>
              <a:gd name="connsiteY57" fmla="*/ 28575 h 2554463"/>
              <a:gd name="connsiteX58" fmla="*/ 1607135 w 4083635"/>
              <a:gd name="connsiteY58" fmla="*/ 123825 h 2554463"/>
              <a:gd name="connsiteX59" fmla="*/ 1426160 w 4083635"/>
              <a:gd name="connsiteY59" fmla="*/ 390525 h 2554463"/>
              <a:gd name="connsiteX60" fmla="*/ 1359485 w 4083635"/>
              <a:gd name="connsiteY60" fmla="*/ 552450 h 2554463"/>
              <a:gd name="connsiteX61" fmla="*/ 1302335 w 4083635"/>
              <a:gd name="connsiteY61" fmla="*/ 685800 h 2554463"/>
              <a:gd name="connsiteX62" fmla="*/ 1216610 w 4083635"/>
              <a:gd name="connsiteY62" fmla="*/ 847725 h 2554463"/>
              <a:gd name="connsiteX63" fmla="*/ 1121360 w 4083635"/>
              <a:gd name="connsiteY63" fmla="*/ 952500 h 2554463"/>
              <a:gd name="connsiteX64" fmla="*/ 1054685 w 4083635"/>
              <a:gd name="connsiteY64" fmla="*/ 1009650 h 2554463"/>
              <a:gd name="connsiteX65" fmla="*/ 759410 w 4083635"/>
              <a:gd name="connsiteY65" fmla="*/ 1219200 h 2554463"/>
              <a:gd name="connsiteX66" fmla="*/ 607010 w 4083635"/>
              <a:gd name="connsiteY66" fmla="*/ 1295400 h 2554463"/>
              <a:gd name="connsiteX67" fmla="*/ 502235 w 4083635"/>
              <a:gd name="connsiteY67" fmla="*/ 1333500 h 2554463"/>
              <a:gd name="connsiteX68" fmla="*/ 378410 w 4083635"/>
              <a:gd name="connsiteY68" fmla="*/ 1400175 h 2554463"/>
              <a:gd name="connsiteX69" fmla="*/ 273635 w 4083635"/>
              <a:gd name="connsiteY69" fmla="*/ 1495425 h 2554463"/>
              <a:gd name="connsiteX70" fmla="*/ 121235 w 4083635"/>
              <a:gd name="connsiteY70" fmla="*/ 1647825 h 2554463"/>
              <a:gd name="connsiteX71" fmla="*/ 16460 w 4083635"/>
              <a:gd name="connsiteY71" fmla="*/ 1885950 h 2554463"/>
              <a:gd name="connsiteX72" fmla="*/ 6935 w 4083635"/>
              <a:gd name="connsiteY72" fmla="*/ 2324100 h 2554463"/>
              <a:gd name="connsiteX73" fmla="*/ 83135 w 4083635"/>
              <a:gd name="connsiteY73" fmla="*/ 2486025 h 2554463"/>
              <a:gd name="connsiteX0" fmla="*/ 83135 w 4083635"/>
              <a:gd name="connsiteY0" fmla="*/ 2471400 h 2539838"/>
              <a:gd name="connsiteX1" fmla="*/ 83135 w 4083635"/>
              <a:gd name="connsiteY1" fmla="*/ 2471400 h 2539838"/>
              <a:gd name="connsiteX2" fmla="*/ 206960 w 4083635"/>
              <a:gd name="connsiteY2" fmla="*/ 2509500 h 2539838"/>
              <a:gd name="connsiteX3" fmla="*/ 349835 w 4083635"/>
              <a:gd name="connsiteY3" fmla="*/ 2538075 h 2539838"/>
              <a:gd name="connsiteX4" fmla="*/ 587960 w 4083635"/>
              <a:gd name="connsiteY4" fmla="*/ 2528550 h 2539838"/>
              <a:gd name="connsiteX5" fmla="*/ 787985 w 4083635"/>
              <a:gd name="connsiteY5" fmla="*/ 2461875 h 2539838"/>
              <a:gd name="connsiteX6" fmla="*/ 864185 w 4083635"/>
              <a:gd name="connsiteY6" fmla="*/ 2423775 h 2539838"/>
              <a:gd name="connsiteX7" fmla="*/ 968960 w 4083635"/>
              <a:gd name="connsiteY7" fmla="*/ 2347575 h 2539838"/>
              <a:gd name="connsiteX8" fmla="*/ 1045160 w 4083635"/>
              <a:gd name="connsiteY8" fmla="*/ 2280900 h 2539838"/>
              <a:gd name="connsiteX9" fmla="*/ 1168985 w 4083635"/>
              <a:gd name="connsiteY9" fmla="*/ 2204700 h 2539838"/>
              <a:gd name="connsiteX10" fmla="*/ 1321385 w 4083635"/>
              <a:gd name="connsiteY10" fmla="*/ 2138025 h 2539838"/>
              <a:gd name="connsiteX11" fmla="*/ 1530935 w 4083635"/>
              <a:gd name="connsiteY11" fmla="*/ 2080875 h 2539838"/>
              <a:gd name="connsiteX12" fmla="*/ 1730960 w 4083635"/>
              <a:gd name="connsiteY12" fmla="*/ 2042775 h 2539838"/>
              <a:gd name="connsiteX13" fmla="*/ 1950035 w 4083635"/>
              <a:gd name="connsiteY13" fmla="*/ 1995150 h 2539838"/>
              <a:gd name="connsiteX14" fmla="*/ 2131010 w 4083635"/>
              <a:gd name="connsiteY14" fmla="*/ 1918950 h 2539838"/>
              <a:gd name="connsiteX15" fmla="*/ 2169110 w 4083635"/>
              <a:gd name="connsiteY15" fmla="*/ 1899900 h 2539838"/>
              <a:gd name="connsiteX16" fmla="*/ 2283410 w 4083635"/>
              <a:gd name="connsiteY16" fmla="*/ 1823700 h 2539838"/>
              <a:gd name="connsiteX17" fmla="*/ 2464385 w 4083635"/>
              <a:gd name="connsiteY17" fmla="*/ 1718925 h 2539838"/>
              <a:gd name="connsiteX18" fmla="*/ 2531060 w 4083635"/>
              <a:gd name="connsiteY18" fmla="*/ 1690350 h 2539838"/>
              <a:gd name="connsiteX19" fmla="*/ 2578685 w 4083635"/>
              <a:gd name="connsiteY19" fmla="*/ 1671300 h 2539838"/>
              <a:gd name="connsiteX20" fmla="*/ 2616785 w 4083635"/>
              <a:gd name="connsiteY20" fmla="*/ 1652250 h 2539838"/>
              <a:gd name="connsiteX21" fmla="*/ 2692985 w 4083635"/>
              <a:gd name="connsiteY21" fmla="*/ 1633200 h 2539838"/>
              <a:gd name="connsiteX22" fmla="*/ 2797760 w 4083635"/>
              <a:gd name="connsiteY22" fmla="*/ 1585575 h 2539838"/>
              <a:gd name="connsiteX23" fmla="*/ 2854910 w 4083635"/>
              <a:gd name="connsiteY23" fmla="*/ 1557000 h 2539838"/>
              <a:gd name="connsiteX24" fmla="*/ 3016835 w 4083635"/>
              <a:gd name="connsiteY24" fmla="*/ 1509375 h 2539838"/>
              <a:gd name="connsiteX25" fmla="*/ 3226385 w 4083635"/>
              <a:gd name="connsiteY25" fmla="*/ 1452225 h 2539838"/>
              <a:gd name="connsiteX26" fmla="*/ 3302585 w 4083635"/>
              <a:gd name="connsiteY26" fmla="*/ 1423650 h 2539838"/>
              <a:gd name="connsiteX27" fmla="*/ 3359735 w 4083635"/>
              <a:gd name="connsiteY27" fmla="*/ 1395075 h 2539838"/>
              <a:gd name="connsiteX28" fmla="*/ 3416885 w 4083635"/>
              <a:gd name="connsiteY28" fmla="*/ 1347450 h 2539838"/>
              <a:gd name="connsiteX29" fmla="*/ 3597860 w 4083635"/>
              <a:gd name="connsiteY29" fmla="*/ 1137900 h 2539838"/>
              <a:gd name="connsiteX30" fmla="*/ 3635960 w 4083635"/>
              <a:gd name="connsiteY30" fmla="*/ 1090275 h 2539838"/>
              <a:gd name="connsiteX31" fmla="*/ 3655010 w 4083635"/>
              <a:gd name="connsiteY31" fmla="*/ 1052175 h 2539838"/>
              <a:gd name="connsiteX32" fmla="*/ 3731210 w 4083635"/>
              <a:gd name="connsiteY32" fmla="*/ 966450 h 2539838"/>
              <a:gd name="connsiteX33" fmla="*/ 3769310 w 4083635"/>
              <a:gd name="connsiteY33" fmla="*/ 947400 h 2539838"/>
              <a:gd name="connsiteX34" fmla="*/ 3826460 w 4083635"/>
              <a:gd name="connsiteY34" fmla="*/ 880725 h 2539838"/>
              <a:gd name="connsiteX35" fmla="*/ 3845510 w 4083635"/>
              <a:gd name="connsiteY35" fmla="*/ 852150 h 2539838"/>
              <a:gd name="connsiteX36" fmla="*/ 3893135 w 4083635"/>
              <a:gd name="connsiteY36" fmla="*/ 823575 h 2539838"/>
              <a:gd name="connsiteX37" fmla="*/ 3931235 w 4083635"/>
              <a:gd name="connsiteY37" fmla="*/ 775950 h 2539838"/>
              <a:gd name="connsiteX38" fmla="*/ 3959810 w 4083635"/>
              <a:gd name="connsiteY38" fmla="*/ 728325 h 2539838"/>
              <a:gd name="connsiteX39" fmla="*/ 3978860 w 4083635"/>
              <a:gd name="connsiteY39" fmla="*/ 699750 h 2539838"/>
              <a:gd name="connsiteX40" fmla="*/ 4016960 w 4083635"/>
              <a:gd name="connsiteY40" fmla="*/ 633075 h 2539838"/>
              <a:gd name="connsiteX41" fmla="*/ 4026485 w 4083635"/>
              <a:gd name="connsiteY41" fmla="*/ 604500 h 2539838"/>
              <a:gd name="connsiteX42" fmla="*/ 4064585 w 4083635"/>
              <a:gd name="connsiteY42" fmla="*/ 547350 h 2539838"/>
              <a:gd name="connsiteX43" fmla="*/ 4074110 w 4083635"/>
              <a:gd name="connsiteY43" fmla="*/ 499725 h 2539838"/>
              <a:gd name="connsiteX44" fmla="*/ 4083635 w 4083635"/>
              <a:gd name="connsiteY44" fmla="*/ 471150 h 2539838"/>
              <a:gd name="connsiteX45" fmla="*/ 4074110 w 4083635"/>
              <a:gd name="connsiteY45" fmla="*/ 337800 h 2539838"/>
              <a:gd name="connsiteX46" fmla="*/ 4055060 w 4083635"/>
              <a:gd name="connsiteY46" fmla="*/ 299700 h 2539838"/>
              <a:gd name="connsiteX47" fmla="*/ 4016960 w 4083635"/>
              <a:gd name="connsiteY47" fmla="*/ 252075 h 2539838"/>
              <a:gd name="connsiteX48" fmla="*/ 3959810 w 4083635"/>
              <a:gd name="connsiteY48" fmla="*/ 223500 h 2539838"/>
              <a:gd name="connsiteX49" fmla="*/ 3912185 w 4083635"/>
              <a:gd name="connsiteY49" fmla="*/ 204450 h 2539838"/>
              <a:gd name="connsiteX50" fmla="*/ 3235910 w 4083635"/>
              <a:gd name="connsiteY50" fmla="*/ 213975 h 2539838"/>
              <a:gd name="connsiteX51" fmla="*/ 2873960 w 4083635"/>
              <a:gd name="connsiteY51" fmla="*/ 204450 h 2539838"/>
              <a:gd name="connsiteX52" fmla="*/ 2664410 w 4083635"/>
              <a:gd name="connsiteY52" fmla="*/ 137775 h 2539838"/>
              <a:gd name="connsiteX53" fmla="*/ 2492960 w 4083635"/>
              <a:gd name="connsiteY53" fmla="*/ 90150 h 2539838"/>
              <a:gd name="connsiteX54" fmla="*/ 2359610 w 4083635"/>
              <a:gd name="connsiteY54" fmla="*/ 52050 h 2539838"/>
              <a:gd name="connsiteX55" fmla="*/ 2188160 w 4083635"/>
              <a:gd name="connsiteY55" fmla="*/ 4425 h 2539838"/>
              <a:gd name="connsiteX56" fmla="*/ 1721435 w 4083635"/>
              <a:gd name="connsiteY56" fmla="*/ 13950 h 2539838"/>
              <a:gd name="connsiteX57" fmla="*/ 1607135 w 4083635"/>
              <a:gd name="connsiteY57" fmla="*/ 109200 h 2539838"/>
              <a:gd name="connsiteX58" fmla="*/ 1426160 w 4083635"/>
              <a:gd name="connsiteY58" fmla="*/ 375900 h 2539838"/>
              <a:gd name="connsiteX59" fmla="*/ 1359485 w 4083635"/>
              <a:gd name="connsiteY59" fmla="*/ 537825 h 2539838"/>
              <a:gd name="connsiteX60" fmla="*/ 1302335 w 4083635"/>
              <a:gd name="connsiteY60" fmla="*/ 671175 h 2539838"/>
              <a:gd name="connsiteX61" fmla="*/ 1216610 w 4083635"/>
              <a:gd name="connsiteY61" fmla="*/ 833100 h 2539838"/>
              <a:gd name="connsiteX62" fmla="*/ 1121360 w 4083635"/>
              <a:gd name="connsiteY62" fmla="*/ 937875 h 2539838"/>
              <a:gd name="connsiteX63" fmla="*/ 1054685 w 4083635"/>
              <a:gd name="connsiteY63" fmla="*/ 995025 h 2539838"/>
              <a:gd name="connsiteX64" fmla="*/ 759410 w 4083635"/>
              <a:gd name="connsiteY64" fmla="*/ 1204575 h 2539838"/>
              <a:gd name="connsiteX65" fmla="*/ 607010 w 4083635"/>
              <a:gd name="connsiteY65" fmla="*/ 1280775 h 2539838"/>
              <a:gd name="connsiteX66" fmla="*/ 502235 w 4083635"/>
              <a:gd name="connsiteY66" fmla="*/ 1318875 h 2539838"/>
              <a:gd name="connsiteX67" fmla="*/ 378410 w 4083635"/>
              <a:gd name="connsiteY67" fmla="*/ 1385550 h 2539838"/>
              <a:gd name="connsiteX68" fmla="*/ 273635 w 4083635"/>
              <a:gd name="connsiteY68" fmla="*/ 1480800 h 2539838"/>
              <a:gd name="connsiteX69" fmla="*/ 121235 w 4083635"/>
              <a:gd name="connsiteY69" fmla="*/ 1633200 h 2539838"/>
              <a:gd name="connsiteX70" fmla="*/ 16460 w 4083635"/>
              <a:gd name="connsiteY70" fmla="*/ 1871325 h 2539838"/>
              <a:gd name="connsiteX71" fmla="*/ 6935 w 4083635"/>
              <a:gd name="connsiteY71" fmla="*/ 2309475 h 2539838"/>
              <a:gd name="connsiteX72" fmla="*/ 83135 w 4083635"/>
              <a:gd name="connsiteY72" fmla="*/ 2471400 h 2539838"/>
              <a:gd name="connsiteX0" fmla="*/ 83135 w 4083635"/>
              <a:gd name="connsiteY0" fmla="*/ 2471400 h 2539838"/>
              <a:gd name="connsiteX1" fmla="*/ 83135 w 4083635"/>
              <a:gd name="connsiteY1" fmla="*/ 2471400 h 2539838"/>
              <a:gd name="connsiteX2" fmla="*/ 206960 w 4083635"/>
              <a:gd name="connsiteY2" fmla="*/ 2509500 h 2539838"/>
              <a:gd name="connsiteX3" fmla="*/ 349835 w 4083635"/>
              <a:gd name="connsiteY3" fmla="*/ 2538075 h 2539838"/>
              <a:gd name="connsiteX4" fmla="*/ 587960 w 4083635"/>
              <a:gd name="connsiteY4" fmla="*/ 2528550 h 2539838"/>
              <a:gd name="connsiteX5" fmla="*/ 787985 w 4083635"/>
              <a:gd name="connsiteY5" fmla="*/ 2461875 h 2539838"/>
              <a:gd name="connsiteX6" fmla="*/ 864185 w 4083635"/>
              <a:gd name="connsiteY6" fmla="*/ 2423775 h 2539838"/>
              <a:gd name="connsiteX7" fmla="*/ 968960 w 4083635"/>
              <a:gd name="connsiteY7" fmla="*/ 2347575 h 2539838"/>
              <a:gd name="connsiteX8" fmla="*/ 1045160 w 4083635"/>
              <a:gd name="connsiteY8" fmla="*/ 2280900 h 2539838"/>
              <a:gd name="connsiteX9" fmla="*/ 1168985 w 4083635"/>
              <a:gd name="connsiteY9" fmla="*/ 2204700 h 2539838"/>
              <a:gd name="connsiteX10" fmla="*/ 1321385 w 4083635"/>
              <a:gd name="connsiteY10" fmla="*/ 2138025 h 2539838"/>
              <a:gd name="connsiteX11" fmla="*/ 1530935 w 4083635"/>
              <a:gd name="connsiteY11" fmla="*/ 2080875 h 2539838"/>
              <a:gd name="connsiteX12" fmla="*/ 1730960 w 4083635"/>
              <a:gd name="connsiteY12" fmla="*/ 2042775 h 2539838"/>
              <a:gd name="connsiteX13" fmla="*/ 1950035 w 4083635"/>
              <a:gd name="connsiteY13" fmla="*/ 1995150 h 2539838"/>
              <a:gd name="connsiteX14" fmla="*/ 2131010 w 4083635"/>
              <a:gd name="connsiteY14" fmla="*/ 1918950 h 2539838"/>
              <a:gd name="connsiteX15" fmla="*/ 2169110 w 4083635"/>
              <a:gd name="connsiteY15" fmla="*/ 1899900 h 2539838"/>
              <a:gd name="connsiteX16" fmla="*/ 2283410 w 4083635"/>
              <a:gd name="connsiteY16" fmla="*/ 1823700 h 2539838"/>
              <a:gd name="connsiteX17" fmla="*/ 2464385 w 4083635"/>
              <a:gd name="connsiteY17" fmla="*/ 1718925 h 2539838"/>
              <a:gd name="connsiteX18" fmla="*/ 2531060 w 4083635"/>
              <a:gd name="connsiteY18" fmla="*/ 1690350 h 2539838"/>
              <a:gd name="connsiteX19" fmla="*/ 2578685 w 4083635"/>
              <a:gd name="connsiteY19" fmla="*/ 1671300 h 2539838"/>
              <a:gd name="connsiteX20" fmla="*/ 2616785 w 4083635"/>
              <a:gd name="connsiteY20" fmla="*/ 1652250 h 2539838"/>
              <a:gd name="connsiteX21" fmla="*/ 2692985 w 4083635"/>
              <a:gd name="connsiteY21" fmla="*/ 1633200 h 2539838"/>
              <a:gd name="connsiteX22" fmla="*/ 2797760 w 4083635"/>
              <a:gd name="connsiteY22" fmla="*/ 1585575 h 2539838"/>
              <a:gd name="connsiteX23" fmla="*/ 2854910 w 4083635"/>
              <a:gd name="connsiteY23" fmla="*/ 1557000 h 2539838"/>
              <a:gd name="connsiteX24" fmla="*/ 3016835 w 4083635"/>
              <a:gd name="connsiteY24" fmla="*/ 1509375 h 2539838"/>
              <a:gd name="connsiteX25" fmla="*/ 3226385 w 4083635"/>
              <a:gd name="connsiteY25" fmla="*/ 1452225 h 2539838"/>
              <a:gd name="connsiteX26" fmla="*/ 3302585 w 4083635"/>
              <a:gd name="connsiteY26" fmla="*/ 1423650 h 2539838"/>
              <a:gd name="connsiteX27" fmla="*/ 3359735 w 4083635"/>
              <a:gd name="connsiteY27" fmla="*/ 1395075 h 2539838"/>
              <a:gd name="connsiteX28" fmla="*/ 3416885 w 4083635"/>
              <a:gd name="connsiteY28" fmla="*/ 1347450 h 2539838"/>
              <a:gd name="connsiteX29" fmla="*/ 3597860 w 4083635"/>
              <a:gd name="connsiteY29" fmla="*/ 1137900 h 2539838"/>
              <a:gd name="connsiteX30" fmla="*/ 3635960 w 4083635"/>
              <a:gd name="connsiteY30" fmla="*/ 1090275 h 2539838"/>
              <a:gd name="connsiteX31" fmla="*/ 3655010 w 4083635"/>
              <a:gd name="connsiteY31" fmla="*/ 1052175 h 2539838"/>
              <a:gd name="connsiteX32" fmla="*/ 3731210 w 4083635"/>
              <a:gd name="connsiteY32" fmla="*/ 966450 h 2539838"/>
              <a:gd name="connsiteX33" fmla="*/ 3769310 w 4083635"/>
              <a:gd name="connsiteY33" fmla="*/ 947400 h 2539838"/>
              <a:gd name="connsiteX34" fmla="*/ 3826460 w 4083635"/>
              <a:gd name="connsiteY34" fmla="*/ 880725 h 2539838"/>
              <a:gd name="connsiteX35" fmla="*/ 3845510 w 4083635"/>
              <a:gd name="connsiteY35" fmla="*/ 852150 h 2539838"/>
              <a:gd name="connsiteX36" fmla="*/ 3893135 w 4083635"/>
              <a:gd name="connsiteY36" fmla="*/ 823575 h 2539838"/>
              <a:gd name="connsiteX37" fmla="*/ 3931235 w 4083635"/>
              <a:gd name="connsiteY37" fmla="*/ 775950 h 2539838"/>
              <a:gd name="connsiteX38" fmla="*/ 3959810 w 4083635"/>
              <a:gd name="connsiteY38" fmla="*/ 728325 h 2539838"/>
              <a:gd name="connsiteX39" fmla="*/ 3978860 w 4083635"/>
              <a:gd name="connsiteY39" fmla="*/ 699750 h 2539838"/>
              <a:gd name="connsiteX40" fmla="*/ 4016960 w 4083635"/>
              <a:gd name="connsiteY40" fmla="*/ 633075 h 2539838"/>
              <a:gd name="connsiteX41" fmla="*/ 4026485 w 4083635"/>
              <a:gd name="connsiteY41" fmla="*/ 604500 h 2539838"/>
              <a:gd name="connsiteX42" fmla="*/ 4064585 w 4083635"/>
              <a:gd name="connsiteY42" fmla="*/ 547350 h 2539838"/>
              <a:gd name="connsiteX43" fmla="*/ 4074110 w 4083635"/>
              <a:gd name="connsiteY43" fmla="*/ 499725 h 2539838"/>
              <a:gd name="connsiteX44" fmla="*/ 4083635 w 4083635"/>
              <a:gd name="connsiteY44" fmla="*/ 471150 h 2539838"/>
              <a:gd name="connsiteX45" fmla="*/ 4074110 w 4083635"/>
              <a:gd name="connsiteY45" fmla="*/ 337800 h 2539838"/>
              <a:gd name="connsiteX46" fmla="*/ 4055060 w 4083635"/>
              <a:gd name="connsiteY46" fmla="*/ 299700 h 2539838"/>
              <a:gd name="connsiteX47" fmla="*/ 4016960 w 4083635"/>
              <a:gd name="connsiteY47" fmla="*/ 252075 h 2539838"/>
              <a:gd name="connsiteX48" fmla="*/ 3912185 w 4083635"/>
              <a:gd name="connsiteY48" fmla="*/ 204450 h 2539838"/>
              <a:gd name="connsiteX49" fmla="*/ 3235910 w 4083635"/>
              <a:gd name="connsiteY49" fmla="*/ 213975 h 2539838"/>
              <a:gd name="connsiteX50" fmla="*/ 2873960 w 4083635"/>
              <a:gd name="connsiteY50" fmla="*/ 204450 h 2539838"/>
              <a:gd name="connsiteX51" fmla="*/ 2664410 w 4083635"/>
              <a:gd name="connsiteY51" fmla="*/ 137775 h 2539838"/>
              <a:gd name="connsiteX52" fmla="*/ 2492960 w 4083635"/>
              <a:gd name="connsiteY52" fmla="*/ 90150 h 2539838"/>
              <a:gd name="connsiteX53" fmla="*/ 2359610 w 4083635"/>
              <a:gd name="connsiteY53" fmla="*/ 52050 h 2539838"/>
              <a:gd name="connsiteX54" fmla="*/ 2188160 w 4083635"/>
              <a:gd name="connsiteY54" fmla="*/ 4425 h 2539838"/>
              <a:gd name="connsiteX55" fmla="*/ 1721435 w 4083635"/>
              <a:gd name="connsiteY55" fmla="*/ 13950 h 2539838"/>
              <a:gd name="connsiteX56" fmla="*/ 1607135 w 4083635"/>
              <a:gd name="connsiteY56" fmla="*/ 109200 h 2539838"/>
              <a:gd name="connsiteX57" fmla="*/ 1426160 w 4083635"/>
              <a:gd name="connsiteY57" fmla="*/ 375900 h 2539838"/>
              <a:gd name="connsiteX58" fmla="*/ 1359485 w 4083635"/>
              <a:gd name="connsiteY58" fmla="*/ 537825 h 2539838"/>
              <a:gd name="connsiteX59" fmla="*/ 1302335 w 4083635"/>
              <a:gd name="connsiteY59" fmla="*/ 671175 h 2539838"/>
              <a:gd name="connsiteX60" fmla="*/ 1216610 w 4083635"/>
              <a:gd name="connsiteY60" fmla="*/ 833100 h 2539838"/>
              <a:gd name="connsiteX61" fmla="*/ 1121360 w 4083635"/>
              <a:gd name="connsiteY61" fmla="*/ 937875 h 2539838"/>
              <a:gd name="connsiteX62" fmla="*/ 1054685 w 4083635"/>
              <a:gd name="connsiteY62" fmla="*/ 995025 h 2539838"/>
              <a:gd name="connsiteX63" fmla="*/ 759410 w 4083635"/>
              <a:gd name="connsiteY63" fmla="*/ 1204575 h 2539838"/>
              <a:gd name="connsiteX64" fmla="*/ 607010 w 4083635"/>
              <a:gd name="connsiteY64" fmla="*/ 1280775 h 2539838"/>
              <a:gd name="connsiteX65" fmla="*/ 502235 w 4083635"/>
              <a:gd name="connsiteY65" fmla="*/ 1318875 h 2539838"/>
              <a:gd name="connsiteX66" fmla="*/ 378410 w 4083635"/>
              <a:gd name="connsiteY66" fmla="*/ 1385550 h 2539838"/>
              <a:gd name="connsiteX67" fmla="*/ 273635 w 4083635"/>
              <a:gd name="connsiteY67" fmla="*/ 1480800 h 2539838"/>
              <a:gd name="connsiteX68" fmla="*/ 121235 w 4083635"/>
              <a:gd name="connsiteY68" fmla="*/ 1633200 h 2539838"/>
              <a:gd name="connsiteX69" fmla="*/ 16460 w 4083635"/>
              <a:gd name="connsiteY69" fmla="*/ 1871325 h 2539838"/>
              <a:gd name="connsiteX70" fmla="*/ 6935 w 4083635"/>
              <a:gd name="connsiteY70" fmla="*/ 2309475 h 2539838"/>
              <a:gd name="connsiteX71" fmla="*/ 83135 w 4083635"/>
              <a:gd name="connsiteY71" fmla="*/ 2471400 h 2539838"/>
              <a:gd name="connsiteX0" fmla="*/ 83135 w 4083635"/>
              <a:gd name="connsiteY0" fmla="*/ 2471400 h 2539838"/>
              <a:gd name="connsiteX1" fmla="*/ 83135 w 4083635"/>
              <a:gd name="connsiteY1" fmla="*/ 2471400 h 2539838"/>
              <a:gd name="connsiteX2" fmla="*/ 206960 w 4083635"/>
              <a:gd name="connsiteY2" fmla="*/ 2509500 h 2539838"/>
              <a:gd name="connsiteX3" fmla="*/ 349835 w 4083635"/>
              <a:gd name="connsiteY3" fmla="*/ 2538075 h 2539838"/>
              <a:gd name="connsiteX4" fmla="*/ 587960 w 4083635"/>
              <a:gd name="connsiteY4" fmla="*/ 2528550 h 2539838"/>
              <a:gd name="connsiteX5" fmla="*/ 787985 w 4083635"/>
              <a:gd name="connsiteY5" fmla="*/ 2461875 h 2539838"/>
              <a:gd name="connsiteX6" fmla="*/ 864185 w 4083635"/>
              <a:gd name="connsiteY6" fmla="*/ 2423775 h 2539838"/>
              <a:gd name="connsiteX7" fmla="*/ 968960 w 4083635"/>
              <a:gd name="connsiteY7" fmla="*/ 2347575 h 2539838"/>
              <a:gd name="connsiteX8" fmla="*/ 1045160 w 4083635"/>
              <a:gd name="connsiteY8" fmla="*/ 2280900 h 2539838"/>
              <a:gd name="connsiteX9" fmla="*/ 1168985 w 4083635"/>
              <a:gd name="connsiteY9" fmla="*/ 2204700 h 2539838"/>
              <a:gd name="connsiteX10" fmla="*/ 1321385 w 4083635"/>
              <a:gd name="connsiteY10" fmla="*/ 2138025 h 2539838"/>
              <a:gd name="connsiteX11" fmla="*/ 1530935 w 4083635"/>
              <a:gd name="connsiteY11" fmla="*/ 2080875 h 2539838"/>
              <a:gd name="connsiteX12" fmla="*/ 1730960 w 4083635"/>
              <a:gd name="connsiteY12" fmla="*/ 2042775 h 2539838"/>
              <a:gd name="connsiteX13" fmla="*/ 1950035 w 4083635"/>
              <a:gd name="connsiteY13" fmla="*/ 1995150 h 2539838"/>
              <a:gd name="connsiteX14" fmla="*/ 2131010 w 4083635"/>
              <a:gd name="connsiteY14" fmla="*/ 1918950 h 2539838"/>
              <a:gd name="connsiteX15" fmla="*/ 2169110 w 4083635"/>
              <a:gd name="connsiteY15" fmla="*/ 1899900 h 2539838"/>
              <a:gd name="connsiteX16" fmla="*/ 2283410 w 4083635"/>
              <a:gd name="connsiteY16" fmla="*/ 1823700 h 2539838"/>
              <a:gd name="connsiteX17" fmla="*/ 2464385 w 4083635"/>
              <a:gd name="connsiteY17" fmla="*/ 1718925 h 2539838"/>
              <a:gd name="connsiteX18" fmla="*/ 2531060 w 4083635"/>
              <a:gd name="connsiteY18" fmla="*/ 1690350 h 2539838"/>
              <a:gd name="connsiteX19" fmla="*/ 2578685 w 4083635"/>
              <a:gd name="connsiteY19" fmla="*/ 1671300 h 2539838"/>
              <a:gd name="connsiteX20" fmla="*/ 2616785 w 4083635"/>
              <a:gd name="connsiteY20" fmla="*/ 1652250 h 2539838"/>
              <a:gd name="connsiteX21" fmla="*/ 2692985 w 4083635"/>
              <a:gd name="connsiteY21" fmla="*/ 1633200 h 2539838"/>
              <a:gd name="connsiteX22" fmla="*/ 2797760 w 4083635"/>
              <a:gd name="connsiteY22" fmla="*/ 1585575 h 2539838"/>
              <a:gd name="connsiteX23" fmla="*/ 2854910 w 4083635"/>
              <a:gd name="connsiteY23" fmla="*/ 1557000 h 2539838"/>
              <a:gd name="connsiteX24" fmla="*/ 3016835 w 4083635"/>
              <a:gd name="connsiteY24" fmla="*/ 1509375 h 2539838"/>
              <a:gd name="connsiteX25" fmla="*/ 3226385 w 4083635"/>
              <a:gd name="connsiteY25" fmla="*/ 1452225 h 2539838"/>
              <a:gd name="connsiteX26" fmla="*/ 3302585 w 4083635"/>
              <a:gd name="connsiteY26" fmla="*/ 1423650 h 2539838"/>
              <a:gd name="connsiteX27" fmla="*/ 3359735 w 4083635"/>
              <a:gd name="connsiteY27" fmla="*/ 1395075 h 2539838"/>
              <a:gd name="connsiteX28" fmla="*/ 3416885 w 4083635"/>
              <a:gd name="connsiteY28" fmla="*/ 1347450 h 2539838"/>
              <a:gd name="connsiteX29" fmla="*/ 3597860 w 4083635"/>
              <a:gd name="connsiteY29" fmla="*/ 1137900 h 2539838"/>
              <a:gd name="connsiteX30" fmla="*/ 3635960 w 4083635"/>
              <a:gd name="connsiteY30" fmla="*/ 1090275 h 2539838"/>
              <a:gd name="connsiteX31" fmla="*/ 3655010 w 4083635"/>
              <a:gd name="connsiteY31" fmla="*/ 1052175 h 2539838"/>
              <a:gd name="connsiteX32" fmla="*/ 3731210 w 4083635"/>
              <a:gd name="connsiteY32" fmla="*/ 966450 h 2539838"/>
              <a:gd name="connsiteX33" fmla="*/ 3769310 w 4083635"/>
              <a:gd name="connsiteY33" fmla="*/ 947400 h 2539838"/>
              <a:gd name="connsiteX34" fmla="*/ 3826460 w 4083635"/>
              <a:gd name="connsiteY34" fmla="*/ 880725 h 2539838"/>
              <a:gd name="connsiteX35" fmla="*/ 3845510 w 4083635"/>
              <a:gd name="connsiteY35" fmla="*/ 852150 h 2539838"/>
              <a:gd name="connsiteX36" fmla="*/ 3893135 w 4083635"/>
              <a:gd name="connsiteY36" fmla="*/ 823575 h 2539838"/>
              <a:gd name="connsiteX37" fmla="*/ 3931235 w 4083635"/>
              <a:gd name="connsiteY37" fmla="*/ 775950 h 2539838"/>
              <a:gd name="connsiteX38" fmla="*/ 3959810 w 4083635"/>
              <a:gd name="connsiteY38" fmla="*/ 728325 h 2539838"/>
              <a:gd name="connsiteX39" fmla="*/ 3978860 w 4083635"/>
              <a:gd name="connsiteY39" fmla="*/ 699750 h 2539838"/>
              <a:gd name="connsiteX40" fmla="*/ 4016960 w 4083635"/>
              <a:gd name="connsiteY40" fmla="*/ 633075 h 2539838"/>
              <a:gd name="connsiteX41" fmla="*/ 4026485 w 4083635"/>
              <a:gd name="connsiteY41" fmla="*/ 604500 h 2539838"/>
              <a:gd name="connsiteX42" fmla="*/ 4064585 w 4083635"/>
              <a:gd name="connsiteY42" fmla="*/ 547350 h 2539838"/>
              <a:gd name="connsiteX43" fmla="*/ 4074110 w 4083635"/>
              <a:gd name="connsiteY43" fmla="*/ 499725 h 2539838"/>
              <a:gd name="connsiteX44" fmla="*/ 4083635 w 4083635"/>
              <a:gd name="connsiteY44" fmla="*/ 471150 h 2539838"/>
              <a:gd name="connsiteX45" fmla="*/ 4074110 w 4083635"/>
              <a:gd name="connsiteY45" fmla="*/ 337800 h 2539838"/>
              <a:gd name="connsiteX46" fmla="*/ 4055060 w 4083635"/>
              <a:gd name="connsiteY46" fmla="*/ 299700 h 2539838"/>
              <a:gd name="connsiteX47" fmla="*/ 3912185 w 4083635"/>
              <a:gd name="connsiteY47" fmla="*/ 204450 h 2539838"/>
              <a:gd name="connsiteX48" fmla="*/ 3235910 w 4083635"/>
              <a:gd name="connsiteY48" fmla="*/ 213975 h 2539838"/>
              <a:gd name="connsiteX49" fmla="*/ 2873960 w 4083635"/>
              <a:gd name="connsiteY49" fmla="*/ 204450 h 2539838"/>
              <a:gd name="connsiteX50" fmla="*/ 2664410 w 4083635"/>
              <a:gd name="connsiteY50" fmla="*/ 137775 h 2539838"/>
              <a:gd name="connsiteX51" fmla="*/ 2492960 w 4083635"/>
              <a:gd name="connsiteY51" fmla="*/ 90150 h 2539838"/>
              <a:gd name="connsiteX52" fmla="*/ 2359610 w 4083635"/>
              <a:gd name="connsiteY52" fmla="*/ 52050 h 2539838"/>
              <a:gd name="connsiteX53" fmla="*/ 2188160 w 4083635"/>
              <a:gd name="connsiteY53" fmla="*/ 4425 h 2539838"/>
              <a:gd name="connsiteX54" fmla="*/ 1721435 w 4083635"/>
              <a:gd name="connsiteY54" fmla="*/ 13950 h 2539838"/>
              <a:gd name="connsiteX55" fmla="*/ 1607135 w 4083635"/>
              <a:gd name="connsiteY55" fmla="*/ 109200 h 2539838"/>
              <a:gd name="connsiteX56" fmla="*/ 1426160 w 4083635"/>
              <a:gd name="connsiteY56" fmla="*/ 375900 h 2539838"/>
              <a:gd name="connsiteX57" fmla="*/ 1359485 w 4083635"/>
              <a:gd name="connsiteY57" fmla="*/ 537825 h 2539838"/>
              <a:gd name="connsiteX58" fmla="*/ 1302335 w 4083635"/>
              <a:gd name="connsiteY58" fmla="*/ 671175 h 2539838"/>
              <a:gd name="connsiteX59" fmla="*/ 1216610 w 4083635"/>
              <a:gd name="connsiteY59" fmla="*/ 833100 h 2539838"/>
              <a:gd name="connsiteX60" fmla="*/ 1121360 w 4083635"/>
              <a:gd name="connsiteY60" fmla="*/ 937875 h 2539838"/>
              <a:gd name="connsiteX61" fmla="*/ 1054685 w 4083635"/>
              <a:gd name="connsiteY61" fmla="*/ 995025 h 2539838"/>
              <a:gd name="connsiteX62" fmla="*/ 759410 w 4083635"/>
              <a:gd name="connsiteY62" fmla="*/ 1204575 h 2539838"/>
              <a:gd name="connsiteX63" fmla="*/ 607010 w 4083635"/>
              <a:gd name="connsiteY63" fmla="*/ 1280775 h 2539838"/>
              <a:gd name="connsiteX64" fmla="*/ 502235 w 4083635"/>
              <a:gd name="connsiteY64" fmla="*/ 1318875 h 2539838"/>
              <a:gd name="connsiteX65" fmla="*/ 378410 w 4083635"/>
              <a:gd name="connsiteY65" fmla="*/ 1385550 h 2539838"/>
              <a:gd name="connsiteX66" fmla="*/ 273635 w 4083635"/>
              <a:gd name="connsiteY66" fmla="*/ 1480800 h 2539838"/>
              <a:gd name="connsiteX67" fmla="*/ 121235 w 4083635"/>
              <a:gd name="connsiteY67" fmla="*/ 1633200 h 2539838"/>
              <a:gd name="connsiteX68" fmla="*/ 16460 w 4083635"/>
              <a:gd name="connsiteY68" fmla="*/ 1871325 h 2539838"/>
              <a:gd name="connsiteX69" fmla="*/ 6935 w 4083635"/>
              <a:gd name="connsiteY69" fmla="*/ 2309475 h 2539838"/>
              <a:gd name="connsiteX70" fmla="*/ 83135 w 4083635"/>
              <a:gd name="connsiteY70" fmla="*/ 2471400 h 2539838"/>
              <a:gd name="connsiteX0" fmla="*/ 83135 w 4084238"/>
              <a:gd name="connsiteY0" fmla="*/ 2471400 h 2539838"/>
              <a:gd name="connsiteX1" fmla="*/ 83135 w 4084238"/>
              <a:gd name="connsiteY1" fmla="*/ 2471400 h 2539838"/>
              <a:gd name="connsiteX2" fmla="*/ 206960 w 4084238"/>
              <a:gd name="connsiteY2" fmla="*/ 2509500 h 2539838"/>
              <a:gd name="connsiteX3" fmla="*/ 349835 w 4084238"/>
              <a:gd name="connsiteY3" fmla="*/ 2538075 h 2539838"/>
              <a:gd name="connsiteX4" fmla="*/ 587960 w 4084238"/>
              <a:gd name="connsiteY4" fmla="*/ 2528550 h 2539838"/>
              <a:gd name="connsiteX5" fmla="*/ 787985 w 4084238"/>
              <a:gd name="connsiteY5" fmla="*/ 2461875 h 2539838"/>
              <a:gd name="connsiteX6" fmla="*/ 864185 w 4084238"/>
              <a:gd name="connsiteY6" fmla="*/ 2423775 h 2539838"/>
              <a:gd name="connsiteX7" fmla="*/ 968960 w 4084238"/>
              <a:gd name="connsiteY7" fmla="*/ 2347575 h 2539838"/>
              <a:gd name="connsiteX8" fmla="*/ 1045160 w 4084238"/>
              <a:gd name="connsiteY8" fmla="*/ 2280900 h 2539838"/>
              <a:gd name="connsiteX9" fmla="*/ 1168985 w 4084238"/>
              <a:gd name="connsiteY9" fmla="*/ 2204700 h 2539838"/>
              <a:gd name="connsiteX10" fmla="*/ 1321385 w 4084238"/>
              <a:gd name="connsiteY10" fmla="*/ 2138025 h 2539838"/>
              <a:gd name="connsiteX11" fmla="*/ 1530935 w 4084238"/>
              <a:gd name="connsiteY11" fmla="*/ 2080875 h 2539838"/>
              <a:gd name="connsiteX12" fmla="*/ 1730960 w 4084238"/>
              <a:gd name="connsiteY12" fmla="*/ 2042775 h 2539838"/>
              <a:gd name="connsiteX13" fmla="*/ 1950035 w 4084238"/>
              <a:gd name="connsiteY13" fmla="*/ 1995150 h 2539838"/>
              <a:gd name="connsiteX14" fmla="*/ 2131010 w 4084238"/>
              <a:gd name="connsiteY14" fmla="*/ 1918950 h 2539838"/>
              <a:gd name="connsiteX15" fmla="*/ 2169110 w 4084238"/>
              <a:gd name="connsiteY15" fmla="*/ 1899900 h 2539838"/>
              <a:gd name="connsiteX16" fmla="*/ 2283410 w 4084238"/>
              <a:gd name="connsiteY16" fmla="*/ 1823700 h 2539838"/>
              <a:gd name="connsiteX17" fmla="*/ 2464385 w 4084238"/>
              <a:gd name="connsiteY17" fmla="*/ 1718925 h 2539838"/>
              <a:gd name="connsiteX18" fmla="*/ 2531060 w 4084238"/>
              <a:gd name="connsiteY18" fmla="*/ 1690350 h 2539838"/>
              <a:gd name="connsiteX19" fmla="*/ 2578685 w 4084238"/>
              <a:gd name="connsiteY19" fmla="*/ 1671300 h 2539838"/>
              <a:gd name="connsiteX20" fmla="*/ 2616785 w 4084238"/>
              <a:gd name="connsiteY20" fmla="*/ 1652250 h 2539838"/>
              <a:gd name="connsiteX21" fmla="*/ 2692985 w 4084238"/>
              <a:gd name="connsiteY21" fmla="*/ 1633200 h 2539838"/>
              <a:gd name="connsiteX22" fmla="*/ 2797760 w 4084238"/>
              <a:gd name="connsiteY22" fmla="*/ 1585575 h 2539838"/>
              <a:gd name="connsiteX23" fmla="*/ 2854910 w 4084238"/>
              <a:gd name="connsiteY23" fmla="*/ 1557000 h 2539838"/>
              <a:gd name="connsiteX24" fmla="*/ 3016835 w 4084238"/>
              <a:gd name="connsiteY24" fmla="*/ 1509375 h 2539838"/>
              <a:gd name="connsiteX25" fmla="*/ 3226385 w 4084238"/>
              <a:gd name="connsiteY25" fmla="*/ 1452225 h 2539838"/>
              <a:gd name="connsiteX26" fmla="*/ 3302585 w 4084238"/>
              <a:gd name="connsiteY26" fmla="*/ 1423650 h 2539838"/>
              <a:gd name="connsiteX27" fmla="*/ 3359735 w 4084238"/>
              <a:gd name="connsiteY27" fmla="*/ 1395075 h 2539838"/>
              <a:gd name="connsiteX28" fmla="*/ 3416885 w 4084238"/>
              <a:gd name="connsiteY28" fmla="*/ 1347450 h 2539838"/>
              <a:gd name="connsiteX29" fmla="*/ 3597860 w 4084238"/>
              <a:gd name="connsiteY29" fmla="*/ 1137900 h 2539838"/>
              <a:gd name="connsiteX30" fmla="*/ 3635960 w 4084238"/>
              <a:gd name="connsiteY30" fmla="*/ 1090275 h 2539838"/>
              <a:gd name="connsiteX31" fmla="*/ 3655010 w 4084238"/>
              <a:gd name="connsiteY31" fmla="*/ 1052175 h 2539838"/>
              <a:gd name="connsiteX32" fmla="*/ 3731210 w 4084238"/>
              <a:gd name="connsiteY32" fmla="*/ 966450 h 2539838"/>
              <a:gd name="connsiteX33" fmla="*/ 3769310 w 4084238"/>
              <a:gd name="connsiteY33" fmla="*/ 947400 h 2539838"/>
              <a:gd name="connsiteX34" fmla="*/ 3826460 w 4084238"/>
              <a:gd name="connsiteY34" fmla="*/ 880725 h 2539838"/>
              <a:gd name="connsiteX35" fmla="*/ 3845510 w 4084238"/>
              <a:gd name="connsiteY35" fmla="*/ 852150 h 2539838"/>
              <a:gd name="connsiteX36" fmla="*/ 3893135 w 4084238"/>
              <a:gd name="connsiteY36" fmla="*/ 823575 h 2539838"/>
              <a:gd name="connsiteX37" fmla="*/ 3931235 w 4084238"/>
              <a:gd name="connsiteY37" fmla="*/ 775950 h 2539838"/>
              <a:gd name="connsiteX38" fmla="*/ 3959810 w 4084238"/>
              <a:gd name="connsiteY38" fmla="*/ 728325 h 2539838"/>
              <a:gd name="connsiteX39" fmla="*/ 3978860 w 4084238"/>
              <a:gd name="connsiteY39" fmla="*/ 699750 h 2539838"/>
              <a:gd name="connsiteX40" fmla="*/ 4016960 w 4084238"/>
              <a:gd name="connsiteY40" fmla="*/ 633075 h 2539838"/>
              <a:gd name="connsiteX41" fmla="*/ 4026485 w 4084238"/>
              <a:gd name="connsiteY41" fmla="*/ 604500 h 2539838"/>
              <a:gd name="connsiteX42" fmla="*/ 4064585 w 4084238"/>
              <a:gd name="connsiteY42" fmla="*/ 547350 h 2539838"/>
              <a:gd name="connsiteX43" fmla="*/ 4074110 w 4084238"/>
              <a:gd name="connsiteY43" fmla="*/ 499725 h 2539838"/>
              <a:gd name="connsiteX44" fmla="*/ 4083635 w 4084238"/>
              <a:gd name="connsiteY44" fmla="*/ 471150 h 2539838"/>
              <a:gd name="connsiteX45" fmla="*/ 4055060 w 4084238"/>
              <a:gd name="connsiteY45" fmla="*/ 299700 h 2539838"/>
              <a:gd name="connsiteX46" fmla="*/ 3912185 w 4084238"/>
              <a:gd name="connsiteY46" fmla="*/ 204450 h 2539838"/>
              <a:gd name="connsiteX47" fmla="*/ 3235910 w 4084238"/>
              <a:gd name="connsiteY47" fmla="*/ 213975 h 2539838"/>
              <a:gd name="connsiteX48" fmla="*/ 2873960 w 4084238"/>
              <a:gd name="connsiteY48" fmla="*/ 204450 h 2539838"/>
              <a:gd name="connsiteX49" fmla="*/ 2664410 w 4084238"/>
              <a:gd name="connsiteY49" fmla="*/ 137775 h 2539838"/>
              <a:gd name="connsiteX50" fmla="*/ 2492960 w 4084238"/>
              <a:gd name="connsiteY50" fmla="*/ 90150 h 2539838"/>
              <a:gd name="connsiteX51" fmla="*/ 2359610 w 4084238"/>
              <a:gd name="connsiteY51" fmla="*/ 52050 h 2539838"/>
              <a:gd name="connsiteX52" fmla="*/ 2188160 w 4084238"/>
              <a:gd name="connsiteY52" fmla="*/ 4425 h 2539838"/>
              <a:gd name="connsiteX53" fmla="*/ 1721435 w 4084238"/>
              <a:gd name="connsiteY53" fmla="*/ 13950 h 2539838"/>
              <a:gd name="connsiteX54" fmla="*/ 1607135 w 4084238"/>
              <a:gd name="connsiteY54" fmla="*/ 109200 h 2539838"/>
              <a:gd name="connsiteX55" fmla="*/ 1426160 w 4084238"/>
              <a:gd name="connsiteY55" fmla="*/ 375900 h 2539838"/>
              <a:gd name="connsiteX56" fmla="*/ 1359485 w 4084238"/>
              <a:gd name="connsiteY56" fmla="*/ 537825 h 2539838"/>
              <a:gd name="connsiteX57" fmla="*/ 1302335 w 4084238"/>
              <a:gd name="connsiteY57" fmla="*/ 671175 h 2539838"/>
              <a:gd name="connsiteX58" fmla="*/ 1216610 w 4084238"/>
              <a:gd name="connsiteY58" fmla="*/ 833100 h 2539838"/>
              <a:gd name="connsiteX59" fmla="*/ 1121360 w 4084238"/>
              <a:gd name="connsiteY59" fmla="*/ 937875 h 2539838"/>
              <a:gd name="connsiteX60" fmla="*/ 1054685 w 4084238"/>
              <a:gd name="connsiteY60" fmla="*/ 995025 h 2539838"/>
              <a:gd name="connsiteX61" fmla="*/ 759410 w 4084238"/>
              <a:gd name="connsiteY61" fmla="*/ 1204575 h 2539838"/>
              <a:gd name="connsiteX62" fmla="*/ 607010 w 4084238"/>
              <a:gd name="connsiteY62" fmla="*/ 1280775 h 2539838"/>
              <a:gd name="connsiteX63" fmla="*/ 502235 w 4084238"/>
              <a:gd name="connsiteY63" fmla="*/ 1318875 h 2539838"/>
              <a:gd name="connsiteX64" fmla="*/ 378410 w 4084238"/>
              <a:gd name="connsiteY64" fmla="*/ 1385550 h 2539838"/>
              <a:gd name="connsiteX65" fmla="*/ 273635 w 4084238"/>
              <a:gd name="connsiteY65" fmla="*/ 1480800 h 2539838"/>
              <a:gd name="connsiteX66" fmla="*/ 121235 w 4084238"/>
              <a:gd name="connsiteY66" fmla="*/ 1633200 h 2539838"/>
              <a:gd name="connsiteX67" fmla="*/ 16460 w 4084238"/>
              <a:gd name="connsiteY67" fmla="*/ 1871325 h 2539838"/>
              <a:gd name="connsiteX68" fmla="*/ 6935 w 4084238"/>
              <a:gd name="connsiteY68" fmla="*/ 2309475 h 2539838"/>
              <a:gd name="connsiteX69" fmla="*/ 83135 w 4084238"/>
              <a:gd name="connsiteY69" fmla="*/ 2471400 h 2539838"/>
              <a:gd name="connsiteX0" fmla="*/ 83135 w 4083787"/>
              <a:gd name="connsiteY0" fmla="*/ 2471400 h 2539838"/>
              <a:gd name="connsiteX1" fmla="*/ 83135 w 4083787"/>
              <a:gd name="connsiteY1" fmla="*/ 2471400 h 2539838"/>
              <a:gd name="connsiteX2" fmla="*/ 206960 w 4083787"/>
              <a:gd name="connsiteY2" fmla="*/ 2509500 h 2539838"/>
              <a:gd name="connsiteX3" fmla="*/ 349835 w 4083787"/>
              <a:gd name="connsiteY3" fmla="*/ 2538075 h 2539838"/>
              <a:gd name="connsiteX4" fmla="*/ 587960 w 4083787"/>
              <a:gd name="connsiteY4" fmla="*/ 2528550 h 2539838"/>
              <a:gd name="connsiteX5" fmla="*/ 787985 w 4083787"/>
              <a:gd name="connsiteY5" fmla="*/ 2461875 h 2539838"/>
              <a:gd name="connsiteX6" fmla="*/ 864185 w 4083787"/>
              <a:gd name="connsiteY6" fmla="*/ 2423775 h 2539838"/>
              <a:gd name="connsiteX7" fmla="*/ 968960 w 4083787"/>
              <a:gd name="connsiteY7" fmla="*/ 2347575 h 2539838"/>
              <a:gd name="connsiteX8" fmla="*/ 1045160 w 4083787"/>
              <a:gd name="connsiteY8" fmla="*/ 2280900 h 2539838"/>
              <a:gd name="connsiteX9" fmla="*/ 1168985 w 4083787"/>
              <a:gd name="connsiteY9" fmla="*/ 2204700 h 2539838"/>
              <a:gd name="connsiteX10" fmla="*/ 1321385 w 4083787"/>
              <a:gd name="connsiteY10" fmla="*/ 2138025 h 2539838"/>
              <a:gd name="connsiteX11" fmla="*/ 1530935 w 4083787"/>
              <a:gd name="connsiteY11" fmla="*/ 2080875 h 2539838"/>
              <a:gd name="connsiteX12" fmla="*/ 1730960 w 4083787"/>
              <a:gd name="connsiteY12" fmla="*/ 2042775 h 2539838"/>
              <a:gd name="connsiteX13" fmla="*/ 1950035 w 4083787"/>
              <a:gd name="connsiteY13" fmla="*/ 1995150 h 2539838"/>
              <a:gd name="connsiteX14" fmla="*/ 2131010 w 4083787"/>
              <a:gd name="connsiteY14" fmla="*/ 1918950 h 2539838"/>
              <a:gd name="connsiteX15" fmla="*/ 2169110 w 4083787"/>
              <a:gd name="connsiteY15" fmla="*/ 1899900 h 2539838"/>
              <a:gd name="connsiteX16" fmla="*/ 2283410 w 4083787"/>
              <a:gd name="connsiteY16" fmla="*/ 1823700 h 2539838"/>
              <a:gd name="connsiteX17" fmla="*/ 2464385 w 4083787"/>
              <a:gd name="connsiteY17" fmla="*/ 1718925 h 2539838"/>
              <a:gd name="connsiteX18" fmla="*/ 2531060 w 4083787"/>
              <a:gd name="connsiteY18" fmla="*/ 1690350 h 2539838"/>
              <a:gd name="connsiteX19" fmla="*/ 2578685 w 4083787"/>
              <a:gd name="connsiteY19" fmla="*/ 1671300 h 2539838"/>
              <a:gd name="connsiteX20" fmla="*/ 2616785 w 4083787"/>
              <a:gd name="connsiteY20" fmla="*/ 1652250 h 2539838"/>
              <a:gd name="connsiteX21" fmla="*/ 2692985 w 4083787"/>
              <a:gd name="connsiteY21" fmla="*/ 1633200 h 2539838"/>
              <a:gd name="connsiteX22" fmla="*/ 2797760 w 4083787"/>
              <a:gd name="connsiteY22" fmla="*/ 1585575 h 2539838"/>
              <a:gd name="connsiteX23" fmla="*/ 2854910 w 4083787"/>
              <a:gd name="connsiteY23" fmla="*/ 1557000 h 2539838"/>
              <a:gd name="connsiteX24" fmla="*/ 3016835 w 4083787"/>
              <a:gd name="connsiteY24" fmla="*/ 1509375 h 2539838"/>
              <a:gd name="connsiteX25" fmla="*/ 3226385 w 4083787"/>
              <a:gd name="connsiteY25" fmla="*/ 1452225 h 2539838"/>
              <a:gd name="connsiteX26" fmla="*/ 3302585 w 4083787"/>
              <a:gd name="connsiteY26" fmla="*/ 1423650 h 2539838"/>
              <a:gd name="connsiteX27" fmla="*/ 3359735 w 4083787"/>
              <a:gd name="connsiteY27" fmla="*/ 1395075 h 2539838"/>
              <a:gd name="connsiteX28" fmla="*/ 3416885 w 4083787"/>
              <a:gd name="connsiteY28" fmla="*/ 1347450 h 2539838"/>
              <a:gd name="connsiteX29" fmla="*/ 3597860 w 4083787"/>
              <a:gd name="connsiteY29" fmla="*/ 1137900 h 2539838"/>
              <a:gd name="connsiteX30" fmla="*/ 3635960 w 4083787"/>
              <a:gd name="connsiteY30" fmla="*/ 1090275 h 2539838"/>
              <a:gd name="connsiteX31" fmla="*/ 3655010 w 4083787"/>
              <a:gd name="connsiteY31" fmla="*/ 1052175 h 2539838"/>
              <a:gd name="connsiteX32" fmla="*/ 3731210 w 4083787"/>
              <a:gd name="connsiteY32" fmla="*/ 966450 h 2539838"/>
              <a:gd name="connsiteX33" fmla="*/ 3769310 w 4083787"/>
              <a:gd name="connsiteY33" fmla="*/ 947400 h 2539838"/>
              <a:gd name="connsiteX34" fmla="*/ 3826460 w 4083787"/>
              <a:gd name="connsiteY34" fmla="*/ 880725 h 2539838"/>
              <a:gd name="connsiteX35" fmla="*/ 3845510 w 4083787"/>
              <a:gd name="connsiteY35" fmla="*/ 852150 h 2539838"/>
              <a:gd name="connsiteX36" fmla="*/ 3893135 w 4083787"/>
              <a:gd name="connsiteY36" fmla="*/ 823575 h 2539838"/>
              <a:gd name="connsiteX37" fmla="*/ 3931235 w 4083787"/>
              <a:gd name="connsiteY37" fmla="*/ 775950 h 2539838"/>
              <a:gd name="connsiteX38" fmla="*/ 3959810 w 4083787"/>
              <a:gd name="connsiteY38" fmla="*/ 728325 h 2539838"/>
              <a:gd name="connsiteX39" fmla="*/ 3978860 w 4083787"/>
              <a:gd name="connsiteY39" fmla="*/ 699750 h 2539838"/>
              <a:gd name="connsiteX40" fmla="*/ 4016960 w 4083787"/>
              <a:gd name="connsiteY40" fmla="*/ 633075 h 2539838"/>
              <a:gd name="connsiteX41" fmla="*/ 4026485 w 4083787"/>
              <a:gd name="connsiteY41" fmla="*/ 604500 h 2539838"/>
              <a:gd name="connsiteX42" fmla="*/ 4064585 w 4083787"/>
              <a:gd name="connsiteY42" fmla="*/ 547350 h 2539838"/>
              <a:gd name="connsiteX43" fmla="*/ 4083635 w 4083787"/>
              <a:gd name="connsiteY43" fmla="*/ 471150 h 2539838"/>
              <a:gd name="connsiteX44" fmla="*/ 4055060 w 4083787"/>
              <a:gd name="connsiteY44" fmla="*/ 299700 h 2539838"/>
              <a:gd name="connsiteX45" fmla="*/ 3912185 w 4083787"/>
              <a:gd name="connsiteY45" fmla="*/ 204450 h 2539838"/>
              <a:gd name="connsiteX46" fmla="*/ 3235910 w 4083787"/>
              <a:gd name="connsiteY46" fmla="*/ 213975 h 2539838"/>
              <a:gd name="connsiteX47" fmla="*/ 2873960 w 4083787"/>
              <a:gd name="connsiteY47" fmla="*/ 204450 h 2539838"/>
              <a:gd name="connsiteX48" fmla="*/ 2664410 w 4083787"/>
              <a:gd name="connsiteY48" fmla="*/ 137775 h 2539838"/>
              <a:gd name="connsiteX49" fmla="*/ 2492960 w 4083787"/>
              <a:gd name="connsiteY49" fmla="*/ 90150 h 2539838"/>
              <a:gd name="connsiteX50" fmla="*/ 2359610 w 4083787"/>
              <a:gd name="connsiteY50" fmla="*/ 52050 h 2539838"/>
              <a:gd name="connsiteX51" fmla="*/ 2188160 w 4083787"/>
              <a:gd name="connsiteY51" fmla="*/ 4425 h 2539838"/>
              <a:gd name="connsiteX52" fmla="*/ 1721435 w 4083787"/>
              <a:gd name="connsiteY52" fmla="*/ 13950 h 2539838"/>
              <a:gd name="connsiteX53" fmla="*/ 1607135 w 4083787"/>
              <a:gd name="connsiteY53" fmla="*/ 109200 h 2539838"/>
              <a:gd name="connsiteX54" fmla="*/ 1426160 w 4083787"/>
              <a:gd name="connsiteY54" fmla="*/ 375900 h 2539838"/>
              <a:gd name="connsiteX55" fmla="*/ 1359485 w 4083787"/>
              <a:gd name="connsiteY55" fmla="*/ 537825 h 2539838"/>
              <a:gd name="connsiteX56" fmla="*/ 1302335 w 4083787"/>
              <a:gd name="connsiteY56" fmla="*/ 671175 h 2539838"/>
              <a:gd name="connsiteX57" fmla="*/ 1216610 w 4083787"/>
              <a:gd name="connsiteY57" fmla="*/ 833100 h 2539838"/>
              <a:gd name="connsiteX58" fmla="*/ 1121360 w 4083787"/>
              <a:gd name="connsiteY58" fmla="*/ 937875 h 2539838"/>
              <a:gd name="connsiteX59" fmla="*/ 1054685 w 4083787"/>
              <a:gd name="connsiteY59" fmla="*/ 995025 h 2539838"/>
              <a:gd name="connsiteX60" fmla="*/ 759410 w 4083787"/>
              <a:gd name="connsiteY60" fmla="*/ 1204575 h 2539838"/>
              <a:gd name="connsiteX61" fmla="*/ 607010 w 4083787"/>
              <a:gd name="connsiteY61" fmla="*/ 1280775 h 2539838"/>
              <a:gd name="connsiteX62" fmla="*/ 502235 w 4083787"/>
              <a:gd name="connsiteY62" fmla="*/ 1318875 h 2539838"/>
              <a:gd name="connsiteX63" fmla="*/ 378410 w 4083787"/>
              <a:gd name="connsiteY63" fmla="*/ 1385550 h 2539838"/>
              <a:gd name="connsiteX64" fmla="*/ 273635 w 4083787"/>
              <a:gd name="connsiteY64" fmla="*/ 1480800 h 2539838"/>
              <a:gd name="connsiteX65" fmla="*/ 121235 w 4083787"/>
              <a:gd name="connsiteY65" fmla="*/ 1633200 h 2539838"/>
              <a:gd name="connsiteX66" fmla="*/ 16460 w 4083787"/>
              <a:gd name="connsiteY66" fmla="*/ 1871325 h 2539838"/>
              <a:gd name="connsiteX67" fmla="*/ 6935 w 4083787"/>
              <a:gd name="connsiteY67" fmla="*/ 2309475 h 2539838"/>
              <a:gd name="connsiteX68" fmla="*/ 83135 w 4083787"/>
              <a:gd name="connsiteY68" fmla="*/ 2471400 h 2539838"/>
              <a:gd name="connsiteX0" fmla="*/ 83135 w 4083808"/>
              <a:gd name="connsiteY0" fmla="*/ 2471400 h 2539838"/>
              <a:gd name="connsiteX1" fmla="*/ 83135 w 4083808"/>
              <a:gd name="connsiteY1" fmla="*/ 2471400 h 2539838"/>
              <a:gd name="connsiteX2" fmla="*/ 206960 w 4083808"/>
              <a:gd name="connsiteY2" fmla="*/ 2509500 h 2539838"/>
              <a:gd name="connsiteX3" fmla="*/ 349835 w 4083808"/>
              <a:gd name="connsiteY3" fmla="*/ 2538075 h 2539838"/>
              <a:gd name="connsiteX4" fmla="*/ 587960 w 4083808"/>
              <a:gd name="connsiteY4" fmla="*/ 2528550 h 2539838"/>
              <a:gd name="connsiteX5" fmla="*/ 787985 w 4083808"/>
              <a:gd name="connsiteY5" fmla="*/ 2461875 h 2539838"/>
              <a:gd name="connsiteX6" fmla="*/ 864185 w 4083808"/>
              <a:gd name="connsiteY6" fmla="*/ 2423775 h 2539838"/>
              <a:gd name="connsiteX7" fmla="*/ 968960 w 4083808"/>
              <a:gd name="connsiteY7" fmla="*/ 2347575 h 2539838"/>
              <a:gd name="connsiteX8" fmla="*/ 1045160 w 4083808"/>
              <a:gd name="connsiteY8" fmla="*/ 2280900 h 2539838"/>
              <a:gd name="connsiteX9" fmla="*/ 1168985 w 4083808"/>
              <a:gd name="connsiteY9" fmla="*/ 2204700 h 2539838"/>
              <a:gd name="connsiteX10" fmla="*/ 1321385 w 4083808"/>
              <a:gd name="connsiteY10" fmla="*/ 2138025 h 2539838"/>
              <a:gd name="connsiteX11" fmla="*/ 1530935 w 4083808"/>
              <a:gd name="connsiteY11" fmla="*/ 2080875 h 2539838"/>
              <a:gd name="connsiteX12" fmla="*/ 1730960 w 4083808"/>
              <a:gd name="connsiteY12" fmla="*/ 2042775 h 2539838"/>
              <a:gd name="connsiteX13" fmla="*/ 1950035 w 4083808"/>
              <a:gd name="connsiteY13" fmla="*/ 1995150 h 2539838"/>
              <a:gd name="connsiteX14" fmla="*/ 2131010 w 4083808"/>
              <a:gd name="connsiteY14" fmla="*/ 1918950 h 2539838"/>
              <a:gd name="connsiteX15" fmla="*/ 2169110 w 4083808"/>
              <a:gd name="connsiteY15" fmla="*/ 1899900 h 2539838"/>
              <a:gd name="connsiteX16" fmla="*/ 2283410 w 4083808"/>
              <a:gd name="connsiteY16" fmla="*/ 1823700 h 2539838"/>
              <a:gd name="connsiteX17" fmla="*/ 2464385 w 4083808"/>
              <a:gd name="connsiteY17" fmla="*/ 1718925 h 2539838"/>
              <a:gd name="connsiteX18" fmla="*/ 2531060 w 4083808"/>
              <a:gd name="connsiteY18" fmla="*/ 1690350 h 2539838"/>
              <a:gd name="connsiteX19" fmla="*/ 2578685 w 4083808"/>
              <a:gd name="connsiteY19" fmla="*/ 1671300 h 2539838"/>
              <a:gd name="connsiteX20" fmla="*/ 2616785 w 4083808"/>
              <a:gd name="connsiteY20" fmla="*/ 1652250 h 2539838"/>
              <a:gd name="connsiteX21" fmla="*/ 2692985 w 4083808"/>
              <a:gd name="connsiteY21" fmla="*/ 1633200 h 2539838"/>
              <a:gd name="connsiteX22" fmla="*/ 2797760 w 4083808"/>
              <a:gd name="connsiteY22" fmla="*/ 1585575 h 2539838"/>
              <a:gd name="connsiteX23" fmla="*/ 2854910 w 4083808"/>
              <a:gd name="connsiteY23" fmla="*/ 1557000 h 2539838"/>
              <a:gd name="connsiteX24" fmla="*/ 3016835 w 4083808"/>
              <a:gd name="connsiteY24" fmla="*/ 1509375 h 2539838"/>
              <a:gd name="connsiteX25" fmla="*/ 3226385 w 4083808"/>
              <a:gd name="connsiteY25" fmla="*/ 1452225 h 2539838"/>
              <a:gd name="connsiteX26" fmla="*/ 3302585 w 4083808"/>
              <a:gd name="connsiteY26" fmla="*/ 1423650 h 2539838"/>
              <a:gd name="connsiteX27" fmla="*/ 3359735 w 4083808"/>
              <a:gd name="connsiteY27" fmla="*/ 1395075 h 2539838"/>
              <a:gd name="connsiteX28" fmla="*/ 3416885 w 4083808"/>
              <a:gd name="connsiteY28" fmla="*/ 1347450 h 2539838"/>
              <a:gd name="connsiteX29" fmla="*/ 3597860 w 4083808"/>
              <a:gd name="connsiteY29" fmla="*/ 1137900 h 2539838"/>
              <a:gd name="connsiteX30" fmla="*/ 3635960 w 4083808"/>
              <a:gd name="connsiteY30" fmla="*/ 1090275 h 2539838"/>
              <a:gd name="connsiteX31" fmla="*/ 3655010 w 4083808"/>
              <a:gd name="connsiteY31" fmla="*/ 1052175 h 2539838"/>
              <a:gd name="connsiteX32" fmla="*/ 3731210 w 4083808"/>
              <a:gd name="connsiteY32" fmla="*/ 966450 h 2539838"/>
              <a:gd name="connsiteX33" fmla="*/ 3769310 w 4083808"/>
              <a:gd name="connsiteY33" fmla="*/ 947400 h 2539838"/>
              <a:gd name="connsiteX34" fmla="*/ 3826460 w 4083808"/>
              <a:gd name="connsiteY34" fmla="*/ 880725 h 2539838"/>
              <a:gd name="connsiteX35" fmla="*/ 3845510 w 4083808"/>
              <a:gd name="connsiteY35" fmla="*/ 852150 h 2539838"/>
              <a:gd name="connsiteX36" fmla="*/ 3893135 w 4083808"/>
              <a:gd name="connsiteY36" fmla="*/ 823575 h 2539838"/>
              <a:gd name="connsiteX37" fmla="*/ 3931235 w 4083808"/>
              <a:gd name="connsiteY37" fmla="*/ 775950 h 2539838"/>
              <a:gd name="connsiteX38" fmla="*/ 3959810 w 4083808"/>
              <a:gd name="connsiteY38" fmla="*/ 728325 h 2539838"/>
              <a:gd name="connsiteX39" fmla="*/ 3978860 w 4083808"/>
              <a:gd name="connsiteY39" fmla="*/ 699750 h 2539838"/>
              <a:gd name="connsiteX40" fmla="*/ 4016960 w 4083808"/>
              <a:gd name="connsiteY40" fmla="*/ 633075 h 2539838"/>
              <a:gd name="connsiteX41" fmla="*/ 4064585 w 4083808"/>
              <a:gd name="connsiteY41" fmla="*/ 547350 h 2539838"/>
              <a:gd name="connsiteX42" fmla="*/ 4083635 w 4083808"/>
              <a:gd name="connsiteY42" fmla="*/ 471150 h 2539838"/>
              <a:gd name="connsiteX43" fmla="*/ 4055060 w 4083808"/>
              <a:gd name="connsiteY43" fmla="*/ 299700 h 2539838"/>
              <a:gd name="connsiteX44" fmla="*/ 3912185 w 4083808"/>
              <a:gd name="connsiteY44" fmla="*/ 204450 h 2539838"/>
              <a:gd name="connsiteX45" fmla="*/ 3235910 w 4083808"/>
              <a:gd name="connsiteY45" fmla="*/ 213975 h 2539838"/>
              <a:gd name="connsiteX46" fmla="*/ 2873960 w 4083808"/>
              <a:gd name="connsiteY46" fmla="*/ 204450 h 2539838"/>
              <a:gd name="connsiteX47" fmla="*/ 2664410 w 4083808"/>
              <a:gd name="connsiteY47" fmla="*/ 137775 h 2539838"/>
              <a:gd name="connsiteX48" fmla="*/ 2492960 w 4083808"/>
              <a:gd name="connsiteY48" fmla="*/ 90150 h 2539838"/>
              <a:gd name="connsiteX49" fmla="*/ 2359610 w 4083808"/>
              <a:gd name="connsiteY49" fmla="*/ 52050 h 2539838"/>
              <a:gd name="connsiteX50" fmla="*/ 2188160 w 4083808"/>
              <a:gd name="connsiteY50" fmla="*/ 4425 h 2539838"/>
              <a:gd name="connsiteX51" fmla="*/ 1721435 w 4083808"/>
              <a:gd name="connsiteY51" fmla="*/ 13950 h 2539838"/>
              <a:gd name="connsiteX52" fmla="*/ 1607135 w 4083808"/>
              <a:gd name="connsiteY52" fmla="*/ 109200 h 2539838"/>
              <a:gd name="connsiteX53" fmla="*/ 1426160 w 4083808"/>
              <a:gd name="connsiteY53" fmla="*/ 375900 h 2539838"/>
              <a:gd name="connsiteX54" fmla="*/ 1359485 w 4083808"/>
              <a:gd name="connsiteY54" fmla="*/ 537825 h 2539838"/>
              <a:gd name="connsiteX55" fmla="*/ 1302335 w 4083808"/>
              <a:gd name="connsiteY55" fmla="*/ 671175 h 2539838"/>
              <a:gd name="connsiteX56" fmla="*/ 1216610 w 4083808"/>
              <a:gd name="connsiteY56" fmla="*/ 833100 h 2539838"/>
              <a:gd name="connsiteX57" fmla="*/ 1121360 w 4083808"/>
              <a:gd name="connsiteY57" fmla="*/ 937875 h 2539838"/>
              <a:gd name="connsiteX58" fmla="*/ 1054685 w 4083808"/>
              <a:gd name="connsiteY58" fmla="*/ 995025 h 2539838"/>
              <a:gd name="connsiteX59" fmla="*/ 759410 w 4083808"/>
              <a:gd name="connsiteY59" fmla="*/ 1204575 h 2539838"/>
              <a:gd name="connsiteX60" fmla="*/ 607010 w 4083808"/>
              <a:gd name="connsiteY60" fmla="*/ 1280775 h 2539838"/>
              <a:gd name="connsiteX61" fmla="*/ 502235 w 4083808"/>
              <a:gd name="connsiteY61" fmla="*/ 1318875 h 2539838"/>
              <a:gd name="connsiteX62" fmla="*/ 378410 w 4083808"/>
              <a:gd name="connsiteY62" fmla="*/ 1385550 h 2539838"/>
              <a:gd name="connsiteX63" fmla="*/ 273635 w 4083808"/>
              <a:gd name="connsiteY63" fmla="*/ 1480800 h 2539838"/>
              <a:gd name="connsiteX64" fmla="*/ 121235 w 4083808"/>
              <a:gd name="connsiteY64" fmla="*/ 1633200 h 2539838"/>
              <a:gd name="connsiteX65" fmla="*/ 16460 w 4083808"/>
              <a:gd name="connsiteY65" fmla="*/ 1871325 h 2539838"/>
              <a:gd name="connsiteX66" fmla="*/ 6935 w 4083808"/>
              <a:gd name="connsiteY66" fmla="*/ 2309475 h 2539838"/>
              <a:gd name="connsiteX67" fmla="*/ 83135 w 4083808"/>
              <a:gd name="connsiteY67" fmla="*/ 2471400 h 2539838"/>
              <a:gd name="connsiteX0" fmla="*/ 83135 w 4102755"/>
              <a:gd name="connsiteY0" fmla="*/ 2471400 h 2539838"/>
              <a:gd name="connsiteX1" fmla="*/ 83135 w 4102755"/>
              <a:gd name="connsiteY1" fmla="*/ 2471400 h 2539838"/>
              <a:gd name="connsiteX2" fmla="*/ 206960 w 4102755"/>
              <a:gd name="connsiteY2" fmla="*/ 2509500 h 2539838"/>
              <a:gd name="connsiteX3" fmla="*/ 349835 w 4102755"/>
              <a:gd name="connsiteY3" fmla="*/ 2538075 h 2539838"/>
              <a:gd name="connsiteX4" fmla="*/ 587960 w 4102755"/>
              <a:gd name="connsiteY4" fmla="*/ 2528550 h 2539838"/>
              <a:gd name="connsiteX5" fmla="*/ 787985 w 4102755"/>
              <a:gd name="connsiteY5" fmla="*/ 2461875 h 2539838"/>
              <a:gd name="connsiteX6" fmla="*/ 864185 w 4102755"/>
              <a:gd name="connsiteY6" fmla="*/ 2423775 h 2539838"/>
              <a:gd name="connsiteX7" fmla="*/ 968960 w 4102755"/>
              <a:gd name="connsiteY7" fmla="*/ 2347575 h 2539838"/>
              <a:gd name="connsiteX8" fmla="*/ 1045160 w 4102755"/>
              <a:gd name="connsiteY8" fmla="*/ 2280900 h 2539838"/>
              <a:gd name="connsiteX9" fmla="*/ 1168985 w 4102755"/>
              <a:gd name="connsiteY9" fmla="*/ 2204700 h 2539838"/>
              <a:gd name="connsiteX10" fmla="*/ 1321385 w 4102755"/>
              <a:gd name="connsiteY10" fmla="*/ 2138025 h 2539838"/>
              <a:gd name="connsiteX11" fmla="*/ 1530935 w 4102755"/>
              <a:gd name="connsiteY11" fmla="*/ 2080875 h 2539838"/>
              <a:gd name="connsiteX12" fmla="*/ 1730960 w 4102755"/>
              <a:gd name="connsiteY12" fmla="*/ 2042775 h 2539838"/>
              <a:gd name="connsiteX13" fmla="*/ 1950035 w 4102755"/>
              <a:gd name="connsiteY13" fmla="*/ 1995150 h 2539838"/>
              <a:gd name="connsiteX14" fmla="*/ 2131010 w 4102755"/>
              <a:gd name="connsiteY14" fmla="*/ 1918950 h 2539838"/>
              <a:gd name="connsiteX15" fmla="*/ 2169110 w 4102755"/>
              <a:gd name="connsiteY15" fmla="*/ 1899900 h 2539838"/>
              <a:gd name="connsiteX16" fmla="*/ 2283410 w 4102755"/>
              <a:gd name="connsiteY16" fmla="*/ 1823700 h 2539838"/>
              <a:gd name="connsiteX17" fmla="*/ 2464385 w 4102755"/>
              <a:gd name="connsiteY17" fmla="*/ 1718925 h 2539838"/>
              <a:gd name="connsiteX18" fmla="*/ 2531060 w 4102755"/>
              <a:gd name="connsiteY18" fmla="*/ 1690350 h 2539838"/>
              <a:gd name="connsiteX19" fmla="*/ 2578685 w 4102755"/>
              <a:gd name="connsiteY19" fmla="*/ 1671300 h 2539838"/>
              <a:gd name="connsiteX20" fmla="*/ 2616785 w 4102755"/>
              <a:gd name="connsiteY20" fmla="*/ 1652250 h 2539838"/>
              <a:gd name="connsiteX21" fmla="*/ 2692985 w 4102755"/>
              <a:gd name="connsiteY21" fmla="*/ 1633200 h 2539838"/>
              <a:gd name="connsiteX22" fmla="*/ 2797760 w 4102755"/>
              <a:gd name="connsiteY22" fmla="*/ 1585575 h 2539838"/>
              <a:gd name="connsiteX23" fmla="*/ 2854910 w 4102755"/>
              <a:gd name="connsiteY23" fmla="*/ 1557000 h 2539838"/>
              <a:gd name="connsiteX24" fmla="*/ 3016835 w 4102755"/>
              <a:gd name="connsiteY24" fmla="*/ 1509375 h 2539838"/>
              <a:gd name="connsiteX25" fmla="*/ 3226385 w 4102755"/>
              <a:gd name="connsiteY25" fmla="*/ 1452225 h 2539838"/>
              <a:gd name="connsiteX26" fmla="*/ 3302585 w 4102755"/>
              <a:gd name="connsiteY26" fmla="*/ 1423650 h 2539838"/>
              <a:gd name="connsiteX27" fmla="*/ 3359735 w 4102755"/>
              <a:gd name="connsiteY27" fmla="*/ 1395075 h 2539838"/>
              <a:gd name="connsiteX28" fmla="*/ 3416885 w 4102755"/>
              <a:gd name="connsiteY28" fmla="*/ 1347450 h 2539838"/>
              <a:gd name="connsiteX29" fmla="*/ 3597860 w 4102755"/>
              <a:gd name="connsiteY29" fmla="*/ 1137900 h 2539838"/>
              <a:gd name="connsiteX30" fmla="*/ 3635960 w 4102755"/>
              <a:gd name="connsiteY30" fmla="*/ 1090275 h 2539838"/>
              <a:gd name="connsiteX31" fmla="*/ 3655010 w 4102755"/>
              <a:gd name="connsiteY31" fmla="*/ 1052175 h 2539838"/>
              <a:gd name="connsiteX32" fmla="*/ 3731210 w 4102755"/>
              <a:gd name="connsiteY32" fmla="*/ 966450 h 2539838"/>
              <a:gd name="connsiteX33" fmla="*/ 3769310 w 4102755"/>
              <a:gd name="connsiteY33" fmla="*/ 947400 h 2539838"/>
              <a:gd name="connsiteX34" fmla="*/ 3826460 w 4102755"/>
              <a:gd name="connsiteY34" fmla="*/ 880725 h 2539838"/>
              <a:gd name="connsiteX35" fmla="*/ 3845510 w 4102755"/>
              <a:gd name="connsiteY35" fmla="*/ 852150 h 2539838"/>
              <a:gd name="connsiteX36" fmla="*/ 3893135 w 4102755"/>
              <a:gd name="connsiteY36" fmla="*/ 823575 h 2539838"/>
              <a:gd name="connsiteX37" fmla="*/ 3931235 w 4102755"/>
              <a:gd name="connsiteY37" fmla="*/ 775950 h 2539838"/>
              <a:gd name="connsiteX38" fmla="*/ 3959810 w 4102755"/>
              <a:gd name="connsiteY38" fmla="*/ 728325 h 2539838"/>
              <a:gd name="connsiteX39" fmla="*/ 3978860 w 4102755"/>
              <a:gd name="connsiteY39" fmla="*/ 699750 h 2539838"/>
              <a:gd name="connsiteX40" fmla="*/ 4016960 w 4102755"/>
              <a:gd name="connsiteY40" fmla="*/ 633075 h 2539838"/>
              <a:gd name="connsiteX41" fmla="*/ 4064585 w 4102755"/>
              <a:gd name="connsiteY41" fmla="*/ 547350 h 2539838"/>
              <a:gd name="connsiteX42" fmla="*/ 4102685 w 4102755"/>
              <a:gd name="connsiteY42" fmla="*/ 447337 h 2539838"/>
              <a:gd name="connsiteX43" fmla="*/ 4055060 w 4102755"/>
              <a:gd name="connsiteY43" fmla="*/ 299700 h 2539838"/>
              <a:gd name="connsiteX44" fmla="*/ 3912185 w 4102755"/>
              <a:gd name="connsiteY44" fmla="*/ 204450 h 2539838"/>
              <a:gd name="connsiteX45" fmla="*/ 3235910 w 4102755"/>
              <a:gd name="connsiteY45" fmla="*/ 213975 h 2539838"/>
              <a:gd name="connsiteX46" fmla="*/ 2873960 w 4102755"/>
              <a:gd name="connsiteY46" fmla="*/ 204450 h 2539838"/>
              <a:gd name="connsiteX47" fmla="*/ 2664410 w 4102755"/>
              <a:gd name="connsiteY47" fmla="*/ 137775 h 2539838"/>
              <a:gd name="connsiteX48" fmla="*/ 2492960 w 4102755"/>
              <a:gd name="connsiteY48" fmla="*/ 90150 h 2539838"/>
              <a:gd name="connsiteX49" fmla="*/ 2359610 w 4102755"/>
              <a:gd name="connsiteY49" fmla="*/ 52050 h 2539838"/>
              <a:gd name="connsiteX50" fmla="*/ 2188160 w 4102755"/>
              <a:gd name="connsiteY50" fmla="*/ 4425 h 2539838"/>
              <a:gd name="connsiteX51" fmla="*/ 1721435 w 4102755"/>
              <a:gd name="connsiteY51" fmla="*/ 13950 h 2539838"/>
              <a:gd name="connsiteX52" fmla="*/ 1607135 w 4102755"/>
              <a:gd name="connsiteY52" fmla="*/ 109200 h 2539838"/>
              <a:gd name="connsiteX53" fmla="*/ 1426160 w 4102755"/>
              <a:gd name="connsiteY53" fmla="*/ 375900 h 2539838"/>
              <a:gd name="connsiteX54" fmla="*/ 1359485 w 4102755"/>
              <a:gd name="connsiteY54" fmla="*/ 537825 h 2539838"/>
              <a:gd name="connsiteX55" fmla="*/ 1302335 w 4102755"/>
              <a:gd name="connsiteY55" fmla="*/ 671175 h 2539838"/>
              <a:gd name="connsiteX56" fmla="*/ 1216610 w 4102755"/>
              <a:gd name="connsiteY56" fmla="*/ 833100 h 2539838"/>
              <a:gd name="connsiteX57" fmla="*/ 1121360 w 4102755"/>
              <a:gd name="connsiteY57" fmla="*/ 937875 h 2539838"/>
              <a:gd name="connsiteX58" fmla="*/ 1054685 w 4102755"/>
              <a:gd name="connsiteY58" fmla="*/ 995025 h 2539838"/>
              <a:gd name="connsiteX59" fmla="*/ 759410 w 4102755"/>
              <a:gd name="connsiteY59" fmla="*/ 1204575 h 2539838"/>
              <a:gd name="connsiteX60" fmla="*/ 607010 w 4102755"/>
              <a:gd name="connsiteY60" fmla="*/ 1280775 h 2539838"/>
              <a:gd name="connsiteX61" fmla="*/ 502235 w 4102755"/>
              <a:gd name="connsiteY61" fmla="*/ 1318875 h 2539838"/>
              <a:gd name="connsiteX62" fmla="*/ 378410 w 4102755"/>
              <a:gd name="connsiteY62" fmla="*/ 1385550 h 2539838"/>
              <a:gd name="connsiteX63" fmla="*/ 273635 w 4102755"/>
              <a:gd name="connsiteY63" fmla="*/ 1480800 h 2539838"/>
              <a:gd name="connsiteX64" fmla="*/ 121235 w 4102755"/>
              <a:gd name="connsiteY64" fmla="*/ 1633200 h 2539838"/>
              <a:gd name="connsiteX65" fmla="*/ 16460 w 4102755"/>
              <a:gd name="connsiteY65" fmla="*/ 1871325 h 2539838"/>
              <a:gd name="connsiteX66" fmla="*/ 6935 w 4102755"/>
              <a:gd name="connsiteY66" fmla="*/ 2309475 h 2539838"/>
              <a:gd name="connsiteX67" fmla="*/ 83135 w 4102755"/>
              <a:gd name="connsiteY67"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35960 w 4102777"/>
              <a:gd name="connsiteY30" fmla="*/ 1090275 h 2539838"/>
              <a:gd name="connsiteX31" fmla="*/ 3655010 w 4102777"/>
              <a:gd name="connsiteY31" fmla="*/ 1052175 h 2539838"/>
              <a:gd name="connsiteX32" fmla="*/ 3731210 w 4102777"/>
              <a:gd name="connsiteY32" fmla="*/ 966450 h 2539838"/>
              <a:gd name="connsiteX33" fmla="*/ 3769310 w 4102777"/>
              <a:gd name="connsiteY33" fmla="*/ 947400 h 2539838"/>
              <a:gd name="connsiteX34" fmla="*/ 3826460 w 4102777"/>
              <a:gd name="connsiteY34" fmla="*/ 880725 h 2539838"/>
              <a:gd name="connsiteX35" fmla="*/ 3845510 w 4102777"/>
              <a:gd name="connsiteY35" fmla="*/ 852150 h 2539838"/>
              <a:gd name="connsiteX36" fmla="*/ 3893135 w 4102777"/>
              <a:gd name="connsiteY36" fmla="*/ 823575 h 2539838"/>
              <a:gd name="connsiteX37" fmla="*/ 3931235 w 4102777"/>
              <a:gd name="connsiteY37" fmla="*/ 775950 h 2539838"/>
              <a:gd name="connsiteX38" fmla="*/ 3959810 w 4102777"/>
              <a:gd name="connsiteY38" fmla="*/ 728325 h 2539838"/>
              <a:gd name="connsiteX39" fmla="*/ 3978860 w 4102777"/>
              <a:gd name="connsiteY39" fmla="*/ 699750 h 2539838"/>
              <a:gd name="connsiteX40" fmla="*/ 4064585 w 4102777"/>
              <a:gd name="connsiteY40" fmla="*/ 547350 h 2539838"/>
              <a:gd name="connsiteX41" fmla="*/ 4102685 w 4102777"/>
              <a:gd name="connsiteY41" fmla="*/ 447337 h 2539838"/>
              <a:gd name="connsiteX42" fmla="*/ 4055060 w 4102777"/>
              <a:gd name="connsiteY42" fmla="*/ 299700 h 2539838"/>
              <a:gd name="connsiteX43" fmla="*/ 3912185 w 4102777"/>
              <a:gd name="connsiteY43" fmla="*/ 204450 h 2539838"/>
              <a:gd name="connsiteX44" fmla="*/ 3235910 w 4102777"/>
              <a:gd name="connsiteY44" fmla="*/ 213975 h 2539838"/>
              <a:gd name="connsiteX45" fmla="*/ 2873960 w 4102777"/>
              <a:gd name="connsiteY45" fmla="*/ 204450 h 2539838"/>
              <a:gd name="connsiteX46" fmla="*/ 2664410 w 4102777"/>
              <a:gd name="connsiteY46" fmla="*/ 137775 h 2539838"/>
              <a:gd name="connsiteX47" fmla="*/ 2492960 w 4102777"/>
              <a:gd name="connsiteY47" fmla="*/ 90150 h 2539838"/>
              <a:gd name="connsiteX48" fmla="*/ 2359610 w 4102777"/>
              <a:gd name="connsiteY48" fmla="*/ 52050 h 2539838"/>
              <a:gd name="connsiteX49" fmla="*/ 2188160 w 4102777"/>
              <a:gd name="connsiteY49" fmla="*/ 4425 h 2539838"/>
              <a:gd name="connsiteX50" fmla="*/ 1721435 w 4102777"/>
              <a:gd name="connsiteY50" fmla="*/ 13950 h 2539838"/>
              <a:gd name="connsiteX51" fmla="*/ 1607135 w 4102777"/>
              <a:gd name="connsiteY51" fmla="*/ 109200 h 2539838"/>
              <a:gd name="connsiteX52" fmla="*/ 1426160 w 4102777"/>
              <a:gd name="connsiteY52" fmla="*/ 375900 h 2539838"/>
              <a:gd name="connsiteX53" fmla="*/ 1359485 w 4102777"/>
              <a:gd name="connsiteY53" fmla="*/ 537825 h 2539838"/>
              <a:gd name="connsiteX54" fmla="*/ 1302335 w 4102777"/>
              <a:gd name="connsiteY54" fmla="*/ 671175 h 2539838"/>
              <a:gd name="connsiteX55" fmla="*/ 1216610 w 4102777"/>
              <a:gd name="connsiteY55" fmla="*/ 833100 h 2539838"/>
              <a:gd name="connsiteX56" fmla="*/ 1121360 w 4102777"/>
              <a:gd name="connsiteY56" fmla="*/ 937875 h 2539838"/>
              <a:gd name="connsiteX57" fmla="*/ 1054685 w 4102777"/>
              <a:gd name="connsiteY57" fmla="*/ 995025 h 2539838"/>
              <a:gd name="connsiteX58" fmla="*/ 759410 w 4102777"/>
              <a:gd name="connsiteY58" fmla="*/ 1204575 h 2539838"/>
              <a:gd name="connsiteX59" fmla="*/ 607010 w 4102777"/>
              <a:gd name="connsiteY59" fmla="*/ 1280775 h 2539838"/>
              <a:gd name="connsiteX60" fmla="*/ 502235 w 4102777"/>
              <a:gd name="connsiteY60" fmla="*/ 1318875 h 2539838"/>
              <a:gd name="connsiteX61" fmla="*/ 378410 w 4102777"/>
              <a:gd name="connsiteY61" fmla="*/ 1385550 h 2539838"/>
              <a:gd name="connsiteX62" fmla="*/ 273635 w 4102777"/>
              <a:gd name="connsiteY62" fmla="*/ 1480800 h 2539838"/>
              <a:gd name="connsiteX63" fmla="*/ 121235 w 4102777"/>
              <a:gd name="connsiteY63" fmla="*/ 1633200 h 2539838"/>
              <a:gd name="connsiteX64" fmla="*/ 16460 w 4102777"/>
              <a:gd name="connsiteY64" fmla="*/ 1871325 h 2539838"/>
              <a:gd name="connsiteX65" fmla="*/ 6935 w 4102777"/>
              <a:gd name="connsiteY65" fmla="*/ 2309475 h 2539838"/>
              <a:gd name="connsiteX66" fmla="*/ 83135 w 4102777"/>
              <a:gd name="connsiteY66"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35960 w 4102777"/>
              <a:gd name="connsiteY30" fmla="*/ 1090275 h 2539838"/>
              <a:gd name="connsiteX31" fmla="*/ 3655010 w 4102777"/>
              <a:gd name="connsiteY31" fmla="*/ 1052175 h 2539838"/>
              <a:gd name="connsiteX32" fmla="*/ 3731210 w 4102777"/>
              <a:gd name="connsiteY32" fmla="*/ 966450 h 2539838"/>
              <a:gd name="connsiteX33" fmla="*/ 3826460 w 4102777"/>
              <a:gd name="connsiteY33" fmla="*/ 880725 h 2539838"/>
              <a:gd name="connsiteX34" fmla="*/ 3845510 w 4102777"/>
              <a:gd name="connsiteY34" fmla="*/ 852150 h 2539838"/>
              <a:gd name="connsiteX35" fmla="*/ 3893135 w 4102777"/>
              <a:gd name="connsiteY35" fmla="*/ 823575 h 2539838"/>
              <a:gd name="connsiteX36" fmla="*/ 3931235 w 4102777"/>
              <a:gd name="connsiteY36" fmla="*/ 775950 h 2539838"/>
              <a:gd name="connsiteX37" fmla="*/ 3959810 w 4102777"/>
              <a:gd name="connsiteY37" fmla="*/ 728325 h 2539838"/>
              <a:gd name="connsiteX38" fmla="*/ 3978860 w 4102777"/>
              <a:gd name="connsiteY38" fmla="*/ 699750 h 2539838"/>
              <a:gd name="connsiteX39" fmla="*/ 4064585 w 4102777"/>
              <a:gd name="connsiteY39" fmla="*/ 547350 h 2539838"/>
              <a:gd name="connsiteX40" fmla="*/ 4102685 w 4102777"/>
              <a:gd name="connsiteY40" fmla="*/ 447337 h 2539838"/>
              <a:gd name="connsiteX41" fmla="*/ 4055060 w 4102777"/>
              <a:gd name="connsiteY41" fmla="*/ 299700 h 2539838"/>
              <a:gd name="connsiteX42" fmla="*/ 3912185 w 4102777"/>
              <a:gd name="connsiteY42" fmla="*/ 204450 h 2539838"/>
              <a:gd name="connsiteX43" fmla="*/ 3235910 w 4102777"/>
              <a:gd name="connsiteY43" fmla="*/ 213975 h 2539838"/>
              <a:gd name="connsiteX44" fmla="*/ 2873960 w 4102777"/>
              <a:gd name="connsiteY44" fmla="*/ 204450 h 2539838"/>
              <a:gd name="connsiteX45" fmla="*/ 2664410 w 4102777"/>
              <a:gd name="connsiteY45" fmla="*/ 137775 h 2539838"/>
              <a:gd name="connsiteX46" fmla="*/ 2492960 w 4102777"/>
              <a:gd name="connsiteY46" fmla="*/ 90150 h 2539838"/>
              <a:gd name="connsiteX47" fmla="*/ 2359610 w 4102777"/>
              <a:gd name="connsiteY47" fmla="*/ 52050 h 2539838"/>
              <a:gd name="connsiteX48" fmla="*/ 2188160 w 4102777"/>
              <a:gd name="connsiteY48" fmla="*/ 4425 h 2539838"/>
              <a:gd name="connsiteX49" fmla="*/ 1721435 w 4102777"/>
              <a:gd name="connsiteY49" fmla="*/ 13950 h 2539838"/>
              <a:gd name="connsiteX50" fmla="*/ 1607135 w 4102777"/>
              <a:gd name="connsiteY50" fmla="*/ 109200 h 2539838"/>
              <a:gd name="connsiteX51" fmla="*/ 1426160 w 4102777"/>
              <a:gd name="connsiteY51" fmla="*/ 375900 h 2539838"/>
              <a:gd name="connsiteX52" fmla="*/ 1359485 w 4102777"/>
              <a:gd name="connsiteY52" fmla="*/ 537825 h 2539838"/>
              <a:gd name="connsiteX53" fmla="*/ 1302335 w 4102777"/>
              <a:gd name="connsiteY53" fmla="*/ 671175 h 2539838"/>
              <a:gd name="connsiteX54" fmla="*/ 1216610 w 4102777"/>
              <a:gd name="connsiteY54" fmla="*/ 833100 h 2539838"/>
              <a:gd name="connsiteX55" fmla="*/ 1121360 w 4102777"/>
              <a:gd name="connsiteY55" fmla="*/ 937875 h 2539838"/>
              <a:gd name="connsiteX56" fmla="*/ 1054685 w 4102777"/>
              <a:gd name="connsiteY56" fmla="*/ 995025 h 2539838"/>
              <a:gd name="connsiteX57" fmla="*/ 759410 w 4102777"/>
              <a:gd name="connsiteY57" fmla="*/ 1204575 h 2539838"/>
              <a:gd name="connsiteX58" fmla="*/ 607010 w 4102777"/>
              <a:gd name="connsiteY58" fmla="*/ 1280775 h 2539838"/>
              <a:gd name="connsiteX59" fmla="*/ 502235 w 4102777"/>
              <a:gd name="connsiteY59" fmla="*/ 1318875 h 2539838"/>
              <a:gd name="connsiteX60" fmla="*/ 378410 w 4102777"/>
              <a:gd name="connsiteY60" fmla="*/ 1385550 h 2539838"/>
              <a:gd name="connsiteX61" fmla="*/ 273635 w 4102777"/>
              <a:gd name="connsiteY61" fmla="*/ 1480800 h 2539838"/>
              <a:gd name="connsiteX62" fmla="*/ 121235 w 4102777"/>
              <a:gd name="connsiteY62" fmla="*/ 1633200 h 2539838"/>
              <a:gd name="connsiteX63" fmla="*/ 16460 w 4102777"/>
              <a:gd name="connsiteY63" fmla="*/ 1871325 h 2539838"/>
              <a:gd name="connsiteX64" fmla="*/ 6935 w 4102777"/>
              <a:gd name="connsiteY64" fmla="*/ 2309475 h 2539838"/>
              <a:gd name="connsiteX65" fmla="*/ 83135 w 4102777"/>
              <a:gd name="connsiteY65"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35960 w 4102777"/>
              <a:gd name="connsiteY30" fmla="*/ 1090275 h 2539838"/>
              <a:gd name="connsiteX31" fmla="*/ 3655010 w 4102777"/>
              <a:gd name="connsiteY31" fmla="*/ 1052175 h 2539838"/>
              <a:gd name="connsiteX32" fmla="*/ 3731210 w 4102777"/>
              <a:gd name="connsiteY32" fmla="*/ 966450 h 2539838"/>
              <a:gd name="connsiteX33" fmla="*/ 3826460 w 4102777"/>
              <a:gd name="connsiteY33" fmla="*/ 880725 h 2539838"/>
              <a:gd name="connsiteX34" fmla="*/ 3893135 w 4102777"/>
              <a:gd name="connsiteY34" fmla="*/ 823575 h 2539838"/>
              <a:gd name="connsiteX35" fmla="*/ 3931235 w 4102777"/>
              <a:gd name="connsiteY35" fmla="*/ 775950 h 2539838"/>
              <a:gd name="connsiteX36" fmla="*/ 3959810 w 4102777"/>
              <a:gd name="connsiteY36" fmla="*/ 728325 h 2539838"/>
              <a:gd name="connsiteX37" fmla="*/ 3978860 w 4102777"/>
              <a:gd name="connsiteY37" fmla="*/ 699750 h 2539838"/>
              <a:gd name="connsiteX38" fmla="*/ 4064585 w 4102777"/>
              <a:gd name="connsiteY38" fmla="*/ 547350 h 2539838"/>
              <a:gd name="connsiteX39" fmla="*/ 4102685 w 4102777"/>
              <a:gd name="connsiteY39" fmla="*/ 447337 h 2539838"/>
              <a:gd name="connsiteX40" fmla="*/ 4055060 w 4102777"/>
              <a:gd name="connsiteY40" fmla="*/ 299700 h 2539838"/>
              <a:gd name="connsiteX41" fmla="*/ 3912185 w 4102777"/>
              <a:gd name="connsiteY41" fmla="*/ 204450 h 2539838"/>
              <a:gd name="connsiteX42" fmla="*/ 3235910 w 4102777"/>
              <a:gd name="connsiteY42" fmla="*/ 213975 h 2539838"/>
              <a:gd name="connsiteX43" fmla="*/ 2873960 w 4102777"/>
              <a:gd name="connsiteY43" fmla="*/ 204450 h 2539838"/>
              <a:gd name="connsiteX44" fmla="*/ 2664410 w 4102777"/>
              <a:gd name="connsiteY44" fmla="*/ 137775 h 2539838"/>
              <a:gd name="connsiteX45" fmla="*/ 2492960 w 4102777"/>
              <a:gd name="connsiteY45" fmla="*/ 90150 h 2539838"/>
              <a:gd name="connsiteX46" fmla="*/ 2359610 w 4102777"/>
              <a:gd name="connsiteY46" fmla="*/ 52050 h 2539838"/>
              <a:gd name="connsiteX47" fmla="*/ 2188160 w 4102777"/>
              <a:gd name="connsiteY47" fmla="*/ 4425 h 2539838"/>
              <a:gd name="connsiteX48" fmla="*/ 1721435 w 4102777"/>
              <a:gd name="connsiteY48" fmla="*/ 13950 h 2539838"/>
              <a:gd name="connsiteX49" fmla="*/ 1607135 w 4102777"/>
              <a:gd name="connsiteY49" fmla="*/ 109200 h 2539838"/>
              <a:gd name="connsiteX50" fmla="*/ 1426160 w 4102777"/>
              <a:gd name="connsiteY50" fmla="*/ 375900 h 2539838"/>
              <a:gd name="connsiteX51" fmla="*/ 1359485 w 4102777"/>
              <a:gd name="connsiteY51" fmla="*/ 537825 h 2539838"/>
              <a:gd name="connsiteX52" fmla="*/ 1302335 w 4102777"/>
              <a:gd name="connsiteY52" fmla="*/ 671175 h 2539838"/>
              <a:gd name="connsiteX53" fmla="*/ 1216610 w 4102777"/>
              <a:gd name="connsiteY53" fmla="*/ 833100 h 2539838"/>
              <a:gd name="connsiteX54" fmla="*/ 1121360 w 4102777"/>
              <a:gd name="connsiteY54" fmla="*/ 937875 h 2539838"/>
              <a:gd name="connsiteX55" fmla="*/ 1054685 w 4102777"/>
              <a:gd name="connsiteY55" fmla="*/ 995025 h 2539838"/>
              <a:gd name="connsiteX56" fmla="*/ 759410 w 4102777"/>
              <a:gd name="connsiteY56" fmla="*/ 1204575 h 2539838"/>
              <a:gd name="connsiteX57" fmla="*/ 607010 w 4102777"/>
              <a:gd name="connsiteY57" fmla="*/ 1280775 h 2539838"/>
              <a:gd name="connsiteX58" fmla="*/ 502235 w 4102777"/>
              <a:gd name="connsiteY58" fmla="*/ 1318875 h 2539838"/>
              <a:gd name="connsiteX59" fmla="*/ 378410 w 4102777"/>
              <a:gd name="connsiteY59" fmla="*/ 1385550 h 2539838"/>
              <a:gd name="connsiteX60" fmla="*/ 273635 w 4102777"/>
              <a:gd name="connsiteY60" fmla="*/ 1480800 h 2539838"/>
              <a:gd name="connsiteX61" fmla="*/ 121235 w 4102777"/>
              <a:gd name="connsiteY61" fmla="*/ 1633200 h 2539838"/>
              <a:gd name="connsiteX62" fmla="*/ 16460 w 4102777"/>
              <a:gd name="connsiteY62" fmla="*/ 1871325 h 2539838"/>
              <a:gd name="connsiteX63" fmla="*/ 6935 w 4102777"/>
              <a:gd name="connsiteY63" fmla="*/ 2309475 h 2539838"/>
              <a:gd name="connsiteX64" fmla="*/ 83135 w 4102777"/>
              <a:gd name="connsiteY64"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35960 w 4102777"/>
              <a:gd name="connsiteY30" fmla="*/ 1090275 h 2539838"/>
              <a:gd name="connsiteX31" fmla="*/ 3655010 w 4102777"/>
              <a:gd name="connsiteY31" fmla="*/ 1052175 h 2539838"/>
              <a:gd name="connsiteX32" fmla="*/ 3731210 w 4102777"/>
              <a:gd name="connsiteY32" fmla="*/ 966450 h 2539838"/>
              <a:gd name="connsiteX33" fmla="*/ 3826460 w 4102777"/>
              <a:gd name="connsiteY33" fmla="*/ 880725 h 2539838"/>
              <a:gd name="connsiteX34" fmla="*/ 3893135 w 4102777"/>
              <a:gd name="connsiteY34" fmla="*/ 823575 h 2539838"/>
              <a:gd name="connsiteX35" fmla="*/ 3959810 w 4102777"/>
              <a:gd name="connsiteY35" fmla="*/ 728325 h 2539838"/>
              <a:gd name="connsiteX36" fmla="*/ 3978860 w 4102777"/>
              <a:gd name="connsiteY36" fmla="*/ 699750 h 2539838"/>
              <a:gd name="connsiteX37" fmla="*/ 4064585 w 4102777"/>
              <a:gd name="connsiteY37" fmla="*/ 547350 h 2539838"/>
              <a:gd name="connsiteX38" fmla="*/ 4102685 w 4102777"/>
              <a:gd name="connsiteY38" fmla="*/ 447337 h 2539838"/>
              <a:gd name="connsiteX39" fmla="*/ 4055060 w 4102777"/>
              <a:gd name="connsiteY39" fmla="*/ 299700 h 2539838"/>
              <a:gd name="connsiteX40" fmla="*/ 3912185 w 4102777"/>
              <a:gd name="connsiteY40" fmla="*/ 204450 h 2539838"/>
              <a:gd name="connsiteX41" fmla="*/ 3235910 w 4102777"/>
              <a:gd name="connsiteY41" fmla="*/ 213975 h 2539838"/>
              <a:gd name="connsiteX42" fmla="*/ 2873960 w 4102777"/>
              <a:gd name="connsiteY42" fmla="*/ 204450 h 2539838"/>
              <a:gd name="connsiteX43" fmla="*/ 2664410 w 4102777"/>
              <a:gd name="connsiteY43" fmla="*/ 137775 h 2539838"/>
              <a:gd name="connsiteX44" fmla="*/ 2492960 w 4102777"/>
              <a:gd name="connsiteY44" fmla="*/ 90150 h 2539838"/>
              <a:gd name="connsiteX45" fmla="*/ 2359610 w 4102777"/>
              <a:gd name="connsiteY45" fmla="*/ 52050 h 2539838"/>
              <a:gd name="connsiteX46" fmla="*/ 2188160 w 4102777"/>
              <a:gd name="connsiteY46" fmla="*/ 4425 h 2539838"/>
              <a:gd name="connsiteX47" fmla="*/ 1721435 w 4102777"/>
              <a:gd name="connsiteY47" fmla="*/ 13950 h 2539838"/>
              <a:gd name="connsiteX48" fmla="*/ 1607135 w 4102777"/>
              <a:gd name="connsiteY48" fmla="*/ 109200 h 2539838"/>
              <a:gd name="connsiteX49" fmla="*/ 1426160 w 4102777"/>
              <a:gd name="connsiteY49" fmla="*/ 375900 h 2539838"/>
              <a:gd name="connsiteX50" fmla="*/ 1359485 w 4102777"/>
              <a:gd name="connsiteY50" fmla="*/ 537825 h 2539838"/>
              <a:gd name="connsiteX51" fmla="*/ 1302335 w 4102777"/>
              <a:gd name="connsiteY51" fmla="*/ 671175 h 2539838"/>
              <a:gd name="connsiteX52" fmla="*/ 1216610 w 4102777"/>
              <a:gd name="connsiteY52" fmla="*/ 833100 h 2539838"/>
              <a:gd name="connsiteX53" fmla="*/ 1121360 w 4102777"/>
              <a:gd name="connsiteY53" fmla="*/ 937875 h 2539838"/>
              <a:gd name="connsiteX54" fmla="*/ 1054685 w 4102777"/>
              <a:gd name="connsiteY54" fmla="*/ 995025 h 2539838"/>
              <a:gd name="connsiteX55" fmla="*/ 759410 w 4102777"/>
              <a:gd name="connsiteY55" fmla="*/ 1204575 h 2539838"/>
              <a:gd name="connsiteX56" fmla="*/ 607010 w 4102777"/>
              <a:gd name="connsiteY56" fmla="*/ 1280775 h 2539838"/>
              <a:gd name="connsiteX57" fmla="*/ 502235 w 4102777"/>
              <a:gd name="connsiteY57" fmla="*/ 1318875 h 2539838"/>
              <a:gd name="connsiteX58" fmla="*/ 378410 w 4102777"/>
              <a:gd name="connsiteY58" fmla="*/ 1385550 h 2539838"/>
              <a:gd name="connsiteX59" fmla="*/ 273635 w 4102777"/>
              <a:gd name="connsiteY59" fmla="*/ 1480800 h 2539838"/>
              <a:gd name="connsiteX60" fmla="*/ 121235 w 4102777"/>
              <a:gd name="connsiteY60" fmla="*/ 1633200 h 2539838"/>
              <a:gd name="connsiteX61" fmla="*/ 16460 w 4102777"/>
              <a:gd name="connsiteY61" fmla="*/ 1871325 h 2539838"/>
              <a:gd name="connsiteX62" fmla="*/ 6935 w 4102777"/>
              <a:gd name="connsiteY62" fmla="*/ 2309475 h 2539838"/>
              <a:gd name="connsiteX63" fmla="*/ 83135 w 4102777"/>
              <a:gd name="connsiteY63"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35960 w 4102777"/>
              <a:gd name="connsiteY30" fmla="*/ 1090275 h 2539838"/>
              <a:gd name="connsiteX31" fmla="*/ 3655010 w 4102777"/>
              <a:gd name="connsiteY31" fmla="*/ 1052175 h 2539838"/>
              <a:gd name="connsiteX32" fmla="*/ 3731210 w 4102777"/>
              <a:gd name="connsiteY32" fmla="*/ 966450 h 2539838"/>
              <a:gd name="connsiteX33" fmla="*/ 3826460 w 4102777"/>
              <a:gd name="connsiteY33" fmla="*/ 880725 h 2539838"/>
              <a:gd name="connsiteX34" fmla="*/ 3893135 w 4102777"/>
              <a:gd name="connsiteY34" fmla="*/ 823575 h 2539838"/>
              <a:gd name="connsiteX35" fmla="*/ 3978860 w 4102777"/>
              <a:gd name="connsiteY35" fmla="*/ 699750 h 2539838"/>
              <a:gd name="connsiteX36" fmla="*/ 4064585 w 4102777"/>
              <a:gd name="connsiteY36" fmla="*/ 547350 h 2539838"/>
              <a:gd name="connsiteX37" fmla="*/ 4102685 w 4102777"/>
              <a:gd name="connsiteY37" fmla="*/ 447337 h 2539838"/>
              <a:gd name="connsiteX38" fmla="*/ 4055060 w 4102777"/>
              <a:gd name="connsiteY38" fmla="*/ 299700 h 2539838"/>
              <a:gd name="connsiteX39" fmla="*/ 3912185 w 4102777"/>
              <a:gd name="connsiteY39" fmla="*/ 204450 h 2539838"/>
              <a:gd name="connsiteX40" fmla="*/ 3235910 w 4102777"/>
              <a:gd name="connsiteY40" fmla="*/ 213975 h 2539838"/>
              <a:gd name="connsiteX41" fmla="*/ 2873960 w 4102777"/>
              <a:gd name="connsiteY41" fmla="*/ 204450 h 2539838"/>
              <a:gd name="connsiteX42" fmla="*/ 2664410 w 4102777"/>
              <a:gd name="connsiteY42" fmla="*/ 137775 h 2539838"/>
              <a:gd name="connsiteX43" fmla="*/ 2492960 w 4102777"/>
              <a:gd name="connsiteY43" fmla="*/ 90150 h 2539838"/>
              <a:gd name="connsiteX44" fmla="*/ 2359610 w 4102777"/>
              <a:gd name="connsiteY44" fmla="*/ 52050 h 2539838"/>
              <a:gd name="connsiteX45" fmla="*/ 2188160 w 4102777"/>
              <a:gd name="connsiteY45" fmla="*/ 4425 h 2539838"/>
              <a:gd name="connsiteX46" fmla="*/ 1721435 w 4102777"/>
              <a:gd name="connsiteY46" fmla="*/ 13950 h 2539838"/>
              <a:gd name="connsiteX47" fmla="*/ 1607135 w 4102777"/>
              <a:gd name="connsiteY47" fmla="*/ 109200 h 2539838"/>
              <a:gd name="connsiteX48" fmla="*/ 1426160 w 4102777"/>
              <a:gd name="connsiteY48" fmla="*/ 375900 h 2539838"/>
              <a:gd name="connsiteX49" fmla="*/ 1359485 w 4102777"/>
              <a:gd name="connsiteY49" fmla="*/ 537825 h 2539838"/>
              <a:gd name="connsiteX50" fmla="*/ 1302335 w 4102777"/>
              <a:gd name="connsiteY50" fmla="*/ 671175 h 2539838"/>
              <a:gd name="connsiteX51" fmla="*/ 1216610 w 4102777"/>
              <a:gd name="connsiteY51" fmla="*/ 833100 h 2539838"/>
              <a:gd name="connsiteX52" fmla="*/ 1121360 w 4102777"/>
              <a:gd name="connsiteY52" fmla="*/ 937875 h 2539838"/>
              <a:gd name="connsiteX53" fmla="*/ 1054685 w 4102777"/>
              <a:gd name="connsiteY53" fmla="*/ 995025 h 2539838"/>
              <a:gd name="connsiteX54" fmla="*/ 759410 w 4102777"/>
              <a:gd name="connsiteY54" fmla="*/ 1204575 h 2539838"/>
              <a:gd name="connsiteX55" fmla="*/ 607010 w 4102777"/>
              <a:gd name="connsiteY55" fmla="*/ 1280775 h 2539838"/>
              <a:gd name="connsiteX56" fmla="*/ 502235 w 4102777"/>
              <a:gd name="connsiteY56" fmla="*/ 1318875 h 2539838"/>
              <a:gd name="connsiteX57" fmla="*/ 378410 w 4102777"/>
              <a:gd name="connsiteY57" fmla="*/ 1385550 h 2539838"/>
              <a:gd name="connsiteX58" fmla="*/ 273635 w 4102777"/>
              <a:gd name="connsiteY58" fmla="*/ 1480800 h 2539838"/>
              <a:gd name="connsiteX59" fmla="*/ 121235 w 4102777"/>
              <a:gd name="connsiteY59" fmla="*/ 1633200 h 2539838"/>
              <a:gd name="connsiteX60" fmla="*/ 16460 w 4102777"/>
              <a:gd name="connsiteY60" fmla="*/ 1871325 h 2539838"/>
              <a:gd name="connsiteX61" fmla="*/ 6935 w 4102777"/>
              <a:gd name="connsiteY61" fmla="*/ 2309475 h 2539838"/>
              <a:gd name="connsiteX62" fmla="*/ 83135 w 4102777"/>
              <a:gd name="connsiteY62"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35960 w 4102777"/>
              <a:gd name="connsiteY30" fmla="*/ 1090275 h 2539838"/>
              <a:gd name="connsiteX31" fmla="*/ 3655010 w 4102777"/>
              <a:gd name="connsiteY31" fmla="*/ 1052175 h 2539838"/>
              <a:gd name="connsiteX32" fmla="*/ 3731210 w 4102777"/>
              <a:gd name="connsiteY32" fmla="*/ 966450 h 2539838"/>
              <a:gd name="connsiteX33" fmla="*/ 3826460 w 4102777"/>
              <a:gd name="connsiteY33" fmla="*/ 880725 h 2539838"/>
              <a:gd name="connsiteX34" fmla="*/ 3978860 w 4102777"/>
              <a:gd name="connsiteY34" fmla="*/ 699750 h 2539838"/>
              <a:gd name="connsiteX35" fmla="*/ 4064585 w 4102777"/>
              <a:gd name="connsiteY35" fmla="*/ 547350 h 2539838"/>
              <a:gd name="connsiteX36" fmla="*/ 4102685 w 4102777"/>
              <a:gd name="connsiteY36" fmla="*/ 447337 h 2539838"/>
              <a:gd name="connsiteX37" fmla="*/ 4055060 w 4102777"/>
              <a:gd name="connsiteY37" fmla="*/ 299700 h 2539838"/>
              <a:gd name="connsiteX38" fmla="*/ 3912185 w 4102777"/>
              <a:gd name="connsiteY38" fmla="*/ 204450 h 2539838"/>
              <a:gd name="connsiteX39" fmla="*/ 3235910 w 4102777"/>
              <a:gd name="connsiteY39" fmla="*/ 213975 h 2539838"/>
              <a:gd name="connsiteX40" fmla="*/ 2873960 w 4102777"/>
              <a:gd name="connsiteY40" fmla="*/ 204450 h 2539838"/>
              <a:gd name="connsiteX41" fmla="*/ 2664410 w 4102777"/>
              <a:gd name="connsiteY41" fmla="*/ 137775 h 2539838"/>
              <a:gd name="connsiteX42" fmla="*/ 2492960 w 4102777"/>
              <a:gd name="connsiteY42" fmla="*/ 90150 h 2539838"/>
              <a:gd name="connsiteX43" fmla="*/ 2359610 w 4102777"/>
              <a:gd name="connsiteY43" fmla="*/ 52050 h 2539838"/>
              <a:gd name="connsiteX44" fmla="*/ 2188160 w 4102777"/>
              <a:gd name="connsiteY44" fmla="*/ 4425 h 2539838"/>
              <a:gd name="connsiteX45" fmla="*/ 1721435 w 4102777"/>
              <a:gd name="connsiteY45" fmla="*/ 13950 h 2539838"/>
              <a:gd name="connsiteX46" fmla="*/ 1607135 w 4102777"/>
              <a:gd name="connsiteY46" fmla="*/ 109200 h 2539838"/>
              <a:gd name="connsiteX47" fmla="*/ 1426160 w 4102777"/>
              <a:gd name="connsiteY47" fmla="*/ 375900 h 2539838"/>
              <a:gd name="connsiteX48" fmla="*/ 1359485 w 4102777"/>
              <a:gd name="connsiteY48" fmla="*/ 537825 h 2539838"/>
              <a:gd name="connsiteX49" fmla="*/ 1302335 w 4102777"/>
              <a:gd name="connsiteY49" fmla="*/ 671175 h 2539838"/>
              <a:gd name="connsiteX50" fmla="*/ 1216610 w 4102777"/>
              <a:gd name="connsiteY50" fmla="*/ 833100 h 2539838"/>
              <a:gd name="connsiteX51" fmla="*/ 1121360 w 4102777"/>
              <a:gd name="connsiteY51" fmla="*/ 937875 h 2539838"/>
              <a:gd name="connsiteX52" fmla="*/ 1054685 w 4102777"/>
              <a:gd name="connsiteY52" fmla="*/ 995025 h 2539838"/>
              <a:gd name="connsiteX53" fmla="*/ 759410 w 4102777"/>
              <a:gd name="connsiteY53" fmla="*/ 1204575 h 2539838"/>
              <a:gd name="connsiteX54" fmla="*/ 607010 w 4102777"/>
              <a:gd name="connsiteY54" fmla="*/ 1280775 h 2539838"/>
              <a:gd name="connsiteX55" fmla="*/ 502235 w 4102777"/>
              <a:gd name="connsiteY55" fmla="*/ 1318875 h 2539838"/>
              <a:gd name="connsiteX56" fmla="*/ 378410 w 4102777"/>
              <a:gd name="connsiteY56" fmla="*/ 1385550 h 2539838"/>
              <a:gd name="connsiteX57" fmla="*/ 273635 w 4102777"/>
              <a:gd name="connsiteY57" fmla="*/ 1480800 h 2539838"/>
              <a:gd name="connsiteX58" fmla="*/ 121235 w 4102777"/>
              <a:gd name="connsiteY58" fmla="*/ 1633200 h 2539838"/>
              <a:gd name="connsiteX59" fmla="*/ 16460 w 4102777"/>
              <a:gd name="connsiteY59" fmla="*/ 1871325 h 2539838"/>
              <a:gd name="connsiteX60" fmla="*/ 6935 w 4102777"/>
              <a:gd name="connsiteY60" fmla="*/ 2309475 h 2539838"/>
              <a:gd name="connsiteX61" fmla="*/ 83135 w 4102777"/>
              <a:gd name="connsiteY61"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655010 w 4102777"/>
              <a:gd name="connsiteY30" fmla="*/ 1052175 h 2539838"/>
              <a:gd name="connsiteX31" fmla="*/ 3731210 w 4102777"/>
              <a:gd name="connsiteY31" fmla="*/ 966450 h 2539838"/>
              <a:gd name="connsiteX32" fmla="*/ 3826460 w 4102777"/>
              <a:gd name="connsiteY32" fmla="*/ 880725 h 2539838"/>
              <a:gd name="connsiteX33" fmla="*/ 3978860 w 4102777"/>
              <a:gd name="connsiteY33" fmla="*/ 699750 h 2539838"/>
              <a:gd name="connsiteX34" fmla="*/ 4064585 w 4102777"/>
              <a:gd name="connsiteY34" fmla="*/ 547350 h 2539838"/>
              <a:gd name="connsiteX35" fmla="*/ 4102685 w 4102777"/>
              <a:gd name="connsiteY35" fmla="*/ 447337 h 2539838"/>
              <a:gd name="connsiteX36" fmla="*/ 4055060 w 4102777"/>
              <a:gd name="connsiteY36" fmla="*/ 299700 h 2539838"/>
              <a:gd name="connsiteX37" fmla="*/ 3912185 w 4102777"/>
              <a:gd name="connsiteY37" fmla="*/ 204450 h 2539838"/>
              <a:gd name="connsiteX38" fmla="*/ 3235910 w 4102777"/>
              <a:gd name="connsiteY38" fmla="*/ 213975 h 2539838"/>
              <a:gd name="connsiteX39" fmla="*/ 2873960 w 4102777"/>
              <a:gd name="connsiteY39" fmla="*/ 204450 h 2539838"/>
              <a:gd name="connsiteX40" fmla="*/ 2664410 w 4102777"/>
              <a:gd name="connsiteY40" fmla="*/ 137775 h 2539838"/>
              <a:gd name="connsiteX41" fmla="*/ 2492960 w 4102777"/>
              <a:gd name="connsiteY41" fmla="*/ 90150 h 2539838"/>
              <a:gd name="connsiteX42" fmla="*/ 2359610 w 4102777"/>
              <a:gd name="connsiteY42" fmla="*/ 52050 h 2539838"/>
              <a:gd name="connsiteX43" fmla="*/ 2188160 w 4102777"/>
              <a:gd name="connsiteY43" fmla="*/ 4425 h 2539838"/>
              <a:gd name="connsiteX44" fmla="*/ 1721435 w 4102777"/>
              <a:gd name="connsiteY44" fmla="*/ 13950 h 2539838"/>
              <a:gd name="connsiteX45" fmla="*/ 1607135 w 4102777"/>
              <a:gd name="connsiteY45" fmla="*/ 109200 h 2539838"/>
              <a:gd name="connsiteX46" fmla="*/ 1426160 w 4102777"/>
              <a:gd name="connsiteY46" fmla="*/ 375900 h 2539838"/>
              <a:gd name="connsiteX47" fmla="*/ 1359485 w 4102777"/>
              <a:gd name="connsiteY47" fmla="*/ 537825 h 2539838"/>
              <a:gd name="connsiteX48" fmla="*/ 1302335 w 4102777"/>
              <a:gd name="connsiteY48" fmla="*/ 671175 h 2539838"/>
              <a:gd name="connsiteX49" fmla="*/ 1216610 w 4102777"/>
              <a:gd name="connsiteY49" fmla="*/ 833100 h 2539838"/>
              <a:gd name="connsiteX50" fmla="*/ 1121360 w 4102777"/>
              <a:gd name="connsiteY50" fmla="*/ 937875 h 2539838"/>
              <a:gd name="connsiteX51" fmla="*/ 1054685 w 4102777"/>
              <a:gd name="connsiteY51" fmla="*/ 995025 h 2539838"/>
              <a:gd name="connsiteX52" fmla="*/ 759410 w 4102777"/>
              <a:gd name="connsiteY52" fmla="*/ 1204575 h 2539838"/>
              <a:gd name="connsiteX53" fmla="*/ 607010 w 4102777"/>
              <a:gd name="connsiteY53" fmla="*/ 1280775 h 2539838"/>
              <a:gd name="connsiteX54" fmla="*/ 502235 w 4102777"/>
              <a:gd name="connsiteY54" fmla="*/ 1318875 h 2539838"/>
              <a:gd name="connsiteX55" fmla="*/ 378410 w 4102777"/>
              <a:gd name="connsiteY55" fmla="*/ 1385550 h 2539838"/>
              <a:gd name="connsiteX56" fmla="*/ 273635 w 4102777"/>
              <a:gd name="connsiteY56" fmla="*/ 1480800 h 2539838"/>
              <a:gd name="connsiteX57" fmla="*/ 121235 w 4102777"/>
              <a:gd name="connsiteY57" fmla="*/ 1633200 h 2539838"/>
              <a:gd name="connsiteX58" fmla="*/ 16460 w 4102777"/>
              <a:gd name="connsiteY58" fmla="*/ 1871325 h 2539838"/>
              <a:gd name="connsiteX59" fmla="*/ 6935 w 4102777"/>
              <a:gd name="connsiteY59" fmla="*/ 2309475 h 2539838"/>
              <a:gd name="connsiteX60" fmla="*/ 83135 w 4102777"/>
              <a:gd name="connsiteY60"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731210 w 4102777"/>
              <a:gd name="connsiteY30" fmla="*/ 966450 h 2539838"/>
              <a:gd name="connsiteX31" fmla="*/ 3826460 w 4102777"/>
              <a:gd name="connsiteY31" fmla="*/ 880725 h 2539838"/>
              <a:gd name="connsiteX32" fmla="*/ 3978860 w 4102777"/>
              <a:gd name="connsiteY32" fmla="*/ 699750 h 2539838"/>
              <a:gd name="connsiteX33" fmla="*/ 4064585 w 4102777"/>
              <a:gd name="connsiteY33" fmla="*/ 547350 h 2539838"/>
              <a:gd name="connsiteX34" fmla="*/ 4102685 w 4102777"/>
              <a:gd name="connsiteY34" fmla="*/ 447337 h 2539838"/>
              <a:gd name="connsiteX35" fmla="*/ 4055060 w 4102777"/>
              <a:gd name="connsiteY35" fmla="*/ 299700 h 2539838"/>
              <a:gd name="connsiteX36" fmla="*/ 3912185 w 4102777"/>
              <a:gd name="connsiteY36" fmla="*/ 204450 h 2539838"/>
              <a:gd name="connsiteX37" fmla="*/ 3235910 w 4102777"/>
              <a:gd name="connsiteY37" fmla="*/ 213975 h 2539838"/>
              <a:gd name="connsiteX38" fmla="*/ 2873960 w 4102777"/>
              <a:gd name="connsiteY38" fmla="*/ 204450 h 2539838"/>
              <a:gd name="connsiteX39" fmla="*/ 2664410 w 4102777"/>
              <a:gd name="connsiteY39" fmla="*/ 137775 h 2539838"/>
              <a:gd name="connsiteX40" fmla="*/ 2492960 w 4102777"/>
              <a:gd name="connsiteY40" fmla="*/ 90150 h 2539838"/>
              <a:gd name="connsiteX41" fmla="*/ 2359610 w 4102777"/>
              <a:gd name="connsiteY41" fmla="*/ 52050 h 2539838"/>
              <a:gd name="connsiteX42" fmla="*/ 2188160 w 4102777"/>
              <a:gd name="connsiteY42" fmla="*/ 4425 h 2539838"/>
              <a:gd name="connsiteX43" fmla="*/ 1721435 w 4102777"/>
              <a:gd name="connsiteY43" fmla="*/ 13950 h 2539838"/>
              <a:gd name="connsiteX44" fmla="*/ 1607135 w 4102777"/>
              <a:gd name="connsiteY44" fmla="*/ 109200 h 2539838"/>
              <a:gd name="connsiteX45" fmla="*/ 1426160 w 4102777"/>
              <a:gd name="connsiteY45" fmla="*/ 375900 h 2539838"/>
              <a:gd name="connsiteX46" fmla="*/ 1359485 w 4102777"/>
              <a:gd name="connsiteY46" fmla="*/ 537825 h 2539838"/>
              <a:gd name="connsiteX47" fmla="*/ 1302335 w 4102777"/>
              <a:gd name="connsiteY47" fmla="*/ 671175 h 2539838"/>
              <a:gd name="connsiteX48" fmla="*/ 1216610 w 4102777"/>
              <a:gd name="connsiteY48" fmla="*/ 833100 h 2539838"/>
              <a:gd name="connsiteX49" fmla="*/ 1121360 w 4102777"/>
              <a:gd name="connsiteY49" fmla="*/ 937875 h 2539838"/>
              <a:gd name="connsiteX50" fmla="*/ 1054685 w 4102777"/>
              <a:gd name="connsiteY50" fmla="*/ 995025 h 2539838"/>
              <a:gd name="connsiteX51" fmla="*/ 759410 w 4102777"/>
              <a:gd name="connsiteY51" fmla="*/ 1204575 h 2539838"/>
              <a:gd name="connsiteX52" fmla="*/ 607010 w 4102777"/>
              <a:gd name="connsiteY52" fmla="*/ 1280775 h 2539838"/>
              <a:gd name="connsiteX53" fmla="*/ 502235 w 4102777"/>
              <a:gd name="connsiteY53" fmla="*/ 1318875 h 2539838"/>
              <a:gd name="connsiteX54" fmla="*/ 378410 w 4102777"/>
              <a:gd name="connsiteY54" fmla="*/ 1385550 h 2539838"/>
              <a:gd name="connsiteX55" fmla="*/ 273635 w 4102777"/>
              <a:gd name="connsiteY55" fmla="*/ 1480800 h 2539838"/>
              <a:gd name="connsiteX56" fmla="*/ 121235 w 4102777"/>
              <a:gd name="connsiteY56" fmla="*/ 1633200 h 2539838"/>
              <a:gd name="connsiteX57" fmla="*/ 16460 w 4102777"/>
              <a:gd name="connsiteY57" fmla="*/ 1871325 h 2539838"/>
              <a:gd name="connsiteX58" fmla="*/ 6935 w 4102777"/>
              <a:gd name="connsiteY58" fmla="*/ 2309475 h 2539838"/>
              <a:gd name="connsiteX59" fmla="*/ 83135 w 4102777"/>
              <a:gd name="connsiteY59"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826460 w 4102777"/>
              <a:gd name="connsiteY30" fmla="*/ 880725 h 2539838"/>
              <a:gd name="connsiteX31" fmla="*/ 3978860 w 4102777"/>
              <a:gd name="connsiteY31" fmla="*/ 699750 h 2539838"/>
              <a:gd name="connsiteX32" fmla="*/ 4064585 w 4102777"/>
              <a:gd name="connsiteY32" fmla="*/ 547350 h 2539838"/>
              <a:gd name="connsiteX33" fmla="*/ 4102685 w 4102777"/>
              <a:gd name="connsiteY33" fmla="*/ 447337 h 2539838"/>
              <a:gd name="connsiteX34" fmla="*/ 4055060 w 4102777"/>
              <a:gd name="connsiteY34" fmla="*/ 299700 h 2539838"/>
              <a:gd name="connsiteX35" fmla="*/ 3912185 w 4102777"/>
              <a:gd name="connsiteY35" fmla="*/ 204450 h 2539838"/>
              <a:gd name="connsiteX36" fmla="*/ 3235910 w 4102777"/>
              <a:gd name="connsiteY36" fmla="*/ 213975 h 2539838"/>
              <a:gd name="connsiteX37" fmla="*/ 2873960 w 4102777"/>
              <a:gd name="connsiteY37" fmla="*/ 204450 h 2539838"/>
              <a:gd name="connsiteX38" fmla="*/ 2664410 w 4102777"/>
              <a:gd name="connsiteY38" fmla="*/ 137775 h 2539838"/>
              <a:gd name="connsiteX39" fmla="*/ 2492960 w 4102777"/>
              <a:gd name="connsiteY39" fmla="*/ 90150 h 2539838"/>
              <a:gd name="connsiteX40" fmla="*/ 2359610 w 4102777"/>
              <a:gd name="connsiteY40" fmla="*/ 52050 h 2539838"/>
              <a:gd name="connsiteX41" fmla="*/ 2188160 w 4102777"/>
              <a:gd name="connsiteY41" fmla="*/ 4425 h 2539838"/>
              <a:gd name="connsiteX42" fmla="*/ 1721435 w 4102777"/>
              <a:gd name="connsiteY42" fmla="*/ 13950 h 2539838"/>
              <a:gd name="connsiteX43" fmla="*/ 1607135 w 4102777"/>
              <a:gd name="connsiteY43" fmla="*/ 109200 h 2539838"/>
              <a:gd name="connsiteX44" fmla="*/ 1426160 w 4102777"/>
              <a:gd name="connsiteY44" fmla="*/ 375900 h 2539838"/>
              <a:gd name="connsiteX45" fmla="*/ 1359485 w 4102777"/>
              <a:gd name="connsiteY45" fmla="*/ 537825 h 2539838"/>
              <a:gd name="connsiteX46" fmla="*/ 1302335 w 4102777"/>
              <a:gd name="connsiteY46" fmla="*/ 671175 h 2539838"/>
              <a:gd name="connsiteX47" fmla="*/ 1216610 w 4102777"/>
              <a:gd name="connsiteY47" fmla="*/ 833100 h 2539838"/>
              <a:gd name="connsiteX48" fmla="*/ 1121360 w 4102777"/>
              <a:gd name="connsiteY48" fmla="*/ 937875 h 2539838"/>
              <a:gd name="connsiteX49" fmla="*/ 1054685 w 4102777"/>
              <a:gd name="connsiteY49" fmla="*/ 995025 h 2539838"/>
              <a:gd name="connsiteX50" fmla="*/ 759410 w 4102777"/>
              <a:gd name="connsiteY50" fmla="*/ 1204575 h 2539838"/>
              <a:gd name="connsiteX51" fmla="*/ 607010 w 4102777"/>
              <a:gd name="connsiteY51" fmla="*/ 1280775 h 2539838"/>
              <a:gd name="connsiteX52" fmla="*/ 502235 w 4102777"/>
              <a:gd name="connsiteY52" fmla="*/ 1318875 h 2539838"/>
              <a:gd name="connsiteX53" fmla="*/ 378410 w 4102777"/>
              <a:gd name="connsiteY53" fmla="*/ 1385550 h 2539838"/>
              <a:gd name="connsiteX54" fmla="*/ 273635 w 4102777"/>
              <a:gd name="connsiteY54" fmla="*/ 1480800 h 2539838"/>
              <a:gd name="connsiteX55" fmla="*/ 121235 w 4102777"/>
              <a:gd name="connsiteY55" fmla="*/ 1633200 h 2539838"/>
              <a:gd name="connsiteX56" fmla="*/ 16460 w 4102777"/>
              <a:gd name="connsiteY56" fmla="*/ 1871325 h 2539838"/>
              <a:gd name="connsiteX57" fmla="*/ 6935 w 4102777"/>
              <a:gd name="connsiteY57" fmla="*/ 2309475 h 2539838"/>
              <a:gd name="connsiteX58" fmla="*/ 83135 w 4102777"/>
              <a:gd name="connsiteY58" fmla="*/ 2471400 h 2539838"/>
              <a:gd name="connsiteX0" fmla="*/ 83135 w 4102777"/>
              <a:gd name="connsiteY0" fmla="*/ 2471400 h 2539838"/>
              <a:gd name="connsiteX1" fmla="*/ 83135 w 4102777"/>
              <a:gd name="connsiteY1" fmla="*/ 2471400 h 2539838"/>
              <a:gd name="connsiteX2" fmla="*/ 206960 w 4102777"/>
              <a:gd name="connsiteY2" fmla="*/ 2509500 h 2539838"/>
              <a:gd name="connsiteX3" fmla="*/ 349835 w 4102777"/>
              <a:gd name="connsiteY3" fmla="*/ 2538075 h 2539838"/>
              <a:gd name="connsiteX4" fmla="*/ 587960 w 4102777"/>
              <a:gd name="connsiteY4" fmla="*/ 2528550 h 2539838"/>
              <a:gd name="connsiteX5" fmla="*/ 787985 w 4102777"/>
              <a:gd name="connsiteY5" fmla="*/ 2461875 h 2539838"/>
              <a:gd name="connsiteX6" fmla="*/ 864185 w 4102777"/>
              <a:gd name="connsiteY6" fmla="*/ 2423775 h 2539838"/>
              <a:gd name="connsiteX7" fmla="*/ 968960 w 4102777"/>
              <a:gd name="connsiteY7" fmla="*/ 2347575 h 2539838"/>
              <a:gd name="connsiteX8" fmla="*/ 1045160 w 4102777"/>
              <a:gd name="connsiteY8" fmla="*/ 2280900 h 2539838"/>
              <a:gd name="connsiteX9" fmla="*/ 1168985 w 4102777"/>
              <a:gd name="connsiteY9" fmla="*/ 2204700 h 2539838"/>
              <a:gd name="connsiteX10" fmla="*/ 1321385 w 4102777"/>
              <a:gd name="connsiteY10" fmla="*/ 2138025 h 2539838"/>
              <a:gd name="connsiteX11" fmla="*/ 1530935 w 4102777"/>
              <a:gd name="connsiteY11" fmla="*/ 2080875 h 2539838"/>
              <a:gd name="connsiteX12" fmla="*/ 1730960 w 4102777"/>
              <a:gd name="connsiteY12" fmla="*/ 2042775 h 2539838"/>
              <a:gd name="connsiteX13" fmla="*/ 1950035 w 4102777"/>
              <a:gd name="connsiteY13" fmla="*/ 1995150 h 2539838"/>
              <a:gd name="connsiteX14" fmla="*/ 2131010 w 4102777"/>
              <a:gd name="connsiteY14" fmla="*/ 1918950 h 2539838"/>
              <a:gd name="connsiteX15" fmla="*/ 2169110 w 4102777"/>
              <a:gd name="connsiteY15" fmla="*/ 1899900 h 2539838"/>
              <a:gd name="connsiteX16" fmla="*/ 2283410 w 4102777"/>
              <a:gd name="connsiteY16" fmla="*/ 1823700 h 2539838"/>
              <a:gd name="connsiteX17" fmla="*/ 2464385 w 4102777"/>
              <a:gd name="connsiteY17" fmla="*/ 1718925 h 2539838"/>
              <a:gd name="connsiteX18" fmla="*/ 2531060 w 4102777"/>
              <a:gd name="connsiteY18" fmla="*/ 1690350 h 2539838"/>
              <a:gd name="connsiteX19" fmla="*/ 2578685 w 4102777"/>
              <a:gd name="connsiteY19" fmla="*/ 1671300 h 2539838"/>
              <a:gd name="connsiteX20" fmla="*/ 2616785 w 4102777"/>
              <a:gd name="connsiteY20" fmla="*/ 1652250 h 2539838"/>
              <a:gd name="connsiteX21" fmla="*/ 2692985 w 4102777"/>
              <a:gd name="connsiteY21" fmla="*/ 1633200 h 2539838"/>
              <a:gd name="connsiteX22" fmla="*/ 2797760 w 4102777"/>
              <a:gd name="connsiteY22" fmla="*/ 1585575 h 2539838"/>
              <a:gd name="connsiteX23" fmla="*/ 2854910 w 4102777"/>
              <a:gd name="connsiteY23" fmla="*/ 1557000 h 2539838"/>
              <a:gd name="connsiteX24" fmla="*/ 3016835 w 4102777"/>
              <a:gd name="connsiteY24" fmla="*/ 1509375 h 2539838"/>
              <a:gd name="connsiteX25" fmla="*/ 3226385 w 4102777"/>
              <a:gd name="connsiteY25" fmla="*/ 1452225 h 2539838"/>
              <a:gd name="connsiteX26" fmla="*/ 3302585 w 4102777"/>
              <a:gd name="connsiteY26" fmla="*/ 1423650 h 2539838"/>
              <a:gd name="connsiteX27" fmla="*/ 3359735 w 4102777"/>
              <a:gd name="connsiteY27" fmla="*/ 1395075 h 2539838"/>
              <a:gd name="connsiteX28" fmla="*/ 3416885 w 4102777"/>
              <a:gd name="connsiteY28" fmla="*/ 1347450 h 2539838"/>
              <a:gd name="connsiteX29" fmla="*/ 3597860 w 4102777"/>
              <a:gd name="connsiteY29" fmla="*/ 1137900 h 2539838"/>
              <a:gd name="connsiteX30" fmla="*/ 3826460 w 4102777"/>
              <a:gd name="connsiteY30" fmla="*/ 880725 h 2539838"/>
              <a:gd name="connsiteX31" fmla="*/ 3978860 w 4102777"/>
              <a:gd name="connsiteY31" fmla="*/ 699750 h 2539838"/>
              <a:gd name="connsiteX32" fmla="*/ 4064585 w 4102777"/>
              <a:gd name="connsiteY32" fmla="*/ 547350 h 2539838"/>
              <a:gd name="connsiteX33" fmla="*/ 4102685 w 4102777"/>
              <a:gd name="connsiteY33" fmla="*/ 421144 h 2539838"/>
              <a:gd name="connsiteX34" fmla="*/ 4055060 w 4102777"/>
              <a:gd name="connsiteY34" fmla="*/ 299700 h 2539838"/>
              <a:gd name="connsiteX35" fmla="*/ 3912185 w 4102777"/>
              <a:gd name="connsiteY35" fmla="*/ 204450 h 2539838"/>
              <a:gd name="connsiteX36" fmla="*/ 3235910 w 4102777"/>
              <a:gd name="connsiteY36" fmla="*/ 213975 h 2539838"/>
              <a:gd name="connsiteX37" fmla="*/ 2873960 w 4102777"/>
              <a:gd name="connsiteY37" fmla="*/ 204450 h 2539838"/>
              <a:gd name="connsiteX38" fmla="*/ 2664410 w 4102777"/>
              <a:gd name="connsiteY38" fmla="*/ 137775 h 2539838"/>
              <a:gd name="connsiteX39" fmla="*/ 2492960 w 4102777"/>
              <a:gd name="connsiteY39" fmla="*/ 90150 h 2539838"/>
              <a:gd name="connsiteX40" fmla="*/ 2359610 w 4102777"/>
              <a:gd name="connsiteY40" fmla="*/ 52050 h 2539838"/>
              <a:gd name="connsiteX41" fmla="*/ 2188160 w 4102777"/>
              <a:gd name="connsiteY41" fmla="*/ 4425 h 2539838"/>
              <a:gd name="connsiteX42" fmla="*/ 1721435 w 4102777"/>
              <a:gd name="connsiteY42" fmla="*/ 13950 h 2539838"/>
              <a:gd name="connsiteX43" fmla="*/ 1607135 w 4102777"/>
              <a:gd name="connsiteY43" fmla="*/ 109200 h 2539838"/>
              <a:gd name="connsiteX44" fmla="*/ 1426160 w 4102777"/>
              <a:gd name="connsiteY44" fmla="*/ 375900 h 2539838"/>
              <a:gd name="connsiteX45" fmla="*/ 1359485 w 4102777"/>
              <a:gd name="connsiteY45" fmla="*/ 537825 h 2539838"/>
              <a:gd name="connsiteX46" fmla="*/ 1302335 w 4102777"/>
              <a:gd name="connsiteY46" fmla="*/ 671175 h 2539838"/>
              <a:gd name="connsiteX47" fmla="*/ 1216610 w 4102777"/>
              <a:gd name="connsiteY47" fmla="*/ 833100 h 2539838"/>
              <a:gd name="connsiteX48" fmla="*/ 1121360 w 4102777"/>
              <a:gd name="connsiteY48" fmla="*/ 937875 h 2539838"/>
              <a:gd name="connsiteX49" fmla="*/ 1054685 w 4102777"/>
              <a:gd name="connsiteY49" fmla="*/ 995025 h 2539838"/>
              <a:gd name="connsiteX50" fmla="*/ 759410 w 4102777"/>
              <a:gd name="connsiteY50" fmla="*/ 1204575 h 2539838"/>
              <a:gd name="connsiteX51" fmla="*/ 607010 w 4102777"/>
              <a:gd name="connsiteY51" fmla="*/ 1280775 h 2539838"/>
              <a:gd name="connsiteX52" fmla="*/ 502235 w 4102777"/>
              <a:gd name="connsiteY52" fmla="*/ 1318875 h 2539838"/>
              <a:gd name="connsiteX53" fmla="*/ 378410 w 4102777"/>
              <a:gd name="connsiteY53" fmla="*/ 1385550 h 2539838"/>
              <a:gd name="connsiteX54" fmla="*/ 273635 w 4102777"/>
              <a:gd name="connsiteY54" fmla="*/ 1480800 h 2539838"/>
              <a:gd name="connsiteX55" fmla="*/ 121235 w 4102777"/>
              <a:gd name="connsiteY55" fmla="*/ 1633200 h 2539838"/>
              <a:gd name="connsiteX56" fmla="*/ 16460 w 4102777"/>
              <a:gd name="connsiteY56" fmla="*/ 1871325 h 2539838"/>
              <a:gd name="connsiteX57" fmla="*/ 6935 w 4102777"/>
              <a:gd name="connsiteY57" fmla="*/ 2309475 h 2539838"/>
              <a:gd name="connsiteX58" fmla="*/ 83135 w 4102777"/>
              <a:gd name="connsiteY58" fmla="*/ 2471400 h 2539838"/>
              <a:gd name="connsiteX0" fmla="*/ 83135 w 4102691"/>
              <a:gd name="connsiteY0" fmla="*/ 2471400 h 2539838"/>
              <a:gd name="connsiteX1" fmla="*/ 83135 w 4102691"/>
              <a:gd name="connsiteY1" fmla="*/ 2471400 h 2539838"/>
              <a:gd name="connsiteX2" fmla="*/ 206960 w 4102691"/>
              <a:gd name="connsiteY2" fmla="*/ 2509500 h 2539838"/>
              <a:gd name="connsiteX3" fmla="*/ 349835 w 4102691"/>
              <a:gd name="connsiteY3" fmla="*/ 2538075 h 2539838"/>
              <a:gd name="connsiteX4" fmla="*/ 587960 w 4102691"/>
              <a:gd name="connsiteY4" fmla="*/ 2528550 h 2539838"/>
              <a:gd name="connsiteX5" fmla="*/ 787985 w 4102691"/>
              <a:gd name="connsiteY5" fmla="*/ 2461875 h 2539838"/>
              <a:gd name="connsiteX6" fmla="*/ 864185 w 4102691"/>
              <a:gd name="connsiteY6" fmla="*/ 2423775 h 2539838"/>
              <a:gd name="connsiteX7" fmla="*/ 968960 w 4102691"/>
              <a:gd name="connsiteY7" fmla="*/ 2347575 h 2539838"/>
              <a:gd name="connsiteX8" fmla="*/ 1045160 w 4102691"/>
              <a:gd name="connsiteY8" fmla="*/ 2280900 h 2539838"/>
              <a:gd name="connsiteX9" fmla="*/ 1168985 w 4102691"/>
              <a:gd name="connsiteY9" fmla="*/ 2204700 h 2539838"/>
              <a:gd name="connsiteX10" fmla="*/ 1321385 w 4102691"/>
              <a:gd name="connsiteY10" fmla="*/ 2138025 h 2539838"/>
              <a:gd name="connsiteX11" fmla="*/ 1530935 w 4102691"/>
              <a:gd name="connsiteY11" fmla="*/ 2080875 h 2539838"/>
              <a:gd name="connsiteX12" fmla="*/ 1730960 w 4102691"/>
              <a:gd name="connsiteY12" fmla="*/ 2042775 h 2539838"/>
              <a:gd name="connsiteX13" fmla="*/ 1950035 w 4102691"/>
              <a:gd name="connsiteY13" fmla="*/ 1995150 h 2539838"/>
              <a:gd name="connsiteX14" fmla="*/ 2131010 w 4102691"/>
              <a:gd name="connsiteY14" fmla="*/ 1918950 h 2539838"/>
              <a:gd name="connsiteX15" fmla="*/ 2169110 w 4102691"/>
              <a:gd name="connsiteY15" fmla="*/ 1899900 h 2539838"/>
              <a:gd name="connsiteX16" fmla="*/ 2283410 w 4102691"/>
              <a:gd name="connsiteY16" fmla="*/ 1823700 h 2539838"/>
              <a:gd name="connsiteX17" fmla="*/ 2464385 w 4102691"/>
              <a:gd name="connsiteY17" fmla="*/ 1718925 h 2539838"/>
              <a:gd name="connsiteX18" fmla="*/ 2531060 w 4102691"/>
              <a:gd name="connsiteY18" fmla="*/ 1690350 h 2539838"/>
              <a:gd name="connsiteX19" fmla="*/ 2578685 w 4102691"/>
              <a:gd name="connsiteY19" fmla="*/ 1671300 h 2539838"/>
              <a:gd name="connsiteX20" fmla="*/ 2616785 w 4102691"/>
              <a:gd name="connsiteY20" fmla="*/ 1652250 h 2539838"/>
              <a:gd name="connsiteX21" fmla="*/ 2692985 w 4102691"/>
              <a:gd name="connsiteY21" fmla="*/ 1633200 h 2539838"/>
              <a:gd name="connsiteX22" fmla="*/ 2797760 w 4102691"/>
              <a:gd name="connsiteY22" fmla="*/ 1585575 h 2539838"/>
              <a:gd name="connsiteX23" fmla="*/ 2854910 w 4102691"/>
              <a:gd name="connsiteY23" fmla="*/ 1557000 h 2539838"/>
              <a:gd name="connsiteX24" fmla="*/ 3016835 w 4102691"/>
              <a:gd name="connsiteY24" fmla="*/ 1509375 h 2539838"/>
              <a:gd name="connsiteX25" fmla="*/ 3226385 w 4102691"/>
              <a:gd name="connsiteY25" fmla="*/ 1452225 h 2539838"/>
              <a:gd name="connsiteX26" fmla="*/ 3302585 w 4102691"/>
              <a:gd name="connsiteY26" fmla="*/ 1423650 h 2539838"/>
              <a:gd name="connsiteX27" fmla="*/ 3359735 w 4102691"/>
              <a:gd name="connsiteY27" fmla="*/ 1395075 h 2539838"/>
              <a:gd name="connsiteX28" fmla="*/ 3416885 w 4102691"/>
              <a:gd name="connsiteY28" fmla="*/ 1347450 h 2539838"/>
              <a:gd name="connsiteX29" fmla="*/ 3597860 w 4102691"/>
              <a:gd name="connsiteY29" fmla="*/ 1137900 h 2539838"/>
              <a:gd name="connsiteX30" fmla="*/ 3826460 w 4102691"/>
              <a:gd name="connsiteY30" fmla="*/ 880725 h 2539838"/>
              <a:gd name="connsiteX31" fmla="*/ 3978860 w 4102691"/>
              <a:gd name="connsiteY31" fmla="*/ 699750 h 2539838"/>
              <a:gd name="connsiteX32" fmla="*/ 4064585 w 4102691"/>
              <a:gd name="connsiteY32" fmla="*/ 547350 h 2539838"/>
              <a:gd name="connsiteX33" fmla="*/ 4102685 w 4102691"/>
              <a:gd name="connsiteY33" fmla="*/ 421144 h 2539838"/>
              <a:gd name="connsiteX34" fmla="*/ 4062203 w 4102691"/>
              <a:gd name="connsiteY34" fmla="*/ 273506 h 2539838"/>
              <a:gd name="connsiteX35" fmla="*/ 3912185 w 4102691"/>
              <a:gd name="connsiteY35" fmla="*/ 204450 h 2539838"/>
              <a:gd name="connsiteX36" fmla="*/ 3235910 w 4102691"/>
              <a:gd name="connsiteY36" fmla="*/ 213975 h 2539838"/>
              <a:gd name="connsiteX37" fmla="*/ 2873960 w 4102691"/>
              <a:gd name="connsiteY37" fmla="*/ 204450 h 2539838"/>
              <a:gd name="connsiteX38" fmla="*/ 2664410 w 4102691"/>
              <a:gd name="connsiteY38" fmla="*/ 137775 h 2539838"/>
              <a:gd name="connsiteX39" fmla="*/ 2492960 w 4102691"/>
              <a:gd name="connsiteY39" fmla="*/ 90150 h 2539838"/>
              <a:gd name="connsiteX40" fmla="*/ 2359610 w 4102691"/>
              <a:gd name="connsiteY40" fmla="*/ 52050 h 2539838"/>
              <a:gd name="connsiteX41" fmla="*/ 2188160 w 4102691"/>
              <a:gd name="connsiteY41" fmla="*/ 4425 h 2539838"/>
              <a:gd name="connsiteX42" fmla="*/ 1721435 w 4102691"/>
              <a:gd name="connsiteY42" fmla="*/ 13950 h 2539838"/>
              <a:gd name="connsiteX43" fmla="*/ 1607135 w 4102691"/>
              <a:gd name="connsiteY43" fmla="*/ 109200 h 2539838"/>
              <a:gd name="connsiteX44" fmla="*/ 1426160 w 4102691"/>
              <a:gd name="connsiteY44" fmla="*/ 375900 h 2539838"/>
              <a:gd name="connsiteX45" fmla="*/ 1359485 w 4102691"/>
              <a:gd name="connsiteY45" fmla="*/ 537825 h 2539838"/>
              <a:gd name="connsiteX46" fmla="*/ 1302335 w 4102691"/>
              <a:gd name="connsiteY46" fmla="*/ 671175 h 2539838"/>
              <a:gd name="connsiteX47" fmla="*/ 1216610 w 4102691"/>
              <a:gd name="connsiteY47" fmla="*/ 833100 h 2539838"/>
              <a:gd name="connsiteX48" fmla="*/ 1121360 w 4102691"/>
              <a:gd name="connsiteY48" fmla="*/ 937875 h 2539838"/>
              <a:gd name="connsiteX49" fmla="*/ 1054685 w 4102691"/>
              <a:gd name="connsiteY49" fmla="*/ 995025 h 2539838"/>
              <a:gd name="connsiteX50" fmla="*/ 759410 w 4102691"/>
              <a:gd name="connsiteY50" fmla="*/ 1204575 h 2539838"/>
              <a:gd name="connsiteX51" fmla="*/ 607010 w 4102691"/>
              <a:gd name="connsiteY51" fmla="*/ 1280775 h 2539838"/>
              <a:gd name="connsiteX52" fmla="*/ 502235 w 4102691"/>
              <a:gd name="connsiteY52" fmla="*/ 1318875 h 2539838"/>
              <a:gd name="connsiteX53" fmla="*/ 378410 w 4102691"/>
              <a:gd name="connsiteY53" fmla="*/ 1385550 h 2539838"/>
              <a:gd name="connsiteX54" fmla="*/ 273635 w 4102691"/>
              <a:gd name="connsiteY54" fmla="*/ 1480800 h 2539838"/>
              <a:gd name="connsiteX55" fmla="*/ 121235 w 4102691"/>
              <a:gd name="connsiteY55" fmla="*/ 1633200 h 2539838"/>
              <a:gd name="connsiteX56" fmla="*/ 16460 w 4102691"/>
              <a:gd name="connsiteY56" fmla="*/ 1871325 h 2539838"/>
              <a:gd name="connsiteX57" fmla="*/ 6935 w 4102691"/>
              <a:gd name="connsiteY57" fmla="*/ 2309475 h 2539838"/>
              <a:gd name="connsiteX58" fmla="*/ 83135 w 4102691"/>
              <a:gd name="connsiteY58" fmla="*/ 2471400 h 2539838"/>
              <a:gd name="connsiteX0" fmla="*/ 83135 w 4102691"/>
              <a:gd name="connsiteY0" fmla="*/ 2468385 h 2536823"/>
              <a:gd name="connsiteX1" fmla="*/ 83135 w 4102691"/>
              <a:gd name="connsiteY1" fmla="*/ 2468385 h 2536823"/>
              <a:gd name="connsiteX2" fmla="*/ 206960 w 4102691"/>
              <a:gd name="connsiteY2" fmla="*/ 2506485 h 2536823"/>
              <a:gd name="connsiteX3" fmla="*/ 349835 w 4102691"/>
              <a:gd name="connsiteY3" fmla="*/ 2535060 h 2536823"/>
              <a:gd name="connsiteX4" fmla="*/ 587960 w 4102691"/>
              <a:gd name="connsiteY4" fmla="*/ 2525535 h 2536823"/>
              <a:gd name="connsiteX5" fmla="*/ 787985 w 4102691"/>
              <a:gd name="connsiteY5" fmla="*/ 2458860 h 2536823"/>
              <a:gd name="connsiteX6" fmla="*/ 864185 w 4102691"/>
              <a:gd name="connsiteY6" fmla="*/ 2420760 h 2536823"/>
              <a:gd name="connsiteX7" fmla="*/ 968960 w 4102691"/>
              <a:gd name="connsiteY7" fmla="*/ 2344560 h 2536823"/>
              <a:gd name="connsiteX8" fmla="*/ 1045160 w 4102691"/>
              <a:gd name="connsiteY8" fmla="*/ 2277885 h 2536823"/>
              <a:gd name="connsiteX9" fmla="*/ 1168985 w 4102691"/>
              <a:gd name="connsiteY9" fmla="*/ 2201685 h 2536823"/>
              <a:gd name="connsiteX10" fmla="*/ 1321385 w 4102691"/>
              <a:gd name="connsiteY10" fmla="*/ 2135010 h 2536823"/>
              <a:gd name="connsiteX11" fmla="*/ 1530935 w 4102691"/>
              <a:gd name="connsiteY11" fmla="*/ 2077860 h 2536823"/>
              <a:gd name="connsiteX12" fmla="*/ 1730960 w 4102691"/>
              <a:gd name="connsiteY12" fmla="*/ 2039760 h 2536823"/>
              <a:gd name="connsiteX13" fmla="*/ 1950035 w 4102691"/>
              <a:gd name="connsiteY13" fmla="*/ 1992135 h 2536823"/>
              <a:gd name="connsiteX14" fmla="*/ 2131010 w 4102691"/>
              <a:gd name="connsiteY14" fmla="*/ 1915935 h 2536823"/>
              <a:gd name="connsiteX15" fmla="*/ 2169110 w 4102691"/>
              <a:gd name="connsiteY15" fmla="*/ 1896885 h 2536823"/>
              <a:gd name="connsiteX16" fmla="*/ 2283410 w 4102691"/>
              <a:gd name="connsiteY16" fmla="*/ 1820685 h 2536823"/>
              <a:gd name="connsiteX17" fmla="*/ 2464385 w 4102691"/>
              <a:gd name="connsiteY17" fmla="*/ 1715910 h 2536823"/>
              <a:gd name="connsiteX18" fmla="*/ 2531060 w 4102691"/>
              <a:gd name="connsiteY18" fmla="*/ 1687335 h 2536823"/>
              <a:gd name="connsiteX19" fmla="*/ 2578685 w 4102691"/>
              <a:gd name="connsiteY19" fmla="*/ 1668285 h 2536823"/>
              <a:gd name="connsiteX20" fmla="*/ 2616785 w 4102691"/>
              <a:gd name="connsiteY20" fmla="*/ 1649235 h 2536823"/>
              <a:gd name="connsiteX21" fmla="*/ 2692985 w 4102691"/>
              <a:gd name="connsiteY21" fmla="*/ 1630185 h 2536823"/>
              <a:gd name="connsiteX22" fmla="*/ 2797760 w 4102691"/>
              <a:gd name="connsiteY22" fmla="*/ 1582560 h 2536823"/>
              <a:gd name="connsiteX23" fmla="*/ 2854910 w 4102691"/>
              <a:gd name="connsiteY23" fmla="*/ 1553985 h 2536823"/>
              <a:gd name="connsiteX24" fmla="*/ 3016835 w 4102691"/>
              <a:gd name="connsiteY24" fmla="*/ 1506360 h 2536823"/>
              <a:gd name="connsiteX25" fmla="*/ 3226385 w 4102691"/>
              <a:gd name="connsiteY25" fmla="*/ 1449210 h 2536823"/>
              <a:gd name="connsiteX26" fmla="*/ 3302585 w 4102691"/>
              <a:gd name="connsiteY26" fmla="*/ 1420635 h 2536823"/>
              <a:gd name="connsiteX27" fmla="*/ 3359735 w 4102691"/>
              <a:gd name="connsiteY27" fmla="*/ 1392060 h 2536823"/>
              <a:gd name="connsiteX28" fmla="*/ 3416885 w 4102691"/>
              <a:gd name="connsiteY28" fmla="*/ 1344435 h 2536823"/>
              <a:gd name="connsiteX29" fmla="*/ 3597860 w 4102691"/>
              <a:gd name="connsiteY29" fmla="*/ 1134885 h 2536823"/>
              <a:gd name="connsiteX30" fmla="*/ 3826460 w 4102691"/>
              <a:gd name="connsiteY30" fmla="*/ 877710 h 2536823"/>
              <a:gd name="connsiteX31" fmla="*/ 3978860 w 4102691"/>
              <a:gd name="connsiteY31" fmla="*/ 696735 h 2536823"/>
              <a:gd name="connsiteX32" fmla="*/ 4064585 w 4102691"/>
              <a:gd name="connsiteY32" fmla="*/ 544335 h 2536823"/>
              <a:gd name="connsiteX33" fmla="*/ 4102685 w 4102691"/>
              <a:gd name="connsiteY33" fmla="*/ 418129 h 2536823"/>
              <a:gd name="connsiteX34" fmla="*/ 4062203 w 4102691"/>
              <a:gd name="connsiteY34" fmla="*/ 270491 h 2536823"/>
              <a:gd name="connsiteX35" fmla="*/ 3912185 w 4102691"/>
              <a:gd name="connsiteY35" fmla="*/ 201435 h 2536823"/>
              <a:gd name="connsiteX36" fmla="*/ 3235910 w 4102691"/>
              <a:gd name="connsiteY36" fmla="*/ 210960 h 2536823"/>
              <a:gd name="connsiteX37" fmla="*/ 2873960 w 4102691"/>
              <a:gd name="connsiteY37" fmla="*/ 201435 h 2536823"/>
              <a:gd name="connsiteX38" fmla="*/ 2664410 w 4102691"/>
              <a:gd name="connsiteY38" fmla="*/ 134760 h 2536823"/>
              <a:gd name="connsiteX39" fmla="*/ 2492960 w 4102691"/>
              <a:gd name="connsiteY39" fmla="*/ 87135 h 2536823"/>
              <a:gd name="connsiteX40" fmla="*/ 2359610 w 4102691"/>
              <a:gd name="connsiteY40" fmla="*/ 49035 h 2536823"/>
              <a:gd name="connsiteX41" fmla="*/ 2188160 w 4102691"/>
              <a:gd name="connsiteY41" fmla="*/ 1410 h 2536823"/>
              <a:gd name="connsiteX42" fmla="*/ 1607135 w 4102691"/>
              <a:gd name="connsiteY42" fmla="*/ 106185 h 2536823"/>
              <a:gd name="connsiteX43" fmla="*/ 1426160 w 4102691"/>
              <a:gd name="connsiteY43" fmla="*/ 372885 h 2536823"/>
              <a:gd name="connsiteX44" fmla="*/ 1359485 w 4102691"/>
              <a:gd name="connsiteY44" fmla="*/ 534810 h 2536823"/>
              <a:gd name="connsiteX45" fmla="*/ 1302335 w 4102691"/>
              <a:gd name="connsiteY45" fmla="*/ 668160 h 2536823"/>
              <a:gd name="connsiteX46" fmla="*/ 1216610 w 4102691"/>
              <a:gd name="connsiteY46" fmla="*/ 830085 h 2536823"/>
              <a:gd name="connsiteX47" fmla="*/ 1121360 w 4102691"/>
              <a:gd name="connsiteY47" fmla="*/ 934860 h 2536823"/>
              <a:gd name="connsiteX48" fmla="*/ 1054685 w 4102691"/>
              <a:gd name="connsiteY48" fmla="*/ 992010 h 2536823"/>
              <a:gd name="connsiteX49" fmla="*/ 759410 w 4102691"/>
              <a:gd name="connsiteY49" fmla="*/ 1201560 h 2536823"/>
              <a:gd name="connsiteX50" fmla="*/ 607010 w 4102691"/>
              <a:gd name="connsiteY50" fmla="*/ 1277760 h 2536823"/>
              <a:gd name="connsiteX51" fmla="*/ 502235 w 4102691"/>
              <a:gd name="connsiteY51" fmla="*/ 1315860 h 2536823"/>
              <a:gd name="connsiteX52" fmla="*/ 378410 w 4102691"/>
              <a:gd name="connsiteY52" fmla="*/ 1382535 h 2536823"/>
              <a:gd name="connsiteX53" fmla="*/ 273635 w 4102691"/>
              <a:gd name="connsiteY53" fmla="*/ 1477785 h 2536823"/>
              <a:gd name="connsiteX54" fmla="*/ 121235 w 4102691"/>
              <a:gd name="connsiteY54" fmla="*/ 1630185 h 2536823"/>
              <a:gd name="connsiteX55" fmla="*/ 16460 w 4102691"/>
              <a:gd name="connsiteY55" fmla="*/ 1868310 h 2536823"/>
              <a:gd name="connsiteX56" fmla="*/ 6935 w 4102691"/>
              <a:gd name="connsiteY56" fmla="*/ 2306460 h 2536823"/>
              <a:gd name="connsiteX57" fmla="*/ 83135 w 4102691"/>
              <a:gd name="connsiteY57" fmla="*/ 2468385 h 253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102691" h="2536823">
                <a:moveTo>
                  <a:pt x="83135" y="2468385"/>
                </a:moveTo>
                <a:lnTo>
                  <a:pt x="83135" y="2468385"/>
                </a:lnTo>
                <a:cubicBezTo>
                  <a:pt x="124410" y="2481085"/>
                  <a:pt x="165065" y="2496011"/>
                  <a:pt x="206960" y="2506485"/>
                </a:cubicBezTo>
                <a:cubicBezTo>
                  <a:pt x="254078" y="2518265"/>
                  <a:pt x="286335" y="2531885"/>
                  <a:pt x="349835" y="2535060"/>
                </a:cubicBezTo>
                <a:cubicBezTo>
                  <a:pt x="413335" y="2538235"/>
                  <a:pt x="514935" y="2538235"/>
                  <a:pt x="587960" y="2525535"/>
                </a:cubicBezTo>
                <a:cubicBezTo>
                  <a:pt x="660985" y="2512835"/>
                  <a:pt x="741948" y="2476322"/>
                  <a:pt x="787985" y="2458860"/>
                </a:cubicBezTo>
                <a:cubicBezTo>
                  <a:pt x="834022" y="2441398"/>
                  <a:pt x="834023" y="2439810"/>
                  <a:pt x="864185" y="2420760"/>
                </a:cubicBezTo>
                <a:cubicBezTo>
                  <a:pt x="894348" y="2401710"/>
                  <a:pt x="938798" y="2368372"/>
                  <a:pt x="968960" y="2344560"/>
                </a:cubicBezTo>
                <a:cubicBezTo>
                  <a:pt x="999122" y="2320748"/>
                  <a:pt x="1011823" y="2301697"/>
                  <a:pt x="1045160" y="2277885"/>
                </a:cubicBezTo>
                <a:cubicBezTo>
                  <a:pt x="1078497" y="2254073"/>
                  <a:pt x="1122948" y="2225498"/>
                  <a:pt x="1168985" y="2201685"/>
                </a:cubicBezTo>
                <a:cubicBezTo>
                  <a:pt x="1215023" y="2177873"/>
                  <a:pt x="1261060" y="2155647"/>
                  <a:pt x="1321385" y="2135010"/>
                </a:cubicBezTo>
                <a:cubicBezTo>
                  <a:pt x="1381710" y="2114373"/>
                  <a:pt x="1462673" y="2093735"/>
                  <a:pt x="1530935" y="2077860"/>
                </a:cubicBezTo>
                <a:cubicBezTo>
                  <a:pt x="1599197" y="2061985"/>
                  <a:pt x="1664635" y="2054178"/>
                  <a:pt x="1730960" y="2039760"/>
                </a:cubicBezTo>
                <a:lnTo>
                  <a:pt x="1950035" y="1992135"/>
                </a:lnTo>
                <a:cubicBezTo>
                  <a:pt x="2016710" y="1971498"/>
                  <a:pt x="2094498" y="1931810"/>
                  <a:pt x="2131010" y="1915935"/>
                </a:cubicBezTo>
                <a:cubicBezTo>
                  <a:pt x="2167523" y="1900060"/>
                  <a:pt x="2143710" y="1912760"/>
                  <a:pt x="2169110" y="1896885"/>
                </a:cubicBezTo>
                <a:cubicBezTo>
                  <a:pt x="2194510" y="1881010"/>
                  <a:pt x="2234198" y="1850847"/>
                  <a:pt x="2283410" y="1820685"/>
                </a:cubicBezTo>
                <a:cubicBezTo>
                  <a:pt x="2332622" y="1790523"/>
                  <a:pt x="2423110" y="1738135"/>
                  <a:pt x="2464385" y="1715910"/>
                </a:cubicBezTo>
                <a:cubicBezTo>
                  <a:pt x="2505660" y="1693685"/>
                  <a:pt x="2508740" y="1696635"/>
                  <a:pt x="2531060" y="1687335"/>
                </a:cubicBezTo>
                <a:cubicBezTo>
                  <a:pt x="2546843" y="1680759"/>
                  <a:pt x="2563392" y="1675931"/>
                  <a:pt x="2578685" y="1668285"/>
                </a:cubicBezTo>
                <a:cubicBezTo>
                  <a:pt x="2591385" y="1661935"/>
                  <a:pt x="2603315" y="1653725"/>
                  <a:pt x="2616785" y="1649235"/>
                </a:cubicBezTo>
                <a:cubicBezTo>
                  <a:pt x="2641623" y="1640956"/>
                  <a:pt x="2662823" y="1641297"/>
                  <a:pt x="2692985" y="1630185"/>
                </a:cubicBezTo>
                <a:cubicBezTo>
                  <a:pt x="2723147" y="1619073"/>
                  <a:pt x="2770773" y="1595260"/>
                  <a:pt x="2797760" y="1582560"/>
                </a:cubicBezTo>
                <a:cubicBezTo>
                  <a:pt x="2824747" y="1569860"/>
                  <a:pt x="2835334" y="1562375"/>
                  <a:pt x="2854910" y="1553985"/>
                </a:cubicBezTo>
                <a:cubicBezTo>
                  <a:pt x="2965881" y="1506426"/>
                  <a:pt x="2954923" y="1523822"/>
                  <a:pt x="3016835" y="1506360"/>
                </a:cubicBezTo>
                <a:lnTo>
                  <a:pt x="3226385" y="1449210"/>
                </a:lnTo>
                <a:cubicBezTo>
                  <a:pt x="3274010" y="1434923"/>
                  <a:pt x="3277651" y="1431321"/>
                  <a:pt x="3302585" y="1420635"/>
                </a:cubicBezTo>
                <a:cubicBezTo>
                  <a:pt x="3322161" y="1412245"/>
                  <a:pt x="3342014" y="1403874"/>
                  <a:pt x="3359735" y="1392060"/>
                </a:cubicBezTo>
                <a:cubicBezTo>
                  <a:pt x="3380368" y="1378305"/>
                  <a:pt x="3377198" y="1387297"/>
                  <a:pt x="3416885" y="1344435"/>
                </a:cubicBezTo>
                <a:cubicBezTo>
                  <a:pt x="3456572" y="1301573"/>
                  <a:pt x="3529598" y="1212672"/>
                  <a:pt x="3597860" y="1134885"/>
                </a:cubicBezTo>
                <a:cubicBezTo>
                  <a:pt x="3666122" y="1057098"/>
                  <a:pt x="3762960" y="950735"/>
                  <a:pt x="3826460" y="877710"/>
                </a:cubicBezTo>
                <a:cubicBezTo>
                  <a:pt x="3889960" y="804685"/>
                  <a:pt x="3939173" y="752297"/>
                  <a:pt x="3978860" y="696735"/>
                </a:cubicBezTo>
                <a:cubicBezTo>
                  <a:pt x="4018547" y="641173"/>
                  <a:pt x="4043948" y="590769"/>
                  <a:pt x="4064585" y="544335"/>
                </a:cubicBezTo>
                <a:cubicBezTo>
                  <a:pt x="4085222" y="497901"/>
                  <a:pt x="4103082" y="463770"/>
                  <a:pt x="4102685" y="418129"/>
                </a:cubicBezTo>
                <a:cubicBezTo>
                  <a:pt x="4102288" y="372488"/>
                  <a:pt x="4093953" y="306607"/>
                  <a:pt x="4062203" y="270491"/>
                </a:cubicBezTo>
                <a:cubicBezTo>
                  <a:pt x="4030453" y="234375"/>
                  <a:pt x="4048710" y="215722"/>
                  <a:pt x="3912185" y="201435"/>
                </a:cubicBezTo>
                <a:lnTo>
                  <a:pt x="3235910" y="210960"/>
                </a:lnTo>
                <a:cubicBezTo>
                  <a:pt x="3062873" y="210960"/>
                  <a:pt x="2969210" y="214135"/>
                  <a:pt x="2873960" y="201435"/>
                </a:cubicBezTo>
                <a:cubicBezTo>
                  <a:pt x="2778710" y="188735"/>
                  <a:pt x="2727910" y="153810"/>
                  <a:pt x="2664410" y="134760"/>
                </a:cubicBezTo>
                <a:cubicBezTo>
                  <a:pt x="2600910" y="115710"/>
                  <a:pt x="2543760" y="101422"/>
                  <a:pt x="2492960" y="87135"/>
                </a:cubicBezTo>
                <a:lnTo>
                  <a:pt x="2359610" y="49035"/>
                </a:lnTo>
                <a:cubicBezTo>
                  <a:pt x="2302460" y="33160"/>
                  <a:pt x="2313573" y="-8115"/>
                  <a:pt x="2188160" y="1410"/>
                </a:cubicBezTo>
                <a:cubicBezTo>
                  <a:pt x="2062748" y="10935"/>
                  <a:pt x="1734135" y="44273"/>
                  <a:pt x="1607135" y="106185"/>
                </a:cubicBezTo>
                <a:cubicBezTo>
                  <a:pt x="1480135" y="168097"/>
                  <a:pt x="1467435" y="301448"/>
                  <a:pt x="1426160" y="372885"/>
                </a:cubicBezTo>
                <a:cubicBezTo>
                  <a:pt x="1384885" y="444322"/>
                  <a:pt x="1380122" y="485598"/>
                  <a:pt x="1359485" y="534810"/>
                </a:cubicBezTo>
                <a:cubicBezTo>
                  <a:pt x="1338848" y="584022"/>
                  <a:pt x="1323962" y="624905"/>
                  <a:pt x="1302335" y="668160"/>
                </a:cubicBezTo>
                <a:cubicBezTo>
                  <a:pt x="1281892" y="709047"/>
                  <a:pt x="1244466" y="788301"/>
                  <a:pt x="1216610" y="830085"/>
                </a:cubicBezTo>
                <a:cubicBezTo>
                  <a:pt x="1192680" y="865980"/>
                  <a:pt x="1151806" y="906756"/>
                  <a:pt x="1121360" y="934860"/>
                </a:cubicBezTo>
                <a:cubicBezTo>
                  <a:pt x="1099851" y="954715"/>
                  <a:pt x="1115010" y="947560"/>
                  <a:pt x="1054685" y="992010"/>
                </a:cubicBezTo>
                <a:cubicBezTo>
                  <a:pt x="994360" y="1036460"/>
                  <a:pt x="834022" y="1153935"/>
                  <a:pt x="759410" y="1201560"/>
                </a:cubicBezTo>
                <a:cubicBezTo>
                  <a:pt x="684798" y="1249185"/>
                  <a:pt x="660892" y="1259799"/>
                  <a:pt x="607010" y="1277760"/>
                </a:cubicBezTo>
                <a:cubicBezTo>
                  <a:pt x="580337" y="1286651"/>
                  <a:pt x="540335" y="1298398"/>
                  <a:pt x="502235" y="1315860"/>
                </a:cubicBezTo>
                <a:cubicBezTo>
                  <a:pt x="464135" y="1333322"/>
                  <a:pt x="416510" y="1355548"/>
                  <a:pt x="378410" y="1382535"/>
                </a:cubicBezTo>
                <a:cubicBezTo>
                  <a:pt x="340310" y="1409522"/>
                  <a:pt x="316497" y="1436510"/>
                  <a:pt x="273635" y="1477785"/>
                </a:cubicBezTo>
                <a:lnTo>
                  <a:pt x="121235" y="1630185"/>
                </a:lnTo>
                <a:cubicBezTo>
                  <a:pt x="95835" y="1677810"/>
                  <a:pt x="35510" y="1755598"/>
                  <a:pt x="16460" y="1868310"/>
                </a:cubicBezTo>
                <a:cubicBezTo>
                  <a:pt x="-2590" y="1981022"/>
                  <a:pt x="-4177" y="2206448"/>
                  <a:pt x="6935" y="2306460"/>
                </a:cubicBezTo>
                <a:cubicBezTo>
                  <a:pt x="18047" y="2406472"/>
                  <a:pt x="70435" y="2441398"/>
                  <a:pt x="83135" y="2468385"/>
                </a:cubicBezTo>
                <a:close/>
              </a:path>
            </a:pathLst>
          </a:custGeom>
          <a:solidFill>
            <a:srgbClr val="F85514">
              <a:alpha val="16863"/>
            </a:srgbClr>
          </a:solidFill>
          <a:ln w="28575">
            <a:solidFill>
              <a:srgbClr val="F855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Freeform: Shape 18">
            <a:extLst>
              <a:ext uri="{FF2B5EF4-FFF2-40B4-BE49-F238E27FC236}">
                <a16:creationId xmlns:a16="http://schemas.microsoft.com/office/drawing/2014/main" id="{FA9299A6-79E2-2F73-F477-31B4FAAFC207}"/>
              </a:ext>
            </a:extLst>
          </p:cNvPr>
          <p:cNvSpPr/>
          <p:nvPr/>
        </p:nvSpPr>
        <p:spPr>
          <a:xfrm>
            <a:off x="4487714" y="522157"/>
            <a:ext cx="4994205" cy="6344301"/>
          </a:xfrm>
          <a:custGeom>
            <a:avLst/>
            <a:gdLst>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57455 w 4905455"/>
              <a:gd name="connsiteY177" fmla="*/ 2743200 h 5295900"/>
              <a:gd name="connsiteX178" fmla="*/ 1842215 w 4905455"/>
              <a:gd name="connsiteY178" fmla="*/ 2720340 h 5295900"/>
              <a:gd name="connsiteX179" fmla="*/ 1826975 w 4905455"/>
              <a:gd name="connsiteY179" fmla="*/ 2651760 h 5295900"/>
              <a:gd name="connsiteX180" fmla="*/ 1819355 w 4905455"/>
              <a:gd name="connsiteY180" fmla="*/ 2628900 h 5295900"/>
              <a:gd name="connsiteX181" fmla="*/ 1857455 w 4905455"/>
              <a:gd name="connsiteY181" fmla="*/ 2491740 h 5295900"/>
              <a:gd name="connsiteX182" fmla="*/ 1887935 w 4905455"/>
              <a:gd name="connsiteY182" fmla="*/ 2392680 h 5295900"/>
              <a:gd name="connsiteX183" fmla="*/ 1903175 w 4905455"/>
              <a:gd name="connsiteY183" fmla="*/ 2369820 h 5295900"/>
              <a:gd name="connsiteX184" fmla="*/ 1918415 w 4905455"/>
              <a:gd name="connsiteY184" fmla="*/ 2339340 h 5295900"/>
              <a:gd name="connsiteX185" fmla="*/ 1986995 w 4905455"/>
              <a:gd name="connsiteY185" fmla="*/ 2247900 h 5295900"/>
              <a:gd name="connsiteX186" fmla="*/ 2017475 w 4905455"/>
              <a:gd name="connsiteY186" fmla="*/ 2225040 h 5295900"/>
              <a:gd name="connsiteX187" fmla="*/ 2025095 w 4905455"/>
              <a:gd name="connsiteY187" fmla="*/ 2202180 h 5295900"/>
              <a:gd name="connsiteX188" fmla="*/ 2047955 w 4905455"/>
              <a:gd name="connsiteY188" fmla="*/ 2194560 h 5295900"/>
              <a:gd name="connsiteX189" fmla="*/ 2101295 w 4905455"/>
              <a:gd name="connsiteY189" fmla="*/ 2171700 h 5295900"/>
              <a:gd name="connsiteX190" fmla="*/ 2238455 w 4905455"/>
              <a:gd name="connsiteY190" fmla="*/ 2125980 h 5295900"/>
              <a:gd name="connsiteX191" fmla="*/ 2520395 w 4905455"/>
              <a:gd name="connsiteY191" fmla="*/ 2087880 h 5295900"/>
              <a:gd name="connsiteX192" fmla="*/ 2627075 w 4905455"/>
              <a:gd name="connsiteY192" fmla="*/ 2080260 h 5295900"/>
              <a:gd name="connsiteX193" fmla="*/ 3015695 w 4905455"/>
              <a:gd name="connsiteY193" fmla="*/ 2072640 h 5295900"/>
              <a:gd name="connsiteX194" fmla="*/ 3229055 w 4905455"/>
              <a:gd name="connsiteY194" fmla="*/ 2019300 h 5295900"/>
              <a:gd name="connsiteX195" fmla="*/ 3282395 w 4905455"/>
              <a:gd name="connsiteY195" fmla="*/ 1965960 h 5295900"/>
              <a:gd name="connsiteX196" fmla="*/ 3343355 w 4905455"/>
              <a:gd name="connsiteY196" fmla="*/ 1935480 h 5295900"/>
              <a:gd name="connsiteX197" fmla="*/ 3366215 w 4905455"/>
              <a:gd name="connsiteY197" fmla="*/ 1927860 h 5295900"/>
              <a:gd name="connsiteX198" fmla="*/ 3404315 w 4905455"/>
              <a:gd name="connsiteY198" fmla="*/ 1905000 h 5295900"/>
              <a:gd name="connsiteX199" fmla="*/ 3465275 w 4905455"/>
              <a:gd name="connsiteY199" fmla="*/ 1836420 h 5295900"/>
              <a:gd name="connsiteX200" fmla="*/ 3518615 w 4905455"/>
              <a:gd name="connsiteY200" fmla="*/ 1767840 h 5295900"/>
              <a:gd name="connsiteX201" fmla="*/ 3556715 w 4905455"/>
              <a:gd name="connsiteY201" fmla="*/ 1722120 h 5295900"/>
              <a:gd name="connsiteX202" fmla="*/ 3594815 w 4905455"/>
              <a:gd name="connsiteY202" fmla="*/ 1668780 h 5295900"/>
              <a:gd name="connsiteX203" fmla="*/ 3632915 w 4905455"/>
              <a:gd name="connsiteY203" fmla="*/ 1623060 h 5295900"/>
              <a:gd name="connsiteX204" fmla="*/ 3678635 w 4905455"/>
              <a:gd name="connsiteY204" fmla="*/ 1577340 h 5295900"/>
              <a:gd name="connsiteX205" fmla="*/ 3747215 w 4905455"/>
              <a:gd name="connsiteY205" fmla="*/ 1470660 h 5295900"/>
              <a:gd name="connsiteX206" fmla="*/ 3823415 w 4905455"/>
              <a:gd name="connsiteY206" fmla="*/ 1363980 h 5295900"/>
              <a:gd name="connsiteX207" fmla="*/ 3891995 w 4905455"/>
              <a:gd name="connsiteY207" fmla="*/ 1188720 h 5295900"/>
              <a:gd name="connsiteX208" fmla="*/ 3968195 w 4905455"/>
              <a:gd name="connsiteY208" fmla="*/ 1021080 h 5295900"/>
              <a:gd name="connsiteX209" fmla="*/ 3983435 w 4905455"/>
              <a:gd name="connsiteY209" fmla="*/ 937260 h 5295900"/>
              <a:gd name="connsiteX210" fmla="*/ 4006295 w 4905455"/>
              <a:gd name="connsiteY210" fmla="*/ 868680 h 5295900"/>
              <a:gd name="connsiteX211" fmla="*/ 3991055 w 4905455"/>
              <a:gd name="connsiteY211" fmla="*/ 723900 h 5295900"/>
              <a:gd name="connsiteX212" fmla="*/ 3952955 w 4905455"/>
              <a:gd name="connsiteY212" fmla="*/ 693420 h 5295900"/>
              <a:gd name="connsiteX213" fmla="*/ 3876755 w 4905455"/>
              <a:gd name="connsiteY213" fmla="*/ 662940 h 5295900"/>
              <a:gd name="connsiteX214" fmla="*/ 3693875 w 4905455"/>
              <a:gd name="connsiteY214" fmla="*/ 685800 h 5295900"/>
              <a:gd name="connsiteX215" fmla="*/ 3632915 w 4905455"/>
              <a:gd name="connsiteY215" fmla="*/ 693420 h 5295900"/>
              <a:gd name="connsiteX216" fmla="*/ 3541475 w 4905455"/>
              <a:gd name="connsiteY216" fmla="*/ 708660 h 5295900"/>
              <a:gd name="connsiteX217" fmla="*/ 3495755 w 4905455"/>
              <a:gd name="connsiteY217" fmla="*/ 716280 h 5295900"/>
              <a:gd name="connsiteX218" fmla="*/ 3434795 w 4905455"/>
              <a:gd name="connsiteY218" fmla="*/ 739140 h 5295900"/>
              <a:gd name="connsiteX219" fmla="*/ 3282395 w 4905455"/>
              <a:gd name="connsiteY219" fmla="*/ 746760 h 5295900"/>
              <a:gd name="connsiteX220" fmla="*/ 3251915 w 4905455"/>
              <a:gd name="connsiteY220" fmla="*/ 754380 h 5295900"/>
              <a:gd name="connsiteX221" fmla="*/ 3213815 w 4905455"/>
              <a:gd name="connsiteY221" fmla="*/ 762000 h 5295900"/>
              <a:gd name="connsiteX222" fmla="*/ 3099515 w 4905455"/>
              <a:gd name="connsiteY222" fmla="*/ 754380 h 5295900"/>
              <a:gd name="connsiteX223" fmla="*/ 3038555 w 4905455"/>
              <a:gd name="connsiteY223" fmla="*/ 716280 h 5295900"/>
              <a:gd name="connsiteX224" fmla="*/ 3000455 w 4905455"/>
              <a:gd name="connsiteY224"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57455 w 4905455"/>
              <a:gd name="connsiteY177" fmla="*/ 2743200 h 5295900"/>
              <a:gd name="connsiteX178" fmla="*/ 1842215 w 4905455"/>
              <a:gd name="connsiteY178" fmla="*/ 2720340 h 5295900"/>
              <a:gd name="connsiteX179" fmla="*/ 1826975 w 4905455"/>
              <a:gd name="connsiteY179" fmla="*/ 2651760 h 5295900"/>
              <a:gd name="connsiteX180" fmla="*/ 1819355 w 4905455"/>
              <a:gd name="connsiteY180" fmla="*/ 2628900 h 5295900"/>
              <a:gd name="connsiteX181" fmla="*/ 1857455 w 4905455"/>
              <a:gd name="connsiteY181" fmla="*/ 2491740 h 5295900"/>
              <a:gd name="connsiteX182" fmla="*/ 1887935 w 4905455"/>
              <a:gd name="connsiteY182" fmla="*/ 2392680 h 5295900"/>
              <a:gd name="connsiteX183" fmla="*/ 1903175 w 4905455"/>
              <a:gd name="connsiteY183" fmla="*/ 2369820 h 5295900"/>
              <a:gd name="connsiteX184" fmla="*/ 1918415 w 4905455"/>
              <a:gd name="connsiteY184" fmla="*/ 2339340 h 5295900"/>
              <a:gd name="connsiteX185" fmla="*/ 1986995 w 4905455"/>
              <a:gd name="connsiteY185" fmla="*/ 2247900 h 5295900"/>
              <a:gd name="connsiteX186" fmla="*/ 2017475 w 4905455"/>
              <a:gd name="connsiteY186" fmla="*/ 2225040 h 5295900"/>
              <a:gd name="connsiteX187" fmla="*/ 2047955 w 4905455"/>
              <a:gd name="connsiteY187" fmla="*/ 2194560 h 5295900"/>
              <a:gd name="connsiteX188" fmla="*/ 2101295 w 4905455"/>
              <a:gd name="connsiteY188" fmla="*/ 2171700 h 5295900"/>
              <a:gd name="connsiteX189" fmla="*/ 2238455 w 4905455"/>
              <a:gd name="connsiteY189" fmla="*/ 2125980 h 5295900"/>
              <a:gd name="connsiteX190" fmla="*/ 2520395 w 4905455"/>
              <a:gd name="connsiteY190" fmla="*/ 2087880 h 5295900"/>
              <a:gd name="connsiteX191" fmla="*/ 2627075 w 4905455"/>
              <a:gd name="connsiteY191" fmla="*/ 2080260 h 5295900"/>
              <a:gd name="connsiteX192" fmla="*/ 3015695 w 4905455"/>
              <a:gd name="connsiteY192" fmla="*/ 2072640 h 5295900"/>
              <a:gd name="connsiteX193" fmla="*/ 3229055 w 4905455"/>
              <a:gd name="connsiteY193" fmla="*/ 2019300 h 5295900"/>
              <a:gd name="connsiteX194" fmla="*/ 3282395 w 4905455"/>
              <a:gd name="connsiteY194" fmla="*/ 1965960 h 5295900"/>
              <a:gd name="connsiteX195" fmla="*/ 3343355 w 4905455"/>
              <a:gd name="connsiteY195" fmla="*/ 1935480 h 5295900"/>
              <a:gd name="connsiteX196" fmla="*/ 3366215 w 4905455"/>
              <a:gd name="connsiteY196" fmla="*/ 1927860 h 5295900"/>
              <a:gd name="connsiteX197" fmla="*/ 3404315 w 4905455"/>
              <a:gd name="connsiteY197" fmla="*/ 1905000 h 5295900"/>
              <a:gd name="connsiteX198" fmla="*/ 3465275 w 4905455"/>
              <a:gd name="connsiteY198" fmla="*/ 1836420 h 5295900"/>
              <a:gd name="connsiteX199" fmla="*/ 3518615 w 4905455"/>
              <a:gd name="connsiteY199" fmla="*/ 1767840 h 5295900"/>
              <a:gd name="connsiteX200" fmla="*/ 3556715 w 4905455"/>
              <a:gd name="connsiteY200" fmla="*/ 1722120 h 5295900"/>
              <a:gd name="connsiteX201" fmla="*/ 3594815 w 4905455"/>
              <a:gd name="connsiteY201" fmla="*/ 1668780 h 5295900"/>
              <a:gd name="connsiteX202" fmla="*/ 3632915 w 4905455"/>
              <a:gd name="connsiteY202" fmla="*/ 1623060 h 5295900"/>
              <a:gd name="connsiteX203" fmla="*/ 3678635 w 4905455"/>
              <a:gd name="connsiteY203" fmla="*/ 1577340 h 5295900"/>
              <a:gd name="connsiteX204" fmla="*/ 3747215 w 4905455"/>
              <a:gd name="connsiteY204" fmla="*/ 1470660 h 5295900"/>
              <a:gd name="connsiteX205" fmla="*/ 3823415 w 4905455"/>
              <a:gd name="connsiteY205" fmla="*/ 1363980 h 5295900"/>
              <a:gd name="connsiteX206" fmla="*/ 3891995 w 4905455"/>
              <a:gd name="connsiteY206" fmla="*/ 1188720 h 5295900"/>
              <a:gd name="connsiteX207" fmla="*/ 3968195 w 4905455"/>
              <a:gd name="connsiteY207" fmla="*/ 1021080 h 5295900"/>
              <a:gd name="connsiteX208" fmla="*/ 3983435 w 4905455"/>
              <a:gd name="connsiteY208" fmla="*/ 937260 h 5295900"/>
              <a:gd name="connsiteX209" fmla="*/ 4006295 w 4905455"/>
              <a:gd name="connsiteY209" fmla="*/ 868680 h 5295900"/>
              <a:gd name="connsiteX210" fmla="*/ 3991055 w 4905455"/>
              <a:gd name="connsiteY210" fmla="*/ 723900 h 5295900"/>
              <a:gd name="connsiteX211" fmla="*/ 3952955 w 4905455"/>
              <a:gd name="connsiteY211" fmla="*/ 693420 h 5295900"/>
              <a:gd name="connsiteX212" fmla="*/ 3876755 w 4905455"/>
              <a:gd name="connsiteY212" fmla="*/ 662940 h 5295900"/>
              <a:gd name="connsiteX213" fmla="*/ 3693875 w 4905455"/>
              <a:gd name="connsiteY213" fmla="*/ 685800 h 5295900"/>
              <a:gd name="connsiteX214" fmla="*/ 3632915 w 4905455"/>
              <a:gd name="connsiteY214" fmla="*/ 693420 h 5295900"/>
              <a:gd name="connsiteX215" fmla="*/ 3541475 w 4905455"/>
              <a:gd name="connsiteY215" fmla="*/ 708660 h 5295900"/>
              <a:gd name="connsiteX216" fmla="*/ 3495755 w 4905455"/>
              <a:gd name="connsiteY216" fmla="*/ 716280 h 5295900"/>
              <a:gd name="connsiteX217" fmla="*/ 3434795 w 4905455"/>
              <a:gd name="connsiteY217" fmla="*/ 739140 h 5295900"/>
              <a:gd name="connsiteX218" fmla="*/ 3282395 w 4905455"/>
              <a:gd name="connsiteY218" fmla="*/ 746760 h 5295900"/>
              <a:gd name="connsiteX219" fmla="*/ 3251915 w 4905455"/>
              <a:gd name="connsiteY219" fmla="*/ 754380 h 5295900"/>
              <a:gd name="connsiteX220" fmla="*/ 3213815 w 4905455"/>
              <a:gd name="connsiteY220" fmla="*/ 762000 h 5295900"/>
              <a:gd name="connsiteX221" fmla="*/ 3099515 w 4905455"/>
              <a:gd name="connsiteY221" fmla="*/ 754380 h 5295900"/>
              <a:gd name="connsiteX222" fmla="*/ 3038555 w 4905455"/>
              <a:gd name="connsiteY222" fmla="*/ 716280 h 5295900"/>
              <a:gd name="connsiteX223" fmla="*/ 3000455 w 4905455"/>
              <a:gd name="connsiteY223"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57455 w 4905455"/>
              <a:gd name="connsiteY177" fmla="*/ 2743200 h 5295900"/>
              <a:gd name="connsiteX178" fmla="*/ 1842215 w 4905455"/>
              <a:gd name="connsiteY178" fmla="*/ 2720340 h 5295900"/>
              <a:gd name="connsiteX179" fmla="*/ 1826975 w 4905455"/>
              <a:gd name="connsiteY179" fmla="*/ 2651760 h 5295900"/>
              <a:gd name="connsiteX180" fmla="*/ 1819355 w 4905455"/>
              <a:gd name="connsiteY180" fmla="*/ 2628900 h 5295900"/>
              <a:gd name="connsiteX181" fmla="*/ 1857455 w 4905455"/>
              <a:gd name="connsiteY181" fmla="*/ 2491740 h 5295900"/>
              <a:gd name="connsiteX182" fmla="*/ 1887935 w 4905455"/>
              <a:gd name="connsiteY182" fmla="*/ 2392680 h 5295900"/>
              <a:gd name="connsiteX183" fmla="*/ 1903175 w 4905455"/>
              <a:gd name="connsiteY183" fmla="*/ 2369820 h 5295900"/>
              <a:gd name="connsiteX184" fmla="*/ 1918415 w 4905455"/>
              <a:gd name="connsiteY184" fmla="*/ 2339340 h 5295900"/>
              <a:gd name="connsiteX185" fmla="*/ 1986995 w 4905455"/>
              <a:gd name="connsiteY185" fmla="*/ 2247900 h 5295900"/>
              <a:gd name="connsiteX186" fmla="*/ 2047955 w 4905455"/>
              <a:gd name="connsiteY186" fmla="*/ 2194560 h 5295900"/>
              <a:gd name="connsiteX187" fmla="*/ 2101295 w 4905455"/>
              <a:gd name="connsiteY187" fmla="*/ 2171700 h 5295900"/>
              <a:gd name="connsiteX188" fmla="*/ 2238455 w 4905455"/>
              <a:gd name="connsiteY188" fmla="*/ 2125980 h 5295900"/>
              <a:gd name="connsiteX189" fmla="*/ 2520395 w 4905455"/>
              <a:gd name="connsiteY189" fmla="*/ 2087880 h 5295900"/>
              <a:gd name="connsiteX190" fmla="*/ 2627075 w 4905455"/>
              <a:gd name="connsiteY190" fmla="*/ 2080260 h 5295900"/>
              <a:gd name="connsiteX191" fmla="*/ 3015695 w 4905455"/>
              <a:gd name="connsiteY191" fmla="*/ 2072640 h 5295900"/>
              <a:gd name="connsiteX192" fmla="*/ 3229055 w 4905455"/>
              <a:gd name="connsiteY192" fmla="*/ 2019300 h 5295900"/>
              <a:gd name="connsiteX193" fmla="*/ 3282395 w 4905455"/>
              <a:gd name="connsiteY193" fmla="*/ 1965960 h 5295900"/>
              <a:gd name="connsiteX194" fmla="*/ 3343355 w 4905455"/>
              <a:gd name="connsiteY194" fmla="*/ 1935480 h 5295900"/>
              <a:gd name="connsiteX195" fmla="*/ 3366215 w 4905455"/>
              <a:gd name="connsiteY195" fmla="*/ 1927860 h 5295900"/>
              <a:gd name="connsiteX196" fmla="*/ 3404315 w 4905455"/>
              <a:gd name="connsiteY196" fmla="*/ 1905000 h 5295900"/>
              <a:gd name="connsiteX197" fmla="*/ 3465275 w 4905455"/>
              <a:gd name="connsiteY197" fmla="*/ 1836420 h 5295900"/>
              <a:gd name="connsiteX198" fmla="*/ 3518615 w 4905455"/>
              <a:gd name="connsiteY198" fmla="*/ 1767840 h 5295900"/>
              <a:gd name="connsiteX199" fmla="*/ 3556715 w 4905455"/>
              <a:gd name="connsiteY199" fmla="*/ 1722120 h 5295900"/>
              <a:gd name="connsiteX200" fmla="*/ 3594815 w 4905455"/>
              <a:gd name="connsiteY200" fmla="*/ 1668780 h 5295900"/>
              <a:gd name="connsiteX201" fmla="*/ 3632915 w 4905455"/>
              <a:gd name="connsiteY201" fmla="*/ 1623060 h 5295900"/>
              <a:gd name="connsiteX202" fmla="*/ 3678635 w 4905455"/>
              <a:gd name="connsiteY202" fmla="*/ 1577340 h 5295900"/>
              <a:gd name="connsiteX203" fmla="*/ 3747215 w 4905455"/>
              <a:gd name="connsiteY203" fmla="*/ 1470660 h 5295900"/>
              <a:gd name="connsiteX204" fmla="*/ 3823415 w 4905455"/>
              <a:gd name="connsiteY204" fmla="*/ 1363980 h 5295900"/>
              <a:gd name="connsiteX205" fmla="*/ 3891995 w 4905455"/>
              <a:gd name="connsiteY205" fmla="*/ 1188720 h 5295900"/>
              <a:gd name="connsiteX206" fmla="*/ 3968195 w 4905455"/>
              <a:gd name="connsiteY206" fmla="*/ 1021080 h 5295900"/>
              <a:gd name="connsiteX207" fmla="*/ 3983435 w 4905455"/>
              <a:gd name="connsiteY207" fmla="*/ 937260 h 5295900"/>
              <a:gd name="connsiteX208" fmla="*/ 4006295 w 4905455"/>
              <a:gd name="connsiteY208" fmla="*/ 868680 h 5295900"/>
              <a:gd name="connsiteX209" fmla="*/ 3991055 w 4905455"/>
              <a:gd name="connsiteY209" fmla="*/ 723900 h 5295900"/>
              <a:gd name="connsiteX210" fmla="*/ 3952955 w 4905455"/>
              <a:gd name="connsiteY210" fmla="*/ 693420 h 5295900"/>
              <a:gd name="connsiteX211" fmla="*/ 3876755 w 4905455"/>
              <a:gd name="connsiteY211" fmla="*/ 662940 h 5295900"/>
              <a:gd name="connsiteX212" fmla="*/ 3693875 w 4905455"/>
              <a:gd name="connsiteY212" fmla="*/ 685800 h 5295900"/>
              <a:gd name="connsiteX213" fmla="*/ 3632915 w 4905455"/>
              <a:gd name="connsiteY213" fmla="*/ 693420 h 5295900"/>
              <a:gd name="connsiteX214" fmla="*/ 3541475 w 4905455"/>
              <a:gd name="connsiteY214" fmla="*/ 708660 h 5295900"/>
              <a:gd name="connsiteX215" fmla="*/ 3495755 w 4905455"/>
              <a:gd name="connsiteY215" fmla="*/ 716280 h 5295900"/>
              <a:gd name="connsiteX216" fmla="*/ 3434795 w 4905455"/>
              <a:gd name="connsiteY216" fmla="*/ 739140 h 5295900"/>
              <a:gd name="connsiteX217" fmla="*/ 3282395 w 4905455"/>
              <a:gd name="connsiteY217" fmla="*/ 746760 h 5295900"/>
              <a:gd name="connsiteX218" fmla="*/ 3251915 w 4905455"/>
              <a:gd name="connsiteY218" fmla="*/ 754380 h 5295900"/>
              <a:gd name="connsiteX219" fmla="*/ 3213815 w 4905455"/>
              <a:gd name="connsiteY219" fmla="*/ 762000 h 5295900"/>
              <a:gd name="connsiteX220" fmla="*/ 3099515 w 4905455"/>
              <a:gd name="connsiteY220" fmla="*/ 754380 h 5295900"/>
              <a:gd name="connsiteX221" fmla="*/ 3038555 w 4905455"/>
              <a:gd name="connsiteY221" fmla="*/ 716280 h 5295900"/>
              <a:gd name="connsiteX222" fmla="*/ 3000455 w 4905455"/>
              <a:gd name="connsiteY222"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57455 w 4905455"/>
              <a:gd name="connsiteY177" fmla="*/ 2743200 h 5295900"/>
              <a:gd name="connsiteX178" fmla="*/ 1842215 w 4905455"/>
              <a:gd name="connsiteY178" fmla="*/ 2720340 h 5295900"/>
              <a:gd name="connsiteX179" fmla="*/ 1826975 w 4905455"/>
              <a:gd name="connsiteY179" fmla="*/ 2651760 h 5295900"/>
              <a:gd name="connsiteX180" fmla="*/ 1819355 w 4905455"/>
              <a:gd name="connsiteY180" fmla="*/ 2628900 h 5295900"/>
              <a:gd name="connsiteX181" fmla="*/ 1857455 w 4905455"/>
              <a:gd name="connsiteY181" fmla="*/ 2491740 h 5295900"/>
              <a:gd name="connsiteX182" fmla="*/ 1887935 w 4905455"/>
              <a:gd name="connsiteY182" fmla="*/ 2392680 h 5295900"/>
              <a:gd name="connsiteX183" fmla="*/ 1918415 w 4905455"/>
              <a:gd name="connsiteY183" fmla="*/ 2339340 h 5295900"/>
              <a:gd name="connsiteX184" fmla="*/ 1986995 w 4905455"/>
              <a:gd name="connsiteY184" fmla="*/ 2247900 h 5295900"/>
              <a:gd name="connsiteX185" fmla="*/ 2047955 w 4905455"/>
              <a:gd name="connsiteY185" fmla="*/ 2194560 h 5295900"/>
              <a:gd name="connsiteX186" fmla="*/ 2101295 w 4905455"/>
              <a:gd name="connsiteY186" fmla="*/ 2171700 h 5295900"/>
              <a:gd name="connsiteX187" fmla="*/ 2238455 w 4905455"/>
              <a:gd name="connsiteY187" fmla="*/ 2125980 h 5295900"/>
              <a:gd name="connsiteX188" fmla="*/ 2520395 w 4905455"/>
              <a:gd name="connsiteY188" fmla="*/ 2087880 h 5295900"/>
              <a:gd name="connsiteX189" fmla="*/ 2627075 w 4905455"/>
              <a:gd name="connsiteY189" fmla="*/ 2080260 h 5295900"/>
              <a:gd name="connsiteX190" fmla="*/ 3015695 w 4905455"/>
              <a:gd name="connsiteY190" fmla="*/ 2072640 h 5295900"/>
              <a:gd name="connsiteX191" fmla="*/ 3229055 w 4905455"/>
              <a:gd name="connsiteY191" fmla="*/ 2019300 h 5295900"/>
              <a:gd name="connsiteX192" fmla="*/ 3282395 w 4905455"/>
              <a:gd name="connsiteY192" fmla="*/ 1965960 h 5295900"/>
              <a:gd name="connsiteX193" fmla="*/ 3343355 w 4905455"/>
              <a:gd name="connsiteY193" fmla="*/ 1935480 h 5295900"/>
              <a:gd name="connsiteX194" fmla="*/ 3366215 w 4905455"/>
              <a:gd name="connsiteY194" fmla="*/ 1927860 h 5295900"/>
              <a:gd name="connsiteX195" fmla="*/ 3404315 w 4905455"/>
              <a:gd name="connsiteY195" fmla="*/ 1905000 h 5295900"/>
              <a:gd name="connsiteX196" fmla="*/ 3465275 w 4905455"/>
              <a:gd name="connsiteY196" fmla="*/ 1836420 h 5295900"/>
              <a:gd name="connsiteX197" fmla="*/ 3518615 w 4905455"/>
              <a:gd name="connsiteY197" fmla="*/ 1767840 h 5295900"/>
              <a:gd name="connsiteX198" fmla="*/ 3556715 w 4905455"/>
              <a:gd name="connsiteY198" fmla="*/ 1722120 h 5295900"/>
              <a:gd name="connsiteX199" fmla="*/ 3594815 w 4905455"/>
              <a:gd name="connsiteY199" fmla="*/ 1668780 h 5295900"/>
              <a:gd name="connsiteX200" fmla="*/ 3632915 w 4905455"/>
              <a:gd name="connsiteY200" fmla="*/ 1623060 h 5295900"/>
              <a:gd name="connsiteX201" fmla="*/ 3678635 w 4905455"/>
              <a:gd name="connsiteY201" fmla="*/ 1577340 h 5295900"/>
              <a:gd name="connsiteX202" fmla="*/ 3747215 w 4905455"/>
              <a:gd name="connsiteY202" fmla="*/ 1470660 h 5295900"/>
              <a:gd name="connsiteX203" fmla="*/ 3823415 w 4905455"/>
              <a:gd name="connsiteY203" fmla="*/ 1363980 h 5295900"/>
              <a:gd name="connsiteX204" fmla="*/ 3891995 w 4905455"/>
              <a:gd name="connsiteY204" fmla="*/ 1188720 h 5295900"/>
              <a:gd name="connsiteX205" fmla="*/ 3968195 w 4905455"/>
              <a:gd name="connsiteY205" fmla="*/ 1021080 h 5295900"/>
              <a:gd name="connsiteX206" fmla="*/ 3983435 w 4905455"/>
              <a:gd name="connsiteY206" fmla="*/ 937260 h 5295900"/>
              <a:gd name="connsiteX207" fmla="*/ 4006295 w 4905455"/>
              <a:gd name="connsiteY207" fmla="*/ 868680 h 5295900"/>
              <a:gd name="connsiteX208" fmla="*/ 3991055 w 4905455"/>
              <a:gd name="connsiteY208" fmla="*/ 723900 h 5295900"/>
              <a:gd name="connsiteX209" fmla="*/ 3952955 w 4905455"/>
              <a:gd name="connsiteY209" fmla="*/ 693420 h 5295900"/>
              <a:gd name="connsiteX210" fmla="*/ 3876755 w 4905455"/>
              <a:gd name="connsiteY210" fmla="*/ 662940 h 5295900"/>
              <a:gd name="connsiteX211" fmla="*/ 3693875 w 4905455"/>
              <a:gd name="connsiteY211" fmla="*/ 685800 h 5295900"/>
              <a:gd name="connsiteX212" fmla="*/ 3632915 w 4905455"/>
              <a:gd name="connsiteY212" fmla="*/ 693420 h 5295900"/>
              <a:gd name="connsiteX213" fmla="*/ 3541475 w 4905455"/>
              <a:gd name="connsiteY213" fmla="*/ 708660 h 5295900"/>
              <a:gd name="connsiteX214" fmla="*/ 3495755 w 4905455"/>
              <a:gd name="connsiteY214" fmla="*/ 716280 h 5295900"/>
              <a:gd name="connsiteX215" fmla="*/ 3434795 w 4905455"/>
              <a:gd name="connsiteY215" fmla="*/ 739140 h 5295900"/>
              <a:gd name="connsiteX216" fmla="*/ 3282395 w 4905455"/>
              <a:gd name="connsiteY216" fmla="*/ 746760 h 5295900"/>
              <a:gd name="connsiteX217" fmla="*/ 3251915 w 4905455"/>
              <a:gd name="connsiteY217" fmla="*/ 754380 h 5295900"/>
              <a:gd name="connsiteX218" fmla="*/ 3213815 w 4905455"/>
              <a:gd name="connsiteY218" fmla="*/ 762000 h 5295900"/>
              <a:gd name="connsiteX219" fmla="*/ 3099515 w 4905455"/>
              <a:gd name="connsiteY219" fmla="*/ 754380 h 5295900"/>
              <a:gd name="connsiteX220" fmla="*/ 3038555 w 4905455"/>
              <a:gd name="connsiteY220" fmla="*/ 716280 h 5295900"/>
              <a:gd name="connsiteX221" fmla="*/ 3000455 w 4905455"/>
              <a:gd name="connsiteY22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57455 w 4905455"/>
              <a:gd name="connsiteY177" fmla="*/ 2743200 h 5295900"/>
              <a:gd name="connsiteX178" fmla="*/ 1842215 w 4905455"/>
              <a:gd name="connsiteY178" fmla="*/ 2720340 h 5295900"/>
              <a:gd name="connsiteX179" fmla="*/ 1826975 w 4905455"/>
              <a:gd name="connsiteY179" fmla="*/ 2651760 h 5295900"/>
              <a:gd name="connsiteX180" fmla="*/ 1857455 w 4905455"/>
              <a:gd name="connsiteY180" fmla="*/ 2491740 h 5295900"/>
              <a:gd name="connsiteX181" fmla="*/ 1887935 w 4905455"/>
              <a:gd name="connsiteY181" fmla="*/ 2392680 h 5295900"/>
              <a:gd name="connsiteX182" fmla="*/ 1918415 w 4905455"/>
              <a:gd name="connsiteY182" fmla="*/ 2339340 h 5295900"/>
              <a:gd name="connsiteX183" fmla="*/ 1986995 w 4905455"/>
              <a:gd name="connsiteY183" fmla="*/ 2247900 h 5295900"/>
              <a:gd name="connsiteX184" fmla="*/ 2047955 w 4905455"/>
              <a:gd name="connsiteY184" fmla="*/ 2194560 h 5295900"/>
              <a:gd name="connsiteX185" fmla="*/ 2101295 w 4905455"/>
              <a:gd name="connsiteY185" fmla="*/ 2171700 h 5295900"/>
              <a:gd name="connsiteX186" fmla="*/ 2238455 w 4905455"/>
              <a:gd name="connsiteY186" fmla="*/ 2125980 h 5295900"/>
              <a:gd name="connsiteX187" fmla="*/ 2520395 w 4905455"/>
              <a:gd name="connsiteY187" fmla="*/ 2087880 h 5295900"/>
              <a:gd name="connsiteX188" fmla="*/ 2627075 w 4905455"/>
              <a:gd name="connsiteY188" fmla="*/ 2080260 h 5295900"/>
              <a:gd name="connsiteX189" fmla="*/ 3015695 w 4905455"/>
              <a:gd name="connsiteY189" fmla="*/ 2072640 h 5295900"/>
              <a:gd name="connsiteX190" fmla="*/ 3229055 w 4905455"/>
              <a:gd name="connsiteY190" fmla="*/ 2019300 h 5295900"/>
              <a:gd name="connsiteX191" fmla="*/ 3282395 w 4905455"/>
              <a:gd name="connsiteY191" fmla="*/ 1965960 h 5295900"/>
              <a:gd name="connsiteX192" fmla="*/ 3343355 w 4905455"/>
              <a:gd name="connsiteY192" fmla="*/ 1935480 h 5295900"/>
              <a:gd name="connsiteX193" fmla="*/ 3366215 w 4905455"/>
              <a:gd name="connsiteY193" fmla="*/ 1927860 h 5295900"/>
              <a:gd name="connsiteX194" fmla="*/ 3404315 w 4905455"/>
              <a:gd name="connsiteY194" fmla="*/ 1905000 h 5295900"/>
              <a:gd name="connsiteX195" fmla="*/ 3465275 w 4905455"/>
              <a:gd name="connsiteY195" fmla="*/ 1836420 h 5295900"/>
              <a:gd name="connsiteX196" fmla="*/ 3518615 w 4905455"/>
              <a:gd name="connsiteY196" fmla="*/ 1767840 h 5295900"/>
              <a:gd name="connsiteX197" fmla="*/ 3556715 w 4905455"/>
              <a:gd name="connsiteY197" fmla="*/ 1722120 h 5295900"/>
              <a:gd name="connsiteX198" fmla="*/ 3594815 w 4905455"/>
              <a:gd name="connsiteY198" fmla="*/ 1668780 h 5295900"/>
              <a:gd name="connsiteX199" fmla="*/ 3632915 w 4905455"/>
              <a:gd name="connsiteY199" fmla="*/ 1623060 h 5295900"/>
              <a:gd name="connsiteX200" fmla="*/ 3678635 w 4905455"/>
              <a:gd name="connsiteY200" fmla="*/ 1577340 h 5295900"/>
              <a:gd name="connsiteX201" fmla="*/ 3747215 w 4905455"/>
              <a:gd name="connsiteY201" fmla="*/ 1470660 h 5295900"/>
              <a:gd name="connsiteX202" fmla="*/ 3823415 w 4905455"/>
              <a:gd name="connsiteY202" fmla="*/ 1363980 h 5295900"/>
              <a:gd name="connsiteX203" fmla="*/ 3891995 w 4905455"/>
              <a:gd name="connsiteY203" fmla="*/ 1188720 h 5295900"/>
              <a:gd name="connsiteX204" fmla="*/ 3968195 w 4905455"/>
              <a:gd name="connsiteY204" fmla="*/ 1021080 h 5295900"/>
              <a:gd name="connsiteX205" fmla="*/ 3983435 w 4905455"/>
              <a:gd name="connsiteY205" fmla="*/ 937260 h 5295900"/>
              <a:gd name="connsiteX206" fmla="*/ 4006295 w 4905455"/>
              <a:gd name="connsiteY206" fmla="*/ 868680 h 5295900"/>
              <a:gd name="connsiteX207" fmla="*/ 3991055 w 4905455"/>
              <a:gd name="connsiteY207" fmla="*/ 723900 h 5295900"/>
              <a:gd name="connsiteX208" fmla="*/ 3952955 w 4905455"/>
              <a:gd name="connsiteY208" fmla="*/ 693420 h 5295900"/>
              <a:gd name="connsiteX209" fmla="*/ 3876755 w 4905455"/>
              <a:gd name="connsiteY209" fmla="*/ 662940 h 5295900"/>
              <a:gd name="connsiteX210" fmla="*/ 3693875 w 4905455"/>
              <a:gd name="connsiteY210" fmla="*/ 685800 h 5295900"/>
              <a:gd name="connsiteX211" fmla="*/ 3632915 w 4905455"/>
              <a:gd name="connsiteY211" fmla="*/ 693420 h 5295900"/>
              <a:gd name="connsiteX212" fmla="*/ 3541475 w 4905455"/>
              <a:gd name="connsiteY212" fmla="*/ 708660 h 5295900"/>
              <a:gd name="connsiteX213" fmla="*/ 3495755 w 4905455"/>
              <a:gd name="connsiteY213" fmla="*/ 716280 h 5295900"/>
              <a:gd name="connsiteX214" fmla="*/ 3434795 w 4905455"/>
              <a:gd name="connsiteY214" fmla="*/ 739140 h 5295900"/>
              <a:gd name="connsiteX215" fmla="*/ 3282395 w 4905455"/>
              <a:gd name="connsiteY215" fmla="*/ 746760 h 5295900"/>
              <a:gd name="connsiteX216" fmla="*/ 3251915 w 4905455"/>
              <a:gd name="connsiteY216" fmla="*/ 754380 h 5295900"/>
              <a:gd name="connsiteX217" fmla="*/ 3213815 w 4905455"/>
              <a:gd name="connsiteY217" fmla="*/ 762000 h 5295900"/>
              <a:gd name="connsiteX218" fmla="*/ 3099515 w 4905455"/>
              <a:gd name="connsiteY218" fmla="*/ 754380 h 5295900"/>
              <a:gd name="connsiteX219" fmla="*/ 3038555 w 4905455"/>
              <a:gd name="connsiteY219" fmla="*/ 716280 h 5295900"/>
              <a:gd name="connsiteX220" fmla="*/ 3000455 w 4905455"/>
              <a:gd name="connsiteY22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57455 w 4905455"/>
              <a:gd name="connsiteY177" fmla="*/ 2743200 h 5295900"/>
              <a:gd name="connsiteX178" fmla="*/ 1826975 w 4905455"/>
              <a:gd name="connsiteY178" fmla="*/ 2651760 h 5295900"/>
              <a:gd name="connsiteX179" fmla="*/ 1857455 w 4905455"/>
              <a:gd name="connsiteY179" fmla="*/ 2491740 h 5295900"/>
              <a:gd name="connsiteX180" fmla="*/ 1887935 w 4905455"/>
              <a:gd name="connsiteY180" fmla="*/ 2392680 h 5295900"/>
              <a:gd name="connsiteX181" fmla="*/ 1918415 w 4905455"/>
              <a:gd name="connsiteY181" fmla="*/ 2339340 h 5295900"/>
              <a:gd name="connsiteX182" fmla="*/ 1986995 w 4905455"/>
              <a:gd name="connsiteY182" fmla="*/ 2247900 h 5295900"/>
              <a:gd name="connsiteX183" fmla="*/ 2047955 w 4905455"/>
              <a:gd name="connsiteY183" fmla="*/ 2194560 h 5295900"/>
              <a:gd name="connsiteX184" fmla="*/ 2101295 w 4905455"/>
              <a:gd name="connsiteY184" fmla="*/ 2171700 h 5295900"/>
              <a:gd name="connsiteX185" fmla="*/ 2238455 w 4905455"/>
              <a:gd name="connsiteY185" fmla="*/ 2125980 h 5295900"/>
              <a:gd name="connsiteX186" fmla="*/ 2520395 w 4905455"/>
              <a:gd name="connsiteY186" fmla="*/ 2087880 h 5295900"/>
              <a:gd name="connsiteX187" fmla="*/ 2627075 w 4905455"/>
              <a:gd name="connsiteY187" fmla="*/ 2080260 h 5295900"/>
              <a:gd name="connsiteX188" fmla="*/ 3015695 w 4905455"/>
              <a:gd name="connsiteY188" fmla="*/ 2072640 h 5295900"/>
              <a:gd name="connsiteX189" fmla="*/ 3229055 w 4905455"/>
              <a:gd name="connsiteY189" fmla="*/ 2019300 h 5295900"/>
              <a:gd name="connsiteX190" fmla="*/ 3282395 w 4905455"/>
              <a:gd name="connsiteY190" fmla="*/ 1965960 h 5295900"/>
              <a:gd name="connsiteX191" fmla="*/ 3343355 w 4905455"/>
              <a:gd name="connsiteY191" fmla="*/ 1935480 h 5295900"/>
              <a:gd name="connsiteX192" fmla="*/ 3366215 w 4905455"/>
              <a:gd name="connsiteY192" fmla="*/ 1927860 h 5295900"/>
              <a:gd name="connsiteX193" fmla="*/ 3404315 w 4905455"/>
              <a:gd name="connsiteY193" fmla="*/ 1905000 h 5295900"/>
              <a:gd name="connsiteX194" fmla="*/ 3465275 w 4905455"/>
              <a:gd name="connsiteY194" fmla="*/ 1836420 h 5295900"/>
              <a:gd name="connsiteX195" fmla="*/ 3518615 w 4905455"/>
              <a:gd name="connsiteY195" fmla="*/ 1767840 h 5295900"/>
              <a:gd name="connsiteX196" fmla="*/ 3556715 w 4905455"/>
              <a:gd name="connsiteY196" fmla="*/ 1722120 h 5295900"/>
              <a:gd name="connsiteX197" fmla="*/ 3594815 w 4905455"/>
              <a:gd name="connsiteY197" fmla="*/ 1668780 h 5295900"/>
              <a:gd name="connsiteX198" fmla="*/ 3632915 w 4905455"/>
              <a:gd name="connsiteY198" fmla="*/ 1623060 h 5295900"/>
              <a:gd name="connsiteX199" fmla="*/ 3678635 w 4905455"/>
              <a:gd name="connsiteY199" fmla="*/ 1577340 h 5295900"/>
              <a:gd name="connsiteX200" fmla="*/ 3747215 w 4905455"/>
              <a:gd name="connsiteY200" fmla="*/ 1470660 h 5295900"/>
              <a:gd name="connsiteX201" fmla="*/ 3823415 w 4905455"/>
              <a:gd name="connsiteY201" fmla="*/ 1363980 h 5295900"/>
              <a:gd name="connsiteX202" fmla="*/ 3891995 w 4905455"/>
              <a:gd name="connsiteY202" fmla="*/ 1188720 h 5295900"/>
              <a:gd name="connsiteX203" fmla="*/ 3968195 w 4905455"/>
              <a:gd name="connsiteY203" fmla="*/ 1021080 h 5295900"/>
              <a:gd name="connsiteX204" fmla="*/ 3983435 w 4905455"/>
              <a:gd name="connsiteY204" fmla="*/ 937260 h 5295900"/>
              <a:gd name="connsiteX205" fmla="*/ 4006295 w 4905455"/>
              <a:gd name="connsiteY205" fmla="*/ 868680 h 5295900"/>
              <a:gd name="connsiteX206" fmla="*/ 3991055 w 4905455"/>
              <a:gd name="connsiteY206" fmla="*/ 723900 h 5295900"/>
              <a:gd name="connsiteX207" fmla="*/ 3952955 w 4905455"/>
              <a:gd name="connsiteY207" fmla="*/ 693420 h 5295900"/>
              <a:gd name="connsiteX208" fmla="*/ 3876755 w 4905455"/>
              <a:gd name="connsiteY208" fmla="*/ 662940 h 5295900"/>
              <a:gd name="connsiteX209" fmla="*/ 3693875 w 4905455"/>
              <a:gd name="connsiteY209" fmla="*/ 685800 h 5295900"/>
              <a:gd name="connsiteX210" fmla="*/ 3632915 w 4905455"/>
              <a:gd name="connsiteY210" fmla="*/ 693420 h 5295900"/>
              <a:gd name="connsiteX211" fmla="*/ 3541475 w 4905455"/>
              <a:gd name="connsiteY211" fmla="*/ 708660 h 5295900"/>
              <a:gd name="connsiteX212" fmla="*/ 3495755 w 4905455"/>
              <a:gd name="connsiteY212" fmla="*/ 716280 h 5295900"/>
              <a:gd name="connsiteX213" fmla="*/ 3434795 w 4905455"/>
              <a:gd name="connsiteY213" fmla="*/ 739140 h 5295900"/>
              <a:gd name="connsiteX214" fmla="*/ 3282395 w 4905455"/>
              <a:gd name="connsiteY214" fmla="*/ 746760 h 5295900"/>
              <a:gd name="connsiteX215" fmla="*/ 3251915 w 4905455"/>
              <a:gd name="connsiteY215" fmla="*/ 754380 h 5295900"/>
              <a:gd name="connsiteX216" fmla="*/ 3213815 w 4905455"/>
              <a:gd name="connsiteY216" fmla="*/ 762000 h 5295900"/>
              <a:gd name="connsiteX217" fmla="*/ 3099515 w 4905455"/>
              <a:gd name="connsiteY217" fmla="*/ 754380 h 5295900"/>
              <a:gd name="connsiteX218" fmla="*/ 3038555 w 4905455"/>
              <a:gd name="connsiteY218" fmla="*/ 716280 h 5295900"/>
              <a:gd name="connsiteX219" fmla="*/ 3000455 w 4905455"/>
              <a:gd name="connsiteY219"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87935 w 4905455"/>
              <a:gd name="connsiteY175" fmla="*/ 2827020 h 5295900"/>
              <a:gd name="connsiteX176" fmla="*/ 1865075 w 4905455"/>
              <a:gd name="connsiteY176" fmla="*/ 2766060 h 5295900"/>
              <a:gd name="connsiteX177" fmla="*/ 1826975 w 4905455"/>
              <a:gd name="connsiteY177" fmla="*/ 2651760 h 5295900"/>
              <a:gd name="connsiteX178" fmla="*/ 1857455 w 4905455"/>
              <a:gd name="connsiteY178" fmla="*/ 2491740 h 5295900"/>
              <a:gd name="connsiteX179" fmla="*/ 1887935 w 4905455"/>
              <a:gd name="connsiteY179" fmla="*/ 2392680 h 5295900"/>
              <a:gd name="connsiteX180" fmla="*/ 1918415 w 4905455"/>
              <a:gd name="connsiteY180" fmla="*/ 2339340 h 5295900"/>
              <a:gd name="connsiteX181" fmla="*/ 1986995 w 4905455"/>
              <a:gd name="connsiteY181" fmla="*/ 2247900 h 5295900"/>
              <a:gd name="connsiteX182" fmla="*/ 2047955 w 4905455"/>
              <a:gd name="connsiteY182" fmla="*/ 2194560 h 5295900"/>
              <a:gd name="connsiteX183" fmla="*/ 2101295 w 4905455"/>
              <a:gd name="connsiteY183" fmla="*/ 2171700 h 5295900"/>
              <a:gd name="connsiteX184" fmla="*/ 2238455 w 4905455"/>
              <a:gd name="connsiteY184" fmla="*/ 2125980 h 5295900"/>
              <a:gd name="connsiteX185" fmla="*/ 2520395 w 4905455"/>
              <a:gd name="connsiteY185" fmla="*/ 2087880 h 5295900"/>
              <a:gd name="connsiteX186" fmla="*/ 2627075 w 4905455"/>
              <a:gd name="connsiteY186" fmla="*/ 2080260 h 5295900"/>
              <a:gd name="connsiteX187" fmla="*/ 3015695 w 4905455"/>
              <a:gd name="connsiteY187" fmla="*/ 2072640 h 5295900"/>
              <a:gd name="connsiteX188" fmla="*/ 3229055 w 4905455"/>
              <a:gd name="connsiteY188" fmla="*/ 2019300 h 5295900"/>
              <a:gd name="connsiteX189" fmla="*/ 3282395 w 4905455"/>
              <a:gd name="connsiteY189" fmla="*/ 1965960 h 5295900"/>
              <a:gd name="connsiteX190" fmla="*/ 3343355 w 4905455"/>
              <a:gd name="connsiteY190" fmla="*/ 1935480 h 5295900"/>
              <a:gd name="connsiteX191" fmla="*/ 3366215 w 4905455"/>
              <a:gd name="connsiteY191" fmla="*/ 1927860 h 5295900"/>
              <a:gd name="connsiteX192" fmla="*/ 3404315 w 4905455"/>
              <a:gd name="connsiteY192" fmla="*/ 1905000 h 5295900"/>
              <a:gd name="connsiteX193" fmla="*/ 3465275 w 4905455"/>
              <a:gd name="connsiteY193" fmla="*/ 1836420 h 5295900"/>
              <a:gd name="connsiteX194" fmla="*/ 3518615 w 4905455"/>
              <a:gd name="connsiteY194" fmla="*/ 1767840 h 5295900"/>
              <a:gd name="connsiteX195" fmla="*/ 3556715 w 4905455"/>
              <a:gd name="connsiteY195" fmla="*/ 1722120 h 5295900"/>
              <a:gd name="connsiteX196" fmla="*/ 3594815 w 4905455"/>
              <a:gd name="connsiteY196" fmla="*/ 1668780 h 5295900"/>
              <a:gd name="connsiteX197" fmla="*/ 3632915 w 4905455"/>
              <a:gd name="connsiteY197" fmla="*/ 1623060 h 5295900"/>
              <a:gd name="connsiteX198" fmla="*/ 3678635 w 4905455"/>
              <a:gd name="connsiteY198" fmla="*/ 1577340 h 5295900"/>
              <a:gd name="connsiteX199" fmla="*/ 3747215 w 4905455"/>
              <a:gd name="connsiteY199" fmla="*/ 1470660 h 5295900"/>
              <a:gd name="connsiteX200" fmla="*/ 3823415 w 4905455"/>
              <a:gd name="connsiteY200" fmla="*/ 1363980 h 5295900"/>
              <a:gd name="connsiteX201" fmla="*/ 3891995 w 4905455"/>
              <a:gd name="connsiteY201" fmla="*/ 1188720 h 5295900"/>
              <a:gd name="connsiteX202" fmla="*/ 3968195 w 4905455"/>
              <a:gd name="connsiteY202" fmla="*/ 1021080 h 5295900"/>
              <a:gd name="connsiteX203" fmla="*/ 3983435 w 4905455"/>
              <a:gd name="connsiteY203" fmla="*/ 937260 h 5295900"/>
              <a:gd name="connsiteX204" fmla="*/ 4006295 w 4905455"/>
              <a:gd name="connsiteY204" fmla="*/ 868680 h 5295900"/>
              <a:gd name="connsiteX205" fmla="*/ 3991055 w 4905455"/>
              <a:gd name="connsiteY205" fmla="*/ 723900 h 5295900"/>
              <a:gd name="connsiteX206" fmla="*/ 3952955 w 4905455"/>
              <a:gd name="connsiteY206" fmla="*/ 693420 h 5295900"/>
              <a:gd name="connsiteX207" fmla="*/ 3876755 w 4905455"/>
              <a:gd name="connsiteY207" fmla="*/ 662940 h 5295900"/>
              <a:gd name="connsiteX208" fmla="*/ 3693875 w 4905455"/>
              <a:gd name="connsiteY208" fmla="*/ 685800 h 5295900"/>
              <a:gd name="connsiteX209" fmla="*/ 3632915 w 4905455"/>
              <a:gd name="connsiteY209" fmla="*/ 693420 h 5295900"/>
              <a:gd name="connsiteX210" fmla="*/ 3541475 w 4905455"/>
              <a:gd name="connsiteY210" fmla="*/ 708660 h 5295900"/>
              <a:gd name="connsiteX211" fmla="*/ 3495755 w 4905455"/>
              <a:gd name="connsiteY211" fmla="*/ 716280 h 5295900"/>
              <a:gd name="connsiteX212" fmla="*/ 3434795 w 4905455"/>
              <a:gd name="connsiteY212" fmla="*/ 739140 h 5295900"/>
              <a:gd name="connsiteX213" fmla="*/ 3282395 w 4905455"/>
              <a:gd name="connsiteY213" fmla="*/ 746760 h 5295900"/>
              <a:gd name="connsiteX214" fmla="*/ 3251915 w 4905455"/>
              <a:gd name="connsiteY214" fmla="*/ 754380 h 5295900"/>
              <a:gd name="connsiteX215" fmla="*/ 3213815 w 4905455"/>
              <a:gd name="connsiteY215" fmla="*/ 762000 h 5295900"/>
              <a:gd name="connsiteX216" fmla="*/ 3099515 w 4905455"/>
              <a:gd name="connsiteY216" fmla="*/ 754380 h 5295900"/>
              <a:gd name="connsiteX217" fmla="*/ 3038555 w 4905455"/>
              <a:gd name="connsiteY217" fmla="*/ 716280 h 5295900"/>
              <a:gd name="connsiteX218" fmla="*/ 3000455 w 4905455"/>
              <a:gd name="connsiteY218"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64135 w 4905455"/>
              <a:gd name="connsiteY172" fmla="*/ 3002280 h 5295900"/>
              <a:gd name="connsiteX173" fmla="*/ 1918415 w 4905455"/>
              <a:gd name="connsiteY173" fmla="*/ 2964180 h 5295900"/>
              <a:gd name="connsiteX174" fmla="*/ 1895555 w 4905455"/>
              <a:gd name="connsiteY174" fmla="*/ 2865120 h 5295900"/>
              <a:gd name="connsiteX175" fmla="*/ 1865075 w 4905455"/>
              <a:gd name="connsiteY175" fmla="*/ 2766060 h 5295900"/>
              <a:gd name="connsiteX176" fmla="*/ 1826975 w 4905455"/>
              <a:gd name="connsiteY176" fmla="*/ 2651760 h 5295900"/>
              <a:gd name="connsiteX177" fmla="*/ 1857455 w 4905455"/>
              <a:gd name="connsiteY177" fmla="*/ 2491740 h 5295900"/>
              <a:gd name="connsiteX178" fmla="*/ 1887935 w 4905455"/>
              <a:gd name="connsiteY178" fmla="*/ 2392680 h 5295900"/>
              <a:gd name="connsiteX179" fmla="*/ 1918415 w 4905455"/>
              <a:gd name="connsiteY179" fmla="*/ 2339340 h 5295900"/>
              <a:gd name="connsiteX180" fmla="*/ 1986995 w 4905455"/>
              <a:gd name="connsiteY180" fmla="*/ 2247900 h 5295900"/>
              <a:gd name="connsiteX181" fmla="*/ 2047955 w 4905455"/>
              <a:gd name="connsiteY181" fmla="*/ 2194560 h 5295900"/>
              <a:gd name="connsiteX182" fmla="*/ 2101295 w 4905455"/>
              <a:gd name="connsiteY182" fmla="*/ 2171700 h 5295900"/>
              <a:gd name="connsiteX183" fmla="*/ 2238455 w 4905455"/>
              <a:gd name="connsiteY183" fmla="*/ 2125980 h 5295900"/>
              <a:gd name="connsiteX184" fmla="*/ 2520395 w 4905455"/>
              <a:gd name="connsiteY184" fmla="*/ 2087880 h 5295900"/>
              <a:gd name="connsiteX185" fmla="*/ 2627075 w 4905455"/>
              <a:gd name="connsiteY185" fmla="*/ 2080260 h 5295900"/>
              <a:gd name="connsiteX186" fmla="*/ 3015695 w 4905455"/>
              <a:gd name="connsiteY186" fmla="*/ 2072640 h 5295900"/>
              <a:gd name="connsiteX187" fmla="*/ 3229055 w 4905455"/>
              <a:gd name="connsiteY187" fmla="*/ 2019300 h 5295900"/>
              <a:gd name="connsiteX188" fmla="*/ 3282395 w 4905455"/>
              <a:gd name="connsiteY188" fmla="*/ 1965960 h 5295900"/>
              <a:gd name="connsiteX189" fmla="*/ 3343355 w 4905455"/>
              <a:gd name="connsiteY189" fmla="*/ 1935480 h 5295900"/>
              <a:gd name="connsiteX190" fmla="*/ 3366215 w 4905455"/>
              <a:gd name="connsiteY190" fmla="*/ 1927860 h 5295900"/>
              <a:gd name="connsiteX191" fmla="*/ 3404315 w 4905455"/>
              <a:gd name="connsiteY191" fmla="*/ 1905000 h 5295900"/>
              <a:gd name="connsiteX192" fmla="*/ 3465275 w 4905455"/>
              <a:gd name="connsiteY192" fmla="*/ 1836420 h 5295900"/>
              <a:gd name="connsiteX193" fmla="*/ 3518615 w 4905455"/>
              <a:gd name="connsiteY193" fmla="*/ 1767840 h 5295900"/>
              <a:gd name="connsiteX194" fmla="*/ 3556715 w 4905455"/>
              <a:gd name="connsiteY194" fmla="*/ 1722120 h 5295900"/>
              <a:gd name="connsiteX195" fmla="*/ 3594815 w 4905455"/>
              <a:gd name="connsiteY195" fmla="*/ 1668780 h 5295900"/>
              <a:gd name="connsiteX196" fmla="*/ 3632915 w 4905455"/>
              <a:gd name="connsiteY196" fmla="*/ 1623060 h 5295900"/>
              <a:gd name="connsiteX197" fmla="*/ 3678635 w 4905455"/>
              <a:gd name="connsiteY197" fmla="*/ 1577340 h 5295900"/>
              <a:gd name="connsiteX198" fmla="*/ 3747215 w 4905455"/>
              <a:gd name="connsiteY198" fmla="*/ 1470660 h 5295900"/>
              <a:gd name="connsiteX199" fmla="*/ 3823415 w 4905455"/>
              <a:gd name="connsiteY199" fmla="*/ 1363980 h 5295900"/>
              <a:gd name="connsiteX200" fmla="*/ 3891995 w 4905455"/>
              <a:gd name="connsiteY200" fmla="*/ 1188720 h 5295900"/>
              <a:gd name="connsiteX201" fmla="*/ 3968195 w 4905455"/>
              <a:gd name="connsiteY201" fmla="*/ 1021080 h 5295900"/>
              <a:gd name="connsiteX202" fmla="*/ 3983435 w 4905455"/>
              <a:gd name="connsiteY202" fmla="*/ 937260 h 5295900"/>
              <a:gd name="connsiteX203" fmla="*/ 4006295 w 4905455"/>
              <a:gd name="connsiteY203" fmla="*/ 868680 h 5295900"/>
              <a:gd name="connsiteX204" fmla="*/ 3991055 w 4905455"/>
              <a:gd name="connsiteY204" fmla="*/ 723900 h 5295900"/>
              <a:gd name="connsiteX205" fmla="*/ 3952955 w 4905455"/>
              <a:gd name="connsiteY205" fmla="*/ 693420 h 5295900"/>
              <a:gd name="connsiteX206" fmla="*/ 3876755 w 4905455"/>
              <a:gd name="connsiteY206" fmla="*/ 662940 h 5295900"/>
              <a:gd name="connsiteX207" fmla="*/ 3693875 w 4905455"/>
              <a:gd name="connsiteY207" fmla="*/ 685800 h 5295900"/>
              <a:gd name="connsiteX208" fmla="*/ 3632915 w 4905455"/>
              <a:gd name="connsiteY208" fmla="*/ 693420 h 5295900"/>
              <a:gd name="connsiteX209" fmla="*/ 3541475 w 4905455"/>
              <a:gd name="connsiteY209" fmla="*/ 708660 h 5295900"/>
              <a:gd name="connsiteX210" fmla="*/ 3495755 w 4905455"/>
              <a:gd name="connsiteY210" fmla="*/ 716280 h 5295900"/>
              <a:gd name="connsiteX211" fmla="*/ 3434795 w 4905455"/>
              <a:gd name="connsiteY211" fmla="*/ 739140 h 5295900"/>
              <a:gd name="connsiteX212" fmla="*/ 3282395 w 4905455"/>
              <a:gd name="connsiteY212" fmla="*/ 746760 h 5295900"/>
              <a:gd name="connsiteX213" fmla="*/ 3251915 w 4905455"/>
              <a:gd name="connsiteY213" fmla="*/ 754380 h 5295900"/>
              <a:gd name="connsiteX214" fmla="*/ 3213815 w 4905455"/>
              <a:gd name="connsiteY214" fmla="*/ 762000 h 5295900"/>
              <a:gd name="connsiteX215" fmla="*/ 3099515 w 4905455"/>
              <a:gd name="connsiteY215" fmla="*/ 754380 h 5295900"/>
              <a:gd name="connsiteX216" fmla="*/ 3038555 w 4905455"/>
              <a:gd name="connsiteY216" fmla="*/ 716280 h 5295900"/>
              <a:gd name="connsiteX217" fmla="*/ 3000455 w 4905455"/>
              <a:gd name="connsiteY217"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2047955 w 4905455"/>
              <a:gd name="connsiteY170" fmla="*/ 3025140 h 5295900"/>
              <a:gd name="connsiteX171" fmla="*/ 1986995 w 4905455"/>
              <a:gd name="connsiteY171" fmla="*/ 3009900 h 5295900"/>
              <a:gd name="connsiteX172" fmla="*/ 1918415 w 4905455"/>
              <a:gd name="connsiteY172" fmla="*/ 2964180 h 5295900"/>
              <a:gd name="connsiteX173" fmla="*/ 1895555 w 4905455"/>
              <a:gd name="connsiteY173" fmla="*/ 2865120 h 5295900"/>
              <a:gd name="connsiteX174" fmla="*/ 1865075 w 4905455"/>
              <a:gd name="connsiteY174" fmla="*/ 2766060 h 5295900"/>
              <a:gd name="connsiteX175" fmla="*/ 1826975 w 4905455"/>
              <a:gd name="connsiteY175" fmla="*/ 2651760 h 5295900"/>
              <a:gd name="connsiteX176" fmla="*/ 1857455 w 4905455"/>
              <a:gd name="connsiteY176" fmla="*/ 2491740 h 5295900"/>
              <a:gd name="connsiteX177" fmla="*/ 1887935 w 4905455"/>
              <a:gd name="connsiteY177" fmla="*/ 2392680 h 5295900"/>
              <a:gd name="connsiteX178" fmla="*/ 1918415 w 4905455"/>
              <a:gd name="connsiteY178" fmla="*/ 2339340 h 5295900"/>
              <a:gd name="connsiteX179" fmla="*/ 1986995 w 4905455"/>
              <a:gd name="connsiteY179" fmla="*/ 2247900 h 5295900"/>
              <a:gd name="connsiteX180" fmla="*/ 2047955 w 4905455"/>
              <a:gd name="connsiteY180" fmla="*/ 2194560 h 5295900"/>
              <a:gd name="connsiteX181" fmla="*/ 2101295 w 4905455"/>
              <a:gd name="connsiteY181" fmla="*/ 2171700 h 5295900"/>
              <a:gd name="connsiteX182" fmla="*/ 2238455 w 4905455"/>
              <a:gd name="connsiteY182" fmla="*/ 2125980 h 5295900"/>
              <a:gd name="connsiteX183" fmla="*/ 2520395 w 4905455"/>
              <a:gd name="connsiteY183" fmla="*/ 2087880 h 5295900"/>
              <a:gd name="connsiteX184" fmla="*/ 2627075 w 4905455"/>
              <a:gd name="connsiteY184" fmla="*/ 2080260 h 5295900"/>
              <a:gd name="connsiteX185" fmla="*/ 3015695 w 4905455"/>
              <a:gd name="connsiteY185" fmla="*/ 2072640 h 5295900"/>
              <a:gd name="connsiteX186" fmla="*/ 3229055 w 4905455"/>
              <a:gd name="connsiteY186" fmla="*/ 2019300 h 5295900"/>
              <a:gd name="connsiteX187" fmla="*/ 3282395 w 4905455"/>
              <a:gd name="connsiteY187" fmla="*/ 1965960 h 5295900"/>
              <a:gd name="connsiteX188" fmla="*/ 3343355 w 4905455"/>
              <a:gd name="connsiteY188" fmla="*/ 1935480 h 5295900"/>
              <a:gd name="connsiteX189" fmla="*/ 3366215 w 4905455"/>
              <a:gd name="connsiteY189" fmla="*/ 1927860 h 5295900"/>
              <a:gd name="connsiteX190" fmla="*/ 3404315 w 4905455"/>
              <a:gd name="connsiteY190" fmla="*/ 1905000 h 5295900"/>
              <a:gd name="connsiteX191" fmla="*/ 3465275 w 4905455"/>
              <a:gd name="connsiteY191" fmla="*/ 1836420 h 5295900"/>
              <a:gd name="connsiteX192" fmla="*/ 3518615 w 4905455"/>
              <a:gd name="connsiteY192" fmla="*/ 1767840 h 5295900"/>
              <a:gd name="connsiteX193" fmla="*/ 3556715 w 4905455"/>
              <a:gd name="connsiteY193" fmla="*/ 1722120 h 5295900"/>
              <a:gd name="connsiteX194" fmla="*/ 3594815 w 4905455"/>
              <a:gd name="connsiteY194" fmla="*/ 1668780 h 5295900"/>
              <a:gd name="connsiteX195" fmla="*/ 3632915 w 4905455"/>
              <a:gd name="connsiteY195" fmla="*/ 1623060 h 5295900"/>
              <a:gd name="connsiteX196" fmla="*/ 3678635 w 4905455"/>
              <a:gd name="connsiteY196" fmla="*/ 1577340 h 5295900"/>
              <a:gd name="connsiteX197" fmla="*/ 3747215 w 4905455"/>
              <a:gd name="connsiteY197" fmla="*/ 1470660 h 5295900"/>
              <a:gd name="connsiteX198" fmla="*/ 3823415 w 4905455"/>
              <a:gd name="connsiteY198" fmla="*/ 1363980 h 5295900"/>
              <a:gd name="connsiteX199" fmla="*/ 3891995 w 4905455"/>
              <a:gd name="connsiteY199" fmla="*/ 1188720 h 5295900"/>
              <a:gd name="connsiteX200" fmla="*/ 3968195 w 4905455"/>
              <a:gd name="connsiteY200" fmla="*/ 1021080 h 5295900"/>
              <a:gd name="connsiteX201" fmla="*/ 3983435 w 4905455"/>
              <a:gd name="connsiteY201" fmla="*/ 937260 h 5295900"/>
              <a:gd name="connsiteX202" fmla="*/ 4006295 w 4905455"/>
              <a:gd name="connsiteY202" fmla="*/ 868680 h 5295900"/>
              <a:gd name="connsiteX203" fmla="*/ 3991055 w 4905455"/>
              <a:gd name="connsiteY203" fmla="*/ 723900 h 5295900"/>
              <a:gd name="connsiteX204" fmla="*/ 3952955 w 4905455"/>
              <a:gd name="connsiteY204" fmla="*/ 693420 h 5295900"/>
              <a:gd name="connsiteX205" fmla="*/ 3876755 w 4905455"/>
              <a:gd name="connsiteY205" fmla="*/ 662940 h 5295900"/>
              <a:gd name="connsiteX206" fmla="*/ 3693875 w 4905455"/>
              <a:gd name="connsiteY206" fmla="*/ 685800 h 5295900"/>
              <a:gd name="connsiteX207" fmla="*/ 3632915 w 4905455"/>
              <a:gd name="connsiteY207" fmla="*/ 693420 h 5295900"/>
              <a:gd name="connsiteX208" fmla="*/ 3541475 w 4905455"/>
              <a:gd name="connsiteY208" fmla="*/ 708660 h 5295900"/>
              <a:gd name="connsiteX209" fmla="*/ 3495755 w 4905455"/>
              <a:gd name="connsiteY209" fmla="*/ 716280 h 5295900"/>
              <a:gd name="connsiteX210" fmla="*/ 3434795 w 4905455"/>
              <a:gd name="connsiteY210" fmla="*/ 739140 h 5295900"/>
              <a:gd name="connsiteX211" fmla="*/ 3282395 w 4905455"/>
              <a:gd name="connsiteY211" fmla="*/ 746760 h 5295900"/>
              <a:gd name="connsiteX212" fmla="*/ 3251915 w 4905455"/>
              <a:gd name="connsiteY212" fmla="*/ 754380 h 5295900"/>
              <a:gd name="connsiteX213" fmla="*/ 3213815 w 4905455"/>
              <a:gd name="connsiteY213" fmla="*/ 762000 h 5295900"/>
              <a:gd name="connsiteX214" fmla="*/ 3099515 w 4905455"/>
              <a:gd name="connsiteY214" fmla="*/ 754380 h 5295900"/>
              <a:gd name="connsiteX215" fmla="*/ 3038555 w 4905455"/>
              <a:gd name="connsiteY215" fmla="*/ 716280 h 5295900"/>
              <a:gd name="connsiteX216" fmla="*/ 3000455 w 4905455"/>
              <a:gd name="connsiteY216"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69875 w 4905455"/>
              <a:gd name="connsiteY168" fmla="*/ 3048000 h 5295900"/>
              <a:gd name="connsiteX169" fmla="*/ 2116535 w 4905455"/>
              <a:gd name="connsiteY169" fmla="*/ 3055620 h 5295900"/>
              <a:gd name="connsiteX170" fmla="*/ 1986995 w 4905455"/>
              <a:gd name="connsiteY170" fmla="*/ 3009900 h 5295900"/>
              <a:gd name="connsiteX171" fmla="*/ 1918415 w 4905455"/>
              <a:gd name="connsiteY171" fmla="*/ 2964180 h 5295900"/>
              <a:gd name="connsiteX172" fmla="*/ 1895555 w 4905455"/>
              <a:gd name="connsiteY172" fmla="*/ 2865120 h 5295900"/>
              <a:gd name="connsiteX173" fmla="*/ 1865075 w 4905455"/>
              <a:gd name="connsiteY173" fmla="*/ 2766060 h 5295900"/>
              <a:gd name="connsiteX174" fmla="*/ 1826975 w 4905455"/>
              <a:gd name="connsiteY174" fmla="*/ 2651760 h 5295900"/>
              <a:gd name="connsiteX175" fmla="*/ 1857455 w 4905455"/>
              <a:gd name="connsiteY175" fmla="*/ 2491740 h 5295900"/>
              <a:gd name="connsiteX176" fmla="*/ 1887935 w 4905455"/>
              <a:gd name="connsiteY176" fmla="*/ 2392680 h 5295900"/>
              <a:gd name="connsiteX177" fmla="*/ 1918415 w 4905455"/>
              <a:gd name="connsiteY177" fmla="*/ 2339340 h 5295900"/>
              <a:gd name="connsiteX178" fmla="*/ 1986995 w 4905455"/>
              <a:gd name="connsiteY178" fmla="*/ 2247900 h 5295900"/>
              <a:gd name="connsiteX179" fmla="*/ 2047955 w 4905455"/>
              <a:gd name="connsiteY179" fmla="*/ 2194560 h 5295900"/>
              <a:gd name="connsiteX180" fmla="*/ 2101295 w 4905455"/>
              <a:gd name="connsiteY180" fmla="*/ 2171700 h 5295900"/>
              <a:gd name="connsiteX181" fmla="*/ 2238455 w 4905455"/>
              <a:gd name="connsiteY181" fmla="*/ 2125980 h 5295900"/>
              <a:gd name="connsiteX182" fmla="*/ 2520395 w 4905455"/>
              <a:gd name="connsiteY182" fmla="*/ 2087880 h 5295900"/>
              <a:gd name="connsiteX183" fmla="*/ 2627075 w 4905455"/>
              <a:gd name="connsiteY183" fmla="*/ 2080260 h 5295900"/>
              <a:gd name="connsiteX184" fmla="*/ 3015695 w 4905455"/>
              <a:gd name="connsiteY184" fmla="*/ 2072640 h 5295900"/>
              <a:gd name="connsiteX185" fmla="*/ 3229055 w 4905455"/>
              <a:gd name="connsiteY185" fmla="*/ 2019300 h 5295900"/>
              <a:gd name="connsiteX186" fmla="*/ 3282395 w 4905455"/>
              <a:gd name="connsiteY186" fmla="*/ 1965960 h 5295900"/>
              <a:gd name="connsiteX187" fmla="*/ 3343355 w 4905455"/>
              <a:gd name="connsiteY187" fmla="*/ 1935480 h 5295900"/>
              <a:gd name="connsiteX188" fmla="*/ 3366215 w 4905455"/>
              <a:gd name="connsiteY188" fmla="*/ 1927860 h 5295900"/>
              <a:gd name="connsiteX189" fmla="*/ 3404315 w 4905455"/>
              <a:gd name="connsiteY189" fmla="*/ 1905000 h 5295900"/>
              <a:gd name="connsiteX190" fmla="*/ 3465275 w 4905455"/>
              <a:gd name="connsiteY190" fmla="*/ 1836420 h 5295900"/>
              <a:gd name="connsiteX191" fmla="*/ 3518615 w 4905455"/>
              <a:gd name="connsiteY191" fmla="*/ 1767840 h 5295900"/>
              <a:gd name="connsiteX192" fmla="*/ 3556715 w 4905455"/>
              <a:gd name="connsiteY192" fmla="*/ 1722120 h 5295900"/>
              <a:gd name="connsiteX193" fmla="*/ 3594815 w 4905455"/>
              <a:gd name="connsiteY193" fmla="*/ 1668780 h 5295900"/>
              <a:gd name="connsiteX194" fmla="*/ 3632915 w 4905455"/>
              <a:gd name="connsiteY194" fmla="*/ 1623060 h 5295900"/>
              <a:gd name="connsiteX195" fmla="*/ 3678635 w 4905455"/>
              <a:gd name="connsiteY195" fmla="*/ 1577340 h 5295900"/>
              <a:gd name="connsiteX196" fmla="*/ 3747215 w 4905455"/>
              <a:gd name="connsiteY196" fmla="*/ 1470660 h 5295900"/>
              <a:gd name="connsiteX197" fmla="*/ 3823415 w 4905455"/>
              <a:gd name="connsiteY197" fmla="*/ 1363980 h 5295900"/>
              <a:gd name="connsiteX198" fmla="*/ 3891995 w 4905455"/>
              <a:gd name="connsiteY198" fmla="*/ 1188720 h 5295900"/>
              <a:gd name="connsiteX199" fmla="*/ 3968195 w 4905455"/>
              <a:gd name="connsiteY199" fmla="*/ 1021080 h 5295900"/>
              <a:gd name="connsiteX200" fmla="*/ 3983435 w 4905455"/>
              <a:gd name="connsiteY200" fmla="*/ 937260 h 5295900"/>
              <a:gd name="connsiteX201" fmla="*/ 4006295 w 4905455"/>
              <a:gd name="connsiteY201" fmla="*/ 868680 h 5295900"/>
              <a:gd name="connsiteX202" fmla="*/ 3991055 w 4905455"/>
              <a:gd name="connsiteY202" fmla="*/ 723900 h 5295900"/>
              <a:gd name="connsiteX203" fmla="*/ 3952955 w 4905455"/>
              <a:gd name="connsiteY203" fmla="*/ 693420 h 5295900"/>
              <a:gd name="connsiteX204" fmla="*/ 3876755 w 4905455"/>
              <a:gd name="connsiteY204" fmla="*/ 662940 h 5295900"/>
              <a:gd name="connsiteX205" fmla="*/ 3693875 w 4905455"/>
              <a:gd name="connsiteY205" fmla="*/ 685800 h 5295900"/>
              <a:gd name="connsiteX206" fmla="*/ 3632915 w 4905455"/>
              <a:gd name="connsiteY206" fmla="*/ 693420 h 5295900"/>
              <a:gd name="connsiteX207" fmla="*/ 3541475 w 4905455"/>
              <a:gd name="connsiteY207" fmla="*/ 708660 h 5295900"/>
              <a:gd name="connsiteX208" fmla="*/ 3495755 w 4905455"/>
              <a:gd name="connsiteY208" fmla="*/ 716280 h 5295900"/>
              <a:gd name="connsiteX209" fmla="*/ 3434795 w 4905455"/>
              <a:gd name="connsiteY209" fmla="*/ 739140 h 5295900"/>
              <a:gd name="connsiteX210" fmla="*/ 3282395 w 4905455"/>
              <a:gd name="connsiteY210" fmla="*/ 746760 h 5295900"/>
              <a:gd name="connsiteX211" fmla="*/ 3251915 w 4905455"/>
              <a:gd name="connsiteY211" fmla="*/ 754380 h 5295900"/>
              <a:gd name="connsiteX212" fmla="*/ 3213815 w 4905455"/>
              <a:gd name="connsiteY212" fmla="*/ 762000 h 5295900"/>
              <a:gd name="connsiteX213" fmla="*/ 3099515 w 4905455"/>
              <a:gd name="connsiteY213" fmla="*/ 754380 h 5295900"/>
              <a:gd name="connsiteX214" fmla="*/ 3038555 w 4905455"/>
              <a:gd name="connsiteY214" fmla="*/ 716280 h 5295900"/>
              <a:gd name="connsiteX215" fmla="*/ 3000455 w 4905455"/>
              <a:gd name="connsiteY215"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45135 w 4905455"/>
              <a:gd name="connsiteY165" fmla="*/ 2887980 h 5295900"/>
              <a:gd name="connsiteX166" fmla="*/ 2307035 w 4905455"/>
              <a:gd name="connsiteY166" fmla="*/ 2926080 h 5295900"/>
              <a:gd name="connsiteX167" fmla="*/ 2246075 w 4905455"/>
              <a:gd name="connsiteY167" fmla="*/ 3002280 h 5295900"/>
              <a:gd name="connsiteX168" fmla="*/ 2116535 w 4905455"/>
              <a:gd name="connsiteY168" fmla="*/ 3055620 h 5295900"/>
              <a:gd name="connsiteX169" fmla="*/ 1986995 w 4905455"/>
              <a:gd name="connsiteY169" fmla="*/ 3009900 h 5295900"/>
              <a:gd name="connsiteX170" fmla="*/ 1918415 w 4905455"/>
              <a:gd name="connsiteY170" fmla="*/ 2964180 h 5295900"/>
              <a:gd name="connsiteX171" fmla="*/ 1895555 w 4905455"/>
              <a:gd name="connsiteY171" fmla="*/ 2865120 h 5295900"/>
              <a:gd name="connsiteX172" fmla="*/ 1865075 w 4905455"/>
              <a:gd name="connsiteY172" fmla="*/ 2766060 h 5295900"/>
              <a:gd name="connsiteX173" fmla="*/ 1826975 w 4905455"/>
              <a:gd name="connsiteY173" fmla="*/ 2651760 h 5295900"/>
              <a:gd name="connsiteX174" fmla="*/ 1857455 w 4905455"/>
              <a:gd name="connsiteY174" fmla="*/ 2491740 h 5295900"/>
              <a:gd name="connsiteX175" fmla="*/ 1887935 w 4905455"/>
              <a:gd name="connsiteY175" fmla="*/ 2392680 h 5295900"/>
              <a:gd name="connsiteX176" fmla="*/ 1918415 w 4905455"/>
              <a:gd name="connsiteY176" fmla="*/ 2339340 h 5295900"/>
              <a:gd name="connsiteX177" fmla="*/ 1986995 w 4905455"/>
              <a:gd name="connsiteY177" fmla="*/ 2247900 h 5295900"/>
              <a:gd name="connsiteX178" fmla="*/ 2047955 w 4905455"/>
              <a:gd name="connsiteY178" fmla="*/ 2194560 h 5295900"/>
              <a:gd name="connsiteX179" fmla="*/ 2101295 w 4905455"/>
              <a:gd name="connsiteY179" fmla="*/ 2171700 h 5295900"/>
              <a:gd name="connsiteX180" fmla="*/ 2238455 w 4905455"/>
              <a:gd name="connsiteY180" fmla="*/ 2125980 h 5295900"/>
              <a:gd name="connsiteX181" fmla="*/ 2520395 w 4905455"/>
              <a:gd name="connsiteY181" fmla="*/ 2087880 h 5295900"/>
              <a:gd name="connsiteX182" fmla="*/ 2627075 w 4905455"/>
              <a:gd name="connsiteY182" fmla="*/ 2080260 h 5295900"/>
              <a:gd name="connsiteX183" fmla="*/ 3015695 w 4905455"/>
              <a:gd name="connsiteY183" fmla="*/ 2072640 h 5295900"/>
              <a:gd name="connsiteX184" fmla="*/ 3229055 w 4905455"/>
              <a:gd name="connsiteY184" fmla="*/ 2019300 h 5295900"/>
              <a:gd name="connsiteX185" fmla="*/ 3282395 w 4905455"/>
              <a:gd name="connsiteY185" fmla="*/ 1965960 h 5295900"/>
              <a:gd name="connsiteX186" fmla="*/ 3343355 w 4905455"/>
              <a:gd name="connsiteY186" fmla="*/ 1935480 h 5295900"/>
              <a:gd name="connsiteX187" fmla="*/ 3366215 w 4905455"/>
              <a:gd name="connsiteY187" fmla="*/ 1927860 h 5295900"/>
              <a:gd name="connsiteX188" fmla="*/ 3404315 w 4905455"/>
              <a:gd name="connsiteY188" fmla="*/ 1905000 h 5295900"/>
              <a:gd name="connsiteX189" fmla="*/ 3465275 w 4905455"/>
              <a:gd name="connsiteY189" fmla="*/ 1836420 h 5295900"/>
              <a:gd name="connsiteX190" fmla="*/ 3518615 w 4905455"/>
              <a:gd name="connsiteY190" fmla="*/ 1767840 h 5295900"/>
              <a:gd name="connsiteX191" fmla="*/ 3556715 w 4905455"/>
              <a:gd name="connsiteY191" fmla="*/ 1722120 h 5295900"/>
              <a:gd name="connsiteX192" fmla="*/ 3594815 w 4905455"/>
              <a:gd name="connsiteY192" fmla="*/ 1668780 h 5295900"/>
              <a:gd name="connsiteX193" fmla="*/ 3632915 w 4905455"/>
              <a:gd name="connsiteY193" fmla="*/ 1623060 h 5295900"/>
              <a:gd name="connsiteX194" fmla="*/ 3678635 w 4905455"/>
              <a:gd name="connsiteY194" fmla="*/ 1577340 h 5295900"/>
              <a:gd name="connsiteX195" fmla="*/ 3747215 w 4905455"/>
              <a:gd name="connsiteY195" fmla="*/ 1470660 h 5295900"/>
              <a:gd name="connsiteX196" fmla="*/ 3823415 w 4905455"/>
              <a:gd name="connsiteY196" fmla="*/ 1363980 h 5295900"/>
              <a:gd name="connsiteX197" fmla="*/ 3891995 w 4905455"/>
              <a:gd name="connsiteY197" fmla="*/ 1188720 h 5295900"/>
              <a:gd name="connsiteX198" fmla="*/ 3968195 w 4905455"/>
              <a:gd name="connsiteY198" fmla="*/ 1021080 h 5295900"/>
              <a:gd name="connsiteX199" fmla="*/ 3983435 w 4905455"/>
              <a:gd name="connsiteY199" fmla="*/ 937260 h 5295900"/>
              <a:gd name="connsiteX200" fmla="*/ 4006295 w 4905455"/>
              <a:gd name="connsiteY200" fmla="*/ 868680 h 5295900"/>
              <a:gd name="connsiteX201" fmla="*/ 3991055 w 4905455"/>
              <a:gd name="connsiteY201" fmla="*/ 723900 h 5295900"/>
              <a:gd name="connsiteX202" fmla="*/ 3952955 w 4905455"/>
              <a:gd name="connsiteY202" fmla="*/ 693420 h 5295900"/>
              <a:gd name="connsiteX203" fmla="*/ 3876755 w 4905455"/>
              <a:gd name="connsiteY203" fmla="*/ 662940 h 5295900"/>
              <a:gd name="connsiteX204" fmla="*/ 3693875 w 4905455"/>
              <a:gd name="connsiteY204" fmla="*/ 685800 h 5295900"/>
              <a:gd name="connsiteX205" fmla="*/ 3632915 w 4905455"/>
              <a:gd name="connsiteY205" fmla="*/ 693420 h 5295900"/>
              <a:gd name="connsiteX206" fmla="*/ 3541475 w 4905455"/>
              <a:gd name="connsiteY206" fmla="*/ 708660 h 5295900"/>
              <a:gd name="connsiteX207" fmla="*/ 3495755 w 4905455"/>
              <a:gd name="connsiteY207" fmla="*/ 716280 h 5295900"/>
              <a:gd name="connsiteX208" fmla="*/ 3434795 w 4905455"/>
              <a:gd name="connsiteY208" fmla="*/ 739140 h 5295900"/>
              <a:gd name="connsiteX209" fmla="*/ 3282395 w 4905455"/>
              <a:gd name="connsiteY209" fmla="*/ 746760 h 5295900"/>
              <a:gd name="connsiteX210" fmla="*/ 3251915 w 4905455"/>
              <a:gd name="connsiteY210" fmla="*/ 754380 h 5295900"/>
              <a:gd name="connsiteX211" fmla="*/ 3213815 w 4905455"/>
              <a:gd name="connsiteY211" fmla="*/ 762000 h 5295900"/>
              <a:gd name="connsiteX212" fmla="*/ 3099515 w 4905455"/>
              <a:gd name="connsiteY212" fmla="*/ 754380 h 5295900"/>
              <a:gd name="connsiteX213" fmla="*/ 3038555 w 4905455"/>
              <a:gd name="connsiteY213" fmla="*/ 716280 h 5295900"/>
              <a:gd name="connsiteX214" fmla="*/ 3000455 w 4905455"/>
              <a:gd name="connsiteY214"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307035 w 4905455"/>
              <a:gd name="connsiteY165" fmla="*/ 2926080 h 5295900"/>
              <a:gd name="connsiteX166" fmla="*/ 2246075 w 4905455"/>
              <a:gd name="connsiteY166" fmla="*/ 3002280 h 5295900"/>
              <a:gd name="connsiteX167" fmla="*/ 2116535 w 4905455"/>
              <a:gd name="connsiteY167" fmla="*/ 3055620 h 5295900"/>
              <a:gd name="connsiteX168" fmla="*/ 1986995 w 4905455"/>
              <a:gd name="connsiteY168" fmla="*/ 3009900 h 5295900"/>
              <a:gd name="connsiteX169" fmla="*/ 1918415 w 4905455"/>
              <a:gd name="connsiteY169" fmla="*/ 2964180 h 5295900"/>
              <a:gd name="connsiteX170" fmla="*/ 1895555 w 4905455"/>
              <a:gd name="connsiteY170" fmla="*/ 2865120 h 5295900"/>
              <a:gd name="connsiteX171" fmla="*/ 1865075 w 4905455"/>
              <a:gd name="connsiteY171" fmla="*/ 2766060 h 5295900"/>
              <a:gd name="connsiteX172" fmla="*/ 1826975 w 4905455"/>
              <a:gd name="connsiteY172" fmla="*/ 2651760 h 5295900"/>
              <a:gd name="connsiteX173" fmla="*/ 1857455 w 4905455"/>
              <a:gd name="connsiteY173" fmla="*/ 2491740 h 5295900"/>
              <a:gd name="connsiteX174" fmla="*/ 1887935 w 4905455"/>
              <a:gd name="connsiteY174" fmla="*/ 2392680 h 5295900"/>
              <a:gd name="connsiteX175" fmla="*/ 1918415 w 4905455"/>
              <a:gd name="connsiteY175" fmla="*/ 2339340 h 5295900"/>
              <a:gd name="connsiteX176" fmla="*/ 1986995 w 4905455"/>
              <a:gd name="connsiteY176" fmla="*/ 2247900 h 5295900"/>
              <a:gd name="connsiteX177" fmla="*/ 2047955 w 4905455"/>
              <a:gd name="connsiteY177" fmla="*/ 2194560 h 5295900"/>
              <a:gd name="connsiteX178" fmla="*/ 2101295 w 4905455"/>
              <a:gd name="connsiteY178" fmla="*/ 2171700 h 5295900"/>
              <a:gd name="connsiteX179" fmla="*/ 2238455 w 4905455"/>
              <a:gd name="connsiteY179" fmla="*/ 2125980 h 5295900"/>
              <a:gd name="connsiteX180" fmla="*/ 2520395 w 4905455"/>
              <a:gd name="connsiteY180" fmla="*/ 2087880 h 5295900"/>
              <a:gd name="connsiteX181" fmla="*/ 2627075 w 4905455"/>
              <a:gd name="connsiteY181" fmla="*/ 2080260 h 5295900"/>
              <a:gd name="connsiteX182" fmla="*/ 3015695 w 4905455"/>
              <a:gd name="connsiteY182" fmla="*/ 2072640 h 5295900"/>
              <a:gd name="connsiteX183" fmla="*/ 3229055 w 4905455"/>
              <a:gd name="connsiteY183" fmla="*/ 2019300 h 5295900"/>
              <a:gd name="connsiteX184" fmla="*/ 3282395 w 4905455"/>
              <a:gd name="connsiteY184" fmla="*/ 1965960 h 5295900"/>
              <a:gd name="connsiteX185" fmla="*/ 3343355 w 4905455"/>
              <a:gd name="connsiteY185" fmla="*/ 1935480 h 5295900"/>
              <a:gd name="connsiteX186" fmla="*/ 3366215 w 4905455"/>
              <a:gd name="connsiteY186" fmla="*/ 1927860 h 5295900"/>
              <a:gd name="connsiteX187" fmla="*/ 3404315 w 4905455"/>
              <a:gd name="connsiteY187" fmla="*/ 1905000 h 5295900"/>
              <a:gd name="connsiteX188" fmla="*/ 3465275 w 4905455"/>
              <a:gd name="connsiteY188" fmla="*/ 1836420 h 5295900"/>
              <a:gd name="connsiteX189" fmla="*/ 3518615 w 4905455"/>
              <a:gd name="connsiteY189" fmla="*/ 1767840 h 5295900"/>
              <a:gd name="connsiteX190" fmla="*/ 3556715 w 4905455"/>
              <a:gd name="connsiteY190" fmla="*/ 1722120 h 5295900"/>
              <a:gd name="connsiteX191" fmla="*/ 3594815 w 4905455"/>
              <a:gd name="connsiteY191" fmla="*/ 1668780 h 5295900"/>
              <a:gd name="connsiteX192" fmla="*/ 3632915 w 4905455"/>
              <a:gd name="connsiteY192" fmla="*/ 1623060 h 5295900"/>
              <a:gd name="connsiteX193" fmla="*/ 3678635 w 4905455"/>
              <a:gd name="connsiteY193" fmla="*/ 1577340 h 5295900"/>
              <a:gd name="connsiteX194" fmla="*/ 3747215 w 4905455"/>
              <a:gd name="connsiteY194" fmla="*/ 1470660 h 5295900"/>
              <a:gd name="connsiteX195" fmla="*/ 3823415 w 4905455"/>
              <a:gd name="connsiteY195" fmla="*/ 1363980 h 5295900"/>
              <a:gd name="connsiteX196" fmla="*/ 3891995 w 4905455"/>
              <a:gd name="connsiteY196" fmla="*/ 1188720 h 5295900"/>
              <a:gd name="connsiteX197" fmla="*/ 3968195 w 4905455"/>
              <a:gd name="connsiteY197" fmla="*/ 1021080 h 5295900"/>
              <a:gd name="connsiteX198" fmla="*/ 3983435 w 4905455"/>
              <a:gd name="connsiteY198" fmla="*/ 937260 h 5295900"/>
              <a:gd name="connsiteX199" fmla="*/ 4006295 w 4905455"/>
              <a:gd name="connsiteY199" fmla="*/ 868680 h 5295900"/>
              <a:gd name="connsiteX200" fmla="*/ 3991055 w 4905455"/>
              <a:gd name="connsiteY200" fmla="*/ 723900 h 5295900"/>
              <a:gd name="connsiteX201" fmla="*/ 3952955 w 4905455"/>
              <a:gd name="connsiteY201" fmla="*/ 693420 h 5295900"/>
              <a:gd name="connsiteX202" fmla="*/ 3876755 w 4905455"/>
              <a:gd name="connsiteY202" fmla="*/ 662940 h 5295900"/>
              <a:gd name="connsiteX203" fmla="*/ 3693875 w 4905455"/>
              <a:gd name="connsiteY203" fmla="*/ 685800 h 5295900"/>
              <a:gd name="connsiteX204" fmla="*/ 3632915 w 4905455"/>
              <a:gd name="connsiteY204" fmla="*/ 693420 h 5295900"/>
              <a:gd name="connsiteX205" fmla="*/ 3541475 w 4905455"/>
              <a:gd name="connsiteY205" fmla="*/ 708660 h 5295900"/>
              <a:gd name="connsiteX206" fmla="*/ 3495755 w 4905455"/>
              <a:gd name="connsiteY206" fmla="*/ 716280 h 5295900"/>
              <a:gd name="connsiteX207" fmla="*/ 3434795 w 4905455"/>
              <a:gd name="connsiteY207" fmla="*/ 739140 h 5295900"/>
              <a:gd name="connsiteX208" fmla="*/ 3282395 w 4905455"/>
              <a:gd name="connsiteY208" fmla="*/ 746760 h 5295900"/>
              <a:gd name="connsiteX209" fmla="*/ 3251915 w 4905455"/>
              <a:gd name="connsiteY209" fmla="*/ 754380 h 5295900"/>
              <a:gd name="connsiteX210" fmla="*/ 3213815 w 4905455"/>
              <a:gd name="connsiteY210" fmla="*/ 762000 h 5295900"/>
              <a:gd name="connsiteX211" fmla="*/ 3099515 w 4905455"/>
              <a:gd name="connsiteY211" fmla="*/ 754380 h 5295900"/>
              <a:gd name="connsiteX212" fmla="*/ 3038555 w 4905455"/>
              <a:gd name="connsiteY212" fmla="*/ 716280 h 5295900"/>
              <a:gd name="connsiteX213" fmla="*/ 3000455 w 4905455"/>
              <a:gd name="connsiteY213"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695655 w 4905455"/>
              <a:gd name="connsiteY162" fmla="*/ 2697480 h 5295900"/>
              <a:gd name="connsiteX163" fmla="*/ 2520395 w 4905455"/>
              <a:gd name="connsiteY163" fmla="*/ 2766060 h 5295900"/>
              <a:gd name="connsiteX164" fmla="*/ 2406095 w 4905455"/>
              <a:gd name="connsiteY164" fmla="*/ 2849880 h 5295900"/>
              <a:gd name="connsiteX165" fmla="*/ 2246075 w 4905455"/>
              <a:gd name="connsiteY165" fmla="*/ 3002280 h 5295900"/>
              <a:gd name="connsiteX166" fmla="*/ 2116535 w 4905455"/>
              <a:gd name="connsiteY166" fmla="*/ 3055620 h 5295900"/>
              <a:gd name="connsiteX167" fmla="*/ 1986995 w 4905455"/>
              <a:gd name="connsiteY167" fmla="*/ 3009900 h 5295900"/>
              <a:gd name="connsiteX168" fmla="*/ 1918415 w 4905455"/>
              <a:gd name="connsiteY168" fmla="*/ 2964180 h 5295900"/>
              <a:gd name="connsiteX169" fmla="*/ 1895555 w 4905455"/>
              <a:gd name="connsiteY169" fmla="*/ 2865120 h 5295900"/>
              <a:gd name="connsiteX170" fmla="*/ 1865075 w 4905455"/>
              <a:gd name="connsiteY170" fmla="*/ 2766060 h 5295900"/>
              <a:gd name="connsiteX171" fmla="*/ 1826975 w 4905455"/>
              <a:gd name="connsiteY171" fmla="*/ 2651760 h 5295900"/>
              <a:gd name="connsiteX172" fmla="*/ 1857455 w 4905455"/>
              <a:gd name="connsiteY172" fmla="*/ 2491740 h 5295900"/>
              <a:gd name="connsiteX173" fmla="*/ 1887935 w 4905455"/>
              <a:gd name="connsiteY173" fmla="*/ 2392680 h 5295900"/>
              <a:gd name="connsiteX174" fmla="*/ 1918415 w 4905455"/>
              <a:gd name="connsiteY174" fmla="*/ 2339340 h 5295900"/>
              <a:gd name="connsiteX175" fmla="*/ 1986995 w 4905455"/>
              <a:gd name="connsiteY175" fmla="*/ 2247900 h 5295900"/>
              <a:gd name="connsiteX176" fmla="*/ 2047955 w 4905455"/>
              <a:gd name="connsiteY176" fmla="*/ 2194560 h 5295900"/>
              <a:gd name="connsiteX177" fmla="*/ 2101295 w 4905455"/>
              <a:gd name="connsiteY177" fmla="*/ 2171700 h 5295900"/>
              <a:gd name="connsiteX178" fmla="*/ 2238455 w 4905455"/>
              <a:gd name="connsiteY178" fmla="*/ 2125980 h 5295900"/>
              <a:gd name="connsiteX179" fmla="*/ 2520395 w 4905455"/>
              <a:gd name="connsiteY179" fmla="*/ 2087880 h 5295900"/>
              <a:gd name="connsiteX180" fmla="*/ 2627075 w 4905455"/>
              <a:gd name="connsiteY180" fmla="*/ 2080260 h 5295900"/>
              <a:gd name="connsiteX181" fmla="*/ 3015695 w 4905455"/>
              <a:gd name="connsiteY181" fmla="*/ 2072640 h 5295900"/>
              <a:gd name="connsiteX182" fmla="*/ 3229055 w 4905455"/>
              <a:gd name="connsiteY182" fmla="*/ 2019300 h 5295900"/>
              <a:gd name="connsiteX183" fmla="*/ 3282395 w 4905455"/>
              <a:gd name="connsiteY183" fmla="*/ 1965960 h 5295900"/>
              <a:gd name="connsiteX184" fmla="*/ 3343355 w 4905455"/>
              <a:gd name="connsiteY184" fmla="*/ 1935480 h 5295900"/>
              <a:gd name="connsiteX185" fmla="*/ 3366215 w 4905455"/>
              <a:gd name="connsiteY185" fmla="*/ 1927860 h 5295900"/>
              <a:gd name="connsiteX186" fmla="*/ 3404315 w 4905455"/>
              <a:gd name="connsiteY186" fmla="*/ 1905000 h 5295900"/>
              <a:gd name="connsiteX187" fmla="*/ 3465275 w 4905455"/>
              <a:gd name="connsiteY187" fmla="*/ 1836420 h 5295900"/>
              <a:gd name="connsiteX188" fmla="*/ 3518615 w 4905455"/>
              <a:gd name="connsiteY188" fmla="*/ 1767840 h 5295900"/>
              <a:gd name="connsiteX189" fmla="*/ 3556715 w 4905455"/>
              <a:gd name="connsiteY189" fmla="*/ 1722120 h 5295900"/>
              <a:gd name="connsiteX190" fmla="*/ 3594815 w 4905455"/>
              <a:gd name="connsiteY190" fmla="*/ 1668780 h 5295900"/>
              <a:gd name="connsiteX191" fmla="*/ 3632915 w 4905455"/>
              <a:gd name="connsiteY191" fmla="*/ 1623060 h 5295900"/>
              <a:gd name="connsiteX192" fmla="*/ 3678635 w 4905455"/>
              <a:gd name="connsiteY192" fmla="*/ 1577340 h 5295900"/>
              <a:gd name="connsiteX193" fmla="*/ 3747215 w 4905455"/>
              <a:gd name="connsiteY193" fmla="*/ 1470660 h 5295900"/>
              <a:gd name="connsiteX194" fmla="*/ 3823415 w 4905455"/>
              <a:gd name="connsiteY194" fmla="*/ 1363980 h 5295900"/>
              <a:gd name="connsiteX195" fmla="*/ 3891995 w 4905455"/>
              <a:gd name="connsiteY195" fmla="*/ 1188720 h 5295900"/>
              <a:gd name="connsiteX196" fmla="*/ 3968195 w 4905455"/>
              <a:gd name="connsiteY196" fmla="*/ 1021080 h 5295900"/>
              <a:gd name="connsiteX197" fmla="*/ 3983435 w 4905455"/>
              <a:gd name="connsiteY197" fmla="*/ 937260 h 5295900"/>
              <a:gd name="connsiteX198" fmla="*/ 4006295 w 4905455"/>
              <a:gd name="connsiteY198" fmla="*/ 868680 h 5295900"/>
              <a:gd name="connsiteX199" fmla="*/ 3991055 w 4905455"/>
              <a:gd name="connsiteY199" fmla="*/ 723900 h 5295900"/>
              <a:gd name="connsiteX200" fmla="*/ 3952955 w 4905455"/>
              <a:gd name="connsiteY200" fmla="*/ 693420 h 5295900"/>
              <a:gd name="connsiteX201" fmla="*/ 3876755 w 4905455"/>
              <a:gd name="connsiteY201" fmla="*/ 662940 h 5295900"/>
              <a:gd name="connsiteX202" fmla="*/ 3693875 w 4905455"/>
              <a:gd name="connsiteY202" fmla="*/ 685800 h 5295900"/>
              <a:gd name="connsiteX203" fmla="*/ 3632915 w 4905455"/>
              <a:gd name="connsiteY203" fmla="*/ 693420 h 5295900"/>
              <a:gd name="connsiteX204" fmla="*/ 3541475 w 4905455"/>
              <a:gd name="connsiteY204" fmla="*/ 708660 h 5295900"/>
              <a:gd name="connsiteX205" fmla="*/ 3495755 w 4905455"/>
              <a:gd name="connsiteY205" fmla="*/ 716280 h 5295900"/>
              <a:gd name="connsiteX206" fmla="*/ 3434795 w 4905455"/>
              <a:gd name="connsiteY206" fmla="*/ 739140 h 5295900"/>
              <a:gd name="connsiteX207" fmla="*/ 3282395 w 4905455"/>
              <a:gd name="connsiteY207" fmla="*/ 746760 h 5295900"/>
              <a:gd name="connsiteX208" fmla="*/ 3251915 w 4905455"/>
              <a:gd name="connsiteY208" fmla="*/ 754380 h 5295900"/>
              <a:gd name="connsiteX209" fmla="*/ 3213815 w 4905455"/>
              <a:gd name="connsiteY209" fmla="*/ 762000 h 5295900"/>
              <a:gd name="connsiteX210" fmla="*/ 3099515 w 4905455"/>
              <a:gd name="connsiteY210" fmla="*/ 754380 h 5295900"/>
              <a:gd name="connsiteX211" fmla="*/ 3038555 w 4905455"/>
              <a:gd name="connsiteY211" fmla="*/ 716280 h 5295900"/>
              <a:gd name="connsiteX212" fmla="*/ 3000455 w 4905455"/>
              <a:gd name="connsiteY212"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3053795 w 4905455"/>
              <a:gd name="connsiteY160" fmla="*/ 2621280 h 5295900"/>
              <a:gd name="connsiteX161" fmla="*/ 2863295 w 4905455"/>
              <a:gd name="connsiteY161" fmla="*/ 2636520 h 5295900"/>
              <a:gd name="connsiteX162" fmla="*/ 2520395 w 4905455"/>
              <a:gd name="connsiteY162" fmla="*/ 2766060 h 5295900"/>
              <a:gd name="connsiteX163" fmla="*/ 2406095 w 4905455"/>
              <a:gd name="connsiteY163" fmla="*/ 2849880 h 5295900"/>
              <a:gd name="connsiteX164" fmla="*/ 2246075 w 4905455"/>
              <a:gd name="connsiteY164" fmla="*/ 3002280 h 5295900"/>
              <a:gd name="connsiteX165" fmla="*/ 2116535 w 4905455"/>
              <a:gd name="connsiteY165" fmla="*/ 3055620 h 5295900"/>
              <a:gd name="connsiteX166" fmla="*/ 1986995 w 4905455"/>
              <a:gd name="connsiteY166" fmla="*/ 3009900 h 5295900"/>
              <a:gd name="connsiteX167" fmla="*/ 1918415 w 4905455"/>
              <a:gd name="connsiteY167" fmla="*/ 2964180 h 5295900"/>
              <a:gd name="connsiteX168" fmla="*/ 1895555 w 4905455"/>
              <a:gd name="connsiteY168" fmla="*/ 2865120 h 5295900"/>
              <a:gd name="connsiteX169" fmla="*/ 1865075 w 4905455"/>
              <a:gd name="connsiteY169" fmla="*/ 2766060 h 5295900"/>
              <a:gd name="connsiteX170" fmla="*/ 1826975 w 4905455"/>
              <a:gd name="connsiteY170" fmla="*/ 2651760 h 5295900"/>
              <a:gd name="connsiteX171" fmla="*/ 1857455 w 4905455"/>
              <a:gd name="connsiteY171" fmla="*/ 2491740 h 5295900"/>
              <a:gd name="connsiteX172" fmla="*/ 1887935 w 4905455"/>
              <a:gd name="connsiteY172" fmla="*/ 2392680 h 5295900"/>
              <a:gd name="connsiteX173" fmla="*/ 1918415 w 4905455"/>
              <a:gd name="connsiteY173" fmla="*/ 2339340 h 5295900"/>
              <a:gd name="connsiteX174" fmla="*/ 1986995 w 4905455"/>
              <a:gd name="connsiteY174" fmla="*/ 2247900 h 5295900"/>
              <a:gd name="connsiteX175" fmla="*/ 2047955 w 4905455"/>
              <a:gd name="connsiteY175" fmla="*/ 2194560 h 5295900"/>
              <a:gd name="connsiteX176" fmla="*/ 2101295 w 4905455"/>
              <a:gd name="connsiteY176" fmla="*/ 2171700 h 5295900"/>
              <a:gd name="connsiteX177" fmla="*/ 2238455 w 4905455"/>
              <a:gd name="connsiteY177" fmla="*/ 2125980 h 5295900"/>
              <a:gd name="connsiteX178" fmla="*/ 2520395 w 4905455"/>
              <a:gd name="connsiteY178" fmla="*/ 2087880 h 5295900"/>
              <a:gd name="connsiteX179" fmla="*/ 2627075 w 4905455"/>
              <a:gd name="connsiteY179" fmla="*/ 2080260 h 5295900"/>
              <a:gd name="connsiteX180" fmla="*/ 3015695 w 4905455"/>
              <a:gd name="connsiteY180" fmla="*/ 2072640 h 5295900"/>
              <a:gd name="connsiteX181" fmla="*/ 3229055 w 4905455"/>
              <a:gd name="connsiteY181" fmla="*/ 2019300 h 5295900"/>
              <a:gd name="connsiteX182" fmla="*/ 3282395 w 4905455"/>
              <a:gd name="connsiteY182" fmla="*/ 1965960 h 5295900"/>
              <a:gd name="connsiteX183" fmla="*/ 3343355 w 4905455"/>
              <a:gd name="connsiteY183" fmla="*/ 1935480 h 5295900"/>
              <a:gd name="connsiteX184" fmla="*/ 3366215 w 4905455"/>
              <a:gd name="connsiteY184" fmla="*/ 1927860 h 5295900"/>
              <a:gd name="connsiteX185" fmla="*/ 3404315 w 4905455"/>
              <a:gd name="connsiteY185" fmla="*/ 1905000 h 5295900"/>
              <a:gd name="connsiteX186" fmla="*/ 3465275 w 4905455"/>
              <a:gd name="connsiteY186" fmla="*/ 1836420 h 5295900"/>
              <a:gd name="connsiteX187" fmla="*/ 3518615 w 4905455"/>
              <a:gd name="connsiteY187" fmla="*/ 1767840 h 5295900"/>
              <a:gd name="connsiteX188" fmla="*/ 3556715 w 4905455"/>
              <a:gd name="connsiteY188" fmla="*/ 1722120 h 5295900"/>
              <a:gd name="connsiteX189" fmla="*/ 3594815 w 4905455"/>
              <a:gd name="connsiteY189" fmla="*/ 1668780 h 5295900"/>
              <a:gd name="connsiteX190" fmla="*/ 3632915 w 4905455"/>
              <a:gd name="connsiteY190" fmla="*/ 1623060 h 5295900"/>
              <a:gd name="connsiteX191" fmla="*/ 3678635 w 4905455"/>
              <a:gd name="connsiteY191" fmla="*/ 1577340 h 5295900"/>
              <a:gd name="connsiteX192" fmla="*/ 3747215 w 4905455"/>
              <a:gd name="connsiteY192" fmla="*/ 1470660 h 5295900"/>
              <a:gd name="connsiteX193" fmla="*/ 3823415 w 4905455"/>
              <a:gd name="connsiteY193" fmla="*/ 1363980 h 5295900"/>
              <a:gd name="connsiteX194" fmla="*/ 3891995 w 4905455"/>
              <a:gd name="connsiteY194" fmla="*/ 1188720 h 5295900"/>
              <a:gd name="connsiteX195" fmla="*/ 3968195 w 4905455"/>
              <a:gd name="connsiteY195" fmla="*/ 1021080 h 5295900"/>
              <a:gd name="connsiteX196" fmla="*/ 3983435 w 4905455"/>
              <a:gd name="connsiteY196" fmla="*/ 937260 h 5295900"/>
              <a:gd name="connsiteX197" fmla="*/ 4006295 w 4905455"/>
              <a:gd name="connsiteY197" fmla="*/ 868680 h 5295900"/>
              <a:gd name="connsiteX198" fmla="*/ 3991055 w 4905455"/>
              <a:gd name="connsiteY198" fmla="*/ 723900 h 5295900"/>
              <a:gd name="connsiteX199" fmla="*/ 3952955 w 4905455"/>
              <a:gd name="connsiteY199" fmla="*/ 693420 h 5295900"/>
              <a:gd name="connsiteX200" fmla="*/ 3876755 w 4905455"/>
              <a:gd name="connsiteY200" fmla="*/ 662940 h 5295900"/>
              <a:gd name="connsiteX201" fmla="*/ 3693875 w 4905455"/>
              <a:gd name="connsiteY201" fmla="*/ 685800 h 5295900"/>
              <a:gd name="connsiteX202" fmla="*/ 3632915 w 4905455"/>
              <a:gd name="connsiteY202" fmla="*/ 693420 h 5295900"/>
              <a:gd name="connsiteX203" fmla="*/ 3541475 w 4905455"/>
              <a:gd name="connsiteY203" fmla="*/ 708660 h 5295900"/>
              <a:gd name="connsiteX204" fmla="*/ 3495755 w 4905455"/>
              <a:gd name="connsiteY204" fmla="*/ 716280 h 5295900"/>
              <a:gd name="connsiteX205" fmla="*/ 3434795 w 4905455"/>
              <a:gd name="connsiteY205" fmla="*/ 739140 h 5295900"/>
              <a:gd name="connsiteX206" fmla="*/ 3282395 w 4905455"/>
              <a:gd name="connsiteY206" fmla="*/ 746760 h 5295900"/>
              <a:gd name="connsiteX207" fmla="*/ 3251915 w 4905455"/>
              <a:gd name="connsiteY207" fmla="*/ 754380 h 5295900"/>
              <a:gd name="connsiteX208" fmla="*/ 3213815 w 4905455"/>
              <a:gd name="connsiteY208" fmla="*/ 762000 h 5295900"/>
              <a:gd name="connsiteX209" fmla="*/ 3099515 w 4905455"/>
              <a:gd name="connsiteY209" fmla="*/ 754380 h 5295900"/>
              <a:gd name="connsiteX210" fmla="*/ 3038555 w 4905455"/>
              <a:gd name="connsiteY210" fmla="*/ 716280 h 5295900"/>
              <a:gd name="connsiteX211" fmla="*/ 3000455 w 4905455"/>
              <a:gd name="connsiteY21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37615 w 4905455"/>
              <a:gd name="connsiteY157" fmla="*/ 2727960 h 5295900"/>
              <a:gd name="connsiteX158" fmla="*/ 3122375 w 4905455"/>
              <a:gd name="connsiteY158" fmla="*/ 2705100 h 5295900"/>
              <a:gd name="connsiteX159" fmla="*/ 3076655 w 4905455"/>
              <a:gd name="connsiteY159" fmla="*/ 2636520 h 5295900"/>
              <a:gd name="connsiteX160" fmla="*/ 2863295 w 4905455"/>
              <a:gd name="connsiteY160" fmla="*/ 2636520 h 5295900"/>
              <a:gd name="connsiteX161" fmla="*/ 2520395 w 4905455"/>
              <a:gd name="connsiteY161" fmla="*/ 2766060 h 5295900"/>
              <a:gd name="connsiteX162" fmla="*/ 2406095 w 4905455"/>
              <a:gd name="connsiteY162" fmla="*/ 2849880 h 5295900"/>
              <a:gd name="connsiteX163" fmla="*/ 2246075 w 4905455"/>
              <a:gd name="connsiteY163" fmla="*/ 3002280 h 5295900"/>
              <a:gd name="connsiteX164" fmla="*/ 2116535 w 4905455"/>
              <a:gd name="connsiteY164" fmla="*/ 3055620 h 5295900"/>
              <a:gd name="connsiteX165" fmla="*/ 1986995 w 4905455"/>
              <a:gd name="connsiteY165" fmla="*/ 3009900 h 5295900"/>
              <a:gd name="connsiteX166" fmla="*/ 1918415 w 4905455"/>
              <a:gd name="connsiteY166" fmla="*/ 2964180 h 5295900"/>
              <a:gd name="connsiteX167" fmla="*/ 1895555 w 4905455"/>
              <a:gd name="connsiteY167" fmla="*/ 2865120 h 5295900"/>
              <a:gd name="connsiteX168" fmla="*/ 1865075 w 4905455"/>
              <a:gd name="connsiteY168" fmla="*/ 2766060 h 5295900"/>
              <a:gd name="connsiteX169" fmla="*/ 1826975 w 4905455"/>
              <a:gd name="connsiteY169" fmla="*/ 2651760 h 5295900"/>
              <a:gd name="connsiteX170" fmla="*/ 1857455 w 4905455"/>
              <a:gd name="connsiteY170" fmla="*/ 2491740 h 5295900"/>
              <a:gd name="connsiteX171" fmla="*/ 1887935 w 4905455"/>
              <a:gd name="connsiteY171" fmla="*/ 2392680 h 5295900"/>
              <a:gd name="connsiteX172" fmla="*/ 1918415 w 4905455"/>
              <a:gd name="connsiteY172" fmla="*/ 2339340 h 5295900"/>
              <a:gd name="connsiteX173" fmla="*/ 1986995 w 4905455"/>
              <a:gd name="connsiteY173" fmla="*/ 2247900 h 5295900"/>
              <a:gd name="connsiteX174" fmla="*/ 2047955 w 4905455"/>
              <a:gd name="connsiteY174" fmla="*/ 2194560 h 5295900"/>
              <a:gd name="connsiteX175" fmla="*/ 2101295 w 4905455"/>
              <a:gd name="connsiteY175" fmla="*/ 2171700 h 5295900"/>
              <a:gd name="connsiteX176" fmla="*/ 2238455 w 4905455"/>
              <a:gd name="connsiteY176" fmla="*/ 2125980 h 5295900"/>
              <a:gd name="connsiteX177" fmla="*/ 2520395 w 4905455"/>
              <a:gd name="connsiteY177" fmla="*/ 2087880 h 5295900"/>
              <a:gd name="connsiteX178" fmla="*/ 2627075 w 4905455"/>
              <a:gd name="connsiteY178" fmla="*/ 2080260 h 5295900"/>
              <a:gd name="connsiteX179" fmla="*/ 3015695 w 4905455"/>
              <a:gd name="connsiteY179" fmla="*/ 2072640 h 5295900"/>
              <a:gd name="connsiteX180" fmla="*/ 3229055 w 4905455"/>
              <a:gd name="connsiteY180" fmla="*/ 2019300 h 5295900"/>
              <a:gd name="connsiteX181" fmla="*/ 3282395 w 4905455"/>
              <a:gd name="connsiteY181" fmla="*/ 1965960 h 5295900"/>
              <a:gd name="connsiteX182" fmla="*/ 3343355 w 4905455"/>
              <a:gd name="connsiteY182" fmla="*/ 1935480 h 5295900"/>
              <a:gd name="connsiteX183" fmla="*/ 3366215 w 4905455"/>
              <a:gd name="connsiteY183" fmla="*/ 1927860 h 5295900"/>
              <a:gd name="connsiteX184" fmla="*/ 3404315 w 4905455"/>
              <a:gd name="connsiteY184" fmla="*/ 1905000 h 5295900"/>
              <a:gd name="connsiteX185" fmla="*/ 3465275 w 4905455"/>
              <a:gd name="connsiteY185" fmla="*/ 1836420 h 5295900"/>
              <a:gd name="connsiteX186" fmla="*/ 3518615 w 4905455"/>
              <a:gd name="connsiteY186" fmla="*/ 1767840 h 5295900"/>
              <a:gd name="connsiteX187" fmla="*/ 3556715 w 4905455"/>
              <a:gd name="connsiteY187" fmla="*/ 1722120 h 5295900"/>
              <a:gd name="connsiteX188" fmla="*/ 3594815 w 4905455"/>
              <a:gd name="connsiteY188" fmla="*/ 1668780 h 5295900"/>
              <a:gd name="connsiteX189" fmla="*/ 3632915 w 4905455"/>
              <a:gd name="connsiteY189" fmla="*/ 1623060 h 5295900"/>
              <a:gd name="connsiteX190" fmla="*/ 3678635 w 4905455"/>
              <a:gd name="connsiteY190" fmla="*/ 1577340 h 5295900"/>
              <a:gd name="connsiteX191" fmla="*/ 3747215 w 4905455"/>
              <a:gd name="connsiteY191" fmla="*/ 1470660 h 5295900"/>
              <a:gd name="connsiteX192" fmla="*/ 3823415 w 4905455"/>
              <a:gd name="connsiteY192" fmla="*/ 1363980 h 5295900"/>
              <a:gd name="connsiteX193" fmla="*/ 3891995 w 4905455"/>
              <a:gd name="connsiteY193" fmla="*/ 1188720 h 5295900"/>
              <a:gd name="connsiteX194" fmla="*/ 3968195 w 4905455"/>
              <a:gd name="connsiteY194" fmla="*/ 1021080 h 5295900"/>
              <a:gd name="connsiteX195" fmla="*/ 3983435 w 4905455"/>
              <a:gd name="connsiteY195" fmla="*/ 937260 h 5295900"/>
              <a:gd name="connsiteX196" fmla="*/ 4006295 w 4905455"/>
              <a:gd name="connsiteY196" fmla="*/ 868680 h 5295900"/>
              <a:gd name="connsiteX197" fmla="*/ 3991055 w 4905455"/>
              <a:gd name="connsiteY197" fmla="*/ 723900 h 5295900"/>
              <a:gd name="connsiteX198" fmla="*/ 3952955 w 4905455"/>
              <a:gd name="connsiteY198" fmla="*/ 693420 h 5295900"/>
              <a:gd name="connsiteX199" fmla="*/ 3876755 w 4905455"/>
              <a:gd name="connsiteY199" fmla="*/ 662940 h 5295900"/>
              <a:gd name="connsiteX200" fmla="*/ 3693875 w 4905455"/>
              <a:gd name="connsiteY200" fmla="*/ 685800 h 5295900"/>
              <a:gd name="connsiteX201" fmla="*/ 3632915 w 4905455"/>
              <a:gd name="connsiteY201" fmla="*/ 693420 h 5295900"/>
              <a:gd name="connsiteX202" fmla="*/ 3541475 w 4905455"/>
              <a:gd name="connsiteY202" fmla="*/ 708660 h 5295900"/>
              <a:gd name="connsiteX203" fmla="*/ 3495755 w 4905455"/>
              <a:gd name="connsiteY203" fmla="*/ 716280 h 5295900"/>
              <a:gd name="connsiteX204" fmla="*/ 3434795 w 4905455"/>
              <a:gd name="connsiteY204" fmla="*/ 739140 h 5295900"/>
              <a:gd name="connsiteX205" fmla="*/ 3282395 w 4905455"/>
              <a:gd name="connsiteY205" fmla="*/ 746760 h 5295900"/>
              <a:gd name="connsiteX206" fmla="*/ 3251915 w 4905455"/>
              <a:gd name="connsiteY206" fmla="*/ 754380 h 5295900"/>
              <a:gd name="connsiteX207" fmla="*/ 3213815 w 4905455"/>
              <a:gd name="connsiteY207" fmla="*/ 762000 h 5295900"/>
              <a:gd name="connsiteX208" fmla="*/ 3099515 w 4905455"/>
              <a:gd name="connsiteY208" fmla="*/ 754380 h 5295900"/>
              <a:gd name="connsiteX209" fmla="*/ 3038555 w 4905455"/>
              <a:gd name="connsiteY209" fmla="*/ 716280 h 5295900"/>
              <a:gd name="connsiteX210" fmla="*/ 3000455 w 4905455"/>
              <a:gd name="connsiteY21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122375 w 4905455"/>
              <a:gd name="connsiteY157" fmla="*/ 2705100 h 5295900"/>
              <a:gd name="connsiteX158" fmla="*/ 3076655 w 4905455"/>
              <a:gd name="connsiteY158" fmla="*/ 2636520 h 5295900"/>
              <a:gd name="connsiteX159" fmla="*/ 2863295 w 4905455"/>
              <a:gd name="connsiteY159" fmla="*/ 2636520 h 5295900"/>
              <a:gd name="connsiteX160" fmla="*/ 2520395 w 4905455"/>
              <a:gd name="connsiteY160" fmla="*/ 2766060 h 5295900"/>
              <a:gd name="connsiteX161" fmla="*/ 2406095 w 4905455"/>
              <a:gd name="connsiteY161" fmla="*/ 2849880 h 5295900"/>
              <a:gd name="connsiteX162" fmla="*/ 2246075 w 4905455"/>
              <a:gd name="connsiteY162" fmla="*/ 3002280 h 5295900"/>
              <a:gd name="connsiteX163" fmla="*/ 2116535 w 4905455"/>
              <a:gd name="connsiteY163" fmla="*/ 3055620 h 5295900"/>
              <a:gd name="connsiteX164" fmla="*/ 1986995 w 4905455"/>
              <a:gd name="connsiteY164" fmla="*/ 3009900 h 5295900"/>
              <a:gd name="connsiteX165" fmla="*/ 1918415 w 4905455"/>
              <a:gd name="connsiteY165" fmla="*/ 2964180 h 5295900"/>
              <a:gd name="connsiteX166" fmla="*/ 1895555 w 4905455"/>
              <a:gd name="connsiteY166" fmla="*/ 2865120 h 5295900"/>
              <a:gd name="connsiteX167" fmla="*/ 1865075 w 4905455"/>
              <a:gd name="connsiteY167" fmla="*/ 2766060 h 5295900"/>
              <a:gd name="connsiteX168" fmla="*/ 1826975 w 4905455"/>
              <a:gd name="connsiteY168" fmla="*/ 2651760 h 5295900"/>
              <a:gd name="connsiteX169" fmla="*/ 1857455 w 4905455"/>
              <a:gd name="connsiteY169" fmla="*/ 2491740 h 5295900"/>
              <a:gd name="connsiteX170" fmla="*/ 1887935 w 4905455"/>
              <a:gd name="connsiteY170" fmla="*/ 2392680 h 5295900"/>
              <a:gd name="connsiteX171" fmla="*/ 1918415 w 4905455"/>
              <a:gd name="connsiteY171" fmla="*/ 2339340 h 5295900"/>
              <a:gd name="connsiteX172" fmla="*/ 1986995 w 4905455"/>
              <a:gd name="connsiteY172" fmla="*/ 2247900 h 5295900"/>
              <a:gd name="connsiteX173" fmla="*/ 2047955 w 4905455"/>
              <a:gd name="connsiteY173" fmla="*/ 2194560 h 5295900"/>
              <a:gd name="connsiteX174" fmla="*/ 2101295 w 4905455"/>
              <a:gd name="connsiteY174" fmla="*/ 2171700 h 5295900"/>
              <a:gd name="connsiteX175" fmla="*/ 2238455 w 4905455"/>
              <a:gd name="connsiteY175" fmla="*/ 2125980 h 5295900"/>
              <a:gd name="connsiteX176" fmla="*/ 2520395 w 4905455"/>
              <a:gd name="connsiteY176" fmla="*/ 2087880 h 5295900"/>
              <a:gd name="connsiteX177" fmla="*/ 2627075 w 4905455"/>
              <a:gd name="connsiteY177" fmla="*/ 2080260 h 5295900"/>
              <a:gd name="connsiteX178" fmla="*/ 3015695 w 4905455"/>
              <a:gd name="connsiteY178" fmla="*/ 2072640 h 5295900"/>
              <a:gd name="connsiteX179" fmla="*/ 3229055 w 4905455"/>
              <a:gd name="connsiteY179" fmla="*/ 2019300 h 5295900"/>
              <a:gd name="connsiteX180" fmla="*/ 3282395 w 4905455"/>
              <a:gd name="connsiteY180" fmla="*/ 1965960 h 5295900"/>
              <a:gd name="connsiteX181" fmla="*/ 3343355 w 4905455"/>
              <a:gd name="connsiteY181" fmla="*/ 1935480 h 5295900"/>
              <a:gd name="connsiteX182" fmla="*/ 3366215 w 4905455"/>
              <a:gd name="connsiteY182" fmla="*/ 1927860 h 5295900"/>
              <a:gd name="connsiteX183" fmla="*/ 3404315 w 4905455"/>
              <a:gd name="connsiteY183" fmla="*/ 1905000 h 5295900"/>
              <a:gd name="connsiteX184" fmla="*/ 3465275 w 4905455"/>
              <a:gd name="connsiteY184" fmla="*/ 1836420 h 5295900"/>
              <a:gd name="connsiteX185" fmla="*/ 3518615 w 4905455"/>
              <a:gd name="connsiteY185" fmla="*/ 1767840 h 5295900"/>
              <a:gd name="connsiteX186" fmla="*/ 3556715 w 4905455"/>
              <a:gd name="connsiteY186" fmla="*/ 1722120 h 5295900"/>
              <a:gd name="connsiteX187" fmla="*/ 3594815 w 4905455"/>
              <a:gd name="connsiteY187" fmla="*/ 1668780 h 5295900"/>
              <a:gd name="connsiteX188" fmla="*/ 3632915 w 4905455"/>
              <a:gd name="connsiteY188" fmla="*/ 1623060 h 5295900"/>
              <a:gd name="connsiteX189" fmla="*/ 3678635 w 4905455"/>
              <a:gd name="connsiteY189" fmla="*/ 1577340 h 5295900"/>
              <a:gd name="connsiteX190" fmla="*/ 3747215 w 4905455"/>
              <a:gd name="connsiteY190" fmla="*/ 1470660 h 5295900"/>
              <a:gd name="connsiteX191" fmla="*/ 3823415 w 4905455"/>
              <a:gd name="connsiteY191" fmla="*/ 1363980 h 5295900"/>
              <a:gd name="connsiteX192" fmla="*/ 3891995 w 4905455"/>
              <a:gd name="connsiteY192" fmla="*/ 1188720 h 5295900"/>
              <a:gd name="connsiteX193" fmla="*/ 3968195 w 4905455"/>
              <a:gd name="connsiteY193" fmla="*/ 1021080 h 5295900"/>
              <a:gd name="connsiteX194" fmla="*/ 3983435 w 4905455"/>
              <a:gd name="connsiteY194" fmla="*/ 937260 h 5295900"/>
              <a:gd name="connsiteX195" fmla="*/ 4006295 w 4905455"/>
              <a:gd name="connsiteY195" fmla="*/ 868680 h 5295900"/>
              <a:gd name="connsiteX196" fmla="*/ 3991055 w 4905455"/>
              <a:gd name="connsiteY196" fmla="*/ 723900 h 5295900"/>
              <a:gd name="connsiteX197" fmla="*/ 3952955 w 4905455"/>
              <a:gd name="connsiteY197" fmla="*/ 693420 h 5295900"/>
              <a:gd name="connsiteX198" fmla="*/ 3876755 w 4905455"/>
              <a:gd name="connsiteY198" fmla="*/ 662940 h 5295900"/>
              <a:gd name="connsiteX199" fmla="*/ 3693875 w 4905455"/>
              <a:gd name="connsiteY199" fmla="*/ 685800 h 5295900"/>
              <a:gd name="connsiteX200" fmla="*/ 3632915 w 4905455"/>
              <a:gd name="connsiteY200" fmla="*/ 693420 h 5295900"/>
              <a:gd name="connsiteX201" fmla="*/ 3541475 w 4905455"/>
              <a:gd name="connsiteY201" fmla="*/ 708660 h 5295900"/>
              <a:gd name="connsiteX202" fmla="*/ 3495755 w 4905455"/>
              <a:gd name="connsiteY202" fmla="*/ 716280 h 5295900"/>
              <a:gd name="connsiteX203" fmla="*/ 3434795 w 4905455"/>
              <a:gd name="connsiteY203" fmla="*/ 739140 h 5295900"/>
              <a:gd name="connsiteX204" fmla="*/ 3282395 w 4905455"/>
              <a:gd name="connsiteY204" fmla="*/ 746760 h 5295900"/>
              <a:gd name="connsiteX205" fmla="*/ 3251915 w 4905455"/>
              <a:gd name="connsiteY205" fmla="*/ 754380 h 5295900"/>
              <a:gd name="connsiteX206" fmla="*/ 3213815 w 4905455"/>
              <a:gd name="connsiteY206" fmla="*/ 762000 h 5295900"/>
              <a:gd name="connsiteX207" fmla="*/ 3099515 w 4905455"/>
              <a:gd name="connsiteY207" fmla="*/ 754380 h 5295900"/>
              <a:gd name="connsiteX208" fmla="*/ 3038555 w 4905455"/>
              <a:gd name="connsiteY208" fmla="*/ 716280 h 5295900"/>
              <a:gd name="connsiteX209" fmla="*/ 3000455 w 4905455"/>
              <a:gd name="connsiteY209"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52855 w 4905455"/>
              <a:gd name="connsiteY154" fmla="*/ 2979420 h 5295900"/>
              <a:gd name="connsiteX155" fmla="*/ 3175715 w 4905455"/>
              <a:gd name="connsiteY155" fmla="*/ 2933700 h 5295900"/>
              <a:gd name="connsiteX156" fmla="*/ 3160475 w 4905455"/>
              <a:gd name="connsiteY156" fmla="*/ 2750820 h 5295900"/>
              <a:gd name="connsiteX157" fmla="*/ 3076655 w 4905455"/>
              <a:gd name="connsiteY157" fmla="*/ 2636520 h 5295900"/>
              <a:gd name="connsiteX158" fmla="*/ 2863295 w 4905455"/>
              <a:gd name="connsiteY158" fmla="*/ 2636520 h 5295900"/>
              <a:gd name="connsiteX159" fmla="*/ 2520395 w 4905455"/>
              <a:gd name="connsiteY159" fmla="*/ 2766060 h 5295900"/>
              <a:gd name="connsiteX160" fmla="*/ 2406095 w 4905455"/>
              <a:gd name="connsiteY160" fmla="*/ 2849880 h 5295900"/>
              <a:gd name="connsiteX161" fmla="*/ 2246075 w 4905455"/>
              <a:gd name="connsiteY161" fmla="*/ 3002280 h 5295900"/>
              <a:gd name="connsiteX162" fmla="*/ 2116535 w 4905455"/>
              <a:gd name="connsiteY162" fmla="*/ 3055620 h 5295900"/>
              <a:gd name="connsiteX163" fmla="*/ 1986995 w 4905455"/>
              <a:gd name="connsiteY163" fmla="*/ 3009900 h 5295900"/>
              <a:gd name="connsiteX164" fmla="*/ 1918415 w 4905455"/>
              <a:gd name="connsiteY164" fmla="*/ 2964180 h 5295900"/>
              <a:gd name="connsiteX165" fmla="*/ 1895555 w 4905455"/>
              <a:gd name="connsiteY165" fmla="*/ 2865120 h 5295900"/>
              <a:gd name="connsiteX166" fmla="*/ 1865075 w 4905455"/>
              <a:gd name="connsiteY166" fmla="*/ 2766060 h 5295900"/>
              <a:gd name="connsiteX167" fmla="*/ 1826975 w 4905455"/>
              <a:gd name="connsiteY167" fmla="*/ 2651760 h 5295900"/>
              <a:gd name="connsiteX168" fmla="*/ 1857455 w 4905455"/>
              <a:gd name="connsiteY168" fmla="*/ 2491740 h 5295900"/>
              <a:gd name="connsiteX169" fmla="*/ 1887935 w 4905455"/>
              <a:gd name="connsiteY169" fmla="*/ 2392680 h 5295900"/>
              <a:gd name="connsiteX170" fmla="*/ 1918415 w 4905455"/>
              <a:gd name="connsiteY170" fmla="*/ 2339340 h 5295900"/>
              <a:gd name="connsiteX171" fmla="*/ 1986995 w 4905455"/>
              <a:gd name="connsiteY171" fmla="*/ 2247900 h 5295900"/>
              <a:gd name="connsiteX172" fmla="*/ 2047955 w 4905455"/>
              <a:gd name="connsiteY172" fmla="*/ 2194560 h 5295900"/>
              <a:gd name="connsiteX173" fmla="*/ 2101295 w 4905455"/>
              <a:gd name="connsiteY173" fmla="*/ 2171700 h 5295900"/>
              <a:gd name="connsiteX174" fmla="*/ 2238455 w 4905455"/>
              <a:gd name="connsiteY174" fmla="*/ 2125980 h 5295900"/>
              <a:gd name="connsiteX175" fmla="*/ 2520395 w 4905455"/>
              <a:gd name="connsiteY175" fmla="*/ 2087880 h 5295900"/>
              <a:gd name="connsiteX176" fmla="*/ 2627075 w 4905455"/>
              <a:gd name="connsiteY176" fmla="*/ 2080260 h 5295900"/>
              <a:gd name="connsiteX177" fmla="*/ 3015695 w 4905455"/>
              <a:gd name="connsiteY177" fmla="*/ 2072640 h 5295900"/>
              <a:gd name="connsiteX178" fmla="*/ 3229055 w 4905455"/>
              <a:gd name="connsiteY178" fmla="*/ 2019300 h 5295900"/>
              <a:gd name="connsiteX179" fmla="*/ 3282395 w 4905455"/>
              <a:gd name="connsiteY179" fmla="*/ 1965960 h 5295900"/>
              <a:gd name="connsiteX180" fmla="*/ 3343355 w 4905455"/>
              <a:gd name="connsiteY180" fmla="*/ 1935480 h 5295900"/>
              <a:gd name="connsiteX181" fmla="*/ 3366215 w 4905455"/>
              <a:gd name="connsiteY181" fmla="*/ 1927860 h 5295900"/>
              <a:gd name="connsiteX182" fmla="*/ 3404315 w 4905455"/>
              <a:gd name="connsiteY182" fmla="*/ 1905000 h 5295900"/>
              <a:gd name="connsiteX183" fmla="*/ 3465275 w 4905455"/>
              <a:gd name="connsiteY183" fmla="*/ 1836420 h 5295900"/>
              <a:gd name="connsiteX184" fmla="*/ 3518615 w 4905455"/>
              <a:gd name="connsiteY184" fmla="*/ 1767840 h 5295900"/>
              <a:gd name="connsiteX185" fmla="*/ 3556715 w 4905455"/>
              <a:gd name="connsiteY185" fmla="*/ 1722120 h 5295900"/>
              <a:gd name="connsiteX186" fmla="*/ 3594815 w 4905455"/>
              <a:gd name="connsiteY186" fmla="*/ 1668780 h 5295900"/>
              <a:gd name="connsiteX187" fmla="*/ 3632915 w 4905455"/>
              <a:gd name="connsiteY187" fmla="*/ 1623060 h 5295900"/>
              <a:gd name="connsiteX188" fmla="*/ 3678635 w 4905455"/>
              <a:gd name="connsiteY188" fmla="*/ 1577340 h 5295900"/>
              <a:gd name="connsiteX189" fmla="*/ 3747215 w 4905455"/>
              <a:gd name="connsiteY189" fmla="*/ 1470660 h 5295900"/>
              <a:gd name="connsiteX190" fmla="*/ 3823415 w 4905455"/>
              <a:gd name="connsiteY190" fmla="*/ 1363980 h 5295900"/>
              <a:gd name="connsiteX191" fmla="*/ 3891995 w 4905455"/>
              <a:gd name="connsiteY191" fmla="*/ 1188720 h 5295900"/>
              <a:gd name="connsiteX192" fmla="*/ 3968195 w 4905455"/>
              <a:gd name="connsiteY192" fmla="*/ 1021080 h 5295900"/>
              <a:gd name="connsiteX193" fmla="*/ 3983435 w 4905455"/>
              <a:gd name="connsiteY193" fmla="*/ 937260 h 5295900"/>
              <a:gd name="connsiteX194" fmla="*/ 4006295 w 4905455"/>
              <a:gd name="connsiteY194" fmla="*/ 868680 h 5295900"/>
              <a:gd name="connsiteX195" fmla="*/ 3991055 w 4905455"/>
              <a:gd name="connsiteY195" fmla="*/ 723900 h 5295900"/>
              <a:gd name="connsiteX196" fmla="*/ 3952955 w 4905455"/>
              <a:gd name="connsiteY196" fmla="*/ 693420 h 5295900"/>
              <a:gd name="connsiteX197" fmla="*/ 3876755 w 4905455"/>
              <a:gd name="connsiteY197" fmla="*/ 662940 h 5295900"/>
              <a:gd name="connsiteX198" fmla="*/ 3693875 w 4905455"/>
              <a:gd name="connsiteY198" fmla="*/ 685800 h 5295900"/>
              <a:gd name="connsiteX199" fmla="*/ 3632915 w 4905455"/>
              <a:gd name="connsiteY199" fmla="*/ 693420 h 5295900"/>
              <a:gd name="connsiteX200" fmla="*/ 3541475 w 4905455"/>
              <a:gd name="connsiteY200" fmla="*/ 708660 h 5295900"/>
              <a:gd name="connsiteX201" fmla="*/ 3495755 w 4905455"/>
              <a:gd name="connsiteY201" fmla="*/ 716280 h 5295900"/>
              <a:gd name="connsiteX202" fmla="*/ 3434795 w 4905455"/>
              <a:gd name="connsiteY202" fmla="*/ 739140 h 5295900"/>
              <a:gd name="connsiteX203" fmla="*/ 3282395 w 4905455"/>
              <a:gd name="connsiteY203" fmla="*/ 746760 h 5295900"/>
              <a:gd name="connsiteX204" fmla="*/ 3251915 w 4905455"/>
              <a:gd name="connsiteY204" fmla="*/ 754380 h 5295900"/>
              <a:gd name="connsiteX205" fmla="*/ 3213815 w 4905455"/>
              <a:gd name="connsiteY205" fmla="*/ 762000 h 5295900"/>
              <a:gd name="connsiteX206" fmla="*/ 3099515 w 4905455"/>
              <a:gd name="connsiteY206" fmla="*/ 754380 h 5295900"/>
              <a:gd name="connsiteX207" fmla="*/ 3038555 w 4905455"/>
              <a:gd name="connsiteY207" fmla="*/ 716280 h 5295900"/>
              <a:gd name="connsiteX208" fmla="*/ 3000455 w 4905455"/>
              <a:gd name="connsiteY208"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16635 w 4905455"/>
              <a:gd name="connsiteY150" fmla="*/ 3253740 h 5295900"/>
              <a:gd name="connsiteX151" fmla="*/ 2977595 w 4905455"/>
              <a:gd name="connsiteY151" fmla="*/ 3215640 h 5295900"/>
              <a:gd name="connsiteX152" fmla="*/ 3038555 w 4905455"/>
              <a:gd name="connsiteY152" fmla="*/ 3169920 h 5295900"/>
              <a:gd name="connsiteX153" fmla="*/ 3129995 w 4905455"/>
              <a:gd name="connsiteY153" fmla="*/ 3063240 h 5295900"/>
              <a:gd name="connsiteX154" fmla="*/ 3175715 w 4905455"/>
              <a:gd name="connsiteY154" fmla="*/ 2933700 h 5295900"/>
              <a:gd name="connsiteX155" fmla="*/ 3160475 w 4905455"/>
              <a:gd name="connsiteY155" fmla="*/ 2750820 h 5295900"/>
              <a:gd name="connsiteX156" fmla="*/ 3076655 w 4905455"/>
              <a:gd name="connsiteY156" fmla="*/ 2636520 h 5295900"/>
              <a:gd name="connsiteX157" fmla="*/ 2863295 w 4905455"/>
              <a:gd name="connsiteY157" fmla="*/ 2636520 h 5295900"/>
              <a:gd name="connsiteX158" fmla="*/ 2520395 w 4905455"/>
              <a:gd name="connsiteY158" fmla="*/ 2766060 h 5295900"/>
              <a:gd name="connsiteX159" fmla="*/ 2406095 w 4905455"/>
              <a:gd name="connsiteY159" fmla="*/ 2849880 h 5295900"/>
              <a:gd name="connsiteX160" fmla="*/ 2246075 w 4905455"/>
              <a:gd name="connsiteY160" fmla="*/ 3002280 h 5295900"/>
              <a:gd name="connsiteX161" fmla="*/ 2116535 w 4905455"/>
              <a:gd name="connsiteY161" fmla="*/ 3055620 h 5295900"/>
              <a:gd name="connsiteX162" fmla="*/ 1986995 w 4905455"/>
              <a:gd name="connsiteY162" fmla="*/ 3009900 h 5295900"/>
              <a:gd name="connsiteX163" fmla="*/ 1918415 w 4905455"/>
              <a:gd name="connsiteY163" fmla="*/ 2964180 h 5295900"/>
              <a:gd name="connsiteX164" fmla="*/ 1895555 w 4905455"/>
              <a:gd name="connsiteY164" fmla="*/ 2865120 h 5295900"/>
              <a:gd name="connsiteX165" fmla="*/ 1865075 w 4905455"/>
              <a:gd name="connsiteY165" fmla="*/ 2766060 h 5295900"/>
              <a:gd name="connsiteX166" fmla="*/ 1826975 w 4905455"/>
              <a:gd name="connsiteY166" fmla="*/ 2651760 h 5295900"/>
              <a:gd name="connsiteX167" fmla="*/ 1857455 w 4905455"/>
              <a:gd name="connsiteY167" fmla="*/ 2491740 h 5295900"/>
              <a:gd name="connsiteX168" fmla="*/ 1887935 w 4905455"/>
              <a:gd name="connsiteY168" fmla="*/ 2392680 h 5295900"/>
              <a:gd name="connsiteX169" fmla="*/ 1918415 w 4905455"/>
              <a:gd name="connsiteY169" fmla="*/ 2339340 h 5295900"/>
              <a:gd name="connsiteX170" fmla="*/ 1986995 w 4905455"/>
              <a:gd name="connsiteY170" fmla="*/ 2247900 h 5295900"/>
              <a:gd name="connsiteX171" fmla="*/ 2047955 w 4905455"/>
              <a:gd name="connsiteY171" fmla="*/ 2194560 h 5295900"/>
              <a:gd name="connsiteX172" fmla="*/ 2101295 w 4905455"/>
              <a:gd name="connsiteY172" fmla="*/ 2171700 h 5295900"/>
              <a:gd name="connsiteX173" fmla="*/ 2238455 w 4905455"/>
              <a:gd name="connsiteY173" fmla="*/ 2125980 h 5295900"/>
              <a:gd name="connsiteX174" fmla="*/ 2520395 w 4905455"/>
              <a:gd name="connsiteY174" fmla="*/ 2087880 h 5295900"/>
              <a:gd name="connsiteX175" fmla="*/ 2627075 w 4905455"/>
              <a:gd name="connsiteY175" fmla="*/ 2080260 h 5295900"/>
              <a:gd name="connsiteX176" fmla="*/ 3015695 w 4905455"/>
              <a:gd name="connsiteY176" fmla="*/ 2072640 h 5295900"/>
              <a:gd name="connsiteX177" fmla="*/ 3229055 w 4905455"/>
              <a:gd name="connsiteY177" fmla="*/ 2019300 h 5295900"/>
              <a:gd name="connsiteX178" fmla="*/ 3282395 w 4905455"/>
              <a:gd name="connsiteY178" fmla="*/ 1965960 h 5295900"/>
              <a:gd name="connsiteX179" fmla="*/ 3343355 w 4905455"/>
              <a:gd name="connsiteY179" fmla="*/ 1935480 h 5295900"/>
              <a:gd name="connsiteX180" fmla="*/ 3366215 w 4905455"/>
              <a:gd name="connsiteY180" fmla="*/ 1927860 h 5295900"/>
              <a:gd name="connsiteX181" fmla="*/ 3404315 w 4905455"/>
              <a:gd name="connsiteY181" fmla="*/ 1905000 h 5295900"/>
              <a:gd name="connsiteX182" fmla="*/ 3465275 w 4905455"/>
              <a:gd name="connsiteY182" fmla="*/ 1836420 h 5295900"/>
              <a:gd name="connsiteX183" fmla="*/ 3518615 w 4905455"/>
              <a:gd name="connsiteY183" fmla="*/ 1767840 h 5295900"/>
              <a:gd name="connsiteX184" fmla="*/ 3556715 w 4905455"/>
              <a:gd name="connsiteY184" fmla="*/ 1722120 h 5295900"/>
              <a:gd name="connsiteX185" fmla="*/ 3594815 w 4905455"/>
              <a:gd name="connsiteY185" fmla="*/ 1668780 h 5295900"/>
              <a:gd name="connsiteX186" fmla="*/ 3632915 w 4905455"/>
              <a:gd name="connsiteY186" fmla="*/ 1623060 h 5295900"/>
              <a:gd name="connsiteX187" fmla="*/ 3678635 w 4905455"/>
              <a:gd name="connsiteY187" fmla="*/ 1577340 h 5295900"/>
              <a:gd name="connsiteX188" fmla="*/ 3747215 w 4905455"/>
              <a:gd name="connsiteY188" fmla="*/ 1470660 h 5295900"/>
              <a:gd name="connsiteX189" fmla="*/ 3823415 w 4905455"/>
              <a:gd name="connsiteY189" fmla="*/ 1363980 h 5295900"/>
              <a:gd name="connsiteX190" fmla="*/ 3891995 w 4905455"/>
              <a:gd name="connsiteY190" fmla="*/ 1188720 h 5295900"/>
              <a:gd name="connsiteX191" fmla="*/ 3968195 w 4905455"/>
              <a:gd name="connsiteY191" fmla="*/ 1021080 h 5295900"/>
              <a:gd name="connsiteX192" fmla="*/ 3983435 w 4905455"/>
              <a:gd name="connsiteY192" fmla="*/ 937260 h 5295900"/>
              <a:gd name="connsiteX193" fmla="*/ 4006295 w 4905455"/>
              <a:gd name="connsiteY193" fmla="*/ 868680 h 5295900"/>
              <a:gd name="connsiteX194" fmla="*/ 3991055 w 4905455"/>
              <a:gd name="connsiteY194" fmla="*/ 723900 h 5295900"/>
              <a:gd name="connsiteX195" fmla="*/ 3952955 w 4905455"/>
              <a:gd name="connsiteY195" fmla="*/ 693420 h 5295900"/>
              <a:gd name="connsiteX196" fmla="*/ 3876755 w 4905455"/>
              <a:gd name="connsiteY196" fmla="*/ 662940 h 5295900"/>
              <a:gd name="connsiteX197" fmla="*/ 3693875 w 4905455"/>
              <a:gd name="connsiteY197" fmla="*/ 685800 h 5295900"/>
              <a:gd name="connsiteX198" fmla="*/ 3632915 w 4905455"/>
              <a:gd name="connsiteY198" fmla="*/ 693420 h 5295900"/>
              <a:gd name="connsiteX199" fmla="*/ 3541475 w 4905455"/>
              <a:gd name="connsiteY199" fmla="*/ 708660 h 5295900"/>
              <a:gd name="connsiteX200" fmla="*/ 3495755 w 4905455"/>
              <a:gd name="connsiteY200" fmla="*/ 716280 h 5295900"/>
              <a:gd name="connsiteX201" fmla="*/ 3434795 w 4905455"/>
              <a:gd name="connsiteY201" fmla="*/ 739140 h 5295900"/>
              <a:gd name="connsiteX202" fmla="*/ 3282395 w 4905455"/>
              <a:gd name="connsiteY202" fmla="*/ 746760 h 5295900"/>
              <a:gd name="connsiteX203" fmla="*/ 3251915 w 4905455"/>
              <a:gd name="connsiteY203" fmla="*/ 754380 h 5295900"/>
              <a:gd name="connsiteX204" fmla="*/ 3213815 w 4905455"/>
              <a:gd name="connsiteY204" fmla="*/ 762000 h 5295900"/>
              <a:gd name="connsiteX205" fmla="*/ 3099515 w 4905455"/>
              <a:gd name="connsiteY205" fmla="*/ 754380 h 5295900"/>
              <a:gd name="connsiteX206" fmla="*/ 3038555 w 4905455"/>
              <a:gd name="connsiteY206" fmla="*/ 716280 h 5295900"/>
              <a:gd name="connsiteX207" fmla="*/ 3000455 w 4905455"/>
              <a:gd name="connsiteY207"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77595 w 4905455"/>
              <a:gd name="connsiteY150" fmla="*/ 3215640 h 5295900"/>
              <a:gd name="connsiteX151" fmla="*/ 3038555 w 4905455"/>
              <a:gd name="connsiteY151" fmla="*/ 3169920 h 5295900"/>
              <a:gd name="connsiteX152" fmla="*/ 3129995 w 4905455"/>
              <a:gd name="connsiteY152" fmla="*/ 3063240 h 5295900"/>
              <a:gd name="connsiteX153" fmla="*/ 3175715 w 4905455"/>
              <a:gd name="connsiteY153" fmla="*/ 2933700 h 5295900"/>
              <a:gd name="connsiteX154" fmla="*/ 3160475 w 4905455"/>
              <a:gd name="connsiteY154" fmla="*/ 2750820 h 5295900"/>
              <a:gd name="connsiteX155" fmla="*/ 3076655 w 4905455"/>
              <a:gd name="connsiteY155" fmla="*/ 2636520 h 5295900"/>
              <a:gd name="connsiteX156" fmla="*/ 2863295 w 4905455"/>
              <a:gd name="connsiteY156" fmla="*/ 2636520 h 5295900"/>
              <a:gd name="connsiteX157" fmla="*/ 2520395 w 4905455"/>
              <a:gd name="connsiteY157" fmla="*/ 2766060 h 5295900"/>
              <a:gd name="connsiteX158" fmla="*/ 2406095 w 4905455"/>
              <a:gd name="connsiteY158" fmla="*/ 2849880 h 5295900"/>
              <a:gd name="connsiteX159" fmla="*/ 2246075 w 4905455"/>
              <a:gd name="connsiteY159" fmla="*/ 3002280 h 5295900"/>
              <a:gd name="connsiteX160" fmla="*/ 2116535 w 4905455"/>
              <a:gd name="connsiteY160" fmla="*/ 3055620 h 5295900"/>
              <a:gd name="connsiteX161" fmla="*/ 1986995 w 4905455"/>
              <a:gd name="connsiteY161" fmla="*/ 3009900 h 5295900"/>
              <a:gd name="connsiteX162" fmla="*/ 1918415 w 4905455"/>
              <a:gd name="connsiteY162" fmla="*/ 2964180 h 5295900"/>
              <a:gd name="connsiteX163" fmla="*/ 1895555 w 4905455"/>
              <a:gd name="connsiteY163" fmla="*/ 2865120 h 5295900"/>
              <a:gd name="connsiteX164" fmla="*/ 1865075 w 4905455"/>
              <a:gd name="connsiteY164" fmla="*/ 2766060 h 5295900"/>
              <a:gd name="connsiteX165" fmla="*/ 1826975 w 4905455"/>
              <a:gd name="connsiteY165" fmla="*/ 2651760 h 5295900"/>
              <a:gd name="connsiteX166" fmla="*/ 1857455 w 4905455"/>
              <a:gd name="connsiteY166" fmla="*/ 2491740 h 5295900"/>
              <a:gd name="connsiteX167" fmla="*/ 1887935 w 4905455"/>
              <a:gd name="connsiteY167" fmla="*/ 2392680 h 5295900"/>
              <a:gd name="connsiteX168" fmla="*/ 1918415 w 4905455"/>
              <a:gd name="connsiteY168" fmla="*/ 2339340 h 5295900"/>
              <a:gd name="connsiteX169" fmla="*/ 1986995 w 4905455"/>
              <a:gd name="connsiteY169" fmla="*/ 2247900 h 5295900"/>
              <a:gd name="connsiteX170" fmla="*/ 2047955 w 4905455"/>
              <a:gd name="connsiteY170" fmla="*/ 2194560 h 5295900"/>
              <a:gd name="connsiteX171" fmla="*/ 2101295 w 4905455"/>
              <a:gd name="connsiteY171" fmla="*/ 2171700 h 5295900"/>
              <a:gd name="connsiteX172" fmla="*/ 2238455 w 4905455"/>
              <a:gd name="connsiteY172" fmla="*/ 2125980 h 5295900"/>
              <a:gd name="connsiteX173" fmla="*/ 2520395 w 4905455"/>
              <a:gd name="connsiteY173" fmla="*/ 2087880 h 5295900"/>
              <a:gd name="connsiteX174" fmla="*/ 2627075 w 4905455"/>
              <a:gd name="connsiteY174" fmla="*/ 2080260 h 5295900"/>
              <a:gd name="connsiteX175" fmla="*/ 3015695 w 4905455"/>
              <a:gd name="connsiteY175" fmla="*/ 2072640 h 5295900"/>
              <a:gd name="connsiteX176" fmla="*/ 3229055 w 4905455"/>
              <a:gd name="connsiteY176" fmla="*/ 2019300 h 5295900"/>
              <a:gd name="connsiteX177" fmla="*/ 3282395 w 4905455"/>
              <a:gd name="connsiteY177" fmla="*/ 1965960 h 5295900"/>
              <a:gd name="connsiteX178" fmla="*/ 3343355 w 4905455"/>
              <a:gd name="connsiteY178" fmla="*/ 1935480 h 5295900"/>
              <a:gd name="connsiteX179" fmla="*/ 3366215 w 4905455"/>
              <a:gd name="connsiteY179" fmla="*/ 1927860 h 5295900"/>
              <a:gd name="connsiteX180" fmla="*/ 3404315 w 4905455"/>
              <a:gd name="connsiteY180" fmla="*/ 1905000 h 5295900"/>
              <a:gd name="connsiteX181" fmla="*/ 3465275 w 4905455"/>
              <a:gd name="connsiteY181" fmla="*/ 1836420 h 5295900"/>
              <a:gd name="connsiteX182" fmla="*/ 3518615 w 4905455"/>
              <a:gd name="connsiteY182" fmla="*/ 1767840 h 5295900"/>
              <a:gd name="connsiteX183" fmla="*/ 3556715 w 4905455"/>
              <a:gd name="connsiteY183" fmla="*/ 1722120 h 5295900"/>
              <a:gd name="connsiteX184" fmla="*/ 3594815 w 4905455"/>
              <a:gd name="connsiteY184" fmla="*/ 1668780 h 5295900"/>
              <a:gd name="connsiteX185" fmla="*/ 3632915 w 4905455"/>
              <a:gd name="connsiteY185" fmla="*/ 1623060 h 5295900"/>
              <a:gd name="connsiteX186" fmla="*/ 3678635 w 4905455"/>
              <a:gd name="connsiteY186" fmla="*/ 1577340 h 5295900"/>
              <a:gd name="connsiteX187" fmla="*/ 3747215 w 4905455"/>
              <a:gd name="connsiteY187" fmla="*/ 1470660 h 5295900"/>
              <a:gd name="connsiteX188" fmla="*/ 3823415 w 4905455"/>
              <a:gd name="connsiteY188" fmla="*/ 1363980 h 5295900"/>
              <a:gd name="connsiteX189" fmla="*/ 3891995 w 4905455"/>
              <a:gd name="connsiteY189" fmla="*/ 1188720 h 5295900"/>
              <a:gd name="connsiteX190" fmla="*/ 3968195 w 4905455"/>
              <a:gd name="connsiteY190" fmla="*/ 1021080 h 5295900"/>
              <a:gd name="connsiteX191" fmla="*/ 3983435 w 4905455"/>
              <a:gd name="connsiteY191" fmla="*/ 937260 h 5295900"/>
              <a:gd name="connsiteX192" fmla="*/ 4006295 w 4905455"/>
              <a:gd name="connsiteY192" fmla="*/ 868680 h 5295900"/>
              <a:gd name="connsiteX193" fmla="*/ 3991055 w 4905455"/>
              <a:gd name="connsiteY193" fmla="*/ 723900 h 5295900"/>
              <a:gd name="connsiteX194" fmla="*/ 3952955 w 4905455"/>
              <a:gd name="connsiteY194" fmla="*/ 693420 h 5295900"/>
              <a:gd name="connsiteX195" fmla="*/ 3876755 w 4905455"/>
              <a:gd name="connsiteY195" fmla="*/ 662940 h 5295900"/>
              <a:gd name="connsiteX196" fmla="*/ 3693875 w 4905455"/>
              <a:gd name="connsiteY196" fmla="*/ 685800 h 5295900"/>
              <a:gd name="connsiteX197" fmla="*/ 3632915 w 4905455"/>
              <a:gd name="connsiteY197" fmla="*/ 693420 h 5295900"/>
              <a:gd name="connsiteX198" fmla="*/ 3541475 w 4905455"/>
              <a:gd name="connsiteY198" fmla="*/ 708660 h 5295900"/>
              <a:gd name="connsiteX199" fmla="*/ 3495755 w 4905455"/>
              <a:gd name="connsiteY199" fmla="*/ 716280 h 5295900"/>
              <a:gd name="connsiteX200" fmla="*/ 3434795 w 4905455"/>
              <a:gd name="connsiteY200" fmla="*/ 739140 h 5295900"/>
              <a:gd name="connsiteX201" fmla="*/ 3282395 w 4905455"/>
              <a:gd name="connsiteY201" fmla="*/ 746760 h 5295900"/>
              <a:gd name="connsiteX202" fmla="*/ 3251915 w 4905455"/>
              <a:gd name="connsiteY202" fmla="*/ 754380 h 5295900"/>
              <a:gd name="connsiteX203" fmla="*/ 3213815 w 4905455"/>
              <a:gd name="connsiteY203" fmla="*/ 762000 h 5295900"/>
              <a:gd name="connsiteX204" fmla="*/ 3099515 w 4905455"/>
              <a:gd name="connsiteY204" fmla="*/ 754380 h 5295900"/>
              <a:gd name="connsiteX205" fmla="*/ 3038555 w 4905455"/>
              <a:gd name="connsiteY205" fmla="*/ 716280 h 5295900"/>
              <a:gd name="connsiteX206" fmla="*/ 3000455 w 4905455"/>
              <a:gd name="connsiteY206"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459435 w 4905455"/>
              <a:gd name="connsiteY148" fmla="*/ 3291840 h 5295900"/>
              <a:gd name="connsiteX149" fmla="*/ 2512775 w 4905455"/>
              <a:gd name="connsiteY149" fmla="*/ 3276600 h 5295900"/>
              <a:gd name="connsiteX150" fmla="*/ 2977595 w 4905455"/>
              <a:gd name="connsiteY150" fmla="*/ 3215640 h 5295900"/>
              <a:gd name="connsiteX151" fmla="*/ 3129995 w 4905455"/>
              <a:gd name="connsiteY151" fmla="*/ 3063240 h 5295900"/>
              <a:gd name="connsiteX152" fmla="*/ 3175715 w 4905455"/>
              <a:gd name="connsiteY152" fmla="*/ 2933700 h 5295900"/>
              <a:gd name="connsiteX153" fmla="*/ 3160475 w 4905455"/>
              <a:gd name="connsiteY153" fmla="*/ 2750820 h 5295900"/>
              <a:gd name="connsiteX154" fmla="*/ 3076655 w 4905455"/>
              <a:gd name="connsiteY154" fmla="*/ 2636520 h 5295900"/>
              <a:gd name="connsiteX155" fmla="*/ 2863295 w 4905455"/>
              <a:gd name="connsiteY155" fmla="*/ 2636520 h 5295900"/>
              <a:gd name="connsiteX156" fmla="*/ 2520395 w 4905455"/>
              <a:gd name="connsiteY156" fmla="*/ 2766060 h 5295900"/>
              <a:gd name="connsiteX157" fmla="*/ 2406095 w 4905455"/>
              <a:gd name="connsiteY157" fmla="*/ 2849880 h 5295900"/>
              <a:gd name="connsiteX158" fmla="*/ 2246075 w 4905455"/>
              <a:gd name="connsiteY158" fmla="*/ 3002280 h 5295900"/>
              <a:gd name="connsiteX159" fmla="*/ 2116535 w 4905455"/>
              <a:gd name="connsiteY159" fmla="*/ 3055620 h 5295900"/>
              <a:gd name="connsiteX160" fmla="*/ 1986995 w 4905455"/>
              <a:gd name="connsiteY160" fmla="*/ 3009900 h 5295900"/>
              <a:gd name="connsiteX161" fmla="*/ 1918415 w 4905455"/>
              <a:gd name="connsiteY161" fmla="*/ 2964180 h 5295900"/>
              <a:gd name="connsiteX162" fmla="*/ 1895555 w 4905455"/>
              <a:gd name="connsiteY162" fmla="*/ 2865120 h 5295900"/>
              <a:gd name="connsiteX163" fmla="*/ 1865075 w 4905455"/>
              <a:gd name="connsiteY163" fmla="*/ 2766060 h 5295900"/>
              <a:gd name="connsiteX164" fmla="*/ 1826975 w 4905455"/>
              <a:gd name="connsiteY164" fmla="*/ 2651760 h 5295900"/>
              <a:gd name="connsiteX165" fmla="*/ 1857455 w 4905455"/>
              <a:gd name="connsiteY165" fmla="*/ 2491740 h 5295900"/>
              <a:gd name="connsiteX166" fmla="*/ 1887935 w 4905455"/>
              <a:gd name="connsiteY166" fmla="*/ 2392680 h 5295900"/>
              <a:gd name="connsiteX167" fmla="*/ 1918415 w 4905455"/>
              <a:gd name="connsiteY167" fmla="*/ 2339340 h 5295900"/>
              <a:gd name="connsiteX168" fmla="*/ 1986995 w 4905455"/>
              <a:gd name="connsiteY168" fmla="*/ 2247900 h 5295900"/>
              <a:gd name="connsiteX169" fmla="*/ 2047955 w 4905455"/>
              <a:gd name="connsiteY169" fmla="*/ 2194560 h 5295900"/>
              <a:gd name="connsiteX170" fmla="*/ 2101295 w 4905455"/>
              <a:gd name="connsiteY170" fmla="*/ 2171700 h 5295900"/>
              <a:gd name="connsiteX171" fmla="*/ 2238455 w 4905455"/>
              <a:gd name="connsiteY171" fmla="*/ 2125980 h 5295900"/>
              <a:gd name="connsiteX172" fmla="*/ 2520395 w 4905455"/>
              <a:gd name="connsiteY172" fmla="*/ 2087880 h 5295900"/>
              <a:gd name="connsiteX173" fmla="*/ 2627075 w 4905455"/>
              <a:gd name="connsiteY173" fmla="*/ 2080260 h 5295900"/>
              <a:gd name="connsiteX174" fmla="*/ 3015695 w 4905455"/>
              <a:gd name="connsiteY174" fmla="*/ 2072640 h 5295900"/>
              <a:gd name="connsiteX175" fmla="*/ 3229055 w 4905455"/>
              <a:gd name="connsiteY175" fmla="*/ 2019300 h 5295900"/>
              <a:gd name="connsiteX176" fmla="*/ 3282395 w 4905455"/>
              <a:gd name="connsiteY176" fmla="*/ 1965960 h 5295900"/>
              <a:gd name="connsiteX177" fmla="*/ 3343355 w 4905455"/>
              <a:gd name="connsiteY177" fmla="*/ 1935480 h 5295900"/>
              <a:gd name="connsiteX178" fmla="*/ 3366215 w 4905455"/>
              <a:gd name="connsiteY178" fmla="*/ 1927860 h 5295900"/>
              <a:gd name="connsiteX179" fmla="*/ 3404315 w 4905455"/>
              <a:gd name="connsiteY179" fmla="*/ 1905000 h 5295900"/>
              <a:gd name="connsiteX180" fmla="*/ 3465275 w 4905455"/>
              <a:gd name="connsiteY180" fmla="*/ 1836420 h 5295900"/>
              <a:gd name="connsiteX181" fmla="*/ 3518615 w 4905455"/>
              <a:gd name="connsiteY181" fmla="*/ 1767840 h 5295900"/>
              <a:gd name="connsiteX182" fmla="*/ 3556715 w 4905455"/>
              <a:gd name="connsiteY182" fmla="*/ 1722120 h 5295900"/>
              <a:gd name="connsiteX183" fmla="*/ 3594815 w 4905455"/>
              <a:gd name="connsiteY183" fmla="*/ 1668780 h 5295900"/>
              <a:gd name="connsiteX184" fmla="*/ 3632915 w 4905455"/>
              <a:gd name="connsiteY184" fmla="*/ 1623060 h 5295900"/>
              <a:gd name="connsiteX185" fmla="*/ 3678635 w 4905455"/>
              <a:gd name="connsiteY185" fmla="*/ 1577340 h 5295900"/>
              <a:gd name="connsiteX186" fmla="*/ 3747215 w 4905455"/>
              <a:gd name="connsiteY186" fmla="*/ 1470660 h 5295900"/>
              <a:gd name="connsiteX187" fmla="*/ 3823415 w 4905455"/>
              <a:gd name="connsiteY187" fmla="*/ 1363980 h 5295900"/>
              <a:gd name="connsiteX188" fmla="*/ 3891995 w 4905455"/>
              <a:gd name="connsiteY188" fmla="*/ 1188720 h 5295900"/>
              <a:gd name="connsiteX189" fmla="*/ 3968195 w 4905455"/>
              <a:gd name="connsiteY189" fmla="*/ 1021080 h 5295900"/>
              <a:gd name="connsiteX190" fmla="*/ 3983435 w 4905455"/>
              <a:gd name="connsiteY190" fmla="*/ 937260 h 5295900"/>
              <a:gd name="connsiteX191" fmla="*/ 4006295 w 4905455"/>
              <a:gd name="connsiteY191" fmla="*/ 868680 h 5295900"/>
              <a:gd name="connsiteX192" fmla="*/ 3991055 w 4905455"/>
              <a:gd name="connsiteY192" fmla="*/ 723900 h 5295900"/>
              <a:gd name="connsiteX193" fmla="*/ 3952955 w 4905455"/>
              <a:gd name="connsiteY193" fmla="*/ 693420 h 5295900"/>
              <a:gd name="connsiteX194" fmla="*/ 3876755 w 4905455"/>
              <a:gd name="connsiteY194" fmla="*/ 662940 h 5295900"/>
              <a:gd name="connsiteX195" fmla="*/ 3693875 w 4905455"/>
              <a:gd name="connsiteY195" fmla="*/ 685800 h 5295900"/>
              <a:gd name="connsiteX196" fmla="*/ 3632915 w 4905455"/>
              <a:gd name="connsiteY196" fmla="*/ 693420 h 5295900"/>
              <a:gd name="connsiteX197" fmla="*/ 3541475 w 4905455"/>
              <a:gd name="connsiteY197" fmla="*/ 708660 h 5295900"/>
              <a:gd name="connsiteX198" fmla="*/ 3495755 w 4905455"/>
              <a:gd name="connsiteY198" fmla="*/ 716280 h 5295900"/>
              <a:gd name="connsiteX199" fmla="*/ 3434795 w 4905455"/>
              <a:gd name="connsiteY199" fmla="*/ 739140 h 5295900"/>
              <a:gd name="connsiteX200" fmla="*/ 3282395 w 4905455"/>
              <a:gd name="connsiteY200" fmla="*/ 746760 h 5295900"/>
              <a:gd name="connsiteX201" fmla="*/ 3251915 w 4905455"/>
              <a:gd name="connsiteY201" fmla="*/ 754380 h 5295900"/>
              <a:gd name="connsiteX202" fmla="*/ 3213815 w 4905455"/>
              <a:gd name="connsiteY202" fmla="*/ 762000 h 5295900"/>
              <a:gd name="connsiteX203" fmla="*/ 3099515 w 4905455"/>
              <a:gd name="connsiteY203" fmla="*/ 754380 h 5295900"/>
              <a:gd name="connsiteX204" fmla="*/ 3038555 w 4905455"/>
              <a:gd name="connsiteY204" fmla="*/ 716280 h 5295900"/>
              <a:gd name="connsiteX205" fmla="*/ 3000455 w 4905455"/>
              <a:gd name="connsiteY205"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406095 w 4905455"/>
              <a:gd name="connsiteY147" fmla="*/ 3299460 h 5295900"/>
              <a:gd name="connsiteX148" fmla="*/ 2512775 w 4905455"/>
              <a:gd name="connsiteY148" fmla="*/ 3276600 h 5295900"/>
              <a:gd name="connsiteX149" fmla="*/ 2977595 w 4905455"/>
              <a:gd name="connsiteY149" fmla="*/ 3215640 h 5295900"/>
              <a:gd name="connsiteX150" fmla="*/ 3129995 w 4905455"/>
              <a:gd name="connsiteY150" fmla="*/ 3063240 h 5295900"/>
              <a:gd name="connsiteX151" fmla="*/ 3175715 w 4905455"/>
              <a:gd name="connsiteY151" fmla="*/ 2933700 h 5295900"/>
              <a:gd name="connsiteX152" fmla="*/ 3160475 w 4905455"/>
              <a:gd name="connsiteY152" fmla="*/ 2750820 h 5295900"/>
              <a:gd name="connsiteX153" fmla="*/ 3076655 w 4905455"/>
              <a:gd name="connsiteY153" fmla="*/ 2636520 h 5295900"/>
              <a:gd name="connsiteX154" fmla="*/ 2863295 w 4905455"/>
              <a:gd name="connsiteY154" fmla="*/ 2636520 h 5295900"/>
              <a:gd name="connsiteX155" fmla="*/ 2520395 w 4905455"/>
              <a:gd name="connsiteY155" fmla="*/ 2766060 h 5295900"/>
              <a:gd name="connsiteX156" fmla="*/ 2406095 w 4905455"/>
              <a:gd name="connsiteY156" fmla="*/ 2849880 h 5295900"/>
              <a:gd name="connsiteX157" fmla="*/ 2246075 w 4905455"/>
              <a:gd name="connsiteY157" fmla="*/ 3002280 h 5295900"/>
              <a:gd name="connsiteX158" fmla="*/ 2116535 w 4905455"/>
              <a:gd name="connsiteY158" fmla="*/ 3055620 h 5295900"/>
              <a:gd name="connsiteX159" fmla="*/ 1986995 w 4905455"/>
              <a:gd name="connsiteY159" fmla="*/ 3009900 h 5295900"/>
              <a:gd name="connsiteX160" fmla="*/ 1918415 w 4905455"/>
              <a:gd name="connsiteY160" fmla="*/ 2964180 h 5295900"/>
              <a:gd name="connsiteX161" fmla="*/ 1895555 w 4905455"/>
              <a:gd name="connsiteY161" fmla="*/ 2865120 h 5295900"/>
              <a:gd name="connsiteX162" fmla="*/ 1865075 w 4905455"/>
              <a:gd name="connsiteY162" fmla="*/ 2766060 h 5295900"/>
              <a:gd name="connsiteX163" fmla="*/ 1826975 w 4905455"/>
              <a:gd name="connsiteY163" fmla="*/ 2651760 h 5295900"/>
              <a:gd name="connsiteX164" fmla="*/ 1857455 w 4905455"/>
              <a:gd name="connsiteY164" fmla="*/ 2491740 h 5295900"/>
              <a:gd name="connsiteX165" fmla="*/ 1887935 w 4905455"/>
              <a:gd name="connsiteY165" fmla="*/ 2392680 h 5295900"/>
              <a:gd name="connsiteX166" fmla="*/ 1918415 w 4905455"/>
              <a:gd name="connsiteY166" fmla="*/ 2339340 h 5295900"/>
              <a:gd name="connsiteX167" fmla="*/ 1986995 w 4905455"/>
              <a:gd name="connsiteY167" fmla="*/ 2247900 h 5295900"/>
              <a:gd name="connsiteX168" fmla="*/ 2047955 w 4905455"/>
              <a:gd name="connsiteY168" fmla="*/ 2194560 h 5295900"/>
              <a:gd name="connsiteX169" fmla="*/ 2101295 w 4905455"/>
              <a:gd name="connsiteY169" fmla="*/ 2171700 h 5295900"/>
              <a:gd name="connsiteX170" fmla="*/ 2238455 w 4905455"/>
              <a:gd name="connsiteY170" fmla="*/ 2125980 h 5295900"/>
              <a:gd name="connsiteX171" fmla="*/ 2520395 w 4905455"/>
              <a:gd name="connsiteY171" fmla="*/ 2087880 h 5295900"/>
              <a:gd name="connsiteX172" fmla="*/ 2627075 w 4905455"/>
              <a:gd name="connsiteY172" fmla="*/ 2080260 h 5295900"/>
              <a:gd name="connsiteX173" fmla="*/ 3015695 w 4905455"/>
              <a:gd name="connsiteY173" fmla="*/ 2072640 h 5295900"/>
              <a:gd name="connsiteX174" fmla="*/ 3229055 w 4905455"/>
              <a:gd name="connsiteY174" fmla="*/ 2019300 h 5295900"/>
              <a:gd name="connsiteX175" fmla="*/ 3282395 w 4905455"/>
              <a:gd name="connsiteY175" fmla="*/ 1965960 h 5295900"/>
              <a:gd name="connsiteX176" fmla="*/ 3343355 w 4905455"/>
              <a:gd name="connsiteY176" fmla="*/ 1935480 h 5295900"/>
              <a:gd name="connsiteX177" fmla="*/ 3366215 w 4905455"/>
              <a:gd name="connsiteY177" fmla="*/ 1927860 h 5295900"/>
              <a:gd name="connsiteX178" fmla="*/ 3404315 w 4905455"/>
              <a:gd name="connsiteY178" fmla="*/ 1905000 h 5295900"/>
              <a:gd name="connsiteX179" fmla="*/ 3465275 w 4905455"/>
              <a:gd name="connsiteY179" fmla="*/ 1836420 h 5295900"/>
              <a:gd name="connsiteX180" fmla="*/ 3518615 w 4905455"/>
              <a:gd name="connsiteY180" fmla="*/ 1767840 h 5295900"/>
              <a:gd name="connsiteX181" fmla="*/ 3556715 w 4905455"/>
              <a:gd name="connsiteY181" fmla="*/ 1722120 h 5295900"/>
              <a:gd name="connsiteX182" fmla="*/ 3594815 w 4905455"/>
              <a:gd name="connsiteY182" fmla="*/ 1668780 h 5295900"/>
              <a:gd name="connsiteX183" fmla="*/ 3632915 w 4905455"/>
              <a:gd name="connsiteY183" fmla="*/ 1623060 h 5295900"/>
              <a:gd name="connsiteX184" fmla="*/ 3678635 w 4905455"/>
              <a:gd name="connsiteY184" fmla="*/ 1577340 h 5295900"/>
              <a:gd name="connsiteX185" fmla="*/ 3747215 w 4905455"/>
              <a:gd name="connsiteY185" fmla="*/ 1470660 h 5295900"/>
              <a:gd name="connsiteX186" fmla="*/ 3823415 w 4905455"/>
              <a:gd name="connsiteY186" fmla="*/ 1363980 h 5295900"/>
              <a:gd name="connsiteX187" fmla="*/ 3891995 w 4905455"/>
              <a:gd name="connsiteY187" fmla="*/ 1188720 h 5295900"/>
              <a:gd name="connsiteX188" fmla="*/ 3968195 w 4905455"/>
              <a:gd name="connsiteY188" fmla="*/ 1021080 h 5295900"/>
              <a:gd name="connsiteX189" fmla="*/ 3983435 w 4905455"/>
              <a:gd name="connsiteY189" fmla="*/ 937260 h 5295900"/>
              <a:gd name="connsiteX190" fmla="*/ 4006295 w 4905455"/>
              <a:gd name="connsiteY190" fmla="*/ 868680 h 5295900"/>
              <a:gd name="connsiteX191" fmla="*/ 3991055 w 4905455"/>
              <a:gd name="connsiteY191" fmla="*/ 723900 h 5295900"/>
              <a:gd name="connsiteX192" fmla="*/ 3952955 w 4905455"/>
              <a:gd name="connsiteY192" fmla="*/ 693420 h 5295900"/>
              <a:gd name="connsiteX193" fmla="*/ 3876755 w 4905455"/>
              <a:gd name="connsiteY193" fmla="*/ 662940 h 5295900"/>
              <a:gd name="connsiteX194" fmla="*/ 3693875 w 4905455"/>
              <a:gd name="connsiteY194" fmla="*/ 685800 h 5295900"/>
              <a:gd name="connsiteX195" fmla="*/ 3632915 w 4905455"/>
              <a:gd name="connsiteY195" fmla="*/ 693420 h 5295900"/>
              <a:gd name="connsiteX196" fmla="*/ 3541475 w 4905455"/>
              <a:gd name="connsiteY196" fmla="*/ 708660 h 5295900"/>
              <a:gd name="connsiteX197" fmla="*/ 3495755 w 4905455"/>
              <a:gd name="connsiteY197" fmla="*/ 716280 h 5295900"/>
              <a:gd name="connsiteX198" fmla="*/ 3434795 w 4905455"/>
              <a:gd name="connsiteY198" fmla="*/ 739140 h 5295900"/>
              <a:gd name="connsiteX199" fmla="*/ 3282395 w 4905455"/>
              <a:gd name="connsiteY199" fmla="*/ 746760 h 5295900"/>
              <a:gd name="connsiteX200" fmla="*/ 3251915 w 4905455"/>
              <a:gd name="connsiteY200" fmla="*/ 754380 h 5295900"/>
              <a:gd name="connsiteX201" fmla="*/ 3213815 w 4905455"/>
              <a:gd name="connsiteY201" fmla="*/ 762000 h 5295900"/>
              <a:gd name="connsiteX202" fmla="*/ 3099515 w 4905455"/>
              <a:gd name="connsiteY202" fmla="*/ 754380 h 5295900"/>
              <a:gd name="connsiteX203" fmla="*/ 3038555 w 4905455"/>
              <a:gd name="connsiteY203" fmla="*/ 716280 h 5295900"/>
              <a:gd name="connsiteX204" fmla="*/ 3000455 w 4905455"/>
              <a:gd name="connsiteY204"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261315 w 4905455"/>
              <a:gd name="connsiteY145" fmla="*/ 3368040 h 5295900"/>
              <a:gd name="connsiteX146" fmla="*/ 2345135 w 4905455"/>
              <a:gd name="connsiteY146" fmla="*/ 3307080 h 5295900"/>
              <a:gd name="connsiteX147" fmla="*/ 2512775 w 4905455"/>
              <a:gd name="connsiteY147" fmla="*/ 3276600 h 5295900"/>
              <a:gd name="connsiteX148" fmla="*/ 2977595 w 4905455"/>
              <a:gd name="connsiteY148" fmla="*/ 3215640 h 5295900"/>
              <a:gd name="connsiteX149" fmla="*/ 3129995 w 4905455"/>
              <a:gd name="connsiteY149" fmla="*/ 3063240 h 5295900"/>
              <a:gd name="connsiteX150" fmla="*/ 3175715 w 4905455"/>
              <a:gd name="connsiteY150" fmla="*/ 2933700 h 5295900"/>
              <a:gd name="connsiteX151" fmla="*/ 3160475 w 4905455"/>
              <a:gd name="connsiteY151" fmla="*/ 2750820 h 5295900"/>
              <a:gd name="connsiteX152" fmla="*/ 3076655 w 4905455"/>
              <a:gd name="connsiteY152" fmla="*/ 2636520 h 5295900"/>
              <a:gd name="connsiteX153" fmla="*/ 2863295 w 4905455"/>
              <a:gd name="connsiteY153" fmla="*/ 2636520 h 5295900"/>
              <a:gd name="connsiteX154" fmla="*/ 2520395 w 4905455"/>
              <a:gd name="connsiteY154" fmla="*/ 2766060 h 5295900"/>
              <a:gd name="connsiteX155" fmla="*/ 2406095 w 4905455"/>
              <a:gd name="connsiteY155" fmla="*/ 2849880 h 5295900"/>
              <a:gd name="connsiteX156" fmla="*/ 2246075 w 4905455"/>
              <a:gd name="connsiteY156" fmla="*/ 3002280 h 5295900"/>
              <a:gd name="connsiteX157" fmla="*/ 2116535 w 4905455"/>
              <a:gd name="connsiteY157" fmla="*/ 3055620 h 5295900"/>
              <a:gd name="connsiteX158" fmla="*/ 1986995 w 4905455"/>
              <a:gd name="connsiteY158" fmla="*/ 3009900 h 5295900"/>
              <a:gd name="connsiteX159" fmla="*/ 1918415 w 4905455"/>
              <a:gd name="connsiteY159" fmla="*/ 2964180 h 5295900"/>
              <a:gd name="connsiteX160" fmla="*/ 1895555 w 4905455"/>
              <a:gd name="connsiteY160" fmla="*/ 2865120 h 5295900"/>
              <a:gd name="connsiteX161" fmla="*/ 1865075 w 4905455"/>
              <a:gd name="connsiteY161" fmla="*/ 2766060 h 5295900"/>
              <a:gd name="connsiteX162" fmla="*/ 1826975 w 4905455"/>
              <a:gd name="connsiteY162" fmla="*/ 2651760 h 5295900"/>
              <a:gd name="connsiteX163" fmla="*/ 1857455 w 4905455"/>
              <a:gd name="connsiteY163" fmla="*/ 2491740 h 5295900"/>
              <a:gd name="connsiteX164" fmla="*/ 1887935 w 4905455"/>
              <a:gd name="connsiteY164" fmla="*/ 2392680 h 5295900"/>
              <a:gd name="connsiteX165" fmla="*/ 1918415 w 4905455"/>
              <a:gd name="connsiteY165" fmla="*/ 2339340 h 5295900"/>
              <a:gd name="connsiteX166" fmla="*/ 1986995 w 4905455"/>
              <a:gd name="connsiteY166" fmla="*/ 2247900 h 5295900"/>
              <a:gd name="connsiteX167" fmla="*/ 2047955 w 4905455"/>
              <a:gd name="connsiteY167" fmla="*/ 2194560 h 5295900"/>
              <a:gd name="connsiteX168" fmla="*/ 2101295 w 4905455"/>
              <a:gd name="connsiteY168" fmla="*/ 2171700 h 5295900"/>
              <a:gd name="connsiteX169" fmla="*/ 2238455 w 4905455"/>
              <a:gd name="connsiteY169" fmla="*/ 2125980 h 5295900"/>
              <a:gd name="connsiteX170" fmla="*/ 2520395 w 4905455"/>
              <a:gd name="connsiteY170" fmla="*/ 2087880 h 5295900"/>
              <a:gd name="connsiteX171" fmla="*/ 2627075 w 4905455"/>
              <a:gd name="connsiteY171" fmla="*/ 2080260 h 5295900"/>
              <a:gd name="connsiteX172" fmla="*/ 3015695 w 4905455"/>
              <a:gd name="connsiteY172" fmla="*/ 2072640 h 5295900"/>
              <a:gd name="connsiteX173" fmla="*/ 3229055 w 4905455"/>
              <a:gd name="connsiteY173" fmla="*/ 2019300 h 5295900"/>
              <a:gd name="connsiteX174" fmla="*/ 3282395 w 4905455"/>
              <a:gd name="connsiteY174" fmla="*/ 1965960 h 5295900"/>
              <a:gd name="connsiteX175" fmla="*/ 3343355 w 4905455"/>
              <a:gd name="connsiteY175" fmla="*/ 1935480 h 5295900"/>
              <a:gd name="connsiteX176" fmla="*/ 3366215 w 4905455"/>
              <a:gd name="connsiteY176" fmla="*/ 1927860 h 5295900"/>
              <a:gd name="connsiteX177" fmla="*/ 3404315 w 4905455"/>
              <a:gd name="connsiteY177" fmla="*/ 1905000 h 5295900"/>
              <a:gd name="connsiteX178" fmla="*/ 3465275 w 4905455"/>
              <a:gd name="connsiteY178" fmla="*/ 1836420 h 5295900"/>
              <a:gd name="connsiteX179" fmla="*/ 3518615 w 4905455"/>
              <a:gd name="connsiteY179" fmla="*/ 1767840 h 5295900"/>
              <a:gd name="connsiteX180" fmla="*/ 3556715 w 4905455"/>
              <a:gd name="connsiteY180" fmla="*/ 1722120 h 5295900"/>
              <a:gd name="connsiteX181" fmla="*/ 3594815 w 4905455"/>
              <a:gd name="connsiteY181" fmla="*/ 1668780 h 5295900"/>
              <a:gd name="connsiteX182" fmla="*/ 3632915 w 4905455"/>
              <a:gd name="connsiteY182" fmla="*/ 1623060 h 5295900"/>
              <a:gd name="connsiteX183" fmla="*/ 3678635 w 4905455"/>
              <a:gd name="connsiteY183" fmla="*/ 1577340 h 5295900"/>
              <a:gd name="connsiteX184" fmla="*/ 3747215 w 4905455"/>
              <a:gd name="connsiteY184" fmla="*/ 1470660 h 5295900"/>
              <a:gd name="connsiteX185" fmla="*/ 3823415 w 4905455"/>
              <a:gd name="connsiteY185" fmla="*/ 1363980 h 5295900"/>
              <a:gd name="connsiteX186" fmla="*/ 3891995 w 4905455"/>
              <a:gd name="connsiteY186" fmla="*/ 1188720 h 5295900"/>
              <a:gd name="connsiteX187" fmla="*/ 3968195 w 4905455"/>
              <a:gd name="connsiteY187" fmla="*/ 1021080 h 5295900"/>
              <a:gd name="connsiteX188" fmla="*/ 3983435 w 4905455"/>
              <a:gd name="connsiteY188" fmla="*/ 937260 h 5295900"/>
              <a:gd name="connsiteX189" fmla="*/ 4006295 w 4905455"/>
              <a:gd name="connsiteY189" fmla="*/ 868680 h 5295900"/>
              <a:gd name="connsiteX190" fmla="*/ 3991055 w 4905455"/>
              <a:gd name="connsiteY190" fmla="*/ 723900 h 5295900"/>
              <a:gd name="connsiteX191" fmla="*/ 3952955 w 4905455"/>
              <a:gd name="connsiteY191" fmla="*/ 693420 h 5295900"/>
              <a:gd name="connsiteX192" fmla="*/ 3876755 w 4905455"/>
              <a:gd name="connsiteY192" fmla="*/ 662940 h 5295900"/>
              <a:gd name="connsiteX193" fmla="*/ 3693875 w 4905455"/>
              <a:gd name="connsiteY193" fmla="*/ 685800 h 5295900"/>
              <a:gd name="connsiteX194" fmla="*/ 3632915 w 4905455"/>
              <a:gd name="connsiteY194" fmla="*/ 693420 h 5295900"/>
              <a:gd name="connsiteX195" fmla="*/ 3541475 w 4905455"/>
              <a:gd name="connsiteY195" fmla="*/ 708660 h 5295900"/>
              <a:gd name="connsiteX196" fmla="*/ 3495755 w 4905455"/>
              <a:gd name="connsiteY196" fmla="*/ 716280 h 5295900"/>
              <a:gd name="connsiteX197" fmla="*/ 3434795 w 4905455"/>
              <a:gd name="connsiteY197" fmla="*/ 739140 h 5295900"/>
              <a:gd name="connsiteX198" fmla="*/ 3282395 w 4905455"/>
              <a:gd name="connsiteY198" fmla="*/ 746760 h 5295900"/>
              <a:gd name="connsiteX199" fmla="*/ 3251915 w 4905455"/>
              <a:gd name="connsiteY199" fmla="*/ 754380 h 5295900"/>
              <a:gd name="connsiteX200" fmla="*/ 3213815 w 4905455"/>
              <a:gd name="connsiteY200" fmla="*/ 762000 h 5295900"/>
              <a:gd name="connsiteX201" fmla="*/ 3099515 w 4905455"/>
              <a:gd name="connsiteY201" fmla="*/ 754380 h 5295900"/>
              <a:gd name="connsiteX202" fmla="*/ 3038555 w 4905455"/>
              <a:gd name="connsiteY202" fmla="*/ 716280 h 5295900"/>
              <a:gd name="connsiteX203" fmla="*/ 3000455 w 4905455"/>
              <a:gd name="connsiteY203"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86995 w 4905455"/>
              <a:gd name="connsiteY157" fmla="*/ 3009900 h 5295900"/>
              <a:gd name="connsiteX158" fmla="*/ 1918415 w 4905455"/>
              <a:gd name="connsiteY158" fmla="*/ 2964180 h 5295900"/>
              <a:gd name="connsiteX159" fmla="*/ 1895555 w 4905455"/>
              <a:gd name="connsiteY159" fmla="*/ 2865120 h 5295900"/>
              <a:gd name="connsiteX160" fmla="*/ 1865075 w 4905455"/>
              <a:gd name="connsiteY160" fmla="*/ 2766060 h 5295900"/>
              <a:gd name="connsiteX161" fmla="*/ 1826975 w 4905455"/>
              <a:gd name="connsiteY161" fmla="*/ 2651760 h 5295900"/>
              <a:gd name="connsiteX162" fmla="*/ 1857455 w 4905455"/>
              <a:gd name="connsiteY162" fmla="*/ 2491740 h 5295900"/>
              <a:gd name="connsiteX163" fmla="*/ 1887935 w 4905455"/>
              <a:gd name="connsiteY163" fmla="*/ 2392680 h 5295900"/>
              <a:gd name="connsiteX164" fmla="*/ 1918415 w 4905455"/>
              <a:gd name="connsiteY164" fmla="*/ 2339340 h 5295900"/>
              <a:gd name="connsiteX165" fmla="*/ 1986995 w 4905455"/>
              <a:gd name="connsiteY165" fmla="*/ 2247900 h 5295900"/>
              <a:gd name="connsiteX166" fmla="*/ 2047955 w 4905455"/>
              <a:gd name="connsiteY166" fmla="*/ 2194560 h 5295900"/>
              <a:gd name="connsiteX167" fmla="*/ 2101295 w 4905455"/>
              <a:gd name="connsiteY167" fmla="*/ 2171700 h 5295900"/>
              <a:gd name="connsiteX168" fmla="*/ 2238455 w 4905455"/>
              <a:gd name="connsiteY168" fmla="*/ 2125980 h 5295900"/>
              <a:gd name="connsiteX169" fmla="*/ 2520395 w 4905455"/>
              <a:gd name="connsiteY169" fmla="*/ 2087880 h 5295900"/>
              <a:gd name="connsiteX170" fmla="*/ 2627075 w 4905455"/>
              <a:gd name="connsiteY170" fmla="*/ 2080260 h 5295900"/>
              <a:gd name="connsiteX171" fmla="*/ 3015695 w 4905455"/>
              <a:gd name="connsiteY171" fmla="*/ 2072640 h 5295900"/>
              <a:gd name="connsiteX172" fmla="*/ 3229055 w 4905455"/>
              <a:gd name="connsiteY172" fmla="*/ 2019300 h 5295900"/>
              <a:gd name="connsiteX173" fmla="*/ 3282395 w 4905455"/>
              <a:gd name="connsiteY173" fmla="*/ 1965960 h 5295900"/>
              <a:gd name="connsiteX174" fmla="*/ 3343355 w 4905455"/>
              <a:gd name="connsiteY174" fmla="*/ 1935480 h 5295900"/>
              <a:gd name="connsiteX175" fmla="*/ 3366215 w 4905455"/>
              <a:gd name="connsiteY175" fmla="*/ 1927860 h 5295900"/>
              <a:gd name="connsiteX176" fmla="*/ 3404315 w 4905455"/>
              <a:gd name="connsiteY176" fmla="*/ 1905000 h 5295900"/>
              <a:gd name="connsiteX177" fmla="*/ 3465275 w 4905455"/>
              <a:gd name="connsiteY177" fmla="*/ 1836420 h 5295900"/>
              <a:gd name="connsiteX178" fmla="*/ 3518615 w 4905455"/>
              <a:gd name="connsiteY178" fmla="*/ 1767840 h 5295900"/>
              <a:gd name="connsiteX179" fmla="*/ 3556715 w 4905455"/>
              <a:gd name="connsiteY179" fmla="*/ 1722120 h 5295900"/>
              <a:gd name="connsiteX180" fmla="*/ 3594815 w 4905455"/>
              <a:gd name="connsiteY180" fmla="*/ 1668780 h 5295900"/>
              <a:gd name="connsiteX181" fmla="*/ 3632915 w 4905455"/>
              <a:gd name="connsiteY181" fmla="*/ 1623060 h 5295900"/>
              <a:gd name="connsiteX182" fmla="*/ 3678635 w 4905455"/>
              <a:gd name="connsiteY182" fmla="*/ 1577340 h 5295900"/>
              <a:gd name="connsiteX183" fmla="*/ 3747215 w 4905455"/>
              <a:gd name="connsiteY183" fmla="*/ 1470660 h 5295900"/>
              <a:gd name="connsiteX184" fmla="*/ 3823415 w 4905455"/>
              <a:gd name="connsiteY184" fmla="*/ 1363980 h 5295900"/>
              <a:gd name="connsiteX185" fmla="*/ 3891995 w 4905455"/>
              <a:gd name="connsiteY185" fmla="*/ 1188720 h 5295900"/>
              <a:gd name="connsiteX186" fmla="*/ 3968195 w 4905455"/>
              <a:gd name="connsiteY186" fmla="*/ 1021080 h 5295900"/>
              <a:gd name="connsiteX187" fmla="*/ 3983435 w 4905455"/>
              <a:gd name="connsiteY187" fmla="*/ 937260 h 5295900"/>
              <a:gd name="connsiteX188" fmla="*/ 4006295 w 4905455"/>
              <a:gd name="connsiteY188" fmla="*/ 868680 h 5295900"/>
              <a:gd name="connsiteX189" fmla="*/ 3991055 w 4905455"/>
              <a:gd name="connsiteY189" fmla="*/ 723900 h 5295900"/>
              <a:gd name="connsiteX190" fmla="*/ 3952955 w 4905455"/>
              <a:gd name="connsiteY190" fmla="*/ 693420 h 5295900"/>
              <a:gd name="connsiteX191" fmla="*/ 3876755 w 4905455"/>
              <a:gd name="connsiteY191" fmla="*/ 662940 h 5295900"/>
              <a:gd name="connsiteX192" fmla="*/ 3693875 w 4905455"/>
              <a:gd name="connsiteY192" fmla="*/ 685800 h 5295900"/>
              <a:gd name="connsiteX193" fmla="*/ 3632915 w 4905455"/>
              <a:gd name="connsiteY193" fmla="*/ 693420 h 5295900"/>
              <a:gd name="connsiteX194" fmla="*/ 3541475 w 4905455"/>
              <a:gd name="connsiteY194" fmla="*/ 708660 h 5295900"/>
              <a:gd name="connsiteX195" fmla="*/ 3495755 w 4905455"/>
              <a:gd name="connsiteY195" fmla="*/ 716280 h 5295900"/>
              <a:gd name="connsiteX196" fmla="*/ 3434795 w 4905455"/>
              <a:gd name="connsiteY196" fmla="*/ 739140 h 5295900"/>
              <a:gd name="connsiteX197" fmla="*/ 3282395 w 4905455"/>
              <a:gd name="connsiteY197" fmla="*/ 746760 h 5295900"/>
              <a:gd name="connsiteX198" fmla="*/ 3251915 w 4905455"/>
              <a:gd name="connsiteY198" fmla="*/ 754380 h 5295900"/>
              <a:gd name="connsiteX199" fmla="*/ 3213815 w 4905455"/>
              <a:gd name="connsiteY199" fmla="*/ 762000 h 5295900"/>
              <a:gd name="connsiteX200" fmla="*/ 3099515 w 4905455"/>
              <a:gd name="connsiteY200" fmla="*/ 754380 h 5295900"/>
              <a:gd name="connsiteX201" fmla="*/ 3038555 w 4905455"/>
              <a:gd name="connsiteY201" fmla="*/ 716280 h 5295900"/>
              <a:gd name="connsiteX202" fmla="*/ 3000455 w 4905455"/>
              <a:gd name="connsiteY202"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86995 w 4905455"/>
              <a:gd name="connsiteY157" fmla="*/ 3009900 h 5295900"/>
              <a:gd name="connsiteX158" fmla="*/ 1895555 w 4905455"/>
              <a:gd name="connsiteY158" fmla="*/ 2865120 h 5295900"/>
              <a:gd name="connsiteX159" fmla="*/ 1865075 w 4905455"/>
              <a:gd name="connsiteY159" fmla="*/ 2766060 h 5295900"/>
              <a:gd name="connsiteX160" fmla="*/ 1826975 w 4905455"/>
              <a:gd name="connsiteY160" fmla="*/ 2651760 h 5295900"/>
              <a:gd name="connsiteX161" fmla="*/ 1857455 w 4905455"/>
              <a:gd name="connsiteY161" fmla="*/ 2491740 h 5295900"/>
              <a:gd name="connsiteX162" fmla="*/ 1887935 w 4905455"/>
              <a:gd name="connsiteY162" fmla="*/ 2392680 h 5295900"/>
              <a:gd name="connsiteX163" fmla="*/ 1918415 w 4905455"/>
              <a:gd name="connsiteY163" fmla="*/ 2339340 h 5295900"/>
              <a:gd name="connsiteX164" fmla="*/ 1986995 w 4905455"/>
              <a:gd name="connsiteY164" fmla="*/ 2247900 h 5295900"/>
              <a:gd name="connsiteX165" fmla="*/ 2047955 w 4905455"/>
              <a:gd name="connsiteY165" fmla="*/ 2194560 h 5295900"/>
              <a:gd name="connsiteX166" fmla="*/ 2101295 w 4905455"/>
              <a:gd name="connsiteY166" fmla="*/ 2171700 h 5295900"/>
              <a:gd name="connsiteX167" fmla="*/ 2238455 w 4905455"/>
              <a:gd name="connsiteY167" fmla="*/ 2125980 h 5295900"/>
              <a:gd name="connsiteX168" fmla="*/ 2520395 w 4905455"/>
              <a:gd name="connsiteY168" fmla="*/ 2087880 h 5295900"/>
              <a:gd name="connsiteX169" fmla="*/ 2627075 w 4905455"/>
              <a:gd name="connsiteY169" fmla="*/ 2080260 h 5295900"/>
              <a:gd name="connsiteX170" fmla="*/ 3015695 w 4905455"/>
              <a:gd name="connsiteY170" fmla="*/ 2072640 h 5295900"/>
              <a:gd name="connsiteX171" fmla="*/ 3229055 w 4905455"/>
              <a:gd name="connsiteY171" fmla="*/ 2019300 h 5295900"/>
              <a:gd name="connsiteX172" fmla="*/ 3282395 w 4905455"/>
              <a:gd name="connsiteY172" fmla="*/ 1965960 h 5295900"/>
              <a:gd name="connsiteX173" fmla="*/ 3343355 w 4905455"/>
              <a:gd name="connsiteY173" fmla="*/ 1935480 h 5295900"/>
              <a:gd name="connsiteX174" fmla="*/ 3366215 w 4905455"/>
              <a:gd name="connsiteY174" fmla="*/ 1927860 h 5295900"/>
              <a:gd name="connsiteX175" fmla="*/ 3404315 w 4905455"/>
              <a:gd name="connsiteY175" fmla="*/ 1905000 h 5295900"/>
              <a:gd name="connsiteX176" fmla="*/ 3465275 w 4905455"/>
              <a:gd name="connsiteY176" fmla="*/ 1836420 h 5295900"/>
              <a:gd name="connsiteX177" fmla="*/ 3518615 w 4905455"/>
              <a:gd name="connsiteY177" fmla="*/ 1767840 h 5295900"/>
              <a:gd name="connsiteX178" fmla="*/ 3556715 w 4905455"/>
              <a:gd name="connsiteY178" fmla="*/ 1722120 h 5295900"/>
              <a:gd name="connsiteX179" fmla="*/ 3594815 w 4905455"/>
              <a:gd name="connsiteY179" fmla="*/ 1668780 h 5295900"/>
              <a:gd name="connsiteX180" fmla="*/ 3632915 w 4905455"/>
              <a:gd name="connsiteY180" fmla="*/ 1623060 h 5295900"/>
              <a:gd name="connsiteX181" fmla="*/ 3678635 w 4905455"/>
              <a:gd name="connsiteY181" fmla="*/ 1577340 h 5295900"/>
              <a:gd name="connsiteX182" fmla="*/ 3747215 w 4905455"/>
              <a:gd name="connsiteY182" fmla="*/ 1470660 h 5295900"/>
              <a:gd name="connsiteX183" fmla="*/ 3823415 w 4905455"/>
              <a:gd name="connsiteY183" fmla="*/ 1363980 h 5295900"/>
              <a:gd name="connsiteX184" fmla="*/ 3891995 w 4905455"/>
              <a:gd name="connsiteY184" fmla="*/ 1188720 h 5295900"/>
              <a:gd name="connsiteX185" fmla="*/ 3968195 w 4905455"/>
              <a:gd name="connsiteY185" fmla="*/ 1021080 h 5295900"/>
              <a:gd name="connsiteX186" fmla="*/ 3983435 w 4905455"/>
              <a:gd name="connsiteY186" fmla="*/ 937260 h 5295900"/>
              <a:gd name="connsiteX187" fmla="*/ 4006295 w 4905455"/>
              <a:gd name="connsiteY187" fmla="*/ 868680 h 5295900"/>
              <a:gd name="connsiteX188" fmla="*/ 3991055 w 4905455"/>
              <a:gd name="connsiteY188" fmla="*/ 723900 h 5295900"/>
              <a:gd name="connsiteX189" fmla="*/ 3952955 w 4905455"/>
              <a:gd name="connsiteY189" fmla="*/ 693420 h 5295900"/>
              <a:gd name="connsiteX190" fmla="*/ 3876755 w 4905455"/>
              <a:gd name="connsiteY190" fmla="*/ 662940 h 5295900"/>
              <a:gd name="connsiteX191" fmla="*/ 3693875 w 4905455"/>
              <a:gd name="connsiteY191" fmla="*/ 685800 h 5295900"/>
              <a:gd name="connsiteX192" fmla="*/ 3632915 w 4905455"/>
              <a:gd name="connsiteY192" fmla="*/ 693420 h 5295900"/>
              <a:gd name="connsiteX193" fmla="*/ 3541475 w 4905455"/>
              <a:gd name="connsiteY193" fmla="*/ 708660 h 5295900"/>
              <a:gd name="connsiteX194" fmla="*/ 3495755 w 4905455"/>
              <a:gd name="connsiteY194" fmla="*/ 716280 h 5295900"/>
              <a:gd name="connsiteX195" fmla="*/ 3434795 w 4905455"/>
              <a:gd name="connsiteY195" fmla="*/ 739140 h 5295900"/>
              <a:gd name="connsiteX196" fmla="*/ 3282395 w 4905455"/>
              <a:gd name="connsiteY196" fmla="*/ 746760 h 5295900"/>
              <a:gd name="connsiteX197" fmla="*/ 3251915 w 4905455"/>
              <a:gd name="connsiteY197" fmla="*/ 754380 h 5295900"/>
              <a:gd name="connsiteX198" fmla="*/ 3213815 w 4905455"/>
              <a:gd name="connsiteY198" fmla="*/ 762000 h 5295900"/>
              <a:gd name="connsiteX199" fmla="*/ 3099515 w 4905455"/>
              <a:gd name="connsiteY199" fmla="*/ 754380 h 5295900"/>
              <a:gd name="connsiteX200" fmla="*/ 3038555 w 4905455"/>
              <a:gd name="connsiteY200" fmla="*/ 716280 h 5295900"/>
              <a:gd name="connsiteX201" fmla="*/ 3000455 w 4905455"/>
              <a:gd name="connsiteY20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86995 w 4905455"/>
              <a:gd name="connsiteY157" fmla="*/ 3009900 h 5295900"/>
              <a:gd name="connsiteX158" fmla="*/ 1895555 w 4905455"/>
              <a:gd name="connsiteY158" fmla="*/ 2865120 h 5295900"/>
              <a:gd name="connsiteX159" fmla="*/ 1849200 w 4905455"/>
              <a:gd name="connsiteY159" fmla="*/ 2766060 h 5295900"/>
              <a:gd name="connsiteX160" fmla="*/ 1826975 w 4905455"/>
              <a:gd name="connsiteY160" fmla="*/ 2651760 h 5295900"/>
              <a:gd name="connsiteX161" fmla="*/ 1857455 w 4905455"/>
              <a:gd name="connsiteY161" fmla="*/ 2491740 h 5295900"/>
              <a:gd name="connsiteX162" fmla="*/ 1887935 w 4905455"/>
              <a:gd name="connsiteY162" fmla="*/ 2392680 h 5295900"/>
              <a:gd name="connsiteX163" fmla="*/ 1918415 w 4905455"/>
              <a:gd name="connsiteY163" fmla="*/ 2339340 h 5295900"/>
              <a:gd name="connsiteX164" fmla="*/ 1986995 w 4905455"/>
              <a:gd name="connsiteY164" fmla="*/ 2247900 h 5295900"/>
              <a:gd name="connsiteX165" fmla="*/ 2047955 w 4905455"/>
              <a:gd name="connsiteY165" fmla="*/ 2194560 h 5295900"/>
              <a:gd name="connsiteX166" fmla="*/ 2101295 w 4905455"/>
              <a:gd name="connsiteY166" fmla="*/ 2171700 h 5295900"/>
              <a:gd name="connsiteX167" fmla="*/ 2238455 w 4905455"/>
              <a:gd name="connsiteY167" fmla="*/ 2125980 h 5295900"/>
              <a:gd name="connsiteX168" fmla="*/ 2520395 w 4905455"/>
              <a:gd name="connsiteY168" fmla="*/ 2087880 h 5295900"/>
              <a:gd name="connsiteX169" fmla="*/ 2627075 w 4905455"/>
              <a:gd name="connsiteY169" fmla="*/ 2080260 h 5295900"/>
              <a:gd name="connsiteX170" fmla="*/ 3015695 w 4905455"/>
              <a:gd name="connsiteY170" fmla="*/ 2072640 h 5295900"/>
              <a:gd name="connsiteX171" fmla="*/ 3229055 w 4905455"/>
              <a:gd name="connsiteY171" fmla="*/ 2019300 h 5295900"/>
              <a:gd name="connsiteX172" fmla="*/ 3282395 w 4905455"/>
              <a:gd name="connsiteY172" fmla="*/ 1965960 h 5295900"/>
              <a:gd name="connsiteX173" fmla="*/ 3343355 w 4905455"/>
              <a:gd name="connsiteY173" fmla="*/ 1935480 h 5295900"/>
              <a:gd name="connsiteX174" fmla="*/ 3366215 w 4905455"/>
              <a:gd name="connsiteY174" fmla="*/ 1927860 h 5295900"/>
              <a:gd name="connsiteX175" fmla="*/ 3404315 w 4905455"/>
              <a:gd name="connsiteY175" fmla="*/ 1905000 h 5295900"/>
              <a:gd name="connsiteX176" fmla="*/ 3465275 w 4905455"/>
              <a:gd name="connsiteY176" fmla="*/ 1836420 h 5295900"/>
              <a:gd name="connsiteX177" fmla="*/ 3518615 w 4905455"/>
              <a:gd name="connsiteY177" fmla="*/ 1767840 h 5295900"/>
              <a:gd name="connsiteX178" fmla="*/ 3556715 w 4905455"/>
              <a:gd name="connsiteY178" fmla="*/ 1722120 h 5295900"/>
              <a:gd name="connsiteX179" fmla="*/ 3594815 w 4905455"/>
              <a:gd name="connsiteY179" fmla="*/ 1668780 h 5295900"/>
              <a:gd name="connsiteX180" fmla="*/ 3632915 w 4905455"/>
              <a:gd name="connsiteY180" fmla="*/ 1623060 h 5295900"/>
              <a:gd name="connsiteX181" fmla="*/ 3678635 w 4905455"/>
              <a:gd name="connsiteY181" fmla="*/ 1577340 h 5295900"/>
              <a:gd name="connsiteX182" fmla="*/ 3747215 w 4905455"/>
              <a:gd name="connsiteY182" fmla="*/ 1470660 h 5295900"/>
              <a:gd name="connsiteX183" fmla="*/ 3823415 w 4905455"/>
              <a:gd name="connsiteY183" fmla="*/ 1363980 h 5295900"/>
              <a:gd name="connsiteX184" fmla="*/ 3891995 w 4905455"/>
              <a:gd name="connsiteY184" fmla="*/ 1188720 h 5295900"/>
              <a:gd name="connsiteX185" fmla="*/ 3968195 w 4905455"/>
              <a:gd name="connsiteY185" fmla="*/ 1021080 h 5295900"/>
              <a:gd name="connsiteX186" fmla="*/ 3983435 w 4905455"/>
              <a:gd name="connsiteY186" fmla="*/ 937260 h 5295900"/>
              <a:gd name="connsiteX187" fmla="*/ 4006295 w 4905455"/>
              <a:gd name="connsiteY187" fmla="*/ 868680 h 5295900"/>
              <a:gd name="connsiteX188" fmla="*/ 3991055 w 4905455"/>
              <a:gd name="connsiteY188" fmla="*/ 723900 h 5295900"/>
              <a:gd name="connsiteX189" fmla="*/ 3952955 w 4905455"/>
              <a:gd name="connsiteY189" fmla="*/ 693420 h 5295900"/>
              <a:gd name="connsiteX190" fmla="*/ 3876755 w 4905455"/>
              <a:gd name="connsiteY190" fmla="*/ 662940 h 5295900"/>
              <a:gd name="connsiteX191" fmla="*/ 3693875 w 4905455"/>
              <a:gd name="connsiteY191" fmla="*/ 685800 h 5295900"/>
              <a:gd name="connsiteX192" fmla="*/ 3632915 w 4905455"/>
              <a:gd name="connsiteY192" fmla="*/ 693420 h 5295900"/>
              <a:gd name="connsiteX193" fmla="*/ 3541475 w 4905455"/>
              <a:gd name="connsiteY193" fmla="*/ 708660 h 5295900"/>
              <a:gd name="connsiteX194" fmla="*/ 3495755 w 4905455"/>
              <a:gd name="connsiteY194" fmla="*/ 716280 h 5295900"/>
              <a:gd name="connsiteX195" fmla="*/ 3434795 w 4905455"/>
              <a:gd name="connsiteY195" fmla="*/ 739140 h 5295900"/>
              <a:gd name="connsiteX196" fmla="*/ 3282395 w 4905455"/>
              <a:gd name="connsiteY196" fmla="*/ 746760 h 5295900"/>
              <a:gd name="connsiteX197" fmla="*/ 3251915 w 4905455"/>
              <a:gd name="connsiteY197" fmla="*/ 754380 h 5295900"/>
              <a:gd name="connsiteX198" fmla="*/ 3213815 w 4905455"/>
              <a:gd name="connsiteY198" fmla="*/ 762000 h 5295900"/>
              <a:gd name="connsiteX199" fmla="*/ 3099515 w 4905455"/>
              <a:gd name="connsiteY199" fmla="*/ 754380 h 5295900"/>
              <a:gd name="connsiteX200" fmla="*/ 3038555 w 4905455"/>
              <a:gd name="connsiteY200" fmla="*/ 716280 h 5295900"/>
              <a:gd name="connsiteX201" fmla="*/ 3000455 w 4905455"/>
              <a:gd name="connsiteY20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49200 w 4905455"/>
              <a:gd name="connsiteY159" fmla="*/ 2766060 h 5295900"/>
              <a:gd name="connsiteX160" fmla="*/ 1826975 w 4905455"/>
              <a:gd name="connsiteY160" fmla="*/ 2651760 h 5295900"/>
              <a:gd name="connsiteX161" fmla="*/ 1857455 w 4905455"/>
              <a:gd name="connsiteY161" fmla="*/ 2491740 h 5295900"/>
              <a:gd name="connsiteX162" fmla="*/ 1887935 w 4905455"/>
              <a:gd name="connsiteY162" fmla="*/ 2392680 h 5295900"/>
              <a:gd name="connsiteX163" fmla="*/ 1918415 w 4905455"/>
              <a:gd name="connsiteY163" fmla="*/ 2339340 h 5295900"/>
              <a:gd name="connsiteX164" fmla="*/ 1986995 w 4905455"/>
              <a:gd name="connsiteY164" fmla="*/ 2247900 h 5295900"/>
              <a:gd name="connsiteX165" fmla="*/ 2047955 w 4905455"/>
              <a:gd name="connsiteY165" fmla="*/ 2194560 h 5295900"/>
              <a:gd name="connsiteX166" fmla="*/ 2101295 w 4905455"/>
              <a:gd name="connsiteY166" fmla="*/ 2171700 h 5295900"/>
              <a:gd name="connsiteX167" fmla="*/ 2238455 w 4905455"/>
              <a:gd name="connsiteY167" fmla="*/ 2125980 h 5295900"/>
              <a:gd name="connsiteX168" fmla="*/ 2520395 w 4905455"/>
              <a:gd name="connsiteY168" fmla="*/ 2087880 h 5295900"/>
              <a:gd name="connsiteX169" fmla="*/ 2627075 w 4905455"/>
              <a:gd name="connsiteY169" fmla="*/ 2080260 h 5295900"/>
              <a:gd name="connsiteX170" fmla="*/ 3015695 w 4905455"/>
              <a:gd name="connsiteY170" fmla="*/ 2072640 h 5295900"/>
              <a:gd name="connsiteX171" fmla="*/ 3229055 w 4905455"/>
              <a:gd name="connsiteY171" fmla="*/ 2019300 h 5295900"/>
              <a:gd name="connsiteX172" fmla="*/ 3282395 w 4905455"/>
              <a:gd name="connsiteY172" fmla="*/ 1965960 h 5295900"/>
              <a:gd name="connsiteX173" fmla="*/ 3343355 w 4905455"/>
              <a:gd name="connsiteY173" fmla="*/ 1935480 h 5295900"/>
              <a:gd name="connsiteX174" fmla="*/ 3366215 w 4905455"/>
              <a:gd name="connsiteY174" fmla="*/ 1927860 h 5295900"/>
              <a:gd name="connsiteX175" fmla="*/ 3404315 w 4905455"/>
              <a:gd name="connsiteY175" fmla="*/ 1905000 h 5295900"/>
              <a:gd name="connsiteX176" fmla="*/ 3465275 w 4905455"/>
              <a:gd name="connsiteY176" fmla="*/ 1836420 h 5295900"/>
              <a:gd name="connsiteX177" fmla="*/ 3518615 w 4905455"/>
              <a:gd name="connsiteY177" fmla="*/ 1767840 h 5295900"/>
              <a:gd name="connsiteX178" fmla="*/ 3556715 w 4905455"/>
              <a:gd name="connsiteY178" fmla="*/ 1722120 h 5295900"/>
              <a:gd name="connsiteX179" fmla="*/ 3594815 w 4905455"/>
              <a:gd name="connsiteY179" fmla="*/ 1668780 h 5295900"/>
              <a:gd name="connsiteX180" fmla="*/ 3632915 w 4905455"/>
              <a:gd name="connsiteY180" fmla="*/ 1623060 h 5295900"/>
              <a:gd name="connsiteX181" fmla="*/ 3678635 w 4905455"/>
              <a:gd name="connsiteY181" fmla="*/ 1577340 h 5295900"/>
              <a:gd name="connsiteX182" fmla="*/ 3747215 w 4905455"/>
              <a:gd name="connsiteY182" fmla="*/ 1470660 h 5295900"/>
              <a:gd name="connsiteX183" fmla="*/ 3823415 w 4905455"/>
              <a:gd name="connsiteY183" fmla="*/ 1363980 h 5295900"/>
              <a:gd name="connsiteX184" fmla="*/ 3891995 w 4905455"/>
              <a:gd name="connsiteY184" fmla="*/ 1188720 h 5295900"/>
              <a:gd name="connsiteX185" fmla="*/ 3968195 w 4905455"/>
              <a:gd name="connsiteY185" fmla="*/ 1021080 h 5295900"/>
              <a:gd name="connsiteX186" fmla="*/ 3983435 w 4905455"/>
              <a:gd name="connsiteY186" fmla="*/ 937260 h 5295900"/>
              <a:gd name="connsiteX187" fmla="*/ 4006295 w 4905455"/>
              <a:gd name="connsiteY187" fmla="*/ 868680 h 5295900"/>
              <a:gd name="connsiteX188" fmla="*/ 3991055 w 4905455"/>
              <a:gd name="connsiteY188" fmla="*/ 723900 h 5295900"/>
              <a:gd name="connsiteX189" fmla="*/ 3952955 w 4905455"/>
              <a:gd name="connsiteY189" fmla="*/ 693420 h 5295900"/>
              <a:gd name="connsiteX190" fmla="*/ 3876755 w 4905455"/>
              <a:gd name="connsiteY190" fmla="*/ 662940 h 5295900"/>
              <a:gd name="connsiteX191" fmla="*/ 3693875 w 4905455"/>
              <a:gd name="connsiteY191" fmla="*/ 685800 h 5295900"/>
              <a:gd name="connsiteX192" fmla="*/ 3632915 w 4905455"/>
              <a:gd name="connsiteY192" fmla="*/ 693420 h 5295900"/>
              <a:gd name="connsiteX193" fmla="*/ 3541475 w 4905455"/>
              <a:gd name="connsiteY193" fmla="*/ 708660 h 5295900"/>
              <a:gd name="connsiteX194" fmla="*/ 3495755 w 4905455"/>
              <a:gd name="connsiteY194" fmla="*/ 716280 h 5295900"/>
              <a:gd name="connsiteX195" fmla="*/ 3434795 w 4905455"/>
              <a:gd name="connsiteY195" fmla="*/ 739140 h 5295900"/>
              <a:gd name="connsiteX196" fmla="*/ 3282395 w 4905455"/>
              <a:gd name="connsiteY196" fmla="*/ 746760 h 5295900"/>
              <a:gd name="connsiteX197" fmla="*/ 3251915 w 4905455"/>
              <a:gd name="connsiteY197" fmla="*/ 754380 h 5295900"/>
              <a:gd name="connsiteX198" fmla="*/ 3213815 w 4905455"/>
              <a:gd name="connsiteY198" fmla="*/ 762000 h 5295900"/>
              <a:gd name="connsiteX199" fmla="*/ 3099515 w 4905455"/>
              <a:gd name="connsiteY199" fmla="*/ 754380 h 5295900"/>
              <a:gd name="connsiteX200" fmla="*/ 3038555 w 4905455"/>
              <a:gd name="connsiteY200" fmla="*/ 716280 h 5295900"/>
              <a:gd name="connsiteX201" fmla="*/ 3000455 w 4905455"/>
              <a:gd name="connsiteY20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282395 w 4905455"/>
              <a:gd name="connsiteY171" fmla="*/ 1965960 h 5295900"/>
              <a:gd name="connsiteX172" fmla="*/ 3343355 w 4905455"/>
              <a:gd name="connsiteY172" fmla="*/ 1935480 h 5295900"/>
              <a:gd name="connsiteX173" fmla="*/ 3366215 w 4905455"/>
              <a:gd name="connsiteY173" fmla="*/ 1927860 h 5295900"/>
              <a:gd name="connsiteX174" fmla="*/ 3404315 w 4905455"/>
              <a:gd name="connsiteY174" fmla="*/ 1905000 h 5295900"/>
              <a:gd name="connsiteX175" fmla="*/ 3465275 w 4905455"/>
              <a:gd name="connsiteY175" fmla="*/ 1836420 h 5295900"/>
              <a:gd name="connsiteX176" fmla="*/ 3518615 w 4905455"/>
              <a:gd name="connsiteY176" fmla="*/ 1767840 h 5295900"/>
              <a:gd name="connsiteX177" fmla="*/ 3556715 w 4905455"/>
              <a:gd name="connsiteY177" fmla="*/ 1722120 h 5295900"/>
              <a:gd name="connsiteX178" fmla="*/ 3594815 w 4905455"/>
              <a:gd name="connsiteY178" fmla="*/ 1668780 h 5295900"/>
              <a:gd name="connsiteX179" fmla="*/ 3632915 w 4905455"/>
              <a:gd name="connsiteY179" fmla="*/ 1623060 h 5295900"/>
              <a:gd name="connsiteX180" fmla="*/ 3678635 w 4905455"/>
              <a:gd name="connsiteY180" fmla="*/ 1577340 h 5295900"/>
              <a:gd name="connsiteX181" fmla="*/ 3747215 w 4905455"/>
              <a:gd name="connsiteY181" fmla="*/ 1470660 h 5295900"/>
              <a:gd name="connsiteX182" fmla="*/ 3823415 w 4905455"/>
              <a:gd name="connsiteY182" fmla="*/ 1363980 h 5295900"/>
              <a:gd name="connsiteX183" fmla="*/ 3891995 w 4905455"/>
              <a:gd name="connsiteY183" fmla="*/ 1188720 h 5295900"/>
              <a:gd name="connsiteX184" fmla="*/ 3968195 w 4905455"/>
              <a:gd name="connsiteY184" fmla="*/ 1021080 h 5295900"/>
              <a:gd name="connsiteX185" fmla="*/ 3983435 w 4905455"/>
              <a:gd name="connsiteY185" fmla="*/ 937260 h 5295900"/>
              <a:gd name="connsiteX186" fmla="*/ 4006295 w 4905455"/>
              <a:gd name="connsiteY186" fmla="*/ 868680 h 5295900"/>
              <a:gd name="connsiteX187" fmla="*/ 3991055 w 4905455"/>
              <a:gd name="connsiteY187" fmla="*/ 723900 h 5295900"/>
              <a:gd name="connsiteX188" fmla="*/ 3952955 w 4905455"/>
              <a:gd name="connsiteY188" fmla="*/ 693420 h 5295900"/>
              <a:gd name="connsiteX189" fmla="*/ 3876755 w 4905455"/>
              <a:gd name="connsiteY189" fmla="*/ 662940 h 5295900"/>
              <a:gd name="connsiteX190" fmla="*/ 3693875 w 4905455"/>
              <a:gd name="connsiteY190" fmla="*/ 685800 h 5295900"/>
              <a:gd name="connsiteX191" fmla="*/ 3632915 w 4905455"/>
              <a:gd name="connsiteY191" fmla="*/ 693420 h 5295900"/>
              <a:gd name="connsiteX192" fmla="*/ 3541475 w 4905455"/>
              <a:gd name="connsiteY192" fmla="*/ 708660 h 5295900"/>
              <a:gd name="connsiteX193" fmla="*/ 3495755 w 4905455"/>
              <a:gd name="connsiteY193" fmla="*/ 716280 h 5295900"/>
              <a:gd name="connsiteX194" fmla="*/ 3434795 w 4905455"/>
              <a:gd name="connsiteY194" fmla="*/ 739140 h 5295900"/>
              <a:gd name="connsiteX195" fmla="*/ 3282395 w 4905455"/>
              <a:gd name="connsiteY195" fmla="*/ 746760 h 5295900"/>
              <a:gd name="connsiteX196" fmla="*/ 3251915 w 4905455"/>
              <a:gd name="connsiteY196" fmla="*/ 754380 h 5295900"/>
              <a:gd name="connsiteX197" fmla="*/ 3213815 w 4905455"/>
              <a:gd name="connsiteY197" fmla="*/ 762000 h 5295900"/>
              <a:gd name="connsiteX198" fmla="*/ 3099515 w 4905455"/>
              <a:gd name="connsiteY198" fmla="*/ 754380 h 5295900"/>
              <a:gd name="connsiteX199" fmla="*/ 3038555 w 4905455"/>
              <a:gd name="connsiteY199" fmla="*/ 716280 h 5295900"/>
              <a:gd name="connsiteX200" fmla="*/ 3000455 w 4905455"/>
              <a:gd name="connsiteY20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343355 w 4905455"/>
              <a:gd name="connsiteY171" fmla="*/ 1935480 h 5295900"/>
              <a:gd name="connsiteX172" fmla="*/ 3366215 w 4905455"/>
              <a:gd name="connsiteY172" fmla="*/ 1927860 h 5295900"/>
              <a:gd name="connsiteX173" fmla="*/ 3404315 w 4905455"/>
              <a:gd name="connsiteY173" fmla="*/ 1905000 h 5295900"/>
              <a:gd name="connsiteX174" fmla="*/ 3465275 w 4905455"/>
              <a:gd name="connsiteY174" fmla="*/ 1836420 h 5295900"/>
              <a:gd name="connsiteX175" fmla="*/ 3518615 w 4905455"/>
              <a:gd name="connsiteY175" fmla="*/ 1767840 h 5295900"/>
              <a:gd name="connsiteX176" fmla="*/ 3556715 w 4905455"/>
              <a:gd name="connsiteY176" fmla="*/ 1722120 h 5295900"/>
              <a:gd name="connsiteX177" fmla="*/ 3594815 w 4905455"/>
              <a:gd name="connsiteY177" fmla="*/ 1668780 h 5295900"/>
              <a:gd name="connsiteX178" fmla="*/ 3632915 w 4905455"/>
              <a:gd name="connsiteY178" fmla="*/ 1623060 h 5295900"/>
              <a:gd name="connsiteX179" fmla="*/ 3678635 w 4905455"/>
              <a:gd name="connsiteY179" fmla="*/ 1577340 h 5295900"/>
              <a:gd name="connsiteX180" fmla="*/ 3747215 w 4905455"/>
              <a:gd name="connsiteY180" fmla="*/ 1470660 h 5295900"/>
              <a:gd name="connsiteX181" fmla="*/ 3823415 w 4905455"/>
              <a:gd name="connsiteY181" fmla="*/ 1363980 h 5295900"/>
              <a:gd name="connsiteX182" fmla="*/ 3891995 w 4905455"/>
              <a:gd name="connsiteY182" fmla="*/ 1188720 h 5295900"/>
              <a:gd name="connsiteX183" fmla="*/ 3968195 w 4905455"/>
              <a:gd name="connsiteY183" fmla="*/ 1021080 h 5295900"/>
              <a:gd name="connsiteX184" fmla="*/ 3983435 w 4905455"/>
              <a:gd name="connsiteY184" fmla="*/ 937260 h 5295900"/>
              <a:gd name="connsiteX185" fmla="*/ 4006295 w 4905455"/>
              <a:gd name="connsiteY185" fmla="*/ 868680 h 5295900"/>
              <a:gd name="connsiteX186" fmla="*/ 3991055 w 4905455"/>
              <a:gd name="connsiteY186" fmla="*/ 723900 h 5295900"/>
              <a:gd name="connsiteX187" fmla="*/ 3952955 w 4905455"/>
              <a:gd name="connsiteY187" fmla="*/ 693420 h 5295900"/>
              <a:gd name="connsiteX188" fmla="*/ 3876755 w 4905455"/>
              <a:gd name="connsiteY188" fmla="*/ 662940 h 5295900"/>
              <a:gd name="connsiteX189" fmla="*/ 3693875 w 4905455"/>
              <a:gd name="connsiteY189" fmla="*/ 685800 h 5295900"/>
              <a:gd name="connsiteX190" fmla="*/ 3632915 w 4905455"/>
              <a:gd name="connsiteY190" fmla="*/ 693420 h 5295900"/>
              <a:gd name="connsiteX191" fmla="*/ 3541475 w 4905455"/>
              <a:gd name="connsiteY191" fmla="*/ 708660 h 5295900"/>
              <a:gd name="connsiteX192" fmla="*/ 3495755 w 4905455"/>
              <a:gd name="connsiteY192" fmla="*/ 716280 h 5295900"/>
              <a:gd name="connsiteX193" fmla="*/ 3434795 w 4905455"/>
              <a:gd name="connsiteY193" fmla="*/ 739140 h 5295900"/>
              <a:gd name="connsiteX194" fmla="*/ 3282395 w 4905455"/>
              <a:gd name="connsiteY194" fmla="*/ 746760 h 5295900"/>
              <a:gd name="connsiteX195" fmla="*/ 3251915 w 4905455"/>
              <a:gd name="connsiteY195" fmla="*/ 754380 h 5295900"/>
              <a:gd name="connsiteX196" fmla="*/ 3213815 w 4905455"/>
              <a:gd name="connsiteY196" fmla="*/ 762000 h 5295900"/>
              <a:gd name="connsiteX197" fmla="*/ 3099515 w 4905455"/>
              <a:gd name="connsiteY197" fmla="*/ 754380 h 5295900"/>
              <a:gd name="connsiteX198" fmla="*/ 3038555 w 4905455"/>
              <a:gd name="connsiteY198" fmla="*/ 716280 h 5295900"/>
              <a:gd name="connsiteX199" fmla="*/ 3000455 w 4905455"/>
              <a:gd name="connsiteY199"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366215 w 4905455"/>
              <a:gd name="connsiteY171" fmla="*/ 1927860 h 5295900"/>
              <a:gd name="connsiteX172" fmla="*/ 3404315 w 4905455"/>
              <a:gd name="connsiteY172" fmla="*/ 1905000 h 5295900"/>
              <a:gd name="connsiteX173" fmla="*/ 3465275 w 4905455"/>
              <a:gd name="connsiteY173" fmla="*/ 1836420 h 5295900"/>
              <a:gd name="connsiteX174" fmla="*/ 3518615 w 4905455"/>
              <a:gd name="connsiteY174" fmla="*/ 1767840 h 5295900"/>
              <a:gd name="connsiteX175" fmla="*/ 3556715 w 4905455"/>
              <a:gd name="connsiteY175" fmla="*/ 1722120 h 5295900"/>
              <a:gd name="connsiteX176" fmla="*/ 3594815 w 4905455"/>
              <a:gd name="connsiteY176" fmla="*/ 1668780 h 5295900"/>
              <a:gd name="connsiteX177" fmla="*/ 3632915 w 4905455"/>
              <a:gd name="connsiteY177" fmla="*/ 1623060 h 5295900"/>
              <a:gd name="connsiteX178" fmla="*/ 3678635 w 4905455"/>
              <a:gd name="connsiteY178" fmla="*/ 1577340 h 5295900"/>
              <a:gd name="connsiteX179" fmla="*/ 3747215 w 4905455"/>
              <a:gd name="connsiteY179" fmla="*/ 1470660 h 5295900"/>
              <a:gd name="connsiteX180" fmla="*/ 3823415 w 4905455"/>
              <a:gd name="connsiteY180" fmla="*/ 1363980 h 5295900"/>
              <a:gd name="connsiteX181" fmla="*/ 3891995 w 4905455"/>
              <a:gd name="connsiteY181" fmla="*/ 1188720 h 5295900"/>
              <a:gd name="connsiteX182" fmla="*/ 3968195 w 4905455"/>
              <a:gd name="connsiteY182" fmla="*/ 1021080 h 5295900"/>
              <a:gd name="connsiteX183" fmla="*/ 3983435 w 4905455"/>
              <a:gd name="connsiteY183" fmla="*/ 937260 h 5295900"/>
              <a:gd name="connsiteX184" fmla="*/ 4006295 w 4905455"/>
              <a:gd name="connsiteY184" fmla="*/ 868680 h 5295900"/>
              <a:gd name="connsiteX185" fmla="*/ 3991055 w 4905455"/>
              <a:gd name="connsiteY185" fmla="*/ 723900 h 5295900"/>
              <a:gd name="connsiteX186" fmla="*/ 3952955 w 4905455"/>
              <a:gd name="connsiteY186" fmla="*/ 693420 h 5295900"/>
              <a:gd name="connsiteX187" fmla="*/ 3876755 w 4905455"/>
              <a:gd name="connsiteY187" fmla="*/ 662940 h 5295900"/>
              <a:gd name="connsiteX188" fmla="*/ 3693875 w 4905455"/>
              <a:gd name="connsiteY188" fmla="*/ 685800 h 5295900"/>
              <a:gd name="connsiteX189" fmla="*/ 3632915 w 4905455"/>
              <a:gd name="connsiteY189" fmla="*/ 693420 h 5295900"/>
              <a:gd name="connsiteX190" fmla="*/ 3541475 w 4905455"/>
              <a:gd name="connsiteY190" fmla="*/ 708660 h 5295900"/>
              <a:gd name="connsiteX191" fmla="*/ 3495755 w 4905455"/>
              <a:gd name="connsiteY191" fmla="*/ 716280 h 5295900"/>
              <a:gd name="connsiteX192" fmla="*/ 3434795 w 4905455"/>
              <a:gd name="connsiteY192" fmla="*/ 739140 h 5295900"/>
              <a:gd name="connsiteX193" fmla="*/ 3282395 w 4905455"/>
              <a:gd name="connsiteY193" fmla="*/ 746760 h 5295900"/>
              <a:gd name="connsiteX194" fmla="*/ 3251915 w 4905455"/>
              <a:gd name="connsiteY194" fmla="*/ 754380 h 5295900"/>
              <a:gd name="connsiteX195" fmla="*/ 3213815 w 4905455"/>
              <a:gd name="connsiteY195" fmla="*/ 762000 h 5295900"/>
              <a:gd name="connsiteX196" fmla="*/ 3099515 w 4905455"/>
              <a:gd name="connsiteY196" fmla="*/ 754380 h 5295900"/>
              <a:gd name="connsiteX197" fmla="*/ 3038555 w 4905455"/>
              <a:gd name="connsiteY197" fmla="*/ 716280 h 5295900"/>
              <a:gd name="connsiteX198" fmla="*/ 3000455 w 4905455"/>
              <a:gd name="connsiteY198"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404315 w 4905455"/>
              <a:gd name="connsiteY171" fmla="*/ 1905000 h 5295900"/>
              <a:gd name="connsiteX172" fmla="*/ 3465275 w 4905455"/>
              <a:gd name="connsiteY172" fmla="*/ 1836420 h 5295900"/>
              <a:gd name="connsiteX173" fmla="*/ 3518615 w 4905455"/>
              <a:gd name="connsiteY173" fmla="*/ 1767840 h 5295900"/>
              <a:gd name="connsiteX174" fmla="*/ 3556715 w 4905455"/>
              <a:gd name="connsiteY174" fmla="*/ 1722120 h 5295900"/>
              <a:gd name="connsiteX175" fmla="*/ 3594815 w 4905455"/>
              <a:gd name="connsiteY175" fmla="*/ 1668780 h 5295900"/>
              <a:gd name="connsiteX176" fmla="*/ 3632915 w 4905455"/>
              <a:gd name="connsiteY176" fmla="*/ 1623060 h 5295900"/>
              <a:gd name="connsiteX177" fmla="*/ 3678635 w 4905455"/>
              <a:gd name="connsiteY177" fmla="*/ 1577340 h 5295900"/>
              <a:gd name="connsiteX178" fmla="*/ 3747215 w 4905455"/>
              <a:gd name="connsiteY178" fmla="*/ 1470660 h 5295900"/>
              <a:gd name="connsiteX179" fmla="*/ 3823415 w 4905455"/>
              <a:gd name="connsiteY179" fmla="*/ 1363980 h 5295900"/>
              <a:gd name="connsiteX180" fmla="*/ 3891995 w 4905455"/>
              <a:gd name="connsiteY180" fmla="*/ 1188720 h 5295900"/>
              <a:gd name="connsiteX181" fmla="*/ 3968195 w 4905455"/>
              <a:gd name="connsiteY181" fmla="*/ 1021080 h 5295900"/>
              <a:gd name="connsiteX182" fmla="*/ 3983435 w 4905455"/>
              <a:gd name="connsiteY182" fmla="*/ 937260 h 5295900"/>
              <a:gd name="connsiteX183" fmla="*/ 4006295 w 4905455"/>
              <a:gd name="connsiteY183" fmla="*/ 868680 h 5295900"/>
              <a:gd name="connsiteX184" fmla="*/ 3991055 w 4905455"/>
              <a:gd name="connsiteY184" fmla="*/ 723900 h 5295900"/>
              <a:gd name="connsiteX185" fmla="*/ 3952955 w 4905455"/>
              <a:gd name="connsiteY185" fmla="*/ 693420 h 5295900"/>
              <a:gd name="connsiteX186" fmla="*/ 3876755 w 4905455"/>
              <a:gd name="connsiteY186" fmla="*/ 662940 h 5295900"/>
              <a:gd name="connsiteX187" fmla="*/ 3693875 w 4905455"/>
              <a:gd name="connsiteY187" fmla="*/ 685800 h 5295900"/>
              <a:gd name="connsiteX188" fmla="*/ 3632915 w 4905455"/>
              <a:gd name="connsiteY188" fmla="*/ 693420 h 5295900"/>
              <a:gd name="connsiteX189" fmla="*/ 3541475 w 4905455"/>
              <a:gd name="connsiteY189" fmla="*/ 708660 h 5295900"/>
              <a:gd name="connsiteX190" fmla="*/ 3495755 w 4905455"/>
              <a:gd name="connsiteY190" fmla="*/ 716280 h 5295900"/>
              <a:gd name="connsiteX191" fmla="*/ 3434795 w 4905455"/>
              <a:gd name="connsiteY191" fmla="*/ 739140 h 5295900"/>
              <a:gd name="connsiteX192" fmla="*/ 3282395 w 4905455"/>
              <a:gd name="connsiteY192" fmla="*/ 746760 h 5295900"/>
              <a:gd name="connsiteX193" fmla="*/ 3251915 w 4905455"/>
              <a:gd name="connsiteY193" fmla="*/ 754380 h 5295900"/>
              <a:gd name="connsiteX194" fmla="*/ 3213815 w 4905455"/>
              <a:gd name="connsiteY194" fmla="*/ 762000 h 5295900"/>
              <a:gd name="connsiteX195" fmla="*/ 3099515 w 4905455"/>
              <a:gd name="connsiteY195" fmla="*/ 754380 h 5295900"/>
              <a:gd name="connsiteX196" fmla="*/ 3038555 w 4905455"/>
              <a:gd name="connsiteY196" fmla="*/ 716280 h 5295900"/>
              <a:gd name="connsiteX197" fmla="*/ 3000455 w 4905455"/>
              <a:gd name="connsiteY197"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404315 w 4905455"/>
              <a:gd name="connsiteY171" fmla="*/ 1905000 h 5295900"/>
              <a:gd name="connsiteX172" fmla="*/ 3518615 w 4905455"/>
              <a:gd name="connsiteY172" fmla="*/ 1767840 h 5295900"/>
              <a:gd name="connsiteX173" fmla="*/ 3556715 w 4905455"/>
              <a:gd name="connsiteY173" fmla="*/ 1722120 h 5295900"/>
              <a:gd name="connsiteX174" fmla="*/ 3594815 w 4905455"/>
              <a:gd name="connsiteY174" fmla="*/ 1668780 h 5295900"/>
              <a:gd name="connsiteX175" fmla="*/ 3632915 w 4905455"/>
              <a:gd name="connsiteY175" fmla="*/ 1623060 h 5295900"/>
              <a:gd name="connsiteX176" fmla="*/ 3678635 w 4905455"/>
              <a:gd name="connsiteY176" fmla="*/ 1577340 h 5295900"/>
              <a:gd name="connsiteX177" fmla="*/ 3747215 w 4905455"/>
              <a:gd name="connsiteY177" fmla="*/ 1470660 h 5295900"/>
              <a:gd name="connsiteX178" fmla="*/ 3823415 w 4905455"/>
              <a:gd name="connsiteY178" fmla="*/ 1363980 h 5295900"/>
              <a:gd name="connsiteX179" fmla="*/ 3891995 w 4905455"/>
              <a:gd name="connsiteY179" fmla="*/ 1188720 h 5295900"/>
              <a:gd name="connsiteX180" fmla="*/ 3968195 w 4905455"/>
              <a:gd name="connsiteY180" fmla="*/ 1021080 h 5295900"/>
              <a:gd name="connsiteX181" fmla="*/ 3983435 w 4905455"/>
              <a:gd name="connsiteY181" fmla="*/ 937260 h 5295900"/>
              <a:gd name="connsiteX182" fmla="*/ 4006295 w 4905455"/>
              <a:gd name="connsiteY182" fmla="*/ 868680 h 5295900"/>
              <a:gd name="connsiteX183" fmla="*/ 3991055 w 4905455"/>
              <a:gd name="connsiteY183" fmla="*/ 723900 h 5295900"/>
              <a:gd name="connsiteX184" fmla="*/ 3952955 w 4905455"/>
              <a:gd name="connsiteY184" fmla="*/ 693420 h 5295900"/>
              <a:gd name="connsiteX185" fmla="*/ 3876755 w 4905455"/>
              <a:gd name="connsiteY185" fmla="*/ 662940 h 5295900"/>
              <a:gd name="connsiteX186" fmla="*/ 3693875 w 4905455"/>
              <a:gd name="connsiteY186" fmla="*/ 685800 h 5295900"/>
              <a:gd name="connsiteX187" fmla="*/ 3632915 w 4905455"/>
              <a:gd name="connsiteY187" fmla="*/ 693420 h 5295900"/>
              <a:gd name="connsiteX188" fmla="*/ 3541475 w 4905455"/>
              <a:gd name="connsiteY188" fmla="*/ 708660 h 5295900"/>
              <a:gd name="connsiteX189" fmla="*/ 3495755 w 4905455"/>
              <a:gd name="connsiteY189" fmla="*/ 716280 h 5295900"/>
              <a:gd name="connsiteX190" fmla="*/ 3434795 w 4905455"/>
              <a:gd name="connsiteY190" fmla="*/ 739140 h 5295900"/>
              <a:gd name="connsiteX191" fmla="*/ 3282395 w 4905455"/>
              <a:gd name="connsiteY191" fmla="*/ 746760 h 5295900"/>
              <a:gd name="connsiteX192" fmla="*/ 3251915 w 4905455"/>
              <a:gd name="connsiteY192" fmla="*/ 754380 h 5295900"/>
              <a:gd name="connsiteX193" fmla="*/ 3213815 w 4905455"/>
              <a:gd name="connsiteY193" fmla="*/ 762000 h 5295900"/>
              <a:gd name="connsiteX194" fmla="*/ 3099515 w 4905455"/>
              <a:gd name="connsiteY194" fmla="*/ 754380 h 5295900"/>
              <a:gd name="connsiteX195" fmla="*/ 3038555 w 4905455"/>
              <a:gd name="connsiteY195" fmla="*/ 716280 h 5295900"/>
              <a:gd name="connsiteX196" fmla="*/ 3000455 w 4905455"/>
              <a:gd name="connsiteY196"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404315 w 4905455"/>
              <a:gd name="connsiteY171" fmla="*/ 1905000 h 5295900"/>
              <a:gd name="connsiteX172" fmla="*/ 3518615 w 4905455"/>
              <a:gd name="connsiteY172" fmla="*/ 1767840 h 5295900"/>
              <a:gd name="connsiteX173" fmla="*/ 3556715 w 4905455"/>
              <a:gd name="connsiteY173" fmla="*/ 1722120 h 5295900"/>
              <a:gd name="connsiteX174" fmla="*/ 3632915 w 4905455"/>
              <a:gd name="connsiteY174" fmla="*/ 1623060 h 5295900"/>
              <a:gd name="connsiteX175" fmla="*/ 3678635 w 4905455"/>
              <a:gd name="connsiteY175" fmla="*/ 1577340 h 5295900"/>
              <a:gd name="connsiteX176" fmla="*/ 3747215 w 4905455"/>
              <a:gd name="connsiteY176" fmla="*/ 1470660 h 5295900"/>
              <a:gd name="connsiteX177" fmla="*/ 3823415 w 4905455"/>
              <a:gd name="connsiteY177" fmla="*/ 1363980 h 5295900"/>
              <a:gd name="connsiteX178" fmla="*/ 3891995 w 4905455"/>
              <a:gd name="connsiteY178" fmla="*/ 1188720 h 5295900"/>
              <a:gd name="connsiteX179" fmla="*/ 3968195 w 4905455"/>
              <a:gd name="connsiteY179" fmla="*/ 1021080 h 5295900"/>
              <a:gd name="connsiteX180" fmla="*/ 3983435 w 4905455"/>
              <a:gd name="connsiteY180" fmla="*/ 937260 h 5295900"/>
              <a:gd name="connsiteX181" fmla="*/ 4006295 w 4905455"/>
              <a:gd name="connsiteY181" fmla="*/ 868680 h 5295900"/>
              <a:gd name="connsiteX182" fmla="*/ 3991055 w 4905455"/>
              <a:gd name="connsiteY182" fmla="*/ 723900 h 5295900"/>
              <a:gd name="connsiteX183" fmla="*/ 3952955 w 4905455"/>
              <a:gd name="connsiteY183" fmla="*/ 693420 h 5295900"/>
              <a:gd name="connsiteX184" fmla="*/ 3876755 w 4905455"/>
              <a:gd name="connsiteY184" fmla="*/ 662940 h 5295900"/>
              <a:gd name="connsiteX185" fmla="*/ 3693875 w 4905455"/>
              <a:gd name="connsiteY185" fmla="*/ 685800 h 5295900"/>
              <a:gd name="connsiteX186" fmla="*/ 3632915 w 4905455"/>
              <a:gd name="connsiteY186" fmla="*/ 693420 h 5295900"/>
              <a:gd name="connsiteX187" fmla="*/ 3541475 w 4905455"/>
              <a:gd name="connsiteY187" fmla="*/ 708660 h 5295900"/>
              <a:gd name="connsiteX188" fmla="*/ 3495755 w 4905455"/>
              <a:gd name="connsiteY188" fmla="*/ 716280 h 5295900"/>
              <a:gd name="connsiteX189" fmla="*/ 3434795 w 4905455"/>
              <a:gd name="connsiteY189" fmla="*/ 739140 h 5295900"/>
              <a:gd name="connsiteX190" fmla="*/ 3282395 w 4905455"/>
              <a:gd name="connsiteY190" fmla="*/ 746760 h 5295900"/>
              <a:gd name="connsiteX191" fmla="*/ 3251915 w 4905455"/>
              <a:gd name="connsiteY191" fmla="*/ 754380 h 5295900"/>
              <a:gd name="connsiteX192" fmla="*/ 3213815 w 4905455"/>
              <a:gd name="connsiteY192" fmla="*/ 762000 h 5295900"/>
              <a:gd name="connsiteX193" fmla="*/ 3099515 w 4905455"/>
              <a:gd name="connsiteY193" fmla="*/ 754380 h 5295900"/>
              <a:gd name="connsiteX194" fmla="*/ 3038555 w 4905455"/>
              <a:gd name="connsiteY194" fmla="*/ 716280 h 5295900"/>
              <a:gd name="connsiteX195" fmla="*/ 3000455 w 4905455"/>
              <a:gd name="connsiteY195"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404315 w 4905455"/>
              <a:gd name="connsiteY171" fmla="*/ 1905000 h 5295900"/>
              <a:gd name="connsiteX172" fmla="*/ 3518615 w 4905455"/>
              <a:gd name="connsiteY172" fmla="*/ 1767840 h 5295900"/>
              <a:gd name="connsiteX173" fmla="*/ 3632915 w 4905455"/>
              <a:gd name="connsiteY173" fmla="*/ 1623060 h 5295900"/>
              <a:gd name="connsiteX174" fmla="*/ 3678635 w 4905455"/>
              <a:gd name="connsiteY174" fmla="*/ 1577340 h 5295900"/>
              <a:gd name="connsiteX175" fmla="*/ 3747215 w 4905455"/>
              <a:gd name="connsiteY175" fmla="*/ 1470660 h 5295900"/>
              <a:gd name="connsiteX176" fmla="*/ 3823415 w 4905455"/>
              <a:gd name="connsiteY176" fmla="*/ 1363980 h 5295900"/>
              <a:gd name="connsiteX177" fmla="*/ 3891995 w 4905455"/>
              <a:gd name="connsiteY177" fmla="*/ 1188720 h 5295900"/>
              <a:gd name="connsiteX178" fmla="*/ 3968195 w 4905455"/>
              <a:gd name="connsiteY178" fmla="*/ 1021080 h 5295900"/>
              <a:gd name="connsiteX179" fmla="*/ 3983435 w 4905455"/>
              <a:gd name="connsiteY179" fmla="*/ 937260 h 5295900"/>
              <a:gd name="connsiteX180" fmla="*/ 4006295 w 4905455"/>
              <a:gd name="connsiteY180" fmla="*/ 868680 h 5295900"/>
              <a:gd name="connsiteX181" fmla="*/ 3991055 w 4905455"/>
              <a:gd name="connsiteY181" fmla="*/ 723900 h 5295900"/>
              <a:gd name="connsiteX182" fmla="*/ 3952955 w 4905455"/>
              <a:gd name="connsiteY182" fmla="*/ 693420 h 5295900"/>
              <a:gd name="connsiteX183" fmla="*/ 3876755 w 4905455"/>
              <a:gd name="connsiteY183" fmla="*/ 662940 h 5295900"/>
              <a:gd name="connsiteX184" fmla="*/ 3693875 w 4905455"/>
              <a:gd name="connsiteY184" fmla="*/ 685800 h 5295900"/>
              <a:gd name="connsiteX185" fmla="*/ 3632915 w 4905455"/>
              <a:gd name="connsiteY185" fmla="*/ 693420 h 5295900"/>
              <a:gd name="connsiteX186" fmla="*/ 3541475 w 4905455"/>
              <a:gd name="connsiteY186" fmla="*/ 708660 h 5295900"/>
              <a:gd name="connsiteX187" fmla="*/ 3495755 w 4905455"/>
              <a:gd name="connsiteY187" fmla="*/ 716280 h 5295900"/>
              <a:gd name="connsiteX188" fmla="*/ 3434795 w 4905455"/>
              <a:gd name="connsiteY188" fmla="*/ 739140 h 5295900"/>
              <a:gd name="connsiteX189" fmla="*/ 3282395 w 4905455"/>
              <a:gd name="connsiteY189" fmla="*/ 746760 h 5295900"/>
              <a:gd name="connsiteX190" fmla="*/ 3251915 w 4905455"/>
              <a:gd name="connsiteY190" fmla="*/ 754380 h 5295900"/>
              <a:gd name="connsiteX191" fmla="*/ 3213815 w 4905455"/>
              <a:gd name="connsiteY191" fmla="*/ 762000 h 5295900"/>
              <a:gd name="connsiteX192" fmla="*/ 3099515 w 4905455"/>
              <a:gd name="connsiteY192" fmla="*/ 754380 h 5295900"/>
              <a:gd name="connsiteX193" fmla="*/ 3038555 w 4905455"/>
              <a:gd name="connsiteY193" fmla="*/ 716280 h 5295900"/>
              <a:gd name="connsiteX194" fmla="*/ 3000455 w 4905455"/>
              <a:gd name="connsiteY194"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49835 w 4905455"/>
              <a:gd name="connsiteY138" fmla="*/ 3710940 h 5295900"/>
              <a:gd name="connsiteX139" fmla="*/ 1872695 w 4905455"/>
              <a:gd name="connsiteY139" fmla="*/ 3680460 h 5295900"/>
              <a:gd name="connsiteX140" fmla="*/ 1926035 w 4905455"/>
              <a:gd name="connsiteY140" fmla="*/ 3627120 h 5295900"/>
              <a:gd name="connsiteX141" fmla="*/ 1956515 w 4905455"/>
              <a:gd name="connsiteY141" fmla="*/ 3596640 h 5295900"/>
              <a:gd name="connsiteX142" fmla="*/ 1994615 w 4905455"/>
              <a:gd name="connsiteY142" fmla="*/ 3566160 h 5295900"/>
              <a:gd name="connsiteX143" fmla="*/ 2086055 w 4905455"/>
              <a:gd name="connsiteY143" fmla="*/ 3474720 h 5295900"/>
              <a:gd name="connsiteX144" fmla="*/ 2192735 w 4905455"/>
              <a:gd name="connsiteY144" fmla="*/ 3390900 h 5295900"/>
              <a:gd name="connsiteX145" fmla="*/ 2345135 w 4905455"/>
              <a:gd name="connsiteY145" fmla="*/ 3307080 h 5295900"/>
              <a:gd name="connsiteX146" fmla="*/ 2512775 w 4905455"/>
              <a:gd name="connsiteY146" fmla="*/ 3276600 h 5295900"/>
              <a:gd name="connsiteX147" fmla="*/ 2977595 w 4905455"/>
              <a:gd name="connsiteY147" fmla="*/ 3215640 h 5295900"/>
              <a:gd name="connsiteX148" fmla="*/ 3129995 w 4905455"/>
              <a:gd name="connsiteY148" fmla="*/ 3063240 h 5295900"/>
              <a:gd name="connsiteX149" fmla="*/ 3175715 w 4905455"/>
              <a:gd name="connsiteY149" fmla="*/ 2933700 h 5295900"/>
              <a:gd name="connsiteX150" fmla="*/ 3160475 w 4905455"/>
              <a:gd name="connsiteY150" fmla="*/ 2750820 h 5295900"/>
              <a:gd name="connsiteX151" fmla="*/ 3076655 w 4905455"/>
              <a:gd name="connsiteY151" fmla="*/ 2636520 h 5295900"/>
              <a:gd name="connsiteX152" fmla="*/ 2863295 w 4905455"/>
              <a:gd name="connsiteY152" fmla="*/ 2636520 h 5295900"/>
              <a:gd name="connsiteX153" fmla="*/ 2520395 w 4905455"/>
              <a:gd name="connsiteY153" fmla="*/ 2766060 h 5295900"/>
              <a:gd name="connsiteX154" fmla="*/ 2406095 w 4905455"/>
              <a:gd name="connsiteY154" fmla="*/ 2849880 h 5295900"/>
              <a:gd name="connsiteX155" fmla="*/ 2246075 w 4905455"/>
              <a:gd name="connsiteY155" fmla="*/ 3002280 h 5295900"/>
              <a:gd name="connsiteX156" fmla="*/ 2116535 w 4905455"/>
              <a:gd name="connsiteY156" fmla="*/ 3055620 h 5295900"/>
              <a:gd name="connsiteX157" fmla="*/ 1964770 w 4905455"/>
              <a:gd name="connsiteY157" fmla="*/ 3009900 h 5295900"/>
              <a:gd name="connsiteX158" fmla="*/ 1895555 w 4905455"/>
              <a:gd name="connsiteY158" fmla="*/ 2865120 h 5295900"/>
              <a:gd name="connsiteX159" fmla="*/ 1826975 w 4905455"/>
              <a:gd name="connsiteY159" fmla="*/ 2651760 h 5295900"/>
              <a:gd name="connsiteX160" fmla="*/ 1857455 w 4905455"/>
              <a:gd name="connsiteY160" fmla="*/ 2491740 h 5295900"/>
              <a:gd name="connsiteX161" fmla="*/ 1887935 w 4905455"/>
              <a:gd name="connsiteY161" fmla="*/ 2392680 h 5295900"/>
              <a:gd name="connsiteX162" fmla="*/ 1918415 w 4905455"/>
              <a:gd name="connsiteY162" fmla="*/ 2339340 h 5295900"/>
              <a:gd name="connsiteX163" fmla="*/ 1986995 w 4905455"/>
              <a:gd name="connsiteY163" fmla="*/ 2247900 h 5295900"/>
              <a:gd name="connsiteX164" fmla="*/ 2047955 w 4905455"/>
              <a:gd name="connsiteY164" fmla="*/ 2194560 h 5295900"/>
              <a:gd name="connsiteX165" fmla="*/ 2101295 w 4905455"/>
              <a:gd name="connsiteY165" fmla="*/ 2171700 h 5295900"/>
              <a:gd name="connsiteX166" fmla="*/ 2238455 w 4905455"/>
              <a:gd name="connsiteY166" fmla="*/ 2125980 h 5295900"/>
              <a:gd name="connsiteX167" fmla="*/ 2520395 w 4905455"/>
              <a:gd name="connsiteY167" fmla="*/ 2087880 h 5295900"/>
              <a:gd name="connsiteX168" fmla="*/ 2627075 w 4905455"/>
              <a:gd name="connsiteY168" fmla="*/ 2080260 h 5295900"/>
              <a:gd name="connsiteX169" fmla="*/ 3015695 w 4905455"/>
              <a:gd name="connsiteY169" fmla="*/ 2072640 h 5295900"/>
              <a:gd name="connsiteX170" fmla="*/ 3229055 w 4905455"/>
              <a:gd name="connsiteY170" fmla="*/ 2019300 h 5295900"/>
              <a:gd name="connsiteX171" fmla="*/ 3404315 w 4905455"/>
              <a:gd name="connsiteY171" fmla="*/ 1905000 h 5295900"/>
              <a:gd name="connsiteX172" fmla="*/ 3518615 w 4905455"/>
              <a:gd name="connsiteY172" fmla="*/ 1767840 h 5295900"/>
              <a:gd name="connsiteX173" fmla="*/ 3678635 w 4905455"/>
              <a:gd name="connsiteY173" fmla="*/ 1577340 h 5295900"/>
              <a:gd name="connsiteX174" fmla="*/ 3747215 w 4905455"/>
              <a:gd name="connsiteY174" fmla="*/ 1470660 h 5295900"/>
              <a:gd name="connsiteX175" fmla="*/ 3823415 w 4905455"/>
              <a:gd name="connsiteY175" fmla="*/ 1363980 h 5295900"/>
              <a:gd name="connsiteX176" fmla="*/ 3891995 w 4905455"/>
              <a:gd name="connsiteY176" fmla="*/ 1188720 h 5295900"/>
              <a:gd name="connsiteX177" fmla="*/ 3968195 w 4905455"/>
              <a:gd name="connsiteY177" fmla="*/ 1021080 h 5295900"/>
              <a:gd name="connsiteX178" fmla="*/ 3983435 w 4905455"/>
              <a:gd name="connsiteY178" fmla="*/ 937260 h 5295900"/>
              <a:gd name="connsiteX179" fmla="*/ 4006295 w 4905455"/>
              <a:gd name="connsiteY179" fmla="*/ 868680 h 5295900"/>
              <a:gd name="connsiteX180" fmla="*/ 3991055 w 4905455"/>
              <a:gd name="connsiteY180" fmla="*/ 723900 h 5295900"/>
              <a:gd name="connsiteX181" fmla="*/ 3952955 w 4905455"/>
              <a:gd name="connsiteY181" fmla="*/ 693420 h 5295900"/>
              <a:gd name="connsiteX182" fmla="*/ 3876755 w 4905455"/>
              <a:gd name="connsiteY182" fmla="*/ 662940 h 5295900"/>
              <a:gd name="connsiteX183" fmla="*/ 3693875 w 4905455"/>
              <a:gd name="connsiteY183" fmla="*/ 685800 h 5295900"/>
              <a:gd name="connsiteX184" fmla="*/ 3632915 w 4905455"/>
              <a:gd name="connsiteY184" fmla="*/ 693420 h 5295900"/>
              <a:gd name="connsiteX185" fmla="*/ 3541475 w 4905455"/>
              <a:gd name="connsiteY185" fmla="*/ 708660 h 5295900"/>
              <a:gd name="connsiteX186" fmla="*/ 3495755 w 4905455"/>
              <a:gd name="connsiteY186" fmla="*/ 716280 h 5295900"/>
              <a:gd name="connsiteX187" fmla="*/ 3434795 w 4905455"/>
              <a:gd name="connsiteY187" fmla="*/ 739140 h 5295900"/>
              <a:gd name="connsiteX188" fmla="*/ 3282395 w 4905455"/>
              <a:gd name="connsiteY188" fmla="*/ 746760 h 5295900"/>
              <a:gd name="connsiteX189" fmla="*/ 3251915 w 4905455"/>
              <a:gd name="connsiteY189" fmla="*/ 754380 h 5295900"/>
              <a:gd name="connsiteX190" fmla="*/ 3213815 w 4905455"/>
              <a:gd name="connsiteY190" fmla="*/ 762000 h 5295900"/>
              <a:gd name="connsiteX191" fmla="*/ 3099515 w 4905455"/>
              <a:gd name="connsiteY191" fmla="*/ 754380 h 5295900"/>
              <a:gd name="connsiteX192" fmla="*/ 3038555 w 4905455"/>
              <a:gd name="connsiteY192" fmla="*/ 716280 h 5295900"/>
              <a:gd name="connsiteX193" fmla="*/ 3000455 w 4905455"/>
              <a:gd name="connsiteY193"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72695 w 4905455"/>
              <a:gd name="connsiteY138" fmla="*/ 3680460 h 5295900"/>
              <a:gd name="connsiteX139" fmla="*/ 1926035 w 4905455"/>
              <a:gd name="connsiteY139" fmla="*/ 3627120 h 5295900"/>
              <a:gd name="connsiteX140" fmla="*/ 1956515 w 4905455"/>
              <a:gd name="connsiteY140" fmla="*/ 3596640 h 5295900"/>
              <a:gd name="connsiteX141" fmla="*/ 1994615 w 4905455"/>
              <a:gd name="connsiteY141" fmla="*/ 3566160 h 5295900"/>
              <a:gd name="connsiteX142" fmla="*/ 2086055 w 4905455"/>
              <a:gd name="connsiteY142" fmla="*/ 3474720 h 5295900"/>
              <a:gd name="connsiteX143" fmla="*/ 2192735 w 4905455"/>
              <a:gd name="connsiteY143" fmla="*/ 3390900 h 5295900"/>
              <a:gd name="connsiteX144" fmla="*/ 2345135 w 4905455"/>
              <a:gd name="connsiteY144" fmla="*/ 3307080 h 5295900"/>
              <a:gd name="connsiteX145" fmla="*/ 2512775 w 4905455"/>
              <a:gd name="connsiteY145" fmla="*/ 3276600 h 5295900"/>
              <a:gd name="connsiteX146" fmla="*/ 2977595 w 4905455"/>
              <a:gd name="connsiteY146" fmla="*/ 3215640 h 5295900"/>
              <a:gd name="connsiteX147" fmla="*/ 3129995 w 4905455"/>
              <a:gd name="connsiteY147" fmla="*/ 3063240 h 5295900"/>
              <a:gd name="connsiteX148" fmla="*/ 3175715 w 4905455"/>
              <a:gd name="connsiteY148" fmla="*/ 2933700 h 5295900"/>
              <a:gd name="connsiteX149" fmla="*/ 3160475 w 4905455"/>
              <a:gd name="connsiteY149" fmla="*/ 2750820 h 5295900"/>
              <a:gd name="connsiteX150" fmla="*/ 3076655 w 4905455"/>
              <a:gd name="connsiteY150" fmla="*/ 2636520 h 5295900"/>
              <a:gd name="connsiteX151" fmla="*/ 2863295 w 4905455"/>
              <a:gd name="connsiteY151" fmla="*/ 2636520 h 5295900"/>
              <a:gd name="connsiteX152" fmla="*/ 2520395 w 4905455"/>
              <a:gd name="connsiteY152" fmla="*/ 2766060 h 5295900"/>
              <a:gd name="connsiteX153" fmla="*/ 2406095 w 4905455"/>
              <a:gd name="connsiteY153" fmla="*/ 2849880 h 5295900"/>
              <a:gd name="connsiteX154" fmla="*/ 2246075 w 4905455"/>
              <a:gd name="connsiteY154" fmla="*/ 3002280 h 5295900"/>
              <a:gd name="connsiteX155" fmla="*/ 2116535 w 4905455"/>
              <a:gd name="connsiteY155" fmla="*/ 3055620 h 5295900"/>
              <a:gd name="connsiteX156" fmla="*/ 1964770 w 4905455"/>
              <a:gd name="connsiteY156" fmla="*/ 3009900 h 5295900"/>
              <a:gd name="connsiteX157" fmla="*/ 1895555 w 4905455"/>
              <a:gd name="connsiteY157" fmla="*/ 2865120 h 5295900"/>
              <a:gd name="connsiteX158" fmla="*/ 1826975 w 4905455"/>
              <a:gd name="connsiteY158" fmla="*/ 2651760 h 5295900"/>
              <a:gd name="connsiteX159" fmla="*/ 1857455 w 4905455"/>
              <a:gd name="connsiteY159" fmla="*/ 2491740 h 5295900"/>
              <a:gd name="connsiteX160" fmla="*/ 1887935 w 4905455"/>
              <a:gd name="connsiteY160" fmla="*/ 2392680 h 5295900"/>
              <a:gd name="connsiteX161" fmla="*/ 1918415 w 4905455"/>
              <a:gd name="connsiteY161" fmla="*/ 2339340 h 5295900"/>
              <a:gd name="connsiteX162" fmla="*/ 1986995 w 4905455"/>
              <a:gd name="connsiteY162" fmla="*/ 2247900 h 5295900"/>
              <a:gd name="connsiteX163" fmla="*/ 2047955 w 4905455"/>
              <a:gd name="connsiteY163" fmla="*/ 2194560 h 5295900"/>
              <a:gd name="connsiteX164" fmla="*/ 2101295 w 4905455"/>
              <a:gd name="connsiteY164" fmla="*/ 2171700 h 5295900"/>
              <a:gd name="connsiteX165" fmla="*/ 2238455 w 4905455"/>
              <a:gd name="connsiteY165" fmla="*/ 2125980 h 5295900"/>
              <a:gd name="connsiteX166" fmla="*/ 2520395 w 4905455"/>
              <a:gd name="connsiteY166" fmla="*/ 2087880 h 5295900"/>
              <a:gd name="connsiteX167" fmla="*/ 2627075 w 4905455"/>
              <a:gd name="connsiteY167" fmla="*/ 2080260 h 5295900"/>
              <a:gd name="connsiteX168" fmla="*/ 3015695 w 4905455"/>
              <a:gd name="connsiteY168" fmla="*/ 2072640 h 5295900"/>
              <a:gd name="connsiteX169" fmla="*/ 3229055 w 4905455"/>
              <a:gd name="connsiteY169" fmla="*/ 2019300 h 5295900"/>
              <a:gd name="connsiteX170" fmla="*/ 3404315 w 4905455"/>
              <a:gd name="connsiteY170" fmla="*/ 1905000 h 5295900"/>
              <a:gd name="connsiteX171" fmla="*/ 3518615 w 4905455"/>
              <a:gd name="connsiteY171" fmla="*/ 1767840 h 5295900"/>
              <a:gd name="connsiteX172" fmla="*/ 3678635 w 4905455"/>
              <a:gd name="connsiteY172" fmla="*/ 1577340 h 5295900"/>
              <a:gd name="connsiteX173" fmla="*/ 3747215 w 4905455"/>
              <a:gd name="connsiteY173" fmla="*/ 1470660 h 5295900"/>
              <a:gd name="connsiteX174" fmla="*/ 3823415 w 4905455"/>
              <a:gd name="connsiteY174" fmla="*/ 1363980 h 5295900"/>
              <a:gd name="connsiteX175" fmla="*/ 3891995 w 4905455"/>
              <a:gd name="connsiteY175" fmla="*/ 1188720 h 5295900"/>
              <a:gd name="connsiteX176" fmla="*/ 3968195 w 4905455"/>
              <a:gd name="connsiteY176" fmla="*/ 1021080 h 5295900"/>
              <a:gd name="connsiteX177" fmla="*/ 3983435 w 4905455"/>
              <a:gd name="connsiteY177" fmla="*/ 937260 h 5295900"/>
              <a:gd name="connsiteX178" fmla="*/ 4006295 w 4905455"/>
              <a:gd name="connsiteY178" fmla="*/ 868680 h 5295900"/>
              <a:gd name="connsiteX179" fmla="*/ 3991055 w 4905455"/>
              <a:gd name="connsiteY179" fmla="*/ 723900 h 5295900"/>
              <a:gd name="connsiteX180" fmla="*/ 3952955 w 4905455"/>
              <a:gd name="connsiteY180" fmla="*/ 693420 h 5295900"/>
              <a:gd name="connsiteX181" fmla="*/ 3876755 w 4905455"/>
              <a:gd name="connsiteY181" fmla="*/ 662940 h 5295900"/>
              <a:gd name="connsiteX182" fmla="*/ 3693875 w 4905455"/>
              <a:gd name="connsiteY182" fmla="*/ 685800 h 5295900"/>
              <a:gd name="connsiteX183" fmla="*/ 3632915 w 4905455"/>
              <a:gd name="connsiteY183" fmla="*/ 693420 h 5295900"/>
              <a:gd name="connsiteX184" fmla="*/ 3541475 w 4905455"/>
              <a:gd name="connsiteY184" fmla="*/ 708660 h 5295900"/>
              <a:gd name="connsiteX185" fmla="*/ 3495755 w 4905455"/>
              <a:gd name="connsiteY185" fmla="*/ 716280 h 5295900"/>
              <a:gd name="connsiteX186" fmla="*/ 3434795 w 4905455"/>
              <a:gd name="connsiteY186" fmla="*/ 739140 h 5295900"/>
              <a:gd name="connsiteX187" fmla="*/ 3282395 w 4905455"/>
              <a:gd name="connsiteY187" fmla="*/ 746760 h 5295900"/>
              <a:gd name="connsiteX188" fmla="*/ 3251915 w 4905455"/>
              <a:gd name="connsiteY188" fmla="*/ 754380 h 5295900"/>
              <a:gd name="connsiteX189" fmla="*/ 3213815 w 4905455"/>
              <a:gd name="connsiteY189" fmla="*/ 762000 h 5295900"/>
              <a:gd name="connsiteX190" fmla="*/ 3099515 w 4905455"/>
              <a:gd name="connsiteY190" fmla="*/ 754380 h 5295900"/>
              <a:gd name="connsiteX191" fmla="*/ 3038555 w 4905455"/>
              <a:gd name="connsiteY191" fmla="*/ 716280 h 5295900"/>
              <a:gd name="connsiteX192" fmla="*/ 3000455 w 4905455"/>
              <a:gd name="connsiteY192"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72695 w 4905455"/>
              <a:gd name="connsiteY138" fmla="*/ 3680460 h 5295900"/>
              <a:gd name="connsiteX139" fmla="*/ 1926035 w 4905455"/>
              <a:gd name="connsiteY139" fmla="*/ 3627120 h 5295900"/>
              <a:gd name="connsiteX140" fmla="*/ 1994615 w 4905455"/>
              <a:gd name="connsiteY140" fmla="*/ 3566160 h 5295900"/>
              <a:gd name="connsiteX141" fmla="*/ 2086055 w 4905455"/>
              <a:gd name="connsiteY141" fmla="*/ 3474720 h 5295900"/>
              <a:gd name="connsiteX142" fmla="*/ 2192735 w 4905455"/>
              <a:gd name="connsiteY142" fmla="*/ 3390900 h 5295900"/>
              <a:gd name="connsiteX143" fmla="*/ 2345135 w 4905455"/>
              <a:gd name="connsiteY143" fmla="*/ 3307080 h 5295900"/>
              <a:gd name="connsiteX144" fmla="*/ 2512775 w 4905455"/>
              <a:gd name="connsiteY144" fmla="*/ 3276600 h 5295900"/>
              <a:gd name="connsiteX145" fmla="*/ 2977595 w 4905455"/>
              <a:gd name="connsiteY145" fmla="*/ 3215640 h 5295900"/>
              <a:gd name="connsiteX146" fmla="*/ 3129995 w 4905455"/>
              <a:gd name="connsiteY146" fmla="*/ 3063240 h 5295900"/>
              <a:gd name="connsiteX147" fmla="*/ 3175715 w 4905455"/>
              <a:gd name="connsiteY147" fmla="*/ 2933700 h 5295900"/>
              <a:gd name="connsiteX148" fmla="*/ 3160475 w 4905455"/>
              <a:gd name="connsiteY148" fmla="*/ 2750820 h 5295900"/>
              <a:gd name="connsiteX149" fmla="*/ 3076655 w 4905455"/>
              <a:gd name="connsiteY149" fmla="*/ 2636520 h 5295900"/>
              <a:gd name="connsiteX150" fmla="*/ 2863295 w 4905455"/>
              <a:gd name="connsiteY150" fmla="*/ 2636520 h 5295900"/>
              <a:gd name="connsiteX151" fmla="*/ 2520395 w 4905455"/>
              <a:gd name="connsiteY151" fmla="*/ 2766060 h 5295900"/>
              <a:gd name="connsiteX152" fmla="*/ 2406095 w 4905455"/>
              <a:gd name="connsiteY152" fmla="*/ 2849880 h 5295900"/>
              <a:gd name="connsiteX153" fmla="*/ 2246075 w 4905455"/>
              <a:gd name="connsiteY153" fmla="*/ 3002280 h 5295900"/>
              <a:gd name="connsiteX154" fmla="*/ 2116535 w 4905455"/>
              <a:gd name="connsiteY154" fmla="*/ 3055620 h 5295900"/>
              <a:gd name="connsiteX155" fmla="*/ 1964770 w 4905455"/>
              <a:gd name="connsiteY155" fmla="*/ 3009900 h 5295900"/>
              <a:gd name="connsiteX156" fmla="*/ 1895555 w 4905455"/>
              <a:gd name="connsiteY156" fmla="*/ 2865120 h 5295900"/>
              <a:gd name="connsiteX157" fmla="*/ 1826975 w 4905455"/>
              <a:gd name="connsiteY157" fmla="*/ 2651760 h 5295900"/>
              <a:gd name="connsiteX158" fmla="*/ 1857455 w 4905455"/>
              <a:gd name="connsiteY158" fmla="*/ 2491740 h 5295900"/>
              <a:gd name="connsiteX159" fmla="*/ 1887935 w 4905455"/>
              <a:gd name="connsiteY159" fmla="*/ 2392680 h 5295900"/>
              <a:gd name="connsiteX160" fmla="*/ 1918415 w 4905455"/>
              <a:gd name="connsiteY160" fmla="*/ 2339340 h 5295900"/>
              <a:gd name="connsiteX161" fmla="*/ 1986995 w 4905455"/>
              <a:gd name="connsiteY161" fmla="*/ 2247900 h 5295900"/>
              <a:gd name="connsiteX162" fmla="*/ 2047955 w 4905455"/>
              <a:gd name="connsiteY162" fmla="*/ 2194560 h 5295900"/>
              <a:gd name="connsiteX163" fmla="*/ 2101295 w 4905455"/>
              <a:gd name="connsiteY163" fmla="*/ 2171700 h 5295900"/>
              <a:gd name="connsiteX164" fmla="*/ 2238455 w 4905455"/>
              <a:gd name="connsiteY164" fmla="*/ 2125980 h 5295900"/>
              <a:gd name="connsiteX165" fmla="*/ 2520395 w 4905455"/>
              <a:gd name="connsiteY165" fmla="*/ 2087880 h 5295900"/>
              <a:gd name="connsiteX166" fmla="*/ 2627075 w 4905455"/>
              <a:gd name="connsiteY166" fmla="*/ 2080260 h 5295900"/>
              <a:gd name="connsiteX167" fmla="*/ 3015695 w 4905455"/>
              <a:gd name="connsiteY167" fmla="*/ 2072640 h 5295900"/>
              <a:gd name="connsiteX168" fmla="*/ 3229055 w 4905455"/>
              <a:gd name="connsiteY168" fmla="*/ 2019300 h 5295900"/>
              <a:gd name="connsiteX169" fmla="*/ 3404315 w 4905455"/>
              <a:gd name="connsiteY169" fmla="*/ 1905000 h 5295900"/>
              <a:gd name="connsiteX170" fmla="*/ 3518615 w 4905455"/>
              <a:gd name="connsiteY170" fmla="*/ 1767840 h 5295900"/>
              <a:gd name="connsiteX171" fmla="*/ 3678635 w 4905455"/>
              <a:gd name="connsiteY171" fmla="*/ 1577340 h 5295900"/>
              <a:gd name="connsiteX172" fmla="*/ 3747215 w 4905455"/>
              <a:gd name="connsiteY172" fmla="*/ 1470660 h 5295900"/>
              <a:gd name="connsiteX173" fmla="*/ 3823415 w 4905455"/>
              <a:gd name="connsiteY173" fmla="*/ 1363980 h 5295900"/>
              <a:gd name="connsiteX174" fmla="*/ 3891995 w 4905455"/>
              <a:gd name="connsiteY174" fmla="*/ 1188720 h 5295900"/>
              <a:gd name="connsiteX175" fmla="*/ 3968195 w 4905455"/>
              <a:gd name="connsiteY175" fmla="*/ 1021080 h 5295900"/>
              <a:gd name="connsiteX176" fmla="*/ 3983435 w 4905455"/>
              <a:gd name="connsiteY176" fmla="*/ 937260 h 5295900"/>
              <a:gd name="connsiteX177" fmla="*/ 4006295 w 4905455"/>
              <a:gd name="connsiteY177" fmla="*/ 868680 h 5295900"/>
              <a:gd name="connsiteX178" fmla="*/ 3991055 w 4905455"/>
              <a:gd name="connsiteY178" fmla="*/ 723900 h 5295900"/>
              <a:gd name="connsiteX179" fmla="*/ 3952955 w 4905455"/>
              <a:gd name="connsiteY179" fmla="*/ 693420 h 5295900"/>
              <a:gd name="connsiteX180" fmla="*/ 3876755 w 4905455"/>
              <a:gd name="connsiteY180" fmla="*/ 662940 h 5295900"/>
              <a:gd name="connsiteX181" fmla="*/ 3693875 w 4905455"/>
              <a:gd name="connsiteY181" fmla="*/ 685800 h 5295900"/>
              <a:gd name="connsiteX182" fmla="*/ 3632915 w 4905455"/>
              <a:gd name="connsiteY182" fmla="*/ 693420 h 5295900"/>
              <a:gd name="connsiteX183" fmla="*/ 3541475 w 4905455"/>
              <a:gd name="connsiteY183" fmla="*/ 708660 h 5295900"/>
              <a:gd name="connsiteX184" fmla="*/ 3495755 w 4905455"/>
              <a:gd name="connsiteY184" fmla="*/ 716280 h 5295900"/>
              <a:gd name="connsiteX185" fmla="*/ 3434795 w 4905455"/>
              <a:gd name="connsiteY185" fmla="*/ 739140 h 5295900"/>
              <a:gd name="connsiteX186" fmla="*/ 3282395 w 4905455"/>
              <a:gd name="connsiteY186" fmla="*/ 746760 h 5295900"/>
              <a:gd name="connsiteX187" fmla="*/ 3251915 w 4905455"/>
              <a:gd name="connsiteY187" fmla="*/ 754380 h 5295900"/>
              <a:gd name="connsiteX188" fmla="*/ 3213815 w 4905455"/>
              <a:gd name="connsiteY188" fmla="*/ 762000 h 5295900"/>
              <a:gd name="connsiteX189" fmla="*/ 3099515 w 4905455"/>
              <a:gd name="connsiteY189" fmla="*/ 754380 h 5295900"/>
              <a:gd name="connsiteX190" fmla="*/ 3038555 w 4905455"/>
              <a:gd name="connsiteY190" fmla="*/ 716280 h 5295900"/>
              <a:gd name="connsiteX191" fmla="*/ 3000455 w 4905455"/>
              <a:gd name="connsiteY19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788875 w 4905455"/>
              <a:gd name="connsiteY137" fmla="*/ 3764280 h 5295900"/>
              <a:gd name="connsiteX138" fmla="*/ 1872695 w 4905455"/>
              <a:gd name="connsiteY138" fmla="*/ 3680460 h 5295900"/>
              <a:gd name="connsiteX139" fmla="*/ 1994615 w 4905455"/>
              <a:gd name="connsiteY139" fmla="*/ 3566160 h 5295900"/>
              <a:gd name="connsiteX140" fmla="*/ 2086055 w 4905455"/>
              <a:gd name="connsiteY140" fmla="*/ 3474720 h 5295900"/>
              <a:gd name="connsiteX141" fmla="*/ 2192735 w 4905455"/>
              <a:gd name="connsiteY141" fmla="*/ 3390900 h 5295900"/>
              <a:gd name="connsiteX142" fmla="*/ 2345135 w 4905455"/>
              <a:gd name="connsiteY142" fmla="*/ 3307080 h 5295900"/>
              <a:gd name="connsiteX143" fmla="*/ 2512775 w 4905455"/>
              <a:gd name="connsiteY143" fmla="*/ 3276600 h 5295900"/>
              <a:gd name="connsiteX144" fmla="*/ 2977595 w 4905455"/>
              <a:gd name="connsiteY144" fmla="*/ 3215640 h 5295900"/>
              <a:gd name="connsiteX145" fmla="*/ 3129995 w 4905455"/>
              <a:gd name="connsiteY145" fmla="*/ 3063240 h 5295900"/>
              <a:gd name="connsiteX146" fmla="*/ 3175715 w 4905455"/>
              <a:gd name="connsiteY146" fmla="*/ 2933700 h 5295900"/>
              <a:gd name="connsiteX147" fmla="*/ 3160475 w 4905455"/>
              <a:gd name="connsiteY147" fmla="*/ 2750820 h 5295900"/>
              <a:gd name="connsiteX148" fmla="*/ 3076655 w 4905455"/>
              <a:gd name="connsiteY148" fmla="*/ 2636520 h 5295900"/>
              <a:gd name="connsiteX149" fmla="*/ 2863295 w 4905455"/>
              <a:gd name="connsiteY149" fmla="*/ 2636520 h 5295900"/>
              <a:gd name="connsiteX150" fmla="*/ 2520395 w 4905455"/>
              <a:gd name="connsiteY150" fmla="*/ 2766060 h 5295900"/>
              <a:gd name="connsiteX151" fmla="*/ 2406095 w 4905455"/>
              <a:gd name="connsiteY151" fmla="*/ 2849880 h 5295900"/>
              <a:gd name="connsiteX152" fmla="*/ 2246075 w 4905455"/>
              <a:gd name="connsiteY152" fmla="*/ 3002280 h 5295900"/>
              <a:gd name="connsiteX153" fmla="*/ 2116535 w 4905455"/>
              <a:gd name="connsiteY153" fmla="*/ 3055620 h 5295900"/>
              <a:gd name="connsiteX154" fmla="*/ 1964770 w 4905455"/>
              <a:gd name="connsiteY154" fmla="*/ 3009900 h 5295900"/>
              <a:gd name="connsiteX155" fmla="*/ 1895555 w 4905455"/>
              <a:gd name="connsiteY155" fmla="*/ 2865120 h 5295900"/>
              <a:gd name="connsiteX156" fmla="*/ 1826975 w 4905455"/>
              <a:gd name="connsiteY156" fmla="*/ 2651760 h 5295900"/>
              <a:gd name="connsiteX157" fmla="*/ 1857455 w 4905455"/>
              <a:gd name="connsiteY157" fmla="*/ 2491740 h 5295900"/>
              <a:gd name="connsiteX158" fmla="*/ 1887935 w 4905455"/>
              <a:gd name="connsiteY158" fmla="*/ 2392680 h 5295900"/>
              <a:gd name="connsiteX159" fmla="*/ 1918415 w 4905455"/>
              <a:gd name="connsiteY159" fmla="*/ 2339340 h 5295900"/>
              <a:gd name="connsiteX160" fmla="*/ 1986995 w 4905455"/>
              <a:gd name="connsiteY160" fmla="*/ 2247900 h 5295900"/>
              <a:gd name="connsiteX161" fmla="*/ 2047955 w 4905455"/>
              <a:gd name="connsiteY161" fmla="*/ 2194560 h 5295900"/>
              <a:gd name="connsiteX162" fmla="*/ 2101295 w 4905455"/>
              <a:gd name="connsiteY162" fmla="*/ 2171700 h 5295900"/>
              <a:gd name="connsiteX163" fmla="*/ 2238455 w 4905455"/>
              <a:gd name="connsiteY163" fmla="*/ 2125980 h 5295900"/>
              <a:gd name="connsiteX164" fmla="*/ 2520395 w 4905455"/>
              <a:gd name="connsiteY164" fmla="*/ 2087880 h 5295900"/>
              <a:gd name="connsiteX165" fmla="*/ 2627075 w 4905455"/>
              <a:gd name="connsiteY165" fmla="*/ 2080260 h 5295900"/>
              <a:gd name="connsiteX166" fmla="*/ 3015695 w 4905455"/>
              <a:gd name="connsiteY166" fmla="*/ 2072640 h 5295900"/>
              <a:gd name="connsiteX167" fmla="*/ 3229055 w 4905455"/>
              <a:gd name="connsiteY167" fmla="*/ 2019300 h 5295900"/>
              <a:gd name="connsiteX168" fmla="*/ 3404315 w 4905455"/>
              <a:gd name="connsiteY168" fmla="*/ 1905000 h 5295900"/>
              <a:gd name="connsiteX169" fmla="*/ 3518615 w 4905455"/>
              <a:gd name="connsiteY169" fmla="*/ 1767840 h 5295900"/>
              <a:gd name="connsiteX170" fmla="*/ 3678635 w 4905455"/>
              <a:gd name="connsiteY170" fmla="*/ 1577340 h 5295900"/>
              <a:gd name="connsiteX171" fmla="*/ 3747215 w 4905455"/>
              <a:gd name="connsiteY171" fmla="*/ 1470660 h 5295900"/>
              <a:gd name="connsiteX172" fmla="*/ 3823415 w 4905455"/>
              <a:gd name="connsiteY172" fmla="*/ 1363980 h 5295900"/>
              <a:gd name="connsiteX173" fmla="*/ 3891995 w 4905455"/>
              <a:gd name="connsiteY173" fmla="*/ 1188720 h 5295900"/>
              <a:gd name="connsiteX174" fmla="*/ 3968195 w 4905455"/>
              <a:gd name="connsiteY174" fmla="*/ 1021080 h 5295900"/>
              <a:gd name="connsiteX175" fmla="*/ 3983435 w 4905455"/>
              <a:gd name="connsiteY175" fmla="*/ 937260 h 5295900"/>
              <a:gd name="connsiteX176" fmla="*/ 4006295 w 4905455"/>
              <a:gd name="connsiteY176" fmla="*/ 868680 h 5295900"/>
              <a:gd name="connsiteX177" fmla="*/ 3991055 w 4905455"/>
              <a:gd name="connsiteY177" fmla="*/ 723900 h 5295900"/>
              <a:gd name="connsiteX178" fmla="*/ 3952955 w 4905455"/>
              <a:gd name="connsiteY178" fmla="*/ 693420 h 5295900"/>
              <a:gd name="connsiteX179" fmla="*/ 3876755 w 4905455"/>
              <a:gd name="connsiteY179" fmla="*/ 662940 h 5295900"/>
              <a:gd name="connsiteX180" fmla="*/ 3693875 w 4905455"/>
              <a:gd name="connsiteY180" fmla="*/ 685800 h 5295900"/>
              <a:gd name="connsiteX181" fmla="*/ 3632915 w 4905455"/>
              <a:gd name="connsiteY181" fmla="*/ 693420 h 5295900"/>
              <a:gd name="connsiteX182" fmla="*/ 3541475 w 4905455"/>
              <a:gd name="connsiteY182" fmla="*/ 708660 h 5295900"/>
              <a:gd name="connsiteX183" fmla="*/ 3495755 w 4905455"/>
              <a:gd name="connsiteY183" fmla="*/ 716280 h 5295900"/>
              <a:gd name="connsiteX184" fmla="*/ 3434795 w 4905455"/>
              <a:gd name="connsiteY184" fmla="*/ 739140 h 5295900"/>
              <a:gd name="connsiteX185" fmla="*/ 3282395 w 4905455"/>
              <a:gd name="connsiteY185" fmla="*/ 746760 h 5295900"/>
              <a:gd name="connsiteX186" fmla="*/ 3251915 w 4905455"/>
              <a:gd name="connsiteY186" fmla="*/ 754380 h 5295900"/>
              <a:gd name="connsiteX187" fmla="*/ 3213815 w 4905455"/>
              <a:gd name="connsiteY187" fmla="*/ 762000 h 5295900"/>
              <a:gd name="connsiteX188" fmla="*/ 3099515 w 4905455"/>
              <a:gd name="connsiteY188" fmla="*/ 754380 h 5295900"/>
              <a:gd name="connsiteX189" fmla="*/ 3038555 w 4905455"/>
              <a:gd name="connsiteY189" fmla="*/ 716280 h 5295900"/>
              <a:gd name="connsiteX190" fmla="*/ 3000455 w 4905455"/>
              <a:gd name="connsiteY19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50775 w 4905455"/>
              <a:gd name="connsiteY135" fmla="*/ 3810000 h 5295900"/>
              <a:gd name="connsiteX136" fmla="*/ 1773635 w 4905455"/>
              <a:gd name="connsiteY136" fmla="*/ 3787140 h 5295900"/>
              <a:gd name="connsiteX137" fmla="*/ 1872695 w 4905455"/>
              <a:gd name="connsiteY137" fmla="*/ 3680460 h 5295900"/>
              <a:gd name="connsiteX138" fmla="*/ 1994615 w 4905455"/>
              <a:gd name="connsiteY138" fmla="*/ 3566160 h 5295900"/>
              <a:gd name="connsiteX139" fmla="*/ 2086055 w 4905455"/>
              <a:gd name="connsiteY139" fmla="*/ 3474720 h 5295900"/>
              <a:gd name="connsiteX140" fmla="*/ 2192735 w 4905455"/>
              <a:gd name="connsiteY140" fmla="*/ 3390900 h 5295900"/>
              <a:gd name="connsiteX141" fmla="*/ 2345135 w 4905455"/>
              <a:gd name="connsiteY141" fmla="*/ 3307080 h 5295900"/>
              <a:gd name="connsiteX142" fmla="*/ 2512775 w 4905455"/>
              <a:gd name="connsiteY142" fmla="*/ 3276600 h 5295900"/>
              <a:gd name="connsiteX143" fmla="*/ 2977595 w 4905455"/>
              <a:gd name="connsiteY143" fmla="*/ 3215640 h 5295900"/>
              <a:gd name="connsiteX144" fmla="*/ 3129995 w 4905455"/>
              <a:gd name="connsiteY144" fmla="*/ 3063240 h 5295900"/>
              <a:gd name="connsiteX145" fmla="*/ 3175715 w 4905455"/>
              <a:gd name="connsiteY145" fmla="*/ 2933700 h 5295900"/>
              <a:gd name="connsiteX146" fmla="*/ 3160475 w 4905455"/>
              <a:gd name="connsiteY146" fmla="*/ 2750820 h 5295900"/>
              <a:gd name="connsiteX147" fmla="*/ 3076655 w 4905455"/>
              <a:gd name="connsiteY147" fmla="*/ 2636520 h 5295900"/>
              <a:gd name="connsiteX148" fmla="*/ 2863295 w 4905455"/>
              <a:gd name="connsiteY148" fmla="*/ 2636520 h 5295900"/>
              <a:gd name="connsiteX149" fmla="*/ 2520395 w 4905455"/>
              <a:gd name="connsiteY149" fmla="*/ 2766060 h 5295900"/>
              <a:gd name="connsiteX150" fmla="*/ 2406095 w 4905455"/>
              <a:gd name="connsiteY150" fmla="*/ 2849880 h 5295900"/>
              <a:gd name="connsiteX151" fmla="*/ 2246075 w 4905455"/>
              <a:gd name="connsiteY151" fmla="*/ 3002280 h 5295900"/>
              <a:gd name="connsiteX152" fmla="*/ 2116535 w 4905455"/>
              <a:gd name="connsiteY152" fmla="*/ 3055620 h 5295900"/>
              <a:gd name="connsiteX153" fmla="*/ 1964770 w 4905455"/>
              <a:gd name="connsiteY153" fmla="*/ 3009900 h 5295900"/>
              <a:gd name="connsiteX154" fmla="*/ 1895555 w 4905455"/>
              <a:gd name="connsiteY154" fmla="*/ 2865120 h 5295900"/>
              <a:gd name="connsiteX155" fmla="*/ 1826975 w 4905455"/>
              <a:gd name="connsiteY155" fmla="*/ 2651760 h 5295900"/>
              <a:gd name="connsiteX156" fmla="*/ 1857455 w 4905455"/>
              <a:gd name="connsiteY156" fmla="*/ 2491740 h 5295900"/>
              <a:gd name="connsiteX157" fmla="*/ 1887935 w 4905455"/>
              <a:gd name="connsiteY157" fmla="*/ 2392680 h 5295900"/>
              <a:gd name="connsiteX158" fmla="*/ 1918415 w 4905455"/>
              <a:gd name="connsiteY158" fmla="*/ 2339340 h 5295900"/>
              <a:gd name="connsiteX159" fmla="*/ 1986995 w 4905455"/>
              <a:gd name="connsiteY159" fmla="*/ 2247900 h 5295900"/>
              <a:gd name="connsiteX160" fmla="*/ 2047955 w 4905455"/>
              <a:gd name="connsiteY160" fmla="*/ 2194560 h 5295900"/>
              <a:gd name="connsiteX161" fmla="*/ 2101295 w 4905455"/>
              <a:gd name="connsiteY161" fmla="*/ 2171700 h 5295900"/>
              <a:gd name="connsiteX162" fmla="*/ 2238455 w 4905455"/>
              <a:gd name="connsiteY162" fmla="*/ 2125980 h 5295900"/>
              <a:gd name="connsiteX163" fmla="*/ 2520395 w 4905455"/>
              <a:gd name="connsiteY163" fmla="*/ 2087880 h 5295900"/>
              <a:gd name="connsiteX164" fmla="*/ 2627075 w 4905455"/>
              <a:gd name="connsiteY164" fmla="*/ 2080260 h 5295900"/>
              <a:gd name="connsiteX165" fmla="*/ 3015695 w 4905455"/>
              <a:gd name="connsiteY165" fmla="*/ 2072640 h 5295900"/>
              <a:gd name="connsiteX166" fmla="*/ 3229055 w 4905455"/>
              <a:gd name="connsiteY166" fmla="*/ 2019300 h 5295900"/>
              <a:gd name="connsiteX167" fmla="*/ 3404315 w 4905455"/>
              <a:gd name="connsiteY167" fmla="*/ 1905000 h 5295900"/>
              <a:gd name="connsiteX168" fmla="*/ 3518615 w 4905455"/>
              <a:gd name="connsiteY168" fmla="*/ 1767840 h 5295900"/>
              <a:gd name="connsiteX169" fmla="*/ 3678635 w 4905455"/>
              <a:gd name="connsiteY169" fmla="*/ 1577340 h 5295900"/>
              <a:gd name="connsiteX170" fmla="*/ 3747215 w 4905455"/>
              <a:gd name="connsiteY170" fmla="*/ 1470660 h 5295900"/>
              <a:gd name="connsiteX171" fmla="*/ 3823415 w 4905455"/>
              <a:gd name="connsiteY171" fmla="*/ 1363980 h 5295900"/>
              <a:gd name="connsiteX172" fmla="*/ 3891995 w 4905455"/>
              <a:gd name="connsiteY172" fmla="*/ 1188720 h 5295900"/>
              <a:gd name="connsiteX173" fmla="*/ 3968195 w 4905455"/>
              <a:gd name="connsiteY173" fmla="*/ 1021080 h 5295900"/>
              <a:gd name="connsiteX174" fmla="*/ 3983435 w 4905455"/>
              <a:gd name="connsiteY174" fmla="*/ 937260 h 5295900"/>
              <a:gd name="connsiteX175" fmla="*/ 4006295 w 4905455"/>
              <a:gd name="connsiteY175" fmla="*/ 868680 h 5295900"/>
              <a:gd name="connsiteX176" fmla="*/ 3991055 w 4905455"/>
              <a:gd name="connsiteY176" fmla="*/ 723900 h 5295900"/>
              <a:gd name="connsiteX177" fmla="*/ 3952955 w 4905455"/>
              <a:gd name="connsiteY177" fmla="*/ 693420 h 5295900"/>
              <a:gd name="connsiteX178" fmla="*/ 3876755 w 4905455"/>
              <a:gd name="connsiteY178" fmla="*/ 662940 h 5295900"/>
              <a:gd name="connsiteX179" fmla="*/ 3693875 w 4905455"/>
              <a:gd name="connsiteY179" fmla="*/ 685800 h 5295900"/>
              <a:gd name="connsiteX180" fmla="*/ 3632915 w 4905455"/>
              <a:gd name="connsiteY180" fmla="*/ 693420 h 5295900"/>
              <a:gd name="connsiteX181" fmla="*/ 3541475 w 4905455"/>
              <a:gd name="connsiteY181" fmla="*/ 708660 h 5295900"/>
              <a:gd name="connsiteX182" fmla="*/ 3495755 w 4905455"/>
              <a:gd name="connsiteY182" fmla="*/ 716280 h 5295900"/>
              <a:gd name="connsiteX183" fmla="*/ 3434795 w 4905455"/>
              <a:gd name="connsiteY183" fmla="*/ 739140 h 5295900"/>
              <a:gd name="connsiteX184" fmla="*/ 3282395 w 4905455"/>
              <a:gd name="connsiteY184" fmla="*/ 746760 h 5295900"/>
              <a:gd name="connsiteX185" fmla="*/ 3251915 w 4905455"/>
              <a:gd name="connsiteY185" fmla="*/ 754380 h 5295900"/>
              <a:gd name="connsiteX186" fmla="*/ 3213815 w 4905455"/>
              <a:gd name="connsiteY186" fmla="*/ 762000 h 5295900"/>
              <a:gd name="connsiteX187" fmla="*/ 3099515 w 4905455"/>
              <a:gd name="connsiteY187" fmla="*/ 754380 h 5295900"/>
              <a:gd name="connsiteX188" fmla="*/ 3038555 w 4905455"/>
              <a:gd name="connsiteY188" fmla="*/ 716280 h 5295900"/>
              <a:gd name="connsiteX189" fmla="*/ 3000455 w 4905455"/>
              <a:gd name="connsiteY189"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27915 w 4905455"/>
              <a:gd name="connsiteY134" fmla="*/ 3840480 h 5295900"/>
              <a:gd name="connsiteX135" fmla="*/ 1773635 w 4905455"/>
              <a:gd name="connsiteY135" fmla="*/ 3787140 h 5295900"/>
              <a:gd name="connsiteX136" fmla="*/ 1872695 w 4905455"/>
              <a:gd name="connsiteY136" fmla="*/ 3680460 h 5295900"/>
              <a:gd name="connsiteX137" fmla="*/ 1994615 w 4905455"/>
              <a:gd name="connsiteY137" fmla="*/ 3566160 h 5295900"/>
              <a:gd name="connsiteX138" fmla="*/ 2086055 w 4905455"/>
              <a:gd name="connsiteY138" fmla="*/ 3474720 h 5295900"/>
              <a:gd name="connsiteX139" fmla="*/ 2192735 w 4905455"/>
              <a:gd name="connsiteY139" fmla="*/ 3390900 h 5295900"/>
              <a:gd name="connsiteX140" fmla="*/ 2345135 w 4905455"/>
              <a:gd name="connsiteY140" fmla="*/ 3307080 h 5295900"/>
              <a:gd name="connsiteX141" fmla="*/ 2512775 w 4905455"/>
              <a:gd name="connsiteY141" fmla="*/ 3276600 h 5295900"/>
              <a:gd name="connsiteX142" fmla="*/ 2977595 w 4905455"/>
              <a:gd name="connsiteY142" fmla="*/ 3215640 h 5295900"/>
              <a:gd name="connsiteX143" fmla="*/ 3129995 w 4905455"/>
              <a:gd name="connsiteY143" fmla="*/ 3063240 h 5295900"/>
              <a:gd name="connsiteX144" fmla="*/ 3175715 w 4905455"/>
              <a:gd name="connsiteY144" fmla="*/ 2933700 h 5295900"/>
              <a:gd name="connsiteX145" fmla="*/ 3160475 w 4905455"/>
              <a:gd name="connsiteY145" fmla="*/ 2750820 h 5295900"/>
              <a:gd name="connsiteX146" fmla="*/ 3076655 w 4905455"/>
              <a:gd name="connsiteY146" fmla="*/ 2636520 h 5295900"/>
              <a:gd name="connsiteX147" fmla="*/ 2863295 w 4905455"/>
              <a:gd name="connsiteY147" fmla="*/ 2636520 h 5295900"/>
              <a:gd name="connsiteX148" fmla="*/ 2520395 w 4905455"/>
              <a:gd name="connsiteY148" fmla="*/ 2766060 h 5295900"/>
              <a:gd name="connsiteX149" fmla="*/ 2406095 w 4905455"/>
              <a:gd name="connsiteY149" fmla="*/ 2849880 h 5295900"/>
              <a:gd name="connsiteX150" fmla="*/ 2246075 w 4905455"/>
              <a:gd name="connsiteY150" fmla="*/ 3002280 h 5295900"/>
              <a:gd name="connsiteX151" fmla="*/ 2116535 w 4905455"/>
              <a:gd name="connsiteY151" fmla="*/ 3055620 h 5295900"/>
              <a:gd name="connsiteX152" fmla="*/ 1964770 w 4905455"/>
              <a:gd name="connsiteY152" fmla="*/ 3009900 h 5295900"/>
              <a:gd name="connsiteX153" fmla="*/ 1895555 w 4905455"/>
              <a:gd name="connsiteY153" fmla="*/ 2865120 h 5295900"/>
              <a:gd name="connsiteX154" fmla="*/ 1826975 w 4905455"/>
              <a:gd name="connsiteY154" fmla="*/ 2651760 h 5295900"/>
              <a:gd name="connsiteX155" fmla="*/ 1857455 w 4905455"/>
              <a:gd name="connsiteY155" fmla="*/ 2491740 h 5295900"/>
              <a:gd name="connsiteX156" fmla="*/ 1887935 w 4905455"/>
              <a:gd name="connsiteY156" fmla="*/ 2392680 h 5295900"/>
              <a:gd name="connsiteX157" fmla="*/ 1918415 w 4905455"/>
              <a:gd name="connsiteY157" fmla="*/ 2339340 h 5295900"/>
              <a:gd name="connsiteX158" fmla="*/ 1986995 w 4905455"/>
              <a:gd name="connsiteY158" fmla="*/ 2247900 h 5295900"/>
              <a:gd name="connsiteX159" fmla="*/ 2047955 w 4905455"/>
              <a:gd name="connsiteY159" fmla="*/ 2194560 h 5295900"/>
              <a:gd name="connsiteX160" fmla="*/ 2101295 w 4905455"/>
              <a:gd name="connsiteY160" fmla="*/ 2171700 h 5295900"/>
              <a:gd name="connsiteX161" fmla="*/ 2238455 w 4905455"/>
              <a:gd name="connsiteY161" fmla="*/ 2125980 h 5295900"/>
              <a:gd name="connsiteX162" fmla="*/ 2520395 w 4905455"/>
              <a:gd name="connsiteY162" fmla="*/ 2087880 h 5295900"/>
              <a:gd name="connsiteX163" fmla="*/ 2627075 w 4905455"/>
              <a:gd name="connsiteY163" fmla="*/ 2080260 h 5295900"/>
              <a:gd name="connsiteX164" fmla="*/ 3015695 w 4905455"/>
              <a:gd name="connsiteY164" fmla="*/ 2072640 h 5295900"/>
              <a:gd name="connsiteX165" fmla="*/ 3229055 w 4905455"/>
              <a:gd name="connsiteY165" fmla="*/ 2019300 h 5295900"/>
              <a:gd name="connsiteX166" fmla="*/ 3404315 w 4905455"/>
              <a:gd name="connsiteY166" fmla="*/ 1905000 h 5295900"/>
              <a:gd name="connsiteX167" fmla="*/ 3518615 w 4905455"/>
              <a:gd name="connsiteY167" fmla="*/ 1767840 h 5295900"/>
              <a:gd name="connsiteX168" fmla="*/ 3678635 w 4905455"/>
              <a:gd name="connsiteY168" fmla="*/ 1577340 h 5295900"/>
              <a:gd name="connsiteX169" fmla="*/ 3747215 w 4905455"/>
              <a:gd name="connsiteY169" fmla="*/ 1470660 h 5295900"/>
              <a:gd name="connsiteX170" fmla="*/ 3823415 w 4905455"/>
              <a:gd name="connsiteY170" fmla="*/ 1363980 h 5295900"/>
              <a:gd name="connsiteX171" fmla="*/ 3891995 w 4905455"/>
              <a:gd name="connsiteY171" fmla="*/ 1188720 h 5295900"/>
              <a:gd name="connsiteX172" fmla="*/ 3968195 w 4905455"/>
              <a:gd name="connsiteY172" fmla="*/ 1021080 h 5295900"/>
              <a:gd name="connsiteX173" fmla="*/ 3983435 w 4905455"/>
              <a:gd name="connsiteY173" fmla="*/ 937260 h 5295900"/>
              <a:gd name="connsiteX174" fmla="*/ 4006295 w 4905455"/>
              <a:gd name="connsiteY174" fmla="*/ 868680 h 5295900"/>
              <a:gd name="connsiteX175" fmla="*/ 3991055 w 4905455"/>
              <a:gd name="connsiteY175" fmla="*/ 723900 h 5295900"/>
              <a:gd name="connsiteX176" fmla="*/ 3952955 w 4905455"/>
              <a:gd name="connsiteY176" fmla="*/ 693420 h 5295900"/>
              <a:gd name="connsiteX177" fmla="*/ 3876755 w 4905455"/>
              <a:gd name="connsiteY177" fmla="*/ 662940 h 5295900"/>
              <a:gd name="connsiteX178" fmla="*/ 3693875 w 4905455"/>
              <a:gd name="connsiteY178" fmla="*/ 685800 h 5295900"/>
              <a:gd name="connsiteX179" fmla="*/ 3632915 w 4905455"/>
              <a:gd name="connsiteY179" fmla="*/ 693420 h 5295900"/>
              <a:gd name="connsiteX180" fmla="*/ 3541475 w 4905455"/>
              <a:gd name="connsiteY180" fmla="*/ 708660 h 5295900"/>
              <a:gd name="connsiteX181" fmla="*/ 3495755 w 4905455"/>
              <a:gd name="connsiteY181" fmla="*/ 716280 h 5295900"/>
              <a:gd name="connsiteX182" fmla="*/ 3434795 w 4905455"/>
              <a:gd name="connsiteY182" fmla="*/ 739140 h 5295900"/>
              <a:gd name="connsiteX183" fmla="*/ 3282395 w 4905455"/>
              <a:gd name="connsiteY183" fmla="*/ 746760 h 5295900"/>
              <a:gd name="connsiteX184" fmla="*/ 3251915 w 4905455"/>
              <a:gd name="connsiteY184" fmla="*/ 754380 h 5295900"/>
              <a:gd name="connsiteX185" fmla="*/ 3213815 w 4905455"/>
              <a:gd name="connsiteY185" fmla="*/ 762000 h 5295900"/>
              <a:gd name="connsiteX186" fmla="*/ 3099515 w 4905455"/>
              <a:gd name="connsiteY186" fmla="*/ 754380 h 5295900"/>
              <a:gd name="connsiteX187" fmla="*/ 3038555 w 4905455"/>
              <a:gd name="connsiteY187" fmla="*/ 716280 h 5295900"/>
              <a:gd name="connsiteX188" fmla="*/ 3000455 w 4905455"/>
              <a:gd name="connsiteY188"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05055 w 4905455"/>
              <a:gd name="connsiteY133" fmla="*/ 3863340 h 5295900"/>
              <a:gd name="connsiteX134" fmla="*/ 1773635 w 4905455"/>
              <a:gd name="connsiteY134" fmla="*/ 3787140 h 5295900"/>
              <a:gd name="connsiteX135" fmla="*/ 1872695 w 4905455"/>
              <a:gd name="connsiteY135" fmla="*/ 3680460 h 5295900"/>
              <a:gd name="connsiteX136" fmla="*/ 1994615 w 4905455"/>
              <a:gd name="connsiteY136" fmla="*/ 3566160 h 5295900"/>
              <a:gd name="connsiteX137" fmla="*/ 2086055 w 4905455"/>
              <a:gd name="connsiteY137" fmla="*/ 3474720 h 5295900"/>
              <a:gd name="connsiteX138" fmla="*/ 2192735 w 4905455"/>
              <a:gd name="connsiteY138" fmla="*/ 3390900 h 5295900"/>
              <a:gd name="connsiteX139" fmla="*/ 2345135 w 4905455"/>
              <a:gd name="connsiteY139" fmla="*/ 3307080 h 5295900"/>
              <a:gd name="connsiteX140" fmla="*/ 2512775 w 4905455"/>
              <a:gd name="connsiteY140" fmla="*/ 3276600 h 5295900"/>
              <a:gd name="connsiteX141" fmla="*/ 2977595 w 4905455"/>
              <a:gd name="connsiteY141" fmla="*/ 3215640 h 5295900"/>
              <a:gd name="connsiteX142" fmla="*/ 3129995 w 4905455"/>
              <a:gd name="connsiteY142" fmla="*/ 3063240 h 5295900"/>
              <a:gd name="connsiteX143" fmla="*/ 3175715 w 4905455"/>
              <a:gd name="connsiteY143" fmla="*/ 2933700 h 5295900"/>
              <a:gd name="connsiteX144" fmla="*/ 3160475 w 4905455"/>
              <a:gd name="connsiteY144" fmla="*/ 2750820 h 5295900"/>
              <a:gd name="connsiteX145" fmla="*/ 3076655 w 4905455"/>
              <a:gd name="connsiteY145" fmla="*/ 2636520 h 5295900"/>
              <a:gd name="connsiteX146" fmla="*/ 2863295 w 4905455"/>
              <a:gd name="connsiteY146" fmla="*/ 2636520 h 5295900"/>
              <a:gd name="connsiteX147" fmla="*/ 2520395 w 4905455"/>
              <a:gd name="connsiteY147" fmla="*/ 2766060 h 5295900"/>
              <a:gd name="connsiteX148" fmla="*/ 2406095 w 4905455"/>
              <a:gd name="connsiteY148" fmla="*/ 2849880 h 5295900"/>
              <a:gd name="connsiteX149" fmla="*/ 2246075 w 4905455"/>
              <a:gd name="connsiteY149" fmla="*/ 3002280 h 5295900"/>
              <a:gd name="connsiteX150" fmla="*/ 2116535 w 4905455"/>
              <a:gd name="connsiteY150" fmla="*/ 3055620 h 5295900"/>
              <a:gd name="connsiteX151" fmla="*/ 1964770 w 4905455"/>
              <a:gd name="connsiteY151" fmla="*/ 3009900 h 5295900"/>
              <a:gd name="connsiteX152" fmla="*/ 1895555 w 4905455"/>
              <a:gd name="connsiteY152" fmla="*/ 2865120 h 5295900"/>
              <a:gd name="connsiteX153" fmla="*/ 1826975 w 4905455"/>
              <a:gd name="connsiteY153" fmla="*/ 2651760 h 5295900"/>
              <a:gd name="connsiteX154" fmla="*/ 1857455 w 4905455"/>
              <a:gd name="connsiteY154" fmla="*/ 2491740 h 5295900"/>
              <a:gd name="connsiteX155" fmla="*/ 1887935 w 4905455"/>
              <a:gd name="connsiteY155" fmla="*/ 2392680 h 5295900"/>
              <a:gd name="connsiteX156" fmla="*/ 1918415 w 4905455"/>
              <a:gd name="connsiteY156" fmla="*/ 2339340 h 5295900"/>
              <a:gd name="connsiteX157" fmla="*/ 1986995 w 4905455"/>
              <a:gd name="connsiteY157" fmla="*/ 2247900 h 5295900"/>
              <a:gd name="connsiteX158" fmla="*/ 2047955 w 4905455"/>
              <a:gd name="connsiteY158" fmla="*/ 2194560 h 5295900"/>
              <a:gd name="connsiteX159" fmla="*/ 2101295 w 4905455"/>
              <a:gd name="connsiteY159" fmla="*/ 2171700 h 5295900"/>
              <a:gd name="connsiteX160" fmla="*/ 2238455 w 4905455"/>
              <a:gd name="connsiteY160" fmla="*/ 2125980 h 5295900"/>
              <a:gd name="connsiteX161" fmla="*/ 2520395 w 4905455"/>
              <a:gd name="connsiteY161" fmla="*/ 2087880 h 5295900"/>
              <a:gd name="connsiteX162" fmla="*/ 2627075 w 4905455"/>
              <a:gd name="connsiteY162" fmla="*/ 2080260 h 5295900"/>
              <a:gd name="connsiteX163" fmla="*/ 3015695 w 4905455"/>
              <a:gd name="connsiteY163" fmla="*/ 2072640 h 5295900"/>
              <a:gd name="connsiteX164" fmla="*/ 3229055 w 4905455"/>
              <a:gd name="connsiteY164" fmla="*/ 2019300 h 5295900"/>
              <a:gd name="connsiteX165" fmla="*/ 3404315 w 4905455"/>
              <a:gd name="connsiteY165" fmla="*/ 1905000 h 5295900"/>
              <a:gd name="connsiteX166" fmla="*/ 3518615 w 4905455"/>
              <a:gd name="connsiteY166" fmla="*/ 1767840 h 5295900"/>
              <a:gd name="connsiteX167" fmla="*/ 3678635 w 4905455"/>
              <a:gd name="connsiteY167" fmla="*/ 1577340 h 5295900"/>
              <a:gd name="connsiteX168" fmla="*/ 3747215 w 4905455"/>
              <a:gd name="connsiteY168" fmla="*/ 1470660 h 5295900"/>
              <a:gd name="connsiteX169" fmla="*/ 3823415 w 4905455"/>
              <a:gd name="connsiteY169" fmla="*/ 1363980 h 5295900"/>
              <a:gd name="connsiteX170" fmla="*/ 3891995 w 4905455"/>
              <a:gd name="connsiteY170" fmla="*/ 1188720 h 5295900"/>
              <a:gd name="connsiteX171" fmla="*/ 3968195 w 4905455"/>
              <a:gd name="connsiteY171" fmla="*/ 1021080 h 5295900"/>
              <a:gd name="connsiteX172" fmla="*/ 3983435 w 4905455"/>
              <a:gd name="connsiteY172" fmla="*/ 937260 h 5295900"/>
              <a:gd name="connsiteX173" fmla="*/ 4006295 w 4905455"/>
              <a:gd name="connsiteY173" fmla="*/ 868680 h 5295900"/>
              <a:gd name="connsiteX174" fmla="*/ 3991055 w 4905455"/>
              <a:gd name="connsiteY174" fmla="*/ 723900 h 5295900"/>
              <a:gd name="connsiteX175" fmla="*/ 3952955 w 4905455"/>
              <a:gd name="connsiteY175" fmla="*/ 693420 h 5295900"/>
              <a:gd name="connsiteX176" fmla="*/ 3876755 w 4905455"/>
              <a:gd name="connsiteY176" fmla="*/ 662940 h 5295900"/>
              <a:gd name="connsiteX177" fmla="*/ 3693875 w 4905455"/>
              <a:gd name="connsiteY177" fmla="*/ 685800 h 5295900"/>
              <a:gd name="connsiteX178" fmla="*/ 3632915 w 4905455"/>
              <a:gd name="connsiteY178" fmla="*/ 693420 h 5295900"/>
              <a:gd name="connsiteX179" fmla="*/ 3541475 w 4905455"/>
              <a:gd name="connsiteY179" fmla="*/ 708660 h 5295900"/>
              <a:gd name="connsiteX180" fmla="*/ 3495755 w 4905455"/>
              <a:gd name="connsiteY180" fmla="*/ 716280 h 5295900"/>
              <a:gd name="connsiteX181" fmla="*/ 3434795 w 4905455"/>
              <a:gd name="connsiteY181" fmla="*/ 739140 h 5295900"/>
              <a:gd name="connsiteX182" fmla="*/ 3282395 w 4905455"/>
              <a:gd name="connsiteY182" fmla="*/ 746760 h 5295900"/>
              <a:gd name="connsiteX183" fmla="*/ 3251915 w 4905455"/>
              <a:gd name="connsiteY183" fmla="*/ 754380 h 5295900"/>
              <a:gd name="connsiteX184" fmla="*/ 3213815 w 4905455"/>
              <a:gd name="connsiteY184" fmla="*/ 762000 h 5295900"/>
              <a:gd name="connsiteX185" fmla="*/ 3099515 w 4905455"/>
              <a:gd name="connsiteY185" fmla="*/ 754380 h 5295900"/>
              <a:gd name="connsiteX186" fmla="*/ 3038555 w 4905455"/>
              <a:gd name="connsiteY186" fmla="*/ 716280 h 5295900"/>
              <a:gd name="connsiteX187" fmla="*/ 3000455 w 4905455"/>
              <a:gd name="connsiteY187"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682195 w 4905455"/>
              <a:gd name="connsiteY132" fmla="*/ 3893820 h 5295900"/>
              <a:gd name="connsiteX133" fmla="*/ 1773635 w 4905455"/>
              <a:gd name="connsiteY133" fmla="*/ 3787140 h 5295900"/>
              <a:gd name="connsiteX134" fmla="*/ 1872695 w 4905455"/>
              <a:gd name="connsiteY134" fmla="*/ 3680460 h 5295900"/>
              <a:gd name="connsiteX135" fmla="*/ 1994615 w 4905455"/>
              <a:gd name="connsiteY135" fmla="*/ 3566160 h 5295900"/>
              <a:gd name="connsiteX136" fmla="*/ 2086055 w 4905455"/>
              <a:gd name="connsiteY136" fmla="*/ 3474720 h 5295900"/>
              <a:gd name="connsiteX137" fmla="*/ 2192735 w 4905455"/>
              <a:gd name="connsiteY137" fmla="*/ 3390900 h 5295900"/>
              <a:gd name="connsiteX138" fmla="*/ 2345135 w 4905455"/>
              <a:gd name="connsiteY138" fmla="*/ 3307080 h 5295900"/>
              <a:gd name="connsiteX139" fmla="*/ 2512775 w 4905455"/>
              <a:gd name="connsiteY139" fmla="*/ 3276600 h 5295900"/>
              <a:gd name="connsiteX140" fmla="*/ 2977595 w 4905455"/>
              <a:gd name="connsiteY140" fmla="*/ 3215640 h 5295900"/>
              <a:gd name="connsiteX141" fmla="*/ 3129995 w 4905455"/>
              <a:gd name="connsiteY141" fmla="*/ 3063240 h 5295900"/>
              <a:gd name="connsiteX142" fmla="*/ 3175715 w 4905455"/>
              <a:gd name="connsiteY142" fmla="*/ 2933700 h 5295900"/>
              <a:gd name="connsiteX143" fmla="*/ 3160475 w 4905455"/>
              <a:gd name="connsiteY143" fmla="*/ 2750820 h 5295900"/>
              <a:gd name="connsiteX144" fmla="*/ 3076655 w 4905455"/>
              <a:gd name="connsiteY144" fmla="*/ 2636520 h 5295900"/>
              <a:gd name="connsiteX145" fmla="*/ 2863295 w 4905455"/>
              <a:gd name="connsiteY145" fmla="*/ 2636520 h 5295900"/>
              <a:gd name="connsiteX146" fmla="*/ 2520395 w 4905455"/>
              <a:gd name="connsiteY146" fmla="*/ 2766060 h 5295900"/>
              <a:gd name="connsiteX147" fmla="*/ 2406095 w 4905455"/>
              <a:gd name="connsiteY147" fmla="*/ 2849880 h 5295900"/>
              <a:gd name="connsiteX148" fmla="*/ 2246075 w 4905455"/>
              <a:gd name="connsiteY148" fmla="*/ 3002280 h 5295900"/>
              <a:gd name="connsiteX149" fmla="*/ 2116535 w 4905455"/>
              <a:gd name="connsiteY149" fmla="*/ 3055620 h 5295900"/>
              <a:gd name="connsiteX150" fmla="*/ 1964770 w 4905455"/>
              <a:gd name="connsiteY150" fmla="*/ 3009900 h 5295900"/>
              <a:gd name="connsiteX151" fmla="*/ 1895555 w 4905455"/>
              <a:gd name="connsiteY151" fmla="*/ 2865120 h 5295900"/>
              <a:gd name="connsiteX152" fmla="*/ 1826975 w 4905455"/>
              <a:gd name="connsiteY152" fmla="*/ 2651760 h 5295900"/>
              <a:gd name="connsiteX153" fmla="*/ 1857455 w 4905455"/>
              <a:gd name="connsiteY153" fmla="*/ 2491740 h 5295900"/>
              <a:gd name="connsiteX154" fmla="*/ 1887935 w 4905455"/>
              <a:gd name="connsiteY154" fmla="*/ 2392680 h 5295900"/>
              <a:gd name="connsiteX155" fmla="*/ 1918415 w 4905455"/>
              <a:gd name="connsiteY155" fmla="*/ 2339340 h 5295900"/>
              <a:gd name="connsiteX156" fmla="*/ 1986995 w 4905455"/>
              <a:gd name="connsiteY156" fmla="*/ 2247900 h 5295900"/>
              <a:gd name="connsiteX157" fmla="*/ 2047955 w 4905455"/>
              <a:gd name="connsiteY157" fmla="*/ 2194560 h 5295900"/>
              <a:gd name="connsiteX158" fmla="*/ 2101295 w 4905455"/>
              <a:gd name="connsiteY158" fmla="*/ 2171700 h 5295900"/>
              <a:gd name="connsiteX159" fmla="*/ 2238455 w 4905455"/>
              <a:gd name="connsiteY159" fmla="*/ 2125980 h 5295900"/>
              <a:gd name="connsiteX160" fmla="*/ 2520395 w 4905455"/>
              <a:gd name="connsiteY160" fmla="*/ 2087880 h 5295900"/>
              <a:gd name="connsiteX161" fmla="*/ 2627075 w 4905455"/>
              <a:gd name="connsiteY161" fmla="*/ 2080260 h 5295900"/>
              <a:gd name="connsiteX162" fmla="*/ 3015695 w 4905455"/>
              <a:gd name="connsiteY162" fmla="*/ 2072640 h 5295900"/>
              <a:gd name="connsiteX163" fmla="*/ 3229055 w 4905455"/>
              <a:gd name="connsiteY163" fmla="*/ 2019300 h 5295900"/>
              <a:gd name="connsiteX164" fmla="*/ 3404315 w 4905455"/>
              <a:gd name="connsiteY164" fmla="*/ 1905000 h 5295900"/>
              <a:gd name="connsiteX165" fmla="*/ 3518615 w 4905455"/>
              <a:gd name="connsiteY165" fmla="*/ 1767840 h 5295900"/>
              <a:gd name="connsiteX166" fmla="*/ 3678635 w 4905455"/>
              <a:gd name="connsiteY166" fmla="*/ 1577340 h 5295900"/>
              <a:gd name="connsiteX167" fmla="*/ 3747215 w 4905455"/>
              <a:gd name="connsiteY167" fmla="*/ 1470660 h 5295900"/>
              <a:gd name="connsiteX168" fmla="*/ 3823415 w 4905455"/>
              <a:gd name="connsiteY168" fmla="*/ 1363980 h 5295900"/>
              <a:gd name="connsiteX169" fmla="*/ 3891995 w 4905455"/>
              <a:gd name="connsiteY169" fmla="*/ 1188720 h 5295900"/>
              <a:gd name="connsiteX170" fmla="*/ 3968195 w 4905455"/>
              <a:gd name="connsiteY170" fmla="*/ 1021080 h 5295900"/>
              <a:gd name="connsiteX171" fmla="*/ 3983435 w 4905455"/>
              <a:gd name="connsiteY171" fmla="*/ 937260 h 5295900"/>
              <a:gd name="connsiteX172" fmla="*/ 4006295 w 4905455"/>
              <a:gd name="connsiteY172" fmla="*/ 868680 h 5295900"/>
              <a:gd name="connsiteX173" fmla="*/ 3991055 w 4905455"/>
              <a:gd name="connsiteY173" fmla="*/ 723900 h 5295900"/>
              <a:gd name="connsiteX174" fmla="*/ 3952955 w 4905455"/>
              <a:gd name="connsiteY174" fmla="*/ 693420 h 5295900"/>
              <a:gd name="connsiteX175" fmla="*/ 3876755 w 4905455"/>
              <a:gd name="connsiteY175" fmla="*/ 662940 h 5295900"/>
              <a:gd name="connsiteX176" fmla="*/ 3693875 w 4905455"/>
              <a:gd name="connsiteY176" fmla="*/ 685800 h 5295900"/>
              <a:gd name="connsiteX177" fmla="*/ 3632915 w 4905455"/>
              <a:gd name="connsiteY177" fmla="*/ 693420 h 5295900"/>
              <a:gd name="connsiteX178" fmla="*/ 3541475 w 4905455"/>
              <a:gd name="connsiteY178" fmla="*/ 708660 h 5295900"/>
              <a:gd name="connsiteX179" fmla="*/ 3495755 w 4905455"/>
              <a:gd name="connsiteY179" fmla="*/ 716280 h 5295900"/>
              <a:gd name="connsiteX180" fmla="*/ 3434795 w 4905455"/>
              <a:gd name="connsiteY180" fmla="*/ 739140 h 5295900"/>
              <a:gd name="connsiteX181" fmla="*/ 3282395 w 4905455"/>
              <a:gd name="connsiteY181" fmla="*/ 746760 h 5295900"/>
              <a:gd name="connsiteX182" fmla="*/ 3251915 w 4905455"/>
              <a:gd name="connsiteY182" fmla="*/ 754380 h 5295900"/>
              <a:gd name="connsiteX183" fmla="*/ 3213815 w 4905455"/>
              <a:gd name="connsiteY183" fmla="*/ 762000 h 5295900"/>
              <a:gd name="connsiteX184" fmla="*/ 3099515 w 4905455"/>
              <a:gd name="connsiteY184" fmla="*/ 754380 h 5295900"/>
              <a:gd name="connsiteX185" fmla="*/ 3038555 w 4905455"/>
              <a:gd name="connsiteY185" fmla="*/ 716280 h 5295900"/>
              <a:gd name="connsiteX186" fmla="*/ 3000455 w 4905455"/>
              <a:gd name="connsiteY186"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05995 w 4905455"/>
              <a:gd name="connsiteY130" fmla="*/ 3962400 h 5295900"/>
              <a:gd name="connsiteX131" fmla="*/ 1659335 w 4905455"/>
              <a:gd name="connsiteY131" fmla="*/ 3909060 h 5295900"/>
              <a:gd name="connsiteX132" fmla="*/ 1773635 w 4905455"/>
              <a:gd name="connsiteY132" fmla="*/ 3787140 h 5295900"/>
              <a:gd name="connsiteX133" fmla="*/ 1872695 w 4905455"/>
              <a:gd name="connsiteY133" fmla="*/ 3680460 h 5295900"/>
              <a:gd name="connsiteX134" fmla="*/ 1994615 w 4905455"/>
              <a:gd name="connsiteY134" fmla="*/ 3566160 h 5295900"/>
              <a:gd name="connsiteX135" fmla="*/ 2086055 w 4905455"/>
              <a:gd name="connsiteY135" fmla="*/ 3474720 h 5295900"/>
              <a:gd name="connsiteX136" fmla="*/ 2192735 w 4905455"/>
              <a:gd name="connsiteY136" fmla="*/ 3390900 h 5295900"/>
              <a:gd name="connsiteX137" fmla="*/ 2345135 w 4905455"/>
              <a:gd name="connsiteY137" fmla="*/ 3307080 h 5295900"/>
              <a:gd name="connsiteX138" fmla="*/ 2512775 w 4905455"/>
              <a:gd name="connsiteY138" fmla="*/ 3276600 h 5295900"/>
              <a:gd name="connsiteX139" fmla="*/ 2977595 w 4905455"/>
              <a:gd name="connsiteY139" fmla="*/ 3215640 h 5295900"/>
              <a:gd name="connsiteX140" fmla="*/ 3129995 w 4905455"/>
              <a:gd name="connsiteY140" fmla="*/ 3063240 h 5295900"/>
              <a:gd name="connsiteX141" fmla="*/ 3175715 w 4905455"/>
              <a:gd name="connsiteY141" fmla="*/ 2933700 h 5295900"/>
              <a:gd name="connsiteX142" fmla="*/ 3160475 w 4905455"/>
              <a:gd name="connsiteY142" fmla="*/ 2750820 h 5295900"/>
              <a:gd name="connsiteX143" fmla="*/ 3076655 w 4905455"/>
              <a:gd name="connsiteY143" fmla="*/ 2636520 h 5295900"/>
              <a:gd name="connsiteX144" fmla="*/ 2863295 w 4905455"/>
              <a:gd name="connsiteY144" fmla="*/ 2636520 h 5295900"/>
              <a:gd name="connsiteX145" fmla="*/ 2520395 w 4905455"/>
              <a:gd name="connsiteY145" fmla="*/ 2766060 h 5295900"/>
              <a:gd name="connsiteX146" fmla="*/ 2406095 w 4905455"/>
              <a:gd name="connsiteY146" fmla="*/ 2849880 h 5295900"/>
              <a:gd name="connsiteX147" fmla="*/ 2246075 w 4905455"/>
              <a:gd name="connsiteY147" fmla="*/ 3002280 h 5295900"/>
              <a:gd name="connsiteX148" fmla="*/ 2116535 w 4905455"/>
              <a:gd name="connsiteY148" fmla="*/ 3055620 h 5295900"/>
              <a:gd name="connsiteX149" fmla="*/ 1964770 w 4905455"/>
              <a:gd name="connsiteY149" fmla="*/ 3009900 h 5295900"/>
              <a:gd name="connsiteX150" fmla="*/ 1895555 w 4905455"/>
              <a:gd name="connsiteY150" fmla="*/ 2865120 h 5295900"/>
              <a:gd name="connsiteX151" fmla="*/ 1826975 w 4905455"/>
              <a:gd name="connsiteY151" fmla="*/ 2651760 h 5295900"/>
              <a:gd name="connsiteX152" fmla="*/ 1857455 w 4905455"/>
              <a:gd name="connsiteY152" fmla="*/ 2491740 h 5295900"/>
              <a:gd name="connsiteX153" fmla="*/ 1887935 w 4905455"/>
              <a:gd name="connsiteY153" fmla="*/ 2392680 h 5295900"/>
              <a:gd name="connsiteX154" fmla="*/ 1918415 w 4905455"/>
              <a:gd name="connsiteY154" fmla="*/ 2339340 h 5295900"/>
              <a:gd name="connsiteX155" fmla="*/ 1986995 w 4905455"/>
              <a:gd name="connsiteY155" fmla="*/ 2247900 h 5295900"/>
              <a:gd name="connsiteX156" fmla="*/ 2047955 w 4905455"/>
              <a:gd name="connsiteY156" fmla="*/ 2194560 h 5295900"/>
              <a:gd name="connsiteX157" fmla="*/ 2101295 w 4905455"/>
              <a:gd name="connsiteY157" fmla="*/ 2171700 h 5295900"/>
              <a:gd name="connsiteX158" fmla="*/ 2238455 w 4905455"/>
              <a:gd name="connsiteY158" fmla="*/ 2125980 h 5295900"/>
              <a:gd name="connsiteX159" fmla="*/ 2520395 w 4905455"/>
              <a:gd name="connsiteY159" fmla="*/ 2087880 h 5295900"/>
              <a:gd name="connsiteX160" fmla="*/ 2627075 w 4905455"/>
              <a:gd name="connsiteY160" fmla="*/ 2080260 h 5295900"/>
              <a:gd name="connsiteX161" fmla="*/ 3015695 w 4905455"/>
              <a:gd name="connsiteY161" fmla="*/ 2072640 h 5295900"/>
              <a:gd name="connsiteX162" fmla="*/ 3229055 w 4905455"/>
              <a:gd name="connsiteY162" fmla="*/ 2019300 h 5295900"/>
              <a:gd name="connsiteX163" fmla="*/ 3404315 w 4905455"/>
              <a:gd name="connsiteY163" fmla="*/ 1905000 h 5295900"/>
              <a:gd name="connsiteX164" fmla="*/ 3518615 w 4905455"/>
              <a:gd name="connsiteY164" fmla="*/ 1767840 h 5295900"/>
              <a:gd name="connsiteX165" fmla="*/ 3678635 w 4905455"/>
              <a:gd name="connsiteY165" fmla="*/ 1577340 h 5295900"/>
              <a:gd name="connsiteX166" fmla="*/ 3747215 w 4905455"/>
              <a:gd name="connsiteY166" fmla="*/ 1470660 h 5295900"/>
              <a:gd name="connsiteX167" fmla="*/ 3823415 w 4905455"/>
              <a:gd name="connsiteY167" fmla="*/ 1363980 h 5295900"/>
              <a:gd name="connsiteX168" fmla="*/ 3891995 w 4905455"/>
              <a:gd name="connsiteY168" fmla="*/ 1188720 h 5295900"/>
              <a:gd name="connsiteX169" fmla="*/ 3968195 w 4905455"/>
              <a:gd name="connsiteY169" fmla="*/ 1021080 h 5295900"/>
              <a:gd name="connsiteX170" fmla="*/ 3983435 w 4905455"/>
              <a:gd name="connsiteY170" fmla="*/ 937260 h 5295900"/>
              <a:gd name="connsiteX171" fmla="*/ 4006295 w 4905455"/>
              <a:gd name="connsiteY171" fmla="*/ 868680 h 5295900"/>
              <a:gd name="connsiteX172" fmla="*/ 3991055 w 4905455"/>
              <a:gd name="connsiteY172" fmla="*/ 723900 h 5295900"/>
              <a:gd name="connsiteX173" fmla="*/ 3952955 w 4905455"/>
              <a:gd name="connsiteY173" fmla="*/ 693420 h 5295900"/>
              <a:gd name="connsiteX174" fmla="*/ 3876755 w 4905455"/>
              <a:gd name="connsiteY174" fmla="*/ 662940 h 5295900"/>
              <a:gd name="connsiteX175" fmla="*/ 3693875 w 4905455"/>
              <a:gd name="connsiteY175" fmla="*/ 685800 h 5295900"/>
              <a:gd name="connsiteX176" fmla="*/ 3632915 w 4905455"/>
              <a:gd name="connsiteY176" fmla="*/ 693420 h 5295900"/>
              <a:gd name="connsiteX177" fmla="*/ 3541475 w 4905455"/>
              <a:gd name="connsiteY177" fmla="*/ 708660 h 5295900"/>
              <a:gd name="connsiteX178" fmla="*/ 3495755 w 4905455"/>
              <a:gd name="connsiteY178" fmla="*/ 716280 h 5295900"/>
              <a:gd name="connsiteX179" fmla="*/ 3434795 w 4905455"/>
              <a:gd name="connsiteY179" fmla="*/ 739140 h 5295900"/>
              <a:gd name="connsiteX180" fmla="*/ 3282395 w 4905455"/>
              <a:gd name="connsiteY180" fmla="*/ 746760 h 5295900"/>
              <a:gd name="connsiteX181" fmla="*/ 3251915 w 4905455"/>
              <a:gd name="connsiteY181" fmla="*/ 754380 h 5295900"/>
              <a:gd name="connsiteX182" fmla="*/ 3213815 w 4905455"/>
              <a:gd name="connsiteY182" fmla="*/ 762000 h 5295900"/>
              <a:gd name="connsiteX183" fmla="*/ 3099515 w 4905455"/>
              <a:gd name="connsiteY183" fmla="*/ 754380 h 5295900"/>
              <a:gd name="connsiteX184" fmla="*/ 3038555 w 4905455"/>
              <a:gd name="connsiteY184" fmla="*/ 716280 h 5295900"/>
              <a:gd name="connsiteX185" fmla="*/ 3000455 w 4905455"/>
              <a:gd name="connsiteY185"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45035 w 4905455"/>
              <a:gd name="connsiteY128" fmla="*/ 4015740 h 5295900"/>
              <a:gd name="connsiteX129" fmla="*/ 1583135 w 4905455"/>
              <a:gd name="connsiteY129" fmla="*/ 3977640 h 5295900"/>
              <a:gd name="connsiteX130" fmla="*/ 1659335 w 4905455"/>
              <a:gd name="connsiteY130" fmla="*/ 3909060 h 5295900"/>
              <a:gd name="connsiteX131" fmla="*/ 1773635 w 4905455"/>
              <a:gd name="connsiteY131" fmla="*/ 3787140 h 5295900"/>
              <a:gd name="connsiteX132" fmla="*/ 1872695 w 4905455"/>
              <a:gd name="connsiteY132" fmla="*/ 3680460 h 5295900"/>
              <a:gd name="connsiteX133" fmla="*/ 1994615 w 4905455"/>
              <a:gd name="connsiteY133" fmla="*/ 3566160 h 5295900"/>
              <a:gd name="connsiteX134" fmla="*/ 2086055 w 4905455"/>
              <a:gd name="connsiteY134" fmla="*/ 3474720 h 5295900"/>
              <a:gd name="connsiteX135" fmla="*/ 2192735 w 4905455"/>
              <a:gd name="connsiteY135" fmla="*/ 3390900 h 5295900"/>
              <a:gd name="connsiteX136" fmla="*/ 2345135 w 4905455"/>
              <a:gd name="connsiteY136" fmla="*/ 3307080 h 5295900"/>
              <a:gd name="connsiteX137" fmla="*/ 2512775 w 4905455"/>
              <a:gd name="connsiteY137" fmla="*/ 3276600 h 5295900"/>
              <a:gd name="connsiteX138" fmla="*/ 2977595 w 4905455"/>
              <a:gd name="connsiteY138" fmla="*/ 3215640 h 5295900"/>
              <a:gd name="connsiteX139" fmla="*/ 3129995 w 4905455"/>
              <a:gd name="connsiteY139" fmla="*/ 3063240 h 5295900"/>
              <a:gd name="connsiteX140" fmla="*/ 3175715 w 4905455"/>
              <a:gd name="connsiteY140" fmla="*/ 2933700 h 5295900"/>
              <a:gd name="connsiteX141" fmla="*/ 3160475 w 4905455"/>
              <a:gd name="connsiteY141" fmla="*/ 2750820 h 5295900"/>
              <a:gd name="connsiteX142" fmla="*/ 3076655 w 4905455"/>
              <a:gd name="connsiteY142" fmla="*/ 2636520 h 5295900"/>
              <a:gd name="connsiteX143" fmla="*/ 2863295 w 4905455"/>
              <a:gd name="connsiteY143" fmla="*/ 2636520 h 5295900"/>
              <a:gd name="connsiteX144" fmla="*/ 2520395 w 4905455"/>
              <a:gd name="connsiteY144" fmla="*/ 2766060 h 5295900"/>
              <a:gd name="connsiteX145" fmla="*/ 2406095 w 4905455"/>
              <a:gd name="connsiteY145" fmla="*/ 2849880 h 5295900"/>
              <a:gd name="connsiteX146" fmla="*/ 2246075 w 4905455"/>
              <a:gd name="connsiteY146" fmla="*/ 3002280 h 5295900"/>
              <a:gd name="connsiteX147" fmla="*/ 2116535 w 4905455"/>
              <a:gd name="connsiteY147" fmla="*/ 3055620 h 5295900"/>
              <a:gd name="connsiteX148" fmla="*/ 1964770 w 4905455"/>
              <a:gd name="connsiteY148" fmla="*/ 3009900 h 5295900"/>
              <a:gd name="connsiteX149" fmla="*/ 1895555 w 4905455"/>
              <a:gd name="connsiteY149" fmla="*/ 2865120 h 5295900"/>
              <a:gd name="connsiteX150" fmla="*/ 1826975 w 4905455"/>
              <a:gd name="connsiteY150" fmla="*/ 2651760 h 5295900"/>
              <a:gd name="connsiteX151" fmla="*/ 1857455 w 4905455"/>
              <a:gd name="connsiteY151" fmla="*/ 2491740 h 5295900"/>
              <a:gd name="connsiteX152" fmla="*/ 1887935 w 4905455"/>
              <a:gd name="connsiteY152" fmla="*/ 2392680 h 5295900"/>
              <a:gd name="connsiteX153" fmla="*/ 1918415 w 4905455"/>
              <a:gd name="connsiteY153" fmla="*/ 2339340 h 5295900"/>
              <a:gd name="connsiteX154" fmla="*/ 1986995 w 4905455"/>
              <a:gd name="connsiteY154" fmla="*/ 2247900 h 5295900"/>
              <a:gd name="connsiteX155" fmla="*/ 2047955 w 4905455"/>
              <a:gd name="connsiteY155" fmla="*/ 2194560 h 5295900"/>
              <a:gd name="connsiteX156" fmla="*/ 2101295 w 4905455"/>
              <a:gd name="connsiteY156" fmla="*/ 2171700 h 5295900"/>
              <a:gd name="connsiteX157" fmla="*/ 2238455 w 4905455"/>
              <a:gd name="connsiteY157" fmla="*/ 2125980 h 5295900"/>
              <a:gd name="connsiteX158" fmla="*/ 2520395 w 4905455"/>
              <a:gd name="connsiteY158" fmla="*/ 2087880 h 5295900"/>
              <a:gd name="connsiteX159" fmla="*/ 2627075 w 4905455"/>
              <a:gd name="connsiteY159" fmla="*/ 2080260 h 5295900"/>
              <a:gd name="connsiteX160" fmla="*/ 3015695 w 4905455"/>
              <a:gd name="connsiteY160" fmla="*/ 2072640 h 5295900"/>
              <a:gd name="connsiteX161" fmla="*/ 3229055 w 4905455"/>
              <a:gd name="connsiteY161" fmla="*/ 2019300 h 5295900"/>
              <a:gd name="connsiteX162" fmla="*/ 3404315 w 4905455"/>
              <a:gd name="connsiteY162" fmla="*/ 1905000 h 5295900"/>
              <a:gd name="connsiteX163" fmla="*/ 3518615 w 4905455"/>
              <a:gd name="connsiteY163" fmla="*/ 1767840 h 5295900"/>
              <a:gd name="connsiteX164" fmla="*/ 3678635 w 4905455"/>
              <a:gd name="connsiteY164" fmla="*/ 1577340 h 5295900"/>
              <a:gd name="connsiteX165" fmla="*/ 3747215 w 4905455"/>
              <a:gd name="connsiteY165" fmla="*/ 1470660 h 5295900"/>
              <a:gd name="connsiteX166" fmla="*/ 3823415 w 4905455"/>
              <a:gd name="connsiteY166" fmla="*/ 1363980 h 5295900"/>
              <a:gd name="connsiteX167" fmla="*/ 3891995 w 4905455"/>
              <a:gd name="connsiteY167" fmla="*/ 1188720 h 5295900"/>
              <a:gd name="connsiteX168" fmla="*/ 3968195 w 4905455"/>
              <a:gd name="connsiteY168" fmla="*/ 1021080 h 5295900"/>
              <a:gd name="connsiteX169" fmla="*/ 3983435 w 4905455"/>
              <a:gd name="connsiteY169" fmla="*/ 937260 h 5295900"/>
              <a:gd name="connsiteX170" fmla="*/ 4006295 w 4905455"/>
              <a:gd name="connsiteY170" fmla="*/ 868680 h 5295900"/>
              <a:gd name="connsiteX171" fmla="*/ 3991055 w 4905455"/>
              <a:gd name="connsiteY171" fmla="*/ 723900 h 5295900"/>
              <a:gd name="connsiteX172" fmla="*/ 3952955 w 4905455"/>
              <a:gd name="connsiteY172" fmla="*/ 693420 h 5295900"/>
              <a:gd name="connsiteX173" fmla="*/ 3876755 w 4905455"/>
              <a:gd name="connsiteY173" fmla="*/ 662940 h 5295900"/>
              <a:gd name="connsiteX174" fmla="*/ 3693875 w 4905455"/>
              <a:gd name="connsiteY174" fmla="*/ 685800 h 5295900"/>
              <a:gd name="connsiteX175" fmla="*/ 3632915 w 4905455"/>
              <a:gd name="connsiteY175" fmla="*/ 693420 h 5295900"/>
              <a:gd name="connsiteX176" fmla="*/ 3541475 w 4905455"/>
              <a:gd name="connsiteY176" fmla="*/ 708660 h 5295900"/>
              <a:gd name="connsiteX177" fmla="*/ 3495755 w 4905455"/>
              <a:gd name="connsiteY177" fmla="*/ 716280 h 5295900"/>
              <a:gd name="connsiteX178" fmla="*/ 3434795 w 4905455"/>
              <a:gd name="connsiteY178" fmla="*/ 739140 h 5295900"/>
              <a:gd name="connsiteX179" fmla="*/ 3282395 w 4905455"/>
              <a:gd name="connsiteY179" fmla="*/ 746760 h 5295900"/>
              <a:gd name="connsiteX180" fmla="*/ 3251915 w 4905455"/>
              <a:gd name="connsiteY180" fmla="*/ 754380 h 5295900"/>
              <a:gd name="connsiteX181" fmla="*/ 3213815 w 4905455"/>
              <a:gd name="connsiteY181" fmla="*/ 762000 h 5295900"/>
              <a:gd name="connsiteX182" fmla="*/ 3099515 w 4905455"/>
              <a:gd name="connsiteY182" fmla="*/ 754380 h 5295900"/>
              <a:gd name="connsiteX183" fmla="*/ 3038555 w 4905455"/>
              <a:gd name="connsiteY183" fmla="*/ 716280 h 5295900"/>
              <a:gd name="connsiteX184" fmla="*/ 3000455 w 4905455"/>
              <a:gd name="connsiteY184"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06935 w 4905455"/>
              <a:gd name="connsiteY127" fmla="*/ 4038600 h 5295900"/>
              <a:gd name="connsiteX128" fmla="*/ 1583135 w 4905455"/>
              <a:gd name="connsiteY128" fmla="*/ 3977640 h 5295900"/>
              <a:gd name="connsiteX129" fmla="*/ 1659335 w 4905455"/>
              <a:gd name="connsiteY129" fmla="*/ 3909060 h 5295900"/>
              <a:gd name="connsiteX130" fmla="*/ 1773635 w 4905455"/>
              <a:gd name="connsiteY130" fmla="*/ 3787140 h 5295900"/>
              <a:gd name="connsiteX131" fmla="*/ 1872695 w 4905455"/>
              <a:gd name="connsiteY131" fmla="*/ 3680460 h 5295900"/>
              <a:gd name="connsiteX132" fmla="*/ 1994615 w 4905455"/>
              <a:gd name="connsiteY132" fmla="*/ 3566160 h 5295900"/>
              <a:gd name="connsiteX133" fmla="*/ 2086055 w 4905455"/>
              <a:gd name="connsiteY133" fmla="*/ 3474720 h 5295900"/>
              <a:gd name="connsiteX134" fmla="*/ 2192735 w 4905455"/>
              <a:gd name="connsiteY134" fmla="*/ 3390900 h 5295900"/>
              <a:gd name="connsiteX135" fmla="*/ 2345135 w 4905455"/>
              <a:gd name="connsiteY135" fmla="*/ 3307080 h 5295900"/>
              <a:gd name="connsiteX136" fmla="*/ 2512775 w 4905455"/>
              <a:gd name="connsiteY136" fmla="*/ 3276600 h 5295900"/>
              <a:gd name="connsiteX137" fmla="*/ 2977595 w 4905455"/>
              <a:gd name="connsiteY137" fmla="*/ 3215640 h 5295900"/>
              <a:gd name="connsiteX138" fmla="*/ 3129995 w 4905455"/>
              <a:gd name="connsiteY138" fmla="*/ 3063240 h 5295900"/>
              <a:gd name="connsiteX139" fmla="*/ 3175715 w 4905455"/>
              <a:gd name="connsiteY139" fmla="*/ 2933700 h 5295900"/>
              <a:gd name="connsiteX140" fmla="*/ 3160475 w 4905455"/>
              <a:gd name="connsiteY140" fmla="*/ 2750820 h 5295900"/>
              <a:gd name="connsiteX141" fmla="*/ 3076655 w 4905455"/>
              <a:gd name="connsiteY141" fmla="*/ 2636520 h 5295900"/>
              <a:gd name="connsiteX142" fmla="*/ 2863295 w 4905455"/>
              <a:gd name="connsiteY142" fmla="*/ 2636520 h 5295900"/>
              <a:gd name="connsiteX143" fmla="*/ 2520395 w 4905455"/>
              <a:gd name="connsiteY143" fmla="*/ 2766060 h 5295900"/>
              <a:gd name="connsiteX144" fmla="*/ 2406095 w 4905455"/>
              <a:gd name="connsiteY144" fmla="*/ 2849880 h 5295900"/>
              <a:gd name="connsiteX145" fmla="*/ 2246075 w 4905455"/>
              <a:gd name="connsiteY145" fmla="*/ 3002280 h 5295900"/>
              <a:gd name="connsiteX146" fmla="*/ 2116535 w 4905455"/>
              <a:gd name="connsiteY146" fmla="*/ 3055620 h 5295900"/>
              <a:gd name="connsiteX147" fmla="*/ 1964770 w 4905455"/>
              <a:gd name="connsiteY147" fmla="*/ 3009900 h 5295900"/>
              <a:gd name="connsiteX148" fmla="*/ 1895555 w 4905455"/>
              <a:gd name="connsiteY148" fmla="*/ 2865120 h 5295900"/>
              <a:gd name="connsiteX149" fmla="*/ 1826975 w 4905455"/>
              <a:gd name="connsiteY149" fmla="*/ 2651760 h 5295900"/>
              <a:gd name="connsiteX150" fmla="*/ 1857455 w 4905455"/>
              <a:gd name="connsiteY150" fmla="*/ 2491740 h 5295900"/>
              <a:gd name="connsiteX151" fmla="*/ 1887935 w 4905455"/>
              <a:gd name="connsiteY151" fmla="*/ 2392680 h 5295900"/>
              <a:gd name="connsiteX152" fmla="*/ 1918415 w 4905455"/>
              <a:gd name="connsiteY152" fmla="*/ 2339340 h 5295900"/>
              <a:gd name="connsiteX153" fmla="*/ 1986995 w 4905455"/>
              <a:gd name="connsiteY153" fmla="*/ 2247900 h 5295900"/>
              <a:gd name="connsiteX154" fmla="*/ 2047955 w 4905455"/>
              <a:gd name="connsiteY154" fmla="*/ 2194560 h 5295900"/>
              <a:gd name="connsiteX155" fmla="*/ 2101295 w 4905455"/>
              <a:gd name="connsiteY155" fmla="*/ 2171700 h 5295900"/>
              <a:gd name="connsiteX156" fmla="*/ 2238455 w 4905455"/>
              <a:gd name="connsiteY156" fmla="*/ 2125980 h 5295900"/>
              <a:gd name="connsiteX157" fmla="*/ 2520395 w 4905455"/>
              <a:gd name="connsiteY157" fmla="*/ 2087880 h 5295900"/>
              <a:gd name="connsiteX158" fmla="*/ 2627075 w 4905455"/>
              <a:gd name="connsiteY158" fmla="*/ 2080260 h 5295900"/>
              <a:gd name="connsiteX159" fmla="*/ 3015695 w 4905455"/>
              <a:gd name="connsiteY159" fmla="*/ 2072640 h 5295900"/>
              <a:gd name="connsiteX160" fmla="*/ 3229055 w 4905455"/>
              <a:gd name="connsiteY160" fmla="*/ 2019300 h 5295900"/>
              <a:gd name="connsiteX161" fmla="*/ 3404315 w 4905455"/>
              <a:gd name="connsiteY161" fmla="*/ 1905000 h 5295900"/>
              <a:gd name="connsiteX162" fmla="*/ 3518615 w 4905455"/>
              <a:gd name="connsiteY162" fmla="*/ 1767840 h 5295900"/>
              <a:gd name="connsiteX163" fmla="*/ 3678635 w 4905455"/>
              <a:gd name="connsiteY163" fmla="*/ 1577340 h 5295900"/>
              <a:gd name="connsiteX164" fmla="*/ 3747215 w 4905455"/>
              <a:gd name="connsiteY164" fmla="*/ 1470660 h 5295900"/>
              <a:gd name="connsiteX165" fmla="*/ 3823415 w 4905455"/>
              <a:gd name="connsiteY165" fmla="*/ 1363980 h 5295900"/>
              <a:gd name="connsiteX166" fmla="*/ 3891995 w 4905455"/>
              <a:gd name="connsiteY166" fmla="*/ 1188720 h 5295900"/>
              <a:gd name="connsiteX167" fmla="*/ 3968195 w 4905455"/>
              <a:gd name="connsiteY167" fmla="*/ 1021080 h 5295900"/>
              <a:gd name="connsiteX168" fmla="*/ 3983435 w 4905455"/>
              <a:gd name="connsiteY168" fmla="*/ 937260 h 5295900"/>
              <a:gd name="connsiteX169" fmla="*/ 4006295 w 4905455"/>
              <a:gd name="connsiteY169" fmla="*/ 868680 h 5295900"/>
              <a:gd name="connsiteX170" fmla="*/ 3991055 w 4905455"/>
              <a:gd name="connsiteY170" fmla="*/ 723900 h 5295900"/>
              <a:gd name="connsiteX171" fmla="*/ 3952955 w 4905455"/>
              <a:gd name="connsiteY171" fmla="*/ 693420 h 5295900"/>
              <a:gd name="connsiteX172" fmla="*/ 3876755 w 4905455"/>
              <a:gd name="connsiteY172" fmla="*/ 662940 h 5295900"/>
              <a:gd name="connsiteX173" fmla="*/ 3693875 w 4905455"/>
              <a:gd name="connsiteY173" fmla="*/ 685800 h 5295900"/>
              <a:gd name="connsiteX174" fmla="*/ 3632915 w 4905455"/>
              <a:gd name="connsiteY174" fmla="*/ 693420 h 5295900"/>
              <a:gd name="connsiteX175" fmla="*/ 3541475 w 4905455"/>
              <a:gd name="connsiteY175" fmla="*/ 708660 h 5295900"/>
              <a:gd name="connsiteX176" fmla="*/ 3495755 w 4905455"/>
              <a:gd name="connsiteY176" fmla="*/ 716280 h 5295900"/>
              <a:gd name="connsiteX177" fmla="*/ 3434795 w 4905455"/>
              <a:gd name="connsiteY177" fmla="*/ 739140 h 5295900"/>
              <a:gd name="connsiteX178" fmla="*/ 3282395 w 4905455"/>
              <a:gd name="connsiteY178" fmla="*/ 746760 h 5295900"/>
              <a:gd name="connsiteX179" fmla="*/ 3251915 w 4905455"/>
              <a:gd name="connsiteY179" fmla="*/ 754380 h 5295900"/>
              <a:gd name="connsiteX180" fmla="*/ 3213815 w 4905455"/>
              <a:gd name="connsiteY180" fmla="*/ 762000 h 5295900"/>
              <a:gd name="connsiteX181" fmla="*/ 3099515 w 4905455"/>
              <a:gd name="connsiteY181" fmla="*/ 754380 h 5295900"/>
              <a:gd name="connsiteX182" fmla="*/ 3038555 w 4905455"/>
              <a:gd name="connsiteY182" fmla="*/ 716280 h 5295900"/>
              <a:gd name="connsiteX183" fmla="*/ 3000455 w 4905455"/>
              <a:gd name="connsiteY183"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476455 w 4905455"/>
              <a:gd name="connsiteY126" fmla="*/ 4069080 h 5295900"/>
              <a:gd name="connsiteX127" fmla="*/ 1583135 w 4905455"/>
              <a:gd name="connsiteY127" fmla="*/ 3977640 h 5295900"/>
              <a:gd name="connsiteX128" fmla="*/ 1659335 w 4905455"/>
              <a:gd name="connsiteY128" fmla="*/ 3909060 h 5295900"/>
              <a:gd name="connsiteX129" fmla="*/ 1773635 w 4905455"/>
              <a:gd name="connsiteY129" fmla="*/ 3787140 h 5295900"/>
              <a:gd name="connsiteX130" fmla="*/ 1872695 w 4905455"/>
              <a:gd name="connsiteY130" fmla="*/ 3680460 h 5295900"/>
              <a:gd name="connsiteX131" fmla="*/ 1994615 w 4905455"/>
              <a:gd name="connsiteY131" fmla="*/ 3566160 h 5295900"/>
              <a:gd name="connsiteX132" fmla="*/ 2086055 w 4905455"/>
              <a:gd name="connsiteY132" fmla="*/ 3474720 h 5295900"/>
              <a:gd name="connsiteX133" fmla="*/ 2192735 w 4905455"/>
              <a:gd name="connsiteY133" fmla="*/ 3390900 h 5295900"/>
              <a:gd name="connsiteX134" fmla="*/ 2345135 w 4905455"/>
              <a:gd name="connsiteY134" fmla="*/ 3307080 h 5295900"/>
              <a:gd name="connsiteX135" fmla="*/ 2512775 w 4905455"/>
              <a:gd name="connsiteY135" fmla="*/ 3276600 h 5295900"/>
              <a:gd name="connsiteX136" fmla="*/ 2977595 w 4905455"/>
              <a:gd name="connsiteY136" fmla="*/ 3215640 h 5295900"/>
              <a:gd name="connsiteX137" fmla="*/ 3129995 w 4905455"/>
              <a:gd name="connsiteY137" fmla="*/ 3063240 h 5295900"/>
              <a:gd name="connsiteX138" fmla="*/ 3175715 w 4905455"/>
              <a:gd name="connsiteY138" fmla="*/ 2933700 h 5295900"/>
              <a:gd name="connsiteX139" fmla="*/ 3160475 w 4905455"/>
              <a:gd name="connsiteY139" fmla="*/ 2750820 h 5295900"/>
              <a:gd name="connsiteX140" fmla="*/ 3076655 w 4905455"/>
              <a:gd name="connsiteY140" fmla="*/ 2636520 h 5295900"/>
              <a:gd name="connsiteX141" fmla="*/ 2863295 w 4905455"/>
              <a:gd name="connsiteY141" fmla="*/ 2636520 h 5295900"/>
              <a:gd name="connsiteX142" fmla="*/ 2520395 w 4905455"/>
              <a:gd name="connsiteY142" fmla="*/ 2766060 h 5295900"/>
              <a:gd name="connsiteX143" fmla="*/ 2406095 w 4905455"/>
              <a:gd name="connsiteY143" fmla="*/ 2849880 h 5295900"/>
              <a:gd name="connsiteX144" fmla="*/ 2246075 w 4905455"/>
              <a:gd name="connsiteY144" fmla="*/ 3002280 h 5295900"/>
              <a:gd name="connsiteX145" fmla="*/ 2116535 w 4905455"/>
              <a:gd name="connsiteY145" fmla="*/ 3055620 h 5295900"/>
              <a:gd name="connsiteX146" fmla="*/ 1964770 w 4905455"/>
              <a:gd name="connsiteY146" fmla="*/ 3009900 h 5295900"/>
              <a:gd name="connsiteX147" fmla="*/ 1895555 w 4905455"/>
              <a:gd name="connsiteY147" fmla="*/ 2865120 h 5295900"/>
              <a:gd name="connsiteX148" fmla="*/ 1826975 w 4905455"/>
              <a:gd name="connsiteY148" fmla="*/ 2651760 h 5295900"/>
              <a:gd name="connsiteX149" fmla="*/ 1857455 w 4905455"/>
              <a:gd name="connsiteY149" fmla="*/ 2491740 h 5295900"/>
              <a:gd name="connsiteX150" fmla="*/ 1887935 w 4905455"/>
              <a:gd name="connsiteY150" fmla="*/ 2392680 h 5295900"/>
              <a:gd name="connsiteX151" fmla="*/ 1918415 w 4905455"/>
              <a:gd name="connsiteY151" fmla="*/ 2339340 h 5295900"/>
              <a:gd name="connsiteX152" fmla="*/ 1986995 w 4905455"/>
              <a:gd name="connsiteY152" fmla="*/ 2247900 h 5295900"/>
              <a:gd name="connsiteX153" fmla="*/ 2047955 w 4905455"/>
              <a:gd name="connsiteY153" fmla="*/ 2194560 h 5295900"/>
              <a:gd name="connsiteX154" fmla="*/ 2101295 w 4905455"/>
              <a:gd name="connsiteY154" fmla="*/ 2171700 h 5295900"/>
              <a:gd name="connsiteX155" fmla="*/ 2238455 w 4905455"/>
              <a:gd name="connsiteY155" fmla="*/ 2125980 h 5295900"/>
              <a:gd name="connsiteX156" fmla="*/ 2520395 w 4905455"/>
              <a:gd name="connsiteY156" fmla="*/ 2087880 h 5295900"/>
              <a:gd name="connsiteX157" fmla="*/ 2627075 w 4905455"/>
              <a:gd name="connsiteY157" fmla="*/ 2080260 h 5295900"/>
              <a:gd name="connsiteX158" fmla="*/ 3015695 w 4905455"/>
              <a:gd name="connsiteY158" fmla="*/ 2072640 h 5295900"/>
              <a:gd name="connsiteX159" fmla="*/ 3229055 w 4905455"/>
              <a:gd name="connsiteY159" fmla="*/ 2019300 h 5295900"/>
              <a:gd name="connsiteX160" fmla="*/ 3404315 w 4905455"/>
              <a:gd name="connsiteY160" fmla="*/ 1905000 h 5295900"/>
              <a:gd name="connsiteX161" fmla="*/ 3518615 w 4905455"/>
              <a:gd name="connsiteY161" fmla="*/ 1767840 h 5295900"/>
              <a:gd name="connsiteX162" fmla="*/ 3678635 w 4905455"/>
              <a:gd name="connsiteY162" fmla="*/ 1577340 h 5295900"/>
              <a:gd name="connsiteX163" fmla="*/ 3747215 w 4905455"/>
              <a:gd name="connsiteY163" fmla="*/ 1470660 h 5295900"/>
              <a:gd name="connsiteX164" fmla="*/ 3823415 w 4905455"/>
              <a:gd name="connsiteY164" fmla="*/ 1363980 h 5295900"/>
              <a:gd name="connsiteX165" fmla="*/ 3891995 w 4905455"/>
              <a:gd name="connsiteY165" fmla="*/ 1188720 h 5295900"/>
              <a:gd name="connsiteX166" fmla="*/ 3968195 w 4905455"/>
              <a:gd name="connsiteY166" fmla="*/ 1021080 h 5295900"/>
              <a:gd name="connsiteX167" fmla="*/ 3983435 w 4905455"/>
              <a:gd name="connsiteY167" fmla="*/ 937260 h 5295900"/>
              <a:gd name="connsiteX168" fmla="*/ 4006295 w 4905455"/>
              <a:gd name="connsiteY168" fmla="*/ 868680 h 5295900"/>
              <a:gd name="connsiteX169" fmla="*/ 3991055 w 4905455"/>
              <a:gd name="connsiteY169" fmla="*/ 723900 h 5295900"/>
              <a:gd name="connsiteX170" fmla="*/ 3952955 w 4905455"/>
              <a:gd name="connsiteY170" fmla="*/ 693420 h 5295900"/>
              <a:gd name="connsiteX171" fmla="*/ 3876755 w 4905455"/>
              <a:gd name="connsiteY171" fmla="*/ 662940 h 5295900"/>
              <a:gd name="connsiteX172" fmla="*/ 3693875 w 4905455"/>
              <a:gd name="connsiteY172" fmla="*/ 685800 h 5295900"/>
              <a:gd name="connsiteX173" fmla="*/ 3632915 w 4905455"/>
              <a:gd name="connsiteY173" fmla="*/ 693420 h 5295900"/>
              <a:gd name="connsiteX174" fmla="*/ 3541475 w 4905455"/>
              <a:gd name="connsiteY174" fmla="*/ 708660 h 5295900"/>
              <a:gd name="connsiteX175" fmla="*/ 3495755 w 4905455"/>
              <a:gd name="connsiteY175" fmla="*/ 716280 h 5295900"/>
              <a:gd name="connsiteX176" fmla="*/ 3434795 w 4905455"/>
              <a:gd name="connsiteY176" fmla="*/ 739140 h 5295900"/>
              <a:gd name="connsiteX177" fmla="*/ 3282395 w 4905455"/>
              <a:gd name="connsiteY177" fmla="*/ 746760 h 5295900"/>
              <a:gd name="connsiteX178" fmla="*/ 3251915 w 4905455"/>
              <a:gd name="connsiteY178" fmla="*/ 754380 h 5295900"/>
              <a:gd name="connsiteX179" fmla="*/ 3213815 w 4905455"/>
              <a:gd name="connsiteY179" fmla="*/ 762000 h 5295900"/>
              <a:gd name="connsiteX180" fmla="*/ 3099515 w 4905455"/>
              <a:gd name="connsiteY180" fmla="*/ 754380 h 5295900"/>
              <a:gd name="connsiteX181" fmla="*/ 3038555 w 4905455"/>
              <a:gd name="connsiteY181" fmla="*/ 716280 h 5295900"/>
              <a:gd name="connsiteX182" fmla="*/ 3000455 w 4905455"/>
              <a:gd name="connsiteY182"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369775 w 4905455"/>
              <a:gd name="connsiteY124" fmla="*/ 4168140 h 5295900"/>
              <a:gd name="connsiteX125" fmla="*/ 1438355 w 4905455"/>
              <a:gd name="connsiteY125" fmla="*/ 4099560 h 5295900"/>
              <a:gd name="connsiteX126" fmla="*/ 1583135 w 4905455"/>
              <a:gd name="connsiteY126" fmla="*/ 3977640 h 5295900"/>
              <a:gd name="connsiteX127" fmla="*/ 1659335 w 4905455"/>
              <a:gd name="connsiteY127" fmla="*/ 3909060 h 5295900"/>
              <a:gd name="connsiteX128" fmla="*/ 1773635 w 4905455"/>
              <a:gd name="connsiteY128" fmla="*/ 3787140 h 5295900"/>
              <a:gd name="connsiteX129" fmla="*/ 1872695 w 4905455"/>
              <a:gd name="connsiteY129" fmla="*/ 3680460 h 5295900"/>
              <a:gd name="connsiteX130" fmla="*/ 1994615 w 4905455"/>
              <a:gd name="connsiteY130" fmla="*/ 3566160 h 5295900"/>
              <a:gd name="connsiteX131" fmla="*/ 2086055 w 4905455"/>
              <a:gd name="connsiteY131" fmla="*/ 3474720 h 5295900"/>
              <a:gd name="connsiteX132" fmla="*/ 2192735 w 4905455"/>
              <a:gd name="connsiteY132" fmla="*/ 3390900 h 5295900"/>
              <a:gd name="connsiteX133" fmla="*/ 2345135 w 4905455"/>
              <a:gd name="connsiteY133" fmla="*/ 3307080 h 5295900"/>
              <a:gd name="connsiteX134" fmla="*/ 2512775 w 4905455"/>
              <a:gd name="connsiteY134" fmla="*/ 3276600 h 5295900"/>
              <a:gd name="connsiteX135" fmla="*/ 2977595 w 4905455"/>
              <a:gd name="connsiteY135" fmla="*/ 3215640 h 5295900"/>
              <a:gd name="connsiteX136" fmla="*/ 3129995 w 4905455"/>
              <a:gd name="connsiteY136" fmla="*/ 3063240 h 5295900"/>
              <a:gd name="connsiteX137" fmla="*/ 3175715 w 4905455"/>
              <a:gd name="connsiteY137" fmla="*/ 2933700 h 5295900"/>
              <a:gd name="connsiteX138" fmla="*/ 3160475 w 4905455"/>
              <a:gd name="connsiteY138" fmla="*/ 2750820 h 5295900"/>
              <a:gd name="connsiteX139" fmla="*/ 3076655 w 4905455"/>
              <a:gd name="connsiteY139" fmla="*/ 2636520 h 5295900"/>
              <a:gd name="connsiteX140" fmla="*/ 2863295 w 4905455"/>
              <a:gd name="connsiteY140" fmla="*/ 2636520 h 5295900"/>
              <a:gd name="connsiteX141" fmla="*/ 2520395 w 4905455"/>
              <a:gd name="connsiteY141" fmla="*/ 2766060 h 5295900"/>
              <a:gd name="connsiteX142" fmla="*/ 2406095 w 4905455"/>
              <a:gd name="connsiteY142" fmla="*/ 2849880 h 5295900"/>
              <a:gd name="connsiteX143" fmla="*/ 2246075 w 4905455"/>
              <a:gd name="connsiteY143" fmla="*/ 3002280 h 5295900"/>
              <a:gd name="connsiteX144" fmla="*/ 2116535 w 4905455"/>
              <a:gd name="connsiteY144" fmla="*/ 3055620 h 5295900"/>
              <a:gd name="connsiteX145" fmla="*/ 1964770 w 4905455"/>
              <a:gd name="connsiteY145" fmla="*/ 3009900 h 5295900"/>
              <a:gd name="connsiteX146" fmla="*/ 1895555 w 4905455"/>
              <a:gd name="connsiteY146" fmla="*/ 2865120 h 5295900"/>
              <a:gd name="connsiteX147" fmla="*/ 1826975 w 4905455"/>
              <a:gd name="connsiteY147" fmla="*/ 2651760 h 5295900"/>
              <a:gd name="connsiteX148" fmla="*/ 1857455 w 4905455"/>
              <a:gd name="connsiteY148" fmla="*/ 2491740 h 5295900"/>
              <a:gd name="connsiteX149" fmla="*/ 1887935 w 4905455"/>
              <a:gd name="connsiteY149" fmla="*/ 2392680 h 5295900"/>
              <a:gd name="connsiteX150" fmla="*/ 1918415 w 4905455"/>
              <a:gd name="connsiteY150" fmla="*/ 2339340 h 5295900"/>
              <a:gd name="connsiteX151" fmla="*/ 1986995 w 4905455"/>
              <a:gd name="connsiteY151" fmla="*/ 2247900 h 5295900"/>
              <a:gd name="connsiteX152" fmla="*/ 2047955 w 4905455"/>
              <a:gd name="connsiteY152" fmla="*/ 2194560 h 5295900"/>
              <a:gd name="connsiteX153" fmla="*/ 2101295 w 4905455"/>
              <a:gd name="connsiteY153" fmla="*/ 2171700 h 5295900"/>
              <a:gd name="connsiteX154" fmla="*/ 2238455 w 4905455"/>
              <a:gd name="connsiteY154" fmla="*/ 2125980 h 5295900"/>
              <a:gd name="connsiteX155" fmla="*/ 2520395 w 4905455"/>
              <a:gd name="connsiteY155" fmla="*/ 2087880 h 5295900"/>
              <a:gd name="connsiteX156" fmla="*/ 2627075 w 4905455"/>
              <a:gd name="connsiteY156" fmla="*/ 2080260 h 5295900"/>
              <a:gd name="connsiteX157" fmla="*/ 3015695 w 4905455"/>
              <a:gd name="connsiteY157" fmla="*/ 2072640 h 5295900"/>
              <a:gd name="connsiteX158" fmla="*/ 3229055 w 4905455"/>
              <a:gd name="connsiteY158" fmla="*/ 2019300 h 5295900"/>
              <a:gd name="connsiteX159" fmla="*/ 3404315 w 4905455"/>
              <a:gd name="connsiteY159" fmla="*/ 1905000 h 5295900"/>
              <a:gd name="connsiteX160" fmla="*/ 3518615 w 4905455"/>
              <a:gd name="connsiteY160" fmla="*/ 1767840 h 5295900"/>
              <a:gd name="connsiteX161" fmla="*/ 3678635 w 4905455"/>
              <a:gd name="connsiteY161" fmla="*/ 1577340 h 5295900"/>
              <a:gd name="connsiteX162" fmla="*/ 3747215 w 4905455"/>
              <a:gd name="connsiteY162" fmla="*/ 1470660 h 5295900"/>
              <a:gd name="connsiteX163" fmla="*/ 3823415 w 4905455"/>
              <a:gd name="connsiteY163" fmla="*/ 1363980 h 5295900"/>
              <a:gd name="connsiteX164" fmla="*/ 3891995 w 4905455"/>
              <a:gd name="connsiteY164" fmla="*/ 1188720 h 5295900"/>
              <a:gd name="connsiteX165" fmla="*/ 3968195 w 4905455"/>
              <a:gd name="connsiteY165" fmla="*/ 1021080 h 5295900"/>
              <a:gd name="connsiteX166" fmla="*/ 3983435 w 4905455"/>
              <a:gd name="connsiteY166" fmla="*/ 937260 h 5295900"/>
              <a:gd name="connsiteX167" fmla="*/ 4006295 w 4905455"/>
              <a:gd name="connsiteY167" fmla="*/ 868680 h 5295900"/>
              <a:gd name="connsiteX168" fmla="*/ 3991055 w 4905455"/>
              <a:gd name="connsiteY168" fmla="*/ 723900 h 5295900"/>
              <a:gd name="connsiteX169" fmla="*/ 3952955 w 4905455"/>
              <a:gd name="connsiteY169" fmla="*/ 693420 h 5295900"/>
              <a:gd name="connsiteX170" fmla="*/ 3876755 w 4905455"/>
              <a:gd name="connsiteY170" fmla="*/ 662940 h 5295900"/>
              <a:gd name="connsiteX171" fmla="*/ 3693875 w 4905455"/>
              <a:gd name="connsiteY171" fmla="*/ 685800 h 5295900"/>
              <a:gd name="connsiteX172" fmla="*/ 3632915 w 4905455"/>
              <a:gd name="connsiteY172" fmla="*/ 693420 h 5295900"/>
              <a:gd name="connsiteX173" fmla="*/ 3541475 w 4905455"/>
              <a:gd name="connsiteY173" fmla="*/ 708660 h 5295900"/>
              <a:gd name="connsiteX174" fmla="*/ 3495755 w 4905455"/>
              <a:gd name="connsiteY174" fmla="*/ 716280 h 5295900"/>
              <a:gd name="connsiteX175" fmla="*/ 3434795 w 4905455"/>
              <a:gd name="connsiteY175" fmla="*/ 739140 h 5295900"/>
              <a:gd name="connsiteX176" fmla="*/ 3282395 w 4905455"/>
              <a:gd name="connsiteY176" fmla="*/ 746760 h 5295900"/>
              <a:gd name="connsiteX177" fmla="*/ 3251915 w 4905455"/>
              <a:gd name="connsiteY177" fmla="*/ 754380 h 5295900"/>
              <a:gd name="connsiteX178" fmla="*/ 3213815 w 4905455"/>
              <a:gd name="connsiteY178" fmla="*/ 762000 h 5295900"/>
              <a:gd name="connsiteX179" fmla="*/ 3099515 w 4905455"/>
              <a:gd name="connsiteY179" fmla="*/ 754380 h 5295900"/>
              <a:gd name="connsiteX180" fmla="*/ 3038555 w 4905455"/>
              <a:gd name="connsiteY180" fmla="*/ 716280 h 5295900"/>
              <a:gd name="connsiteX181" fmla="*/ 3000455 w 4905455"/>
              <a:gd name="connsiteY18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285955 w 4905455"/>
              <a:gd name="connsiteY123" fmla="*/ 4206240 h 5295900"/>
              <a:gd name="connsiteX124" fmla="*/ 1438355 w 4905455"/>
              <a:gd name="connsiteY124" fmla="*/ 4099560 h 5295900"/>
              <a:gd name="connsiteX125" fmla="*/ 1583135 w 4905455"/>
              <a:gd name="connsiteY125" fmla="*/ 3977640 h 5295900"/>
              <a:gd name="connsiteX126" fmla="*/ 1659335 w 4905455"/>
              <a:gd name="connsiteY126" fmla="*/ 3909060 h 5295900"/>
              <a:gd name="connsiteX127" fmla="*/ 1773635 w 4905455"/>
              <a:gd name="connsiteY127" fmla="*/ 3787140 h 5295900"/>
              <a:gd name="connsiteX128" fmla="*/ 1872695 w 4905455"/>
              <a:gd name="connsiteY128" fmla="*/ 3680460 h 5295900"/>
              <a:gd name="connsiteX129" fmla="*/ 1994615 w 4905455"/>
              <a:gd name="connsiteY129" fmla="*/ 3566160 h 5295900"/>
              <a:gd name="connsiteX130" fmla="*/ 2086055 w 4905455"/>
              <a:gd name="connsiteY130" fmla="*/ 3474720 h 5295900"/>
              <a:gd name="connsiteX131" fmla="*/ 2192735 w 4905455"/>
              <a:gd name="connsiteY131" fmla="*/ 3390900 h 5295900"/>
              <a:gd name="connsiteX132" fmla="*/ 2345135 w 4905455"/>
              <a:gd name="connsiteY132" fmla="*/ 3307080 h 5295900"/>
              <a:gd name="connsiteX133" fmla="*/ 2512775 w 4905455"/>
              <a:gd name="connsiteY133" fmla="*/ 3276600 h 5295900"/>
              <a:gd name="connsiteX134" fmla="*/ 2977595 w 4905455"/>
              <a:gd name="connsiteY134" fmla="*/ 3215640 h 5295900"/>
              <a:gd name="connsiteX135" fmla="*/ 3129995 w 4905455"/>
              <a:gd name="connsiteY135" fmla="*/ 3063240 h 5295900"/>
              <a:gd name="connsiteX136" fmla="*/ 3175715 w 4905455"/>
              <a:gd name="connsiteY136" fmla="*/ 2933700 h 5295900"/>
              <a:gd name="connsiteX137" fmla="*/ 3160475 w 4905455"/>
              <a:gd name="connsiteY137" fmla="*/ 2750820 h 5295900"/>
              <a:gd name="connsiteX138" fmla="*/ 3076655 w 4905455"/>
              <a:gd name="connsiteY138" fmla="*/ 2636520 h 5295900"/>
              <a:gd name="connsiteX139" fmla="*/ 2863295 w 4905455"/>
              <a:gd name="connsiteY139" fmla="*/ 2636520 h 5295900"/>
              <a:gd name="connsiteX140" fmla="*/ 2520395 w 4905455"/>
              <a:gd name="connsiteY140" fmla="*/ 2766060 h 5295900"/>
              <a:gd name="connsiteX141" fmla="*/ 2406095 w 4905455"/>
              <a:gd name="connsiteY141" fmla="*/ 2849880 h 5295900"/>
              <a:gd name="connsiteX142" fmla="*/ 2246075 w 4905455"/>
              <a:gd name="connsiteY142" fmla="*/ 3002280 h 5295900"/>
              <a:gd name="connsiteX143" fmla="*/ 2116535 w 4905455"/>
              <a:gd name="connsiteY143" fmla="*/ 3055620 h 5295900"/>
              <a:gd name="connsiteX144" fmla="*/ 1964770 w 4905455"/>
              <a:gd name="connsiteY144" fmla="*/ 3009900 h 5295900"/>
              <a:gd name="connsiteX145" fmla="*/ 1895555 w 4905455"/>
              <a:gd name="connsiteY145" fmla="*/ 2865120 h 5295900"/>
              <a:gd name="connsiteX146" fmla="*/ 1826975 w 4905455"/>
              <a:gd name="connsiteY146" fmla="*/ 2651760 h 5295900"/>
              <a:gd name="connsiteX147" fmla="*/ 1857455 w 4905455"/>
              <a:gd name="connsiteY147" fmla="*/ 2491740 h 5295900"/>
              <a:gd name="connsiteX148" fmla="*/ 1887935 w 4905455"/>
              <a:gd name="connsiteY148" fmla="*/ 2392680 h 5295900"/>
              <a:gd name="connsiteX149" fmla="*/ 1918415 w 4905455"/>
              <a:gd name="connsiteY149" fmla="*/ 2339340 h 5295900"/>
              <a:gd name="connsiteX150" fmla="*/ 1986995 w 4905455"/>
              <a:gd name="connsiteY150" fmla="*/ 2247900 h 5295900"/>
              <a:gd name="connsiteX151" fmla="*/ 2047955 w 4905455"/>
              <a:gd name="connsiteY151" fmla="*/ 2194560 h 5295900"/>
              <a:gd name="connsiteX152" fmla="*/ 2101295 w 4905455"/>
              <a:gd name="connsiteY152" fmla="*/ 2171700 h 5295900"/>
              <a:gd name="connsiteX153" fmla="*/ 2238455 w 4905455"/>
              <a:gd name="connsiteY153" fmla="*/ 2125980 h 5295900"/>
              <a:gd name="connsiteX154" fmla="*/ 2520395 w 4905455"/>
              <a:gd name="connsiteY154" fmla="*/ 2087880 h 5295900"/>
              <a:gd name="connsiteX155" fmla="*/ 2627075 w 4905455"/>
              <a:gd name="connsiteY155" fmla="*/ 2080260 h 5295900"/>
              <a:gd name="connsiteX156" fmla="*/ 3015695 w 4905455"/>
              <a:gd name="connsiteY156" fmla="*/ 2072640 h 5295900"/>
              <a:gd name="connsiteX157" fmla="*/ 3229055 w 4905455"/>
              <a:gd name="connsiteY157" fmla="*/ 2019300 h 5295900"/>
              <a:gd name="connsiteX158" fmla="*/ 3404315 w 4905455"/>
              <a:gd name="connsiteY158" fmla="*/ 1905000 h 5295900"/>
              <a:gd name="connsiteX159" fmla="*/ 3518615 w 4905455"/>
              <a:gd name="connsiteY159" fmla="*/ 1767840 h 5295900"/>
              <a:gd name="connsiteX160" fmla="*/ 3678635 w 4905455"/>
              <a:gd name="connsiteY160" fmla="*/ 1577340 h 5295900"/>
              <a:gd name="connsiteX161" fmla="*/ 3747215 w 4905455"/>
              <a:gd name="connsiteY161" fmla="*/ 1470660 h 5295900"/>
              <a:gd name="connsiteX162" fmla="*/ 3823415 w 4905455"/>
              <a:gd name="connsiteY162" fmla="*/ 1363980 h 5295900"/>
              <a:gd name="connsiteX163" fmla="*/ 3891995 w 4905455"/>
              <a:gd name="connsiteY163" fmla="*/ 1188720 h 5295900"/>
              <a:gd name="connsiteX164" fmla="*/ 3968195 w 4905455"/>
              <a:gd name="connsiteY164" fmla="*/ 1021080 h 5295900"/>
              <a:gd name="connsiteX165" fmla="*/ 3983435 w 4905455"/>
              <a:gd name="connsiteY165" fmla="*/ 937260 h 5295900"/>
              <a:gd name="connsiteX166" fmla="*/ 4006295 w 4905455"/>
              <a:gd name="connsiteY166" fmla="*/ 868680 h 5295900"/>
              <a:gd name="connsiteX167" fmla="*/ 3991055 w 4905455"/>
              <a:gd name="connsiteY167" fmla="*/ 723900 h 5295900"/>
              <a:gd name="connsiteX168" fmla="*/ 3952955 w 4905455"/>
              <a:gd name="connsiteY168" fmla="*/ 693420 h 5295900"/>
              <a:gd name="connsiteX169" fmla="*/ 3876755 w 4905455"/>
              <a:gd name="connsiteY169" fmla="*/ 662940 h 5295900"/>
              <a:gd name="connsiteX170" fmla="*/ 3693875 w 4905455"/>
              <a:gd name="connsiteY170" fmla="*/ 685800 h 5295900"/>
              <a:gd name="connsiteX171" fmla="*/ 3632915 w 4905455"/>
              <a:gd name="connsiteY171" fmla="*/ 693420 h 5295900"/>
              <a:gd name="connsiteX172" fmla="*/ 3541475 w 4905455"/>
              <a:gd name="connsiteY172" fmla="*/ 708660 h 5295900"/>
              <a:gd name="connsiteX173" fmla="*/ 3495755 w 4905455"/>
              <a:gd name="connsiteY173" fmla="*/ 716280 h 5295900"/>
              <a:gd name="connsiteX174" fmla="*/ 3434795 w 4905455"/>
              <a:gd name="connsiteY174" fmla="*/ 739140 h 5295900"/>
              <a:gd name="connsiteX175" fmla="*/ 3282395 w 4905455"/>
              <a:gd name="connsiteY175" fmla="*/ 746760 h 5295900"/>
              <a:gd name="connsiteX176" fmla="*/ 3251915 w 4905455"/>
              <a:gd name="connsiteY176" fmla="*/ 754380 h 5295900"/>
              <a:gd name="connsiteX177" fmla="*/ 3213815 w 4905455"/>
              <a:gd name="connsiteY177" fmla="*/ 762000 h 5295900"/>
              <a:gd name="connsiteX178" fmla="*/ 3099515 w 4905455"/>
              <a:gd name="connsiteY178" fmla="*/ 754380 h 5295900"/>
              <a:gd name="connsiteX179" fmla="*/ 3038555 w 4905455"/>
              <a:gd name="connsiteY179" fmla="*/ 716280 h 5295900"/>
              <a:gd name="connsiteX180" fmla="*/ 3000455 w 4905455"/>
              <a:gd name="connsiteY18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217375 w 4905455"/>
              <a:gd name="connsiteY122" fmla="*/ 4244340 h 5295900"/>
              <a:gd name="connsiteX123" fmla="*/ 1438355 w 4905455"/>
              <a:gd name="connsiteY123" fmla="*/ 4099560 h 5295900"/>
              <a:gd name="connsiteX124" fmla="*/ 1583135 w 4905455"/>
              <a:gd name="connsiteY124" fmla="*/ 3977640 h 5295900"/>
              <a:gd name="connsiteX125" fmla="*/ 1659335 w 4905455"/>
              <a:gd name="connsiteY125" fmla="*/ 3909060 h 5295900"/>
              <a:gd name="connsiteX126" fmla="*/ 1773635 w 4905455"/>
              <a:gd name="connsiteY126" fmla="*/ 3787140 h 5295900"/>
              <a:gd name="connsiteX127" fmla="*/ 1872695 w 4905455"/>
              <a:gd name="connsiteY127" fmla="*/ 3680460 h 5295900"/>
              <a:gd name="connsiteX128" fmla="*/ 1994615 w 4905455"/>
              <a:gd name="connsiteY128" fmla="*/ 3566160 h 5295900"/>
              <a:gd name="connsiteX129" fmla="*/ 2086055 w 4905455"/>
              <a:gd name="connsiteY129" fmla="*/ 3474720 h 5295900"/>
              <a:gd name="connsiteX130" fmla="*/ 2192735 w 4905455"/>
              <a:gd name="connsiteY130" fmla="*/ 3390900 h 5295900"/>
              <a:gd name="connsiteX131" fmla="*/ 2345135 w 4905455"/>
              <a:gd name="connsiteY131" fmla="*/ 3307080 h 5295900"/>
              <a:gd name="connsiteX132" fmla="*/ 2512775 w 4905455"/>
              <a:gd name="connsiteY132" fmla="*/ 3276600 h 5295900"/>
              <a:gd name="connsiteX133" fmla="*/ 2977595 w 4905455"/>
              <a:gd name="connsiteY133" fmla="*/ 3215640 h 5295900"/>
              <a:gd name="connsiteX134" fmla="*/ 3129995 w 4905455"/>
              <a:gd name="connsiteY134" fmla="*/ 3063240 h 5295900"/>
              <a:gd name="connsiteX135" fmla="*/ 3175715 w 4905455"/>
              <a:gd name="connsiteY135" fmla="*/ 2933700 h 5295900"/>
              <a:gd name="connsiteX136" fmla="*/ 3160475 w 4905455"/>
              <a:gd name="connsiteY136" fmla="*/ 2750820 h 5295900"/>
              <a:gd name="connsiteX137" fmla="*/ 3076655 w 4905455"/>
              <a:gd name="connsiteY137" fmla="*/ 2636520 h 5295900"/>
              <a:gd name="connsiteX138" fmla="*/ 2863295 w 4905455"/>
              <a:gd name="connsiteY138" fmla="*/ 2636520 h 5295900"/>
              <a:gd name="connsiteX139" fmla="*/ 2520395 w 4905455"/>
              <a:gd name="connsiteY139" fmla="*/ 2766060 h 5295900"/>
              <a:gd name="connsiteX140" fmla="*/ 2406095 w 4905455"/>
              <a:gd name="connsiteY140" fmla="*/ 2849880 h 5295900"/>
              <a:gd name="connsiteX141" fmla="*/ 2246075 w 4905455"/>
              <a:gd name="connsiteY141" fmla="*/ 3002280 h 5295900"/>
              <a:gd name="connsiteX142" fmla="*/ 2116535 w 4905455"/>
              <a:gd name="connsiteY142" fmla="*/ 3055620 h 5295900"/>
              <a:gd name="connsiteX143" fmla="*/ 1964770 w 4905455"/>
              <a:gd name="connsiteY143" fmla="*/ 3009900 h 5295900"/>
              <a:gd name="connsiteX144" fmla="*/ 1895555 w 4905455"/>
              <a:gd name="connsiteY144" fmla="*/ 2865120 h 5295900"/>
              <a:gd name="connsiteX145" fmla="*/ 1826975 w 4905455"/>
              <a:gd name="connsiteY145" fmla="*/ 2651760 h 5295900"/>
              <a:gd name="connsiteX146" fmla="*/ 1857455 w 4905455"/>
              <a:gd name="connsiteY146" fmla="*/ 2491740 h 5295900"/>
              <a:gd name="connsiteX147" fmla="*/ 1887935 w 4905455"/>
              <a:gd name="connsiteY147" fmla="*/ 2392680 h 5295900"/>
              <a:gd name="connsiteX148" fmla="*/ 1918415 w 4905455"/>
              <a:gd name="connsiteY148" fmla="*/ 2339340 h 5295900"/>
              <a:gd name="connsiteX149" fmla="*/ 1986995 w 4905455"/>
              <a:gd name="connsiteY149" fmla="*/ 2247900 h 5295900"/>
              <a:gd name="connsiteX150" fmla="*/ 2047955 w 4905455"/>
              <a:gd name="connsiteY150" fmla="*/ 2194560 h 5295900"/>
              <a:gd name="connsiteX151" fmla="*/ 2101295 w 4905455"/>
              <a:gd name="connsiteY151" fmla="*/ 2171700 h 5295900"/>
              <a:gd name="connsiteX152" fmla="*/ 2238455 w 4905455"/>
              <a:gd name="connsiteY152" fmla="*/ 2125980 h 5295900"/>
              <a:gd name="connsiteX153" fmla="*/ 2520395 w 4905455"/>
              <a:gd name="connsiteY153" fmla="*/ 2087880 h 5295900"/>
              <a:gd name="connsiteX154" fmla="*/ 2627075 w 4905455"/>
              <a:gd name="connsiteY154" fmla="*/ 2080260 h 5295900"/>
              <a:gd name="connsiteX155" fmla="*/ 3015695 w 4905455"/>
              <a:gd name="connsiteY155" fmla="*/ 2072640 h 5295900"/>
              <a:gd name="connsiteX156" fmla="*/ 3229055 w 4905455"/>
              <a:gd name="connsiteY156" fmla="*/ 2019300 h 5295900"/>
              <a:gd name="connsiteX157" fmla="*/ 3404315 w 4905455"/>
              <a:gd name="connsiteY157" fmla="*/ 1905000 h 5295900"/>
              <a:gd name="connsiteX158" fmla="*/ 3518615 w 4905455"/>
              <a:gd name="connsiteY158" fmla="*/ 1767840 h 5295900"/>
              <a:gd name="connsiteX159" fmla="*/ 3678635 w 4905455"/>
              <a:gd name="connsiteY159" fmla="*/ 1577340 h 5295900"/>
              <a:gd name="connsiteX160" fmla="*/ 3747215 w 4905455"/>
              <a:gd name="connsiteY160" fmla="*/ 1470660 h 5295900"/>
              <a:gd name="connsiteX161" fmla="*/ 3823415 w 4905455"/>
              <a:gd name="connsiteY161" fmla="*/ 1363980 h 5295900"/>
              <a:gd name="connsiteX162" fmla="*/ 3891995 w 4905455"/>
              <a:gd name="connsiteY162" fmla="*/ 1188720 h 5295900"/>
              <a:gd name="connsiteX163" fmla="*/ 3968195 w 4905455"/>
              <a:gd name="connsiteY163" fmla="*/ 1021080 h 5295900"/>
              <a:gd name="connsiteX164" fmla="*/ 3983435 w 4905455"/>
              <a:gd name="connsiteY164" fmla="*/ 937260 h 5295900"/>
              <a:gd name="connsiteX165" fmla="*/ 4006295 w 4905455"/>
              <a:gd name="connsiteY165" fmla="*/ 868680 h 5295900"/>
              <a:gd name="connsiteX166" fmla="*/ 3991055 w 4905455"/>
              <a:gd name="connsiteY166" fmla="*/ 723900 h 5295900"/>
              <a:gd name="connsiteX167" fmla="*/ 3952955 w 4905455"/>
              <a:gd name="connsiteY167" fmla="*/ 693420 h 5295900"/>
              <a:gd name="connsiteX168" fmla="*/ 3876755 w 4905455"/>
              <a:gd name="connsiteY168" fmla="*/ 662940 h 5295900"/>
              <a:gd name="connsiteX169" fmla="*/ 3693875 w 4905455"/>
              <a:gd name="connsiteY169" fmla="*/ 685800 h 5295900"/>
              <a:gd name="connsiteX170" fmla="*/ 3632915 w 4905455"/>
              <a:gd name="connsiteY170" fmla="*/ 693420 h 5295900"/>
              <a:gd name="connsiteX171" fmla="*/ 3541475 w 4905455"/>
              <a:gd name="connsiteY171" fmla="*/ 708660 h 5295900"/>
              <a:gd name="connsiteX172" fmla="*/ 3495755 w 4905455"/>
              <a:gd name="connsiteY172" fmla="*/ 716280 h 5295900"/>
              <a:gd name="connsiteX173" fmla="*/ 3434795 w 4905455"/>
              <a:gd name="connsiteY173" fmla="*/ 739140 h 5295900"/>
              <a:gd name="connsiteX174" fmla="*/ 3282395 w 4905455"/>
              <a:gd name="connsiteY174" fmla="*/ 746760 h 5295900"/>
              <a:gd name="connsiteX175" fmla="*/ 3251915 w 4905455"/>
              <a:gd name="connsiteY175" fmla="*/ 754380 h 5295900"/>
              <a:gd name="connsiteX176" fmla="*/ 3213815 w 4905455"/>
              <a:gd name="connsiteY176" fmla="*/ 762000 h 5295900"/>
              <a:gd name="connsiteX177" fmla="*/ 3099515 w 4905455"/>
              <a:gd name="connsiteY177" fmla="*/ 754380 h 5295900"/>
              <a:gd name="connsiteX178" fmla="*/ 3038555 w 4905455"/>
              <a:gd name="connsiteY178" fmla="*/ 716280 h 5295900"/>
              <a:gd name="connsiteX179" fmla="*/ 3000455 w 4905455"/>
              <a:gd name="connsiteY179"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179275 w 4905455"/>
              <a:gd name="connsiteY121" fmla="*/ 4274820 h 5295900"/>
              <a:gd name="connsiteX122" fmla="*/ 1438355 w 4905455"/>
              <a:gd name="connsiteY122" fmla="*/ 4099560 h 5295900"/>
              <a:gd name="connsiteX123" fmla="*/ 1583135 w 4905455"/>
              <a:gd name="connsiteY123" fmla="*/ 3977640 h 5295900"/>
              <a:gd name="connsiteX124" fmla="*/ 1659335 w 4905455"/>
              <a:gd name="connsiteY124" fmla="*/ 3909060 h 5295900"/>
              <a:gd name="connsiteX125" fmla="*/ 1773635 w 4905455"/>
              <a:gd name="connsiteY125" fmla="*/ 3787140 h 5295900"/>
              <a:gd name="connsiteX126" fmla="*/ 1872695 w 4905455"/>
              <a:gd name="connsiteY126" fmla="*/ 3680460 h 5295900"/>
              <a:gd name="connsiteX127" fmla="*/ 1994615 w 4905455"/>
              <a:gd name="connsiteY127" fmla="*/ 3566160 h 5295900"/>
              <a:gd name="connsiteX128" fmla="*/ 2086055 w 4905455"/>
              <a:gd name="connsiteY128" fmla="*/ 3474720 h 5295900"/>
              <a:gd name="connsiteX129" fmla="*/ 2192735 w 4905455"/>
              <a:gd name="connsiteY129" fmla="*/ 3390900 h 5295900"/>
              <a:gd name="connsiteX130" fmla="*/ 2345135 w 4905455"/>
              <a:gd name="connsiteY130" fmla="*/ 3307080 h 5295900"/>
              <a:gd name="connsiteX131" fmla="*/ 2512775 w 4905455"/>
              <a:gd name="connsiteY131" fmla="*/ 3276600 h 5295900"/>
              <a:gd name="connsiteX132" fmla="*/ 2977595 w 4905455"/>
              <a:gd name="connsiteY132" fmla="*/ 3215640 h 5295900"/>
              <a:gd name="connsiteX133" fmla="*/ 3129995 w 4905455"/>
              <a:gd name="connsiteY133" fmla="*/ 3063240 h 5295900"/>
              <a:gd name="connsiteX134" fmla="*/ 3175715 w 4905455"/>
              <a:gd name="connsiteY134" fmla="*/ 2933700 h 5295900"/>
              <a:gd name="connsiteX135" fmla="*/ 3160475 w 4905455"/>
              <a:gd name="connsiteY135" fmla="*/ 2750820 h 5295900"/>
              <a:gd name="connsiteX136" fmla="*/ 3076655 w 4905455"/>
              <a:gd name="connsiteY136" fmla="*/ 2636520 h 5295900"/>
              <a:gd name="connsiteX137" fmla="*/ 2863295 w 4905455"/>
              <a:gd name="connsiteY137" fmla="*/ 2636520 h 5295900"/>
              <a:gd name="connsiteX138" fmla="*/ 2520395 w 4905455"/>
              <a:gd name="connsiteY138" fmla="*/ 2766060 h 5295900"/>
              <a:gd name="connsiteX139" fmla="*/ 2406095 w 4905455"/>
              <a:gd name="connsiteY139" fmla="*/ 2849880 h 5295900"/>
              <a:gd name="connsiteX140" fmla="*/ 2246075 w 4905455"/>
              <a:gd name="connsiteY140" fmla="*/ 3002280 h 5295900"/>
              <a:gd name="connsiteX141" fmla="*/ 2116535 w 4905455"/>
              <a:gd name="connsiteY141" fmla="*/ 3055620 h 5295900"/>
              <a:gd name="connsiteX142" fmla="*/ 1964770 w 4905455"/>
              <a:gd name="connsiteY142" fmla="*/ 3009900 h 5295900"/>
              <a:gd name="connsiteX143" fmla="*/ 1895555 w 4905455"/>
              <a:gd name="connsiteY143" fmla="*/ 2865120 h 5295900"/>
              <a:gd name="connsiteX144" fmla="*/ 1826975 w 4905455"/>
              <a:gd name="connsiteY144" fmla="*/ 2651760 h 5295900"/>
              <a:gd name="connsiteX145" fmla="*/ 1857455 w 4905455"/>
              <a:gd name="connsiteY145" fmla="*/ 2491740 h 5295900"/>
              <a:gd name="connsiteX146" fmla="*/ 1887935 w 4905455"/>
              <a:gd name="connsiteY146" fmla="*/ 2392680 h 5295900"/>
              <a:gd name="connsiteX147" fmla="*/ 1918415 w 4905455"/>
              <a:gd name="connsiteY147" fmla="*/ 2339340 h 5295900"/>
              <a:gd name="connsiteX148" fmla="*/ 1986995 w 4905455"/>
              <a:gd name="connsiteY148" fmla="*/ 2247900 h 5295900"/>
              <a:gd name="connsiteX149" fmla="*/ 2047955 w 4905455"/>
              <a:gd name="connsiteY149" fmla="*/ 2194560 h 5295900"/>
              <a:gd name="connsiteX150" fmla="*/ 2101295 w 4905455"/>
              <a:gd name="connsiteY150" fmla="*/ 2171700 h 5295900"/>
              <a:gd name="connsiteX151" fmla="*/ 2238455 w 4905455"/>
              <a:gd name="connsiteY151" fmla="*/ 2125980 h 5295900"/>
              <a:gd name="connsiteX152" fmla="*/ 2520395 w 4905455"/>
              <a:gd name="connsiteY152" fmla="*/ 2087880 h 5295900"/>
              <a:gd name="connsiteX153" fmla="*/ 2627075 w 4905455"/>
              <a:gd name="connsiteY153" fmla="*/ 2080260 h 5295900"/>
              <a:gd name="connsiteX154" fmla="*/ 3015695 w 4905455"/>
              <a:gd name="connsiteY154" fmla="*/ 2072640 h 5295900"/>
              <a:gd name="connsiteX155" fmla="*/ 3229055 w 4905455"/>
              <a:gd name="connsiteY155" fmla="*/ 2019300 h 5295900"/>
              <a:gd name="connsiteX156" fmla="*/ 3404315 w 4905455"/>
              <a:gd name="connsiteY156" fmla="*/ 1905000 h 5295900"/>
              <a:gd name="connsiteX157" fmla="*/ 3518615 w 4905455"/>
              <a:gd name="connsiteY157" fmla="*/ 1767840 h 5295900"/>
              <a:gd name="connsiteX158" fmla="*/ 3678635 w 4905455"/>
              <a:gd name="connsiteY158" fmla="*/ 1577340 h 5295900"/>
              <a:gd name="connsiteX159" fmla="*/ 3747215 w 4905455"/>
              <a:gd name="connsiteY159" fmla="*/ 1470660 h 5295900"/>
              <a:gd name="connsiteX160" fmla="*/ 3823415 w 4905455"/>
              <a:gd name="connsiteY160" fmla="*/ 1363980 h 5295900"/>
              <a:gd name="connsiteX161" fmla="*/ 3891995 w 4905455"/>
              <a:gd name="connsiteY161" fmla="*/ 1188720 h 5295900"/>
              <a:gd name="connsiteX162" fmla="*/ 3968195 w 4905455"/>
              <a:gd name="connsiteY162" fmla="*/ 1021080 h 5295900"/>
              <a:gd name="connsiteX163" fmla="*/ 3983435 w 4905455"/>
              <a:gd name="connsiteY163" fmla="*/ 937260 h 5295900"/>
              <a:gd name="connsiteX164" fmla="*/ 4006295 w 4905455"/>
              <a:gd name="connsiteY164" fmla="*/ 868680 h 5295900"/>
              <a:gd name="connsiteX165" fmla="*/ 3991055 w 4905455"/>
              <a:gd name="connsiteY165" fmla="*/ 723900 h 5295900"/>
              <a:gd name="connsiteX166" fmla="*/ 3952955 w 4905455"/>
              <a:gd name="connsiteY166" fmla="*/ 693420 h 5295900"/>
              <a:gd name="connsiteX167" fmla="*/ 3876755 w 4905455"/>
              <a:gd name="connsiteY167" fmla="*/ 662940 h 5295900"/>
              <a:gd name="connsiteX168" fmla="*/ 3693875 w 4905455"/>
              <a:gd name="connsiteY168" fmla="*/ 685800 h 5295900"/>
              <a:gd name="connsiteX169" fmla="*/ 3632915 w 4905455"/>
              <a:gd name="connsiteY169" fmla="*/ 693420 h 5295900"/>
              <a:gd name="connsiteX170" fmla="*/ 3541475 w 4905455"/>
              <a:gd name="connsiteY170" fmla="*/ 708660 h 5295900"/>
              <a:gd name="connsiteX171" fmla="*/ 3495755 w 4905455"/>
              <a:gd name="connsiteY171" fmla="*/ 716280 h 5295900"/>
              <a:gd name="connsiteX172" fmla="*/ 3434795 w 4905455"/>
              <a:gd name="connsiteY172" fmla="*/ 739140 h 5295900"/>
              <a:gd name="connsiteX173" fmla="*/ 3282395 w 4905455"/>
              <a:gd name="connsiteY173" fmla="*/ 746760 h 5295900"/>
              <a:gd name="connsiteX174" fmla="*/ 3251915 w 4905455"/>
              <a:gd name="connsiteY174" fmla="*/ 754380 h 5295900"/>
              <a:gd name="connsiteX175" fmla="*/ 3213815 w 4905455"/>
              <a:gd name="connsiteY175" fmla="*/ 762000 h 5295900"/>
              <a:gd name="connsiteX176" fmla="*/ 3099515 w 4905455"/>
              <a:gd name="connsiteY176" fmla="*/ 754380 h 5295900"/>
              <a:gd name="connsiteX177" fmla="*/ 3038555 w 4905455"/>
              <a:gd name="connsiteY177" fmla="*/ 716280 h 5295900"/>
              <a:gd name="connsiteX178" fmla="*/ 3000455 w 4905455"/>
              <a:gd name="connsiteY178"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064975 w 4905455"/>
              <a:gd name="connsiteY119" fmla="*/ 4351020 h 5295900"/>
              <a:gd name="connsiteX120" fmla="*/ 1110695 w 4905455"/>
              <a:gd name="connsiteY120" fmla="*/ 4328160 h 5295900"/>
              <a:gd name="connsiteX121" fmla="*/ 1438355 w 4905455"/>
              <a:gd name="connsiteY121" fmla="*/ 4099560 h 5295900"/>
              <a:gd name="connsiteX122" fmla="*/ 1583135 w 4905455"/>
              <a:gd name="connsiteY122" fmla="*/ 3977640 h 5295900"/>
              <a:gd name="connsiteX123" fmla="*/ 1659335 w 4905455"/>
              <a:gd name="connsiteY123" fmla="*/ 3909060 h 5295900"/>
              <a:gd name="connsiteX124" fmla="*/ 1773635 w 4905455"/>
              <a:gd name="connsiteY124" fmla="*/ 3787140 h 5295900"/>
              <a:gd name="connsiteX125" fmla="*/ 1872695 w 4905455"/>
              <a:gd name="connsiteY125" fmla="*/ 3680460 h 5295900"/>
              <a:gd name="connsiteX126" fmla="*/ 1994615 w 4905455"/>
              <a:gd name="connsiteY126" fmla="*/ 3566160 h 5295900"/>
              <a:gd name="connsiteX127" fmla="*/ 2086055 w 4905455"/>
              <a:gd name="connsiteY127" fmla="*/ 3474720 h 5295900"/>
              <a:gd name="connsiteX128" fmla="*/ 2192735 w 4905455"/>
              <a:gd name="connsiteY128" fmla="*/ 3390900 h 5295900"/>
              <a:gd name="connsiteX129" fmla="*/ 2345135 w 4905455"/>
              <a:gd name="connsiteY129" fmla="*/ 3307080 h 5295900"/>
              <a:gd name="connsiteX130" fmla="*/ 2512775 w 4905455"/>
              <a:gd name="connsiteY130" fmla="*/ 3276600 h 5295900"/>
              <a:gd name="connsiteX131" fmla="*/ 2977595 w 4905455"/>
              <a:gd name="connsiteY131" fmla="*/ 3215640 h 5295900"/>
              <a:gd name="connsiteX132" fmla="*/ 3129995 w 4905455"/>
              <a:gd name="connsiteY132" fmla="*/ 3063240 h 5295900"/>
              <a:gd name="connsiteX133" fmla="*/ 3175715 w 4905455"/>
              <a:gd name="connsiteY133" fmla="*/ 2933700 h 5295900"/>
              <a:gd name="connsiteX134" fmla="*/ 3160475 w 4905455"/>
              <a:gd name="connsiteY134" fmla="*/ 2750820 h 5295900"/>
              <a:gd name="connsiteX135" fmla="*/ 3076655 w 4905455"/>
              <a:gd name="connsiteY135" fmla="*/ 2636520 h 5295900"/>
              <a:gd name="connsiteX136" fmla="*/ 2863295 w 4905455"/>
              <a:gd name="connsiteY136" fmla="*/ 2636520 h 5295900"/>
              <a:gd name="connsiteX137" fmla="*/ 2520395 w 4905455"/>
              <a:gd name="connsiteY137" fmla="*/ 2766060 h 5295900"/>
              <a:gd name="connsiteX138" fmla="*/ 2406095 w 4905455"/>
              <a:gd name="connsiteY138" fmla="*/ 2849880 h 5295900"/>
              <a:gd name="connsiteX139" fmla="*/ 2246075 w 4905455"/>
              <a:gd name="connsiteY139" fmla="*/ 3002280 h 5295900"/>
              <a:gd name="connsiteX140" fmla="*/ 2116535 w 4905455"/>
              <a:gd name="connsiteY140" fmla="*/ 3055620 h 5295900"/>
              <a:gd name="connsiteX141" fmla="*/ 1964770 w 4905455"/>
              <a:gd name="connsiteY141" fmla="*/ 3009900 h 5295900"/>
              <a:gd name="connsiteX142" fmla="*/ 1895555 w 4905455"/>
              <a:gd name="connsiteY142" fmla="*/ 2865120 h 5295900"/>
              <a:gd name="connsiteX143" fmla="*/ 1826975 w 4905455"/>
              <a:gd name="connsiteY143" fmla="*/ 2651760 h 5295900"/>
              <a:gd name="connsiteX144" fmla="*/ 1857455 w 4905455"/>
              <a:gd name="connsiteY144" fmla="*/ 2491740 h 5295900"/>
              <a:gd name="connsiteX145" fmla="*/ 1887935 w 4905455"/>
              <a:gd name="connsiteY145" fmla="*/ 2392680 h 5295900"/>
              <a:gd name="connsiteX146" fmla="*/ 1918415 w 4905455"/>
              <a:gd name="connsiteY146" fmla="*/ 2339340 h 5295900"/>
              <a:gd name="connsiteX147" fmla="*/ 1986995 w 4905455"/>
              <a:gd name="connsiteY147" fmla="*/ 2247900 h 5295900"/>
              <a:gd name="connsiteX148" fmla="*/ 2047955 w 4905455"/>
              <a:gd name="connsiteY148" fmla="*/ 2194560 h 5295900"/>
              <a:gd name="connsiteX149" fmla="*/ 2101295 w 4905455"/>
              <a:gd name="connsiteY149" fmla="*/ 2171700 h 5295900"/>
              <a:gd name="connsiteX150" fmla="*/ 2238455 w 4905455"/>
              <a:gd name="connsiteY150" fmla="*/ 2125980 h 5295900"/>
              <a:gd name="connsiteX151" fmla="*/ 2520395 w 4905455"/>
              <a:gd name="connsiteY151" fmla="*/ 2087880 h 5295900"/>
              <a:gd name="connsiteX152" fmla="*/ 2627075 w 4905455"/>
              <a:gd name="connsiteY152" fmla="*/ 2080260 h 5295900"/>
              <a:gd name="connsiteX153" fmla="*/ 3015695 w 4905455"/>
              <a:gd name="connsiteY153" fmla="*/ 2072640 h 5295900"/>
              <a:gd name="connsiteX154" fmla="*/ 3229055 w 4905455"/>
              <a:gd name="connsiteY154" fmla="*/ 2019300 h 5295900"/>
              <a:gd name="connsiteX155" fmla="*/ 3404315 w 4905455"/>
              <a:gd name="connsiteY155" fmla="*/ 1905000 h 5295900"/>
              <a:gd name="connsiteX156" fmla="*/ 3518615 w 4905455"/>
              <a:gd name="connsiteY156" fmla="*/ 1767840 h 5295900"/>
              <a:gd name="connsiteX157" fmla="*/ 3678635 w 4905455"/>
              <a:gd name="connsiteY157" fmla="*/ 1577340 h 5295900"/>
              <a:gd name="connsiteX158" fmla="*/ 3747215 w 4905455"/>
              <a:gd name="connsiteY158" fmla="*/ 1470660 h 5295900"/>
              <a:gd name="connsiteX159" fmla="*/ 3823415 w 4905455"/>
              <a:gd name="connsiteY159" fmla="*/ 1363980 h 5295900"/>
              <a:gd name="connsiteX160" fmla="*/ 3891995 w 4905455"/>
              <a:gd name="connsiteY160" fmla="*/ 1188720 h 5295900"/>
              <a:gd name="connsiteX161" fmla="*/ 3968195 w 4905455"/>
              <a:gd name="connsiteY161" fmla="*/ 1021080 h 5295900"/>
              <a:gd name="connsiteX162" fmla="*/ 3983435 w 4905455"/>
              <a:gd name="connsiteY162" fmla="*/ 937260 h 5295900"/>
              <a:gd name="connsiteX163" fmla="*/ 4006295 w 4905455"/>
              <a:gd name="connsiteY163" fmla="*/ 868680 h 5295900"/>
              <a:gd name="connsiteX164" fmla="*/ 3991055 w 4905455"/>
              <a:gd name="connsiteY164" fmla="*/ 723900 h 5295900"/>
              <a:gd name="connsiteX165" fmla="*/ 3952955 w 4905455"/>
              <a:gd name="connsiteY165" fmla="*/ 693420 h 5295900"/>
              <a:gd name="connsiteX166" fmla="*/ 3876755 w 4905455"/>
              <a:gd name="connsiteY166" fmla="*/ 662940 h 5295900"/>
              <a:gd name="connsiteX167" fmla="*/ 3693875 w 4905455"/>
              <a:gd name="connsiteY167" fmla="*/ 685800 h 5295900"/>
              <a:gd name="connsiteX168" fmla="*/ 3632915 w 4905455"/>
              <a:gd name="connsiteY168" fmla="*/ 693420 h 5295900"/>
              <a:gd name="connsiteX169" fmla="*/ 3541475 w 4905455"/>
              <a:gd name="connsiteY169" fmla="*/ 708660 h 5295900"/>
              <a:gd name="connsiteX170" fmla="*/ 3495755 w 4905455"/>
              <a:gd name="connsiteY170" fmla="*/ 716280 h 5295900"/>
              <a:gd name="connsiteX171" fmla="*/ 3434795 w 4905455"/>
              <a:gd name="connsiteY171" fmla="*/ 739140 h 5295900"/>
              <a:gd name="connsiteX172" fmla="*/ 3282395 w 4905455"/>
              <a:gd name="connsiteY172" fmla="*/ 746760 h 5295900"/>
              <a:gd name="connsiteX173" fmla="*/ 3251915 w 4905455"/>
              <a:gd name="connsiteY173" fmla="*/ 754380 h 5295900"/>
              <a:gd name="connsiteX174" fmla="*/ 3213815 w 4905455"/>
              <a:gd name="connsiteY174" fmla="*/ 762000 h 5295900"/>
              <a:gd name="connsiteX175" fmla="*/ 3099515 w 4905455"/>
              <a:gd name="connsiteY175" fmla="*/ 754380 h 5295900"/>
              <a:gd name="connsiteX176" fmla="*/ 3038555 w 4905455"/>
              <a:gd name="connsiteY176" fmla="*/ 716280 h 5295900"/>
              <a:gd name="connsiteX177" fmla="*/ 3000455 w 4905455"/>
              <a:gd name="connsiteY177"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21135 w 4905455"/>
              <a:gd name="connsiteY116" fmla="*/ 4312920 h 5295900"/>
              <a:gd name="connsiteX117" fmla="*/ 874475 w 4905455"/>
              <a:gd name="connsiteY117" fmla="*/ 4343400 h 5295900"/>
              <a:gd name="connsiteX118" fmla="*/ 958295 w 4905455"/>
              <a:gd name="connsiteY118" fmla="*/ 4358640 h 5295900"/>
              <a:gd name="connsiteX119" fmla="*/ 1110695 w 4905455"/>
              <a:gd name="connsiteY119" fmla="*/ 4328160 h 5295900"/>
              <a:gd name="connsiteX120" fmla="*/ 1438355 w 4905455"/>
              <a:gd name="connsiteY120" fmla="*/ 4099560 h 5295900"/>
              <a:gd name="connsiteX121" fmla="*/ 1583135 w 4905455"/>
              <a:gd name="connsiteY121" fmla="*/ 3977640 h 5295900"/>
              <a:gd name="connsiteX122" fmla="*/ 1659335 w 4905455"/>
              <a:gd name="connsiteY122" fmla="*/ 3909060 h 5295900"/>
              <a:gd name="connsiteX123" fmla="*/ 1773635 w 4905455"/>
              <a:gd name="connsiteY123" fmla="*/ 3787140 h 5295900"/>
              <a:gd name="connsiteX124" fmla="*/ 1872695 w 4905455"/>
              <a:gd name="connsiteY124" fmla="*/ 3680460 h 5295900"/>
              <a:gd name="connsiteX125" fmla="*/ 1994615 w 4905455"/>
              <a:gd name="connsiteY125" fmla="*/ 3566160 h 5295900"/>
              <a:gd name="connsiteX126" fmla="*/ 2086055 w 4905455"/>
              <a:gd name="connsiteY126" fmla="*/ 3474720 h 5295900"/>
              <a:gd name="connsiteX127" fmla="*/ 2192735 w 4905455"/>
              <a:gd name="connsiteY127" fmla="*/ 3390900 h 5295900"/>
              <a:gd name="connsiteX128" fmla="*/ 2345135 w 4905455"/>
              <a:gd name="connsiteY128" fmla="*/ 3307080 h 5295900"/>
              <a:gd name="connsiteX129" fmla="*/ 2512775 w 4905455"/>
              <a:gd name="connsiteY129" fmla="*/ 3276600 h 5295900"/>
              <a:gd name="connsiteX130" fmla="*/ 2977595 w 4905455"/>
              <a:gd name="connsiteY130" fmla="*/ 3215640 h 5295900"/>
              <a:gd name="connsiteX131" fmla="*/ 3129995 w 4905455"/>
              <a:gd name="connsiteY131" fmla="*/ 3063240 h 5295900"/>
              <a:gd name="connsiteX132" fmla="*/ 3175715 w 4905455"/>
              <a:gd name="connsiteY132" fmla="*/ 2933700 h 5295900"/>
              <a:gd name="connsiteX133" fmla="*/ 3160475 w 4905455"/>
              <a:gd name="connsiteY133" fmla="*/ 2750820 h 5295900"/>
              <a:gd name="connsiteX134" fmla="*/ 3076655 w 4905455"/>
              <a:gd name="connsiteY134" fmla="*/ 2636520 h 5295900"/>
              <a:gd name="connsiteX135" fmla="*/ 2863295 w 4905455"/>
              <a:gd name="connsiteY135" fmla="*/ 2636520 h 5295900"/>
              <a:gd name="connsiteX136" fmla="*/ 2520395 w 4905455"/>
              <a:gd name="connsiteY136" fmla="*/ 2766060 h 5295900"/>
              <a:gd name="connsiteX137" fmla="*/ 2406095 w 4905455"/>
              <a:gd name="connsiteY137" fmla="*/ 2849880 h 5295900"/>
              <a:gd name="connsiteX138" fmla="*/ 2246075 w 4905455"/>
              <a:gd name="connsiteY138" fmla="*/ 3002280 h 5295900"/>
              <a:gd name="connsiteX139" fmla="*/ 2116535 w 4905455"/>
              <a:gd name="connsiteY139" fmla="*/ 3055620 h 5295900"/>
              <a:gd name="connsiteX140" fmla="*/ 1964770 w 4905455"/>
              <a:gd name="connsiteY140" fmla="*/ 3009900 h 5295900"/>
              <a:gd name="connsiteX141" fmla="*/ 1895555 w 4905455"/>
              <a:gd name="connsiteY141" fmla="*/ 2865120 h 5295900"/>
              <a:gd name="connsiteX142" fmla="*/ 1826975 w 4905455"/>
              <a:gd name="connsiteY142" fmla="*/ 2651760 h 5295900"/>
              <a:gd name="connsiteX143" fmla="*/ 1857455 w 4905455"/>
              <a:gd name="connsiteY143" fmla="*/ 2491740 h 5295900"/>
              <a:gd name="connsiteX144" fmla="*/ 1887935 w 4905455"/>
              <a:gd name="connsiteY144" fmla="*/ 2392680 h 5295900"/>
              <a:gd name="connsiteX145" fmla="*/ 1918415 w 4905455"/>
              <a:gd name="connsiteY145" fmla="*/ 2339340 h 5295900"/>
              <a:gd name="connsiteX146" fmla="*/ 1986995 w 4905455"/>
              <a:gd name="connsiteY146" fmla="*/ 2247900 h 5295900"/>
              <a:gd name="connsiteX147" fmla="*/ 2047955 w 4905455"/>
              <a:gd name="connsiteY147" fmla="*/ 2194560 h 5295900"/>
              <a:gd name="connsiteX148" fmla="*/ 2101295 w 4905455"/>
              <a:gd name="connsiteY148" fmla="*/ 2171700 h 5295900"/>
              <a:gd name="connsiteX149" fmla="*/ 2238455 w 4905455"/>
              <a:gd name="connsiteY149" fmla="*/ 2125980 h 5295900"/>
              <a:gd name="connsiteX150" fmla="*/ 2520395 w 4905455"/>
              <a:gd name="connsiteY150" fmla="*/ 2087880 h 5295900"/>
              <a:gd name="connsiteX151" fmla="*/ 2627075 w 4905455"/>
              <a:gd name="connsiteY151" fmla="*/ 2080260 h 5295900"/>
              <a:gd name="connsiteX152" fmla="*/ 3015695 w 4905455"/>
              <a:gd name="connsiteY152" fmla="*/ 2072640 h 5295900"/>
              <a:gd name="connsiteX153" fmla="*/ 3229055 w 4905455"/>
              <a:gd name="connsiteY153" fmla="*/ 2019300 h 5295900"/>
              <a:gd name="connsiteX154" fmla="*/ 3404315 w 4905455"/>
              <a:gd name="connsiteY154" fmla="*/ 1905000 h 5295900"/>
              <a:gd name="connsiteX155" fmla="*/ 3518615 w 4905455"/>
              <a:gd name="connsiteY155" fmla="*/ 1767840 h 5295900"/>
              <a:gd name="connsiteX156" fmla="*/ 3678635 w 4905455"/>
              <a:gd name="connsiteY156" fmla="*/ 1577340 h 5295900"/>
              <a:gd name="connsiteX157" fmla="*/ 3747215 w 4905455"/>
              <a:gd name="connsiteY157" fmla="*/ 1470660 h 5295900"/>
              <a:gd name="connsiteX158" fmla="*/ 3823415 w 4905455"/>
              <a:gd name="connsiteY158" fmla="*/ 1363980 h 5295900"/>
              <a:gd name="connsiteX159" fmla="*/ 3891995 w 4905455"/>
              <a:gd name="connsiteY159" fmla="*/ 1188720 h 5295900"/>
              <a:gd name="connsiteX160" fmla="*/ 3968195 w 4905455"/>
              <a:gd name="connsiteY160" fmla="*/ 1021080 h 5295900"/>
              <a:gd name="connsiteX161" fmla="*/ 3983435 w 4905455"/>
              <a:gd name="connsiteY161" fmla="*/ 937260 h 5295900"/>
              <a:gd name="connsiteX162" fmla="*/ 4006295 w 4905455"/>
              <a:gd name="connsiteY162" fmla="*/ 868680 h 5295900"/>
              <a:gd name="connsiteX163" fmla="*/ 3991055 w 4905455"/>
              <a:gd name="connsiteY163" fmla="*/ 723900 h 5295900"/>
              <a:gd name="connsiteX164" fmla="*/ 3952955 w 4905455"/>
              <a:gd name="connsiteY164" fmla="*/ 693420 h 5295900"/>
              <a:gd name="connsiteX165" fmla="*/ 3876755 w 4905455"/>
              <a:gd name="connsiteY165" fmla="*/ 662940 h 5295900"/>
              <a:gd name="connsiteX166" fmla="*/ 3693875 w 4905455"/>
              <a:gd name="connsiteY166" fmla="*/ 685800 h 5295900"/>
              <a:gd name="connsiteX167" fmla="*/ 3632915 w 4905455"/>
              <a:gd name="connsiteY167" fmla="*/ 693420 h 5295900"/>
              <a:gd name="connsiteX168" fmla="*/ 3541475 w 4905455"/>
              <a:gd name="connsiteY168" fmla="*/ 708660 h 5295900"/>
              <a:gd name="connsiteX169" fmla="*/ 3495755 w 4905455"/>
              <a:gd name="connsiteY169" fmla="*/ 716280 h 5295900"/>
              <a:gd name="connsiteX170" fmla="*/ 3434795 w 4905455"/>
              <a:gd name="connsiteY170" fmla="*/ 739140 h 5295900"/>
              <a:gd name="connsiteX171" fmla="*/ 3282395 w 4905455"/>
              <a:gd name="connsiteY171" fmla="*/ 746760 h 5295900"/>
              <a:gd name="connsiteX172" fmla="*/ 3251915 w 4905455"/>
              <a:gd name="connsiteY172" fmla="*/ 754380 h 5295900"/>
              <a:gd name="connsiteX173" fmla="*/ 3213815 w 4905455"/>
              <a:gd name="connsiteY173" fmla="*/ 762000 h 5295900"/>
              <a:gd name="connsiteX174" fmla="*/ 3099515 w 4905455"/>
              <a:gd name="connsiteY174" fmla="*/ 754380 h 5295900"/>
              <a:gd name="connsiteX175" fmla="*/ 3038555 w 4905455"/>
              <a:gd name="connsiteY175" fmla="*/ 716280 h 5295900"/>
              <a:gd name="connsiteX176" fmla="*/ 3000455 w 4905455"/>
              <a:gd name="connsiteY176"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783035 w 4905455"/>
              <a:gd name="connsiteY115" fmla="*/ 4282440 h 5295900"/>
              <a:gd name="connsiteX116" fmla="*/ 874475 w 4905455"/>
              <a:gd name="connsiteY116" fmla="*/ 4343400 h 5295900"/>
              <a:gd name="connsiteX117" fmla="*/ 958295 w 4905455"/>
              <a:gd name="connsiteY117" fmla="*/ 4358640 h 5295900"/>
              <a:gd name="connsiteX118" fmla="*/ 1110695 w 4905455"/>
              <a:gd name="connsiteY118" fmla="*/ 4328160 h 5295900"/>
              <a:gd name="connsiteX119" fmla="*/ 1438355 w 4905455"/>
              <a:gd name="connsiteY119" fmla="*/ 4099560 h 5295900"/>
              <a:gd name="connsiteX120" fmla="*/ 1583135 w 4905455"/>
              <a:gd name="connsiteY120" fmla="*/ 3977640 h 5295900"/>
              <a:gd name="connsiteX121" fmla="*/ 1659335 w 4905455"/>
              <a:gd name="connsiteY121" fmla="*/ 3909060 h 5295900"/>
              <a:gd name="connsiteX122" fmla="*/ 1773635 w 4905455"/>
              <a:gd name="connsiteY122" fmla="*/ 3787140 h 5295900"/>
              <a:gd name="connsiteX123" fmla="*/ 1872695 w 4905455"/>
              <a:gd name="connsiteY123" fmla="*/ 3680460 h 5295900"/>
              <a:gd name="connsiteX124" fmla="*/ 1994615 w 4905455"/>
              <a:gd name="connsiteY124" fmla="*/ 3566160 h 5295900"/>
              <a:gd name="connsiteX125" fmla="*/ 2086055 w 4905455"/>
              <a:gd name="connsiteY125" fmla="*/ 3474720 h 5295900"/>
              <a:gd name="connsiteX126" fmla="*/ 2192735 w 4905455"/>
              <a:gd name="connsiteY126" fmla="*/ 3390900 h 5295900"/>
              <a:gd name="connsiteX127" fmla="*/ 2345135 w 4905455"/>
              <a:gd name="connsiteY127" fmla="*/ 3307080 h 5295900"/>
              <a:gd name="connsiteX128" fmla="*/ 2512775 w 4905455"/>
              <a:gd name="connsiteY128" fmla="*/ 3276600 h 5295900"/>
              <a:gd name="connsiteX129" fmla="*/ 2977595 w 4905455"/>
              <a:gd name="connsiteY129" fmla="*/ 3215640 h 5295900"/>
              <a:gd name="connsiteX130" fmla="*/ 3129995 w 4905455"/>
              <a:gd name="connsiteY130" fmla="*/ 3063240 h 5295900"/>
              <a:gd name="connsiteX131" fmla="*/ 3175715 w 4905455"/>
              <a:gd name="connsiteY131" fmla="*/ 2933700 h 5295900"/>
              <a:gd name="connsiteX132" fmla="*/ 3160475 w 4905455"/>
              <a:gd name="connsiteY132" fmla="*/ 2750820 h 5295900"/>
              <a:gd name="connsiteX133" fmla="*/ 3076655 w 4905455"/>
              <a:gd name="connsiteY133" fmla="*/ 2636520 h 5295900"/>
              <a:gd name="connsiteX134" fmla="*/ 2863295 w 4905455"/>
              <a:gd name="connsiteY134" fmla="*/ 2636520 h 5295900"/>
              <a:gd name="connsiteX135" fmla="*/ 2520395 w 4905455"/>
              <a:gd name="connsiteY135" fmla="*/ 2766060 h 5295900"/>
              <a:gd name="connsiteX136" fmla="*/ 2406095 w 4905455"/>
              <a:gd name="connsiteY136" fmla="*/ 2849880 h 5295900"/>
              <a:gd name="connsiteX137" fmla="*/ 2246075 w 4905455"/>
              <a:gd name="connsiteY137" fmla="*/ 3002280 h 5295900"/>
              <a:gd name="connsiteX138" fmla="*/ 2116535 w 4905455"/>
              <a:gd name="connsiteY138" fmla="*/ 3055620 h 5295900"/>
              <a:gd name="connsiteX139" fmla="*/ 1964770 w 4905455"/>
              <a:gd name="connsiteY139" fmla="*/ 3009900 h 5295900"/>
              <a:gd name="connsiteX140" fmla="*/ 1895555 w 4905455"/>
              <a:gd name="connsiteY140" fmla="*/ 2865120 h 5295900"/>
              <a:gd name="connsiteX141" fmla="*/ 1826975 w 4905455"/>
              <a:gd name="connsiteY141" fmla="*/ 2651760 h 5295900"/>
              <a:gd name="connsiteX142" fmla="*/ 1857455 w 4905455"/>
              <a:gd name="connsiteY142" fmla="*/ 2491740 h 5295900"/>
              <a:gd name="connsiteX143" fmla="*/ 1887935 w 4905455"/>
              <a:gd name="connsiteY143" fmla="*/ 2392680 h 5295900"/>
              <a:gd name="connsiteX144" fmla="*/ 1918415 w 4905455"/>
              <a:gd name="connsiteY144" fmla="*/ 2339340 h 5295900"/>
              <a:gd name="connsiteX145" fmla="*/ 1986995 w 4905455"/>
              <a:gd name="connsiteY145" fmla="*/ 2247900 h 5295900"/>
              <a:gd name="connsiteX146" fmla="*/ 2047955 w 4905455"/>
              <a:gd name="connsiteY146" fmla="*/ 2194560 h 5295900"/>
              <a:gd name="connsiteX147" fmla="*/ 2101295 w 4905455"/>
              <a:gd name="connsiteY147" fmla="*/ 2171700 h 5295900"/>
              <a:gd name="connsiteX148" fmla="*/ 2238455 w 4905455"/>
              <a:gd name="connsiteY148" fmla="*/ 2125980 h 5295900"/>
              <a:gd name="connsiteX149" fmla="*/ 2520395 w 4905455"/>
              <a:gd name="connsiteY149" fmla="*/ 2087880 h 5295900"/>
              <a:gd name="connsiteX150" fmla="*/ 2627075 w 4905455"/>
              <a:gd name="connsiteY150" fmla="*/ 2080260 h 5295900"/>
              <a:gd name="connsiteX151" fmla="*/ 3015695 w 4905455"/>
              <a:gd name="connsiteY151" fmla="*/ 2072640 h 5295900"/>
              <a:gd name="connsiteX152" fmla="*/ 3229055 w 4905455"/>
              <a:gd name="connsiteY152" fmla="*/ 2019300 h 5295900"/>
              <a:gd name="connsiteX153" fmla="*/ 3404315 w 4905455"/>
              <a:gd name="connsiteY153" fmla="*/ 1905000 h 5295900"/>
              <a:gd name="connsiteX154" fmla="*/ 3518615 w 4905455"/>
              <a:gd name="connsiteY154" fmla="*/ 1767840 h 5295900"/>
              <a:gd name="connsiteX155" fmla="*/ 3678635 w 4905455"/>
              <a:gd name="connsiteY155" fmla="*/ 1577340 h 5295900"/>
              <a:gd name="connsiteX156" fmla="*/ 3747215 w 4905455"/>
              <a:gd name="connsiteY156" fmla="*/ 1470660 h 5295900"/>
              <a:gd name="connsiteX157" fmla="*/ 3823415 w 4905455"/>
              <a:gd name="connsiteY157" fmla="*/ 1363980 h 5295900"/>
              <a:gd name="connsiteX158" fmla="*/ 3891995 w 4905455"/>
              <a:gd name="connsiteY158" fmla="*/ 1188720 h 5295900"/>
              <a:gd name="connsiteX159" fmla="*/ 3968195 w 4905455"/>
              <a:gd name="connsiteY159" fmla="*/ 1021080 h 5295900"/>
              <a:gd name="connsiteX160" fmla="*/ 3983435 w 4905455"/>
              <a:gd name="connsiteY160" fmla="*/ 937260 h 5295900"/>
              <a:gd name="connsiteX161" fmla="*/ 4006295 w 4905455"/>
              <a:gd name="connsiteY161" fmla="*/ 868680 h 5295900"/>
              <a:gd name="connsiteX162" fmla="*/ 3991055 w 4905455"/>
              <a:gd name="connsiteY162" fmla="*/ 723900 h 5295900"/>
              <a:gd name="connsiteX163" fmla="*/ 3952955 w 4905455"/>
              <a:gd name="connsiteY163" fmla="*/ 693420 h 5295900"/>
              <a:gd name="connsiteX164" fmla="*/ 3876755 w 4905455"/>
              <a:gd name="connsiteY164" fmla="*/ 662940 h 5295900"/>
              <a:gd name="connsiteX165" fmla="*/ 3693875 w 4905455"/>
              <a:gd name="connsiteY165" fmla="*/ 685800 h 5295900"/>
              <a:gd name="connsiteX166" fmla="*/ 3632915 w 4905455"/>
              <a:gd name="connsiteY166" fmla="*/ 693420 h 5295900"/>
              <a:gd name="connsiteX167" fmla="*/ 3541475 w 4905455"/>
              <a:gd name="connsiteY167" fmla="*/ 708660 h 5295900"/>
              <a:gd name="connsiteX168" fmla="*/ 3495755 w 4905455"/>
              <a:gd name="connsiteY168" fmla="*/ 716280 h 5295900"/>
              <a:gd name="connsiteX169" fmla="*/ 3434795 w 4905455"/>
              <a:gd name="connsiteY169" fmla="*/ 739140 h 5295900"/>
              <a:gd name="connsiteX170" fmla="*/ 3282395 w 4905455"/>
              <a:gd name="connsiteY170" fmla="*/ 746760 h 5295900"/>
              <a:gd name="connsiteX171" fmla="*/ 3251915 w 4905455"/>
              <a:gd name="connsiteY171" fmla="*/ 754380 h 5295900"/>
              <a:gd name="connsiteX172" fmla="*/ 3213815 w 4905455"/>
              <a:gd name="connsiteY172" fmla="*/ 762000 h 5295900"/>
              <a:gd name="connsiteX173" fmla="*/ 3099515 w 4905455"/>
              <a:gd name="connsiteY173" fmla="*/ 754380 h 5295900"/>
              <a:gd name="connsiteX174" fmla="*/ 3038555 w 4905455"/>
              <a:gd name="connsiteY174" fmla="*/ 716280 h 5295900"/>
              <a:gd name="connsiteX175" fmla="*/ 3000455 w 4905455"/>
              <a:gd name="connsiteY175"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767795 w 4905455"/>
              <a:gd name="connsiteY114" fmla="*/ 4259580 h 5295900"/>
              <a:gd name="connsiteX115" fmla="*/ 874475 w 4905455"/>
              <a:gd name="connsiteY115" fmla="*/ 4343400 h 5295900"/>
              <a:gd name="connsiteX116" fmla="*/ 958295 w 4905455"/>
              <a:gd name="connsiteY116" fmla="*/ 4358640 h 5295900"/>
              <a:gd name="connsiteX117" fmla="*/ 1110695 w 4905455"/>
              <a:gd name="connsiteY117" fmla="*/ 4328160 h 5295900"/>
              <a:gd name="connsiteX118" fmla="*/ 1438355 w 4905455"/>
              <a:gd name="connsiteY118" fmla="*/ 4099560 h 5295900"/>
              <a:gd name="connsiteX119" fmla="*/ 1583135 w 4905455"/>
              <a:gd name="connsiteY119" fmla="*/ 3977640 h 5295900"/>
              <a:gd name="connsiteX120" fmla="*/ 1659335 w 4905455"/>
              <a:gd name="connsiteY120" fmla="*/ 3909060 h 5295900"/>
              <a:gd name="connsiteX121" fmla="*/ 1773635 w 4905455"/>
              <a:gd name="connsiteY121" fmla="*/ 3787140 h 5295900"/>
              <a:gd name="connsiteX122" fmla="*/ 1872695 w 4905455"/>
              <a:gd name="connsiteY122" fmla="*/ 3680460 h 5295900"/>
              <a:gd name="connsiteX123" fmla="*/ 1994615 w 4905455"/>
              <a:gd name="connsiteY123" fmla="*/ 3566160 h 5295900"/>
              <a:gd name="connsiteX124" fmla="*/ 2086055 w 4905455"/>
              <a:gd name="connsiteY124" fmla="*/ 3474720 h 5295900"/>
              <a:gd name="connsiteX125" fmla="*/ 2192735 w 4905455"/>
              <a:gd name="connsiteY125" fmla="*/ 3390900 h 5295900"/>
              <a:gd name="connsiteX126" fmla="*/ 2345135 w 4905455"/>
              <a:gd name="connsiteY126" fmla="*/ 3307080 h 5295900"/>
              <a:gd name="connsiteX127" fmla="*/ 2512775 w 4905455"/>
              <a:gd name="connsiteY127" fmla="*/ 3276600 h 5295900"/>
              <a:gd name="connsiteX128" fmla="*/ 2977595 w 4905455"/>
              <a:gd name="connsiteY128" fmla="*/ 3215640 h 5295900"/>
              <a:gd name="connsiteX129" fmla="*/ 3129995 w 4905455"/>
              <a:gd name="connsiteY129" fmla="*/ 3063240 h 5295900"/>
              <a:gd name="connsiteX130" fmla="*/ 3175715 w 4905455"/>
              <a:gd name="connsiteY130" fmla="*/ 2933700 h 5295900"/>
              <a:gd name="connsiteX131" fmla="*/ 3160475 w 4905455"/>
              <a:gd name="connsiteY131" fmla="*/ 2750820 h 5295900"/>
              <a:gd name="connsiteX132" fmla="*/ 3076655 w 4905455"/>
              <a:gd name="connsiteY132" fmla="*/ 2636520 h 5295900"/>
              <a:gd name="connsiteX133" fmla="*/ 2863295 w 4905455"/>
              <a:gd name="connsiteY133" fmla="*/ 2636520 h 5295900"/>
              <a:gd name="connsiteX134" fmla="*/ 2520395 w 4905455"/>
              <a:gd name="connsiteY134" fmla="*/ 2766060 h 5295900"/>
              <a:gd name="connsiteX135" fmla="*/ 2406095 w 4905455"/>
              <a:gd name="connsiteY135" fmla="*/ 2849880 h 5295900"/>
              <a:gd name="connsiteX136" fmla="*/ 2246075 w 4905455"/>
              <a:gd name="connsiteY136" fmla="*/ 3002280 h 5295900"/>
              <a:gd name="connsiteX137" fmla="*/ 2116535 w 4905455"/>
              <a:gd name="connsiteY137" fmla="*/ 3055620 h 5295900"/>
              <a:gd name="connsiteX138" fmla="*/ 1964770 w 4905455"/>
              <a:gd name="connsiteY138" fmla="*/ 3009900 h 5295900"/>
              <a:gd name="connsiteX139" fmla="*/ 1895555 w 4905455"/>
              <a:gd name="connsiteY139" fmla="*/ 2865120 h 5295900"/>
              <a:gd name="connsiteX140" fmla="*/ 1826975 w 4905455"/>
              <a:gd name="connsiteY140" fmla="*/ 2651760 h 5295900"/>
              <a:gd name="connsiteX141" fmla="*/ 1857455 w 4905455"/>
              <a:gd name="connsiteY141" fmla="*/ 2491740 h 5295900"/>
              <a:gd name="connsiteX142" fmla="*/ 1887935 w 4905455"/>
              <a:gd name="connsiteY142" fmla="*/ 2392680 h 5295900"/>
              <a:gd name="connsiteX143" fmla="*/ 1918415 w 4905455"/>
              <a:gd name="connsiteY143" fmla="*/ 2339340 h 5295900"/>
              <a:gd name="connsiteX144" fmla="*/ 1986995 w 4905455"/>
              <a:gd name="connsiteY144" fmla="*/ 2247900 h 5295900"/>
              <a:gd name="connsiteX145" fmla="*/ 2047955 w 4905455"/>
              <a:gd name="connsiteY145" fmla="*/ 2194560 h 5295900"/>
              <a:gd name="connsiteX146" fmla="*/ 2101295 w 4905455"/>
              <a:gd name="connsiteY146" fmla="*/ 2171700 h 5295900"/>
              <a:gd name="connsiteX147" fmla="*/ 2238455 w 4905455"/>
              <a:gd name="connsiteY147" fmla="*/ 2125980 h 5295900"/>
              <a:gd name="connsiteX148" fmla="*/ 2520395 w 4905455"/>
              <a:gd name="connsiteY148" fmla="*/ 2087880 h 5295900"/>
              <a:gd name="connsiteX149" fmla="*/ 2627075 w 4905455"/>
              <a:gd name="connsiteY149" fmla="*/ 2080260 h 5295900"/>
              <a:gd name="connsiteX150" fmla="*/ 3015695 w 4905455"/>
              <a:gd name="connsiteY150" fmla="*/ 2072640 h 5295900"/>
              <a:gd name="connsiteX151" fmla="*/ 3229055 w 4905455"/>
              <a:gd name="connsiteY151" fmla="*/ 2019300 h 5295900"/>
              <a:gd name="connsiteX152" fmla="*/ 3404315 w 4905455"/>
              <a:gd name="connsiteY152" fmla="*/ 1905000 h 5295900"/>
              <a:gd name="connsiteX153" fmla="*/ 3518615 w 4905455"/>
              <a:gd name="connsiteY153" fmla="*/ 1767840 h 5295900"/>
              <a:gd name="connsiteX154" fmla="*/ 3678635 w 4905455"/>
              <a:gd name="connsiteY154" fmla="*/ 1577340 h 5295900"/>
              <a:gd name="connsiteX155" fmla="*/ 3747215 w 4905455"/>
              <a:gd name="connsiteY155" fmla="*/ 1470660 h 5295900"/>
              <a:gd name="connsiteX156" fmla="*/ 3823415 w 4905455"/>
              <a:gd name="connsiteY156" fmla="*/ 1363980 h 5295900"/>
              <a:gd name="connsiteX157" fmla="*/ 3891995 w 4905455"/>
              <a:gd name="connsiteY157" fmla="*/ 1188720 h 5295900"/>
              <a:gd name="connsiteX158" fmla="*/ 3968195 w 4905455"/>
              <a:gd name="connsiteY158" fmla="*/ 1021080 h 5295900"/>
              <a:gd name="connsiteX159" fmla="*/ 3983435 w 4905455"/>
              <a:gd name="connsiteY159" fmla="*/ 937260 h 5295900"/>
              <a:gd name="connsiteX160" fmla="*/ 4006295 w 4905455"/>
              <a:gd name="connsiteY160" fmla="*/ 868680 h 5295900"/>
              <a:gd name="connsiteX161" fmla="*/ 3991055 w 4905455"/>
              <a:gd name="connsiteY161" fmla="*/ 723900 h 5295900"/>
              <a:gd name="connsiteX162" fmla="*/ 3952955 w 4905455"/>
              <a:gd name="connsiteY162" fmla="*/ 693420 h 5295900"/>
              <a:gd name="connsiteX163" fmla="*/ 3876755 w 4905455"/>
              <a:gd name="connsiteY163" fmla="*/ 662940 h 5295900"/>
              <a:gd name="connsiteX164" fmla="*/ 3693875 w 4905455"/>
              <a:gd name="connsiteY164" fmla="*/ 685800 h 5295900"/>
              <a:gd name="connsiteX165" fmla="*/ 3632915 w 4905455"/>
              <a:gd name="connsiteY165" fmla="*/ 693420 h 5295900"/>
              <a:gd name="connsiteX166" fmla="*/ 3541475 w 4905455"/>
              <a:gd name="connsiteY166" fmla="*/ 708660 h 5295900"/>
              <a:gd name="connsiteX167" fmla="*/ 3495755 w 4905455"/>
              <a:gd name="connsiteY167" fmla="*/ 716280 h 5295900"/>
              <a:gd name="connsiteX168" fmla="*/ 3434795 w 4905455"/>
              <a:gd name="connsiteY168" fmla="*/ 739140 h 5295900"/>
              <a:gd name="connsiteX169" fmla="*/ 3282395 w 4905455"/>
              <a:gd name="connsiteY169" fmla="*/ 746760 h 5295900"/>
              <a:gd name="connsiteX170" fmla="*/ 3251915 w 4905455"/>
              <a:gd name="connsiteY170" fmla="*/ 754380 h 5295900"/>
              <a:gd name="connsiteX171" fmla="*/ 3213815 w 4905455"/>
              <a:gd name="connsiteY171" fmla="*/ 762000 h 5295900"/>
              <a:gd name="connsiteX172" fmla="*/ 3099515 w 4905455"/>
              <a:gd name="connsiteY172" fmla="*/ 754380 h 5295900"/>
              <a:gd name="connsiteX173" fmla="*/ 3038555 w 4905455"/>
              <a:gd name="connsiteY173" fmla="*/ 716280 h 5295900"/>
              <a:gd name="connsiteX174" fmla="*/ 3000455 w 4905455"/>
              <a:gd name="connsiteY174"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744935 w 4905455"/>
              <a:gd name="connsiteY113" fmla="*/ 4244340 h 5295900"/>
              <a:gd name="connsiteX114" fmla="*/ 874475 w 4905455"/>
              <a:gd name="connsiteY114" fmla="*/ 4343400 h 5295900"/>
              <a:gd name="connsiteX115" fmla="*/ 958295 w 4905455"/>
              <a:gd name="connsiteY115" fmla="*/ 4358640 h 5295900"/>
              <a:gd name="connsiteX116" fmla="*/ 1110695 w 4905455"/>
              <a:gd name="connsiteY116" fmla="*/ 4328160 h 5295900"/>
              <a:gd name="connsiteX117" fmla="*/ 1438355 w 4905455"/>
              <a:gd name="connsiteY117" fmla="*/ 4099560 h 5295900"/>
              <a:gd name="connsiteX118" fmla="*/ 1583135 w 4905455"/>
              <a:gd name="connsiteY118" fmla="*/ 3977640 h 5295900"/>
              <a:gd name="connsiteX119" fmla="*/ 1659335 w 4905455"/>
              <a:gd name="connsiteY119" fmla="*/ 3909060 h 5295900"/>
              <a:gd name="connsiteX120" fmla="*/ 1773635 w 4905455"/>
              <a:gd name="connsiteY120" fmla="*/ 3787140 h 5295900"/>
              <a:gd name="connsiteX121" fmla="*/ 1872695 w 4905455"/>
              <a:gd name="connsiteY121" fmla="*/ 3680460 h 5295900"/>
              <a:gd name="connsiteX122" fmla="*/ 1994615 w 4905455"/>
              <a:gd name="connsiteY122" fmla="*/ 3566160 h 5295900"/>
              <a:gd name="connsiteX123" fmla="*/ 2086055 w 4905455"/>
              <a:gd name="connsiteY123" fmla="*/ 3474720 h 5295900"/>
              <a:gd name="connsiteX124" fmla="*/ 2192735 w 4905455"/>
              <a:gd name="connsiteY124" fmla="*/ 3390900 h 5295900"/>
              <a:gd name="connsiteX125" fmla="*/ 2345135 w 4905455"/>
              <a:gd name="connsiteY125" fmla="*/ 3307080 h 5295900"/>
              <a:gd name="connsiteX126" fmla="*/ 2512775 w 4905455"/>
              <a:gd name="connsiteY126" fmla="*/ 3276600 h 5295900"/>
              <a:gd name="connsiteX127" fmla="*/ 2977595 w 4905455"/>
              <a:gd name="connsiteY127" fmla="*/ 3215640 h 5295900"/>
              <a:gd name="connsiteX128" fmla="*/ 3129995 w 4905455"/>
              <a:gd name="connsiteY128" fmla="*/ 3063240 h 5295900"/>
              <a:gd name="connsiteX129" fmla="*/ 3175715 w 4905455"/>
              <a:gd name="connsiteY129" fmla="*/ 2933700 h 5295900"/>
              <a:gd name="connsiteX130" fmla="*/ 3160475 w 4905455"/>
              <a:gd name="connsiteY130" fmla="*/ 2750820 h 5295900"/>
              <a:gd name="connsiteX131" fmla="*/ 3076655 w 4905455"/>
              <a:gd name="connsiteY131" fmla="*/ 2636520 h 5295900"/>
              <a:gd name="connsiteX132" fmla="*/ 2863295 w 4905455"/>
              <a:gd name="connsiteY132" fmla="*/ 2636520 h 5295900"/>
              <a:gd name="connsiteX133" fmla="*/ 2520395 w 4905455"/>
              <a:gd name="connsiteY133" fmla="*/ 2766060 h 5295900"/>
              <a:gd name="connsiteX134" fmla="*/ 2406095 w 4905455"/>
              <a:gd name="connsiteY134" fmla="*/ 2849880 h 5295900"/>
              <a:gd name="connsiteX135" fmla="*/ 2246075 w 4905455"/>
              <a:gd name="connsiteY135" fmla="*/ 3002280 h 5295900"/>
              <a:gd name="connsiteX136" fmla="*/ 2116535 w 4905455"/>
              <a:gd name="connsiteY136" fmla="*/ 3055620 h 5295900"/>
              <a:gd name="connsiteX137" fmla="*/ 1964770 w 4905455"/>
              <a:gd name="connsiteY137" fmla="*/ 3009900 h 5295900"/>
              <a:gd name="connsiteX138" fmla="*/ 1895555 w 4905455"/>
              <a:gd name="connsiteY138" fmla="*/ 2865120 h 5295900"/>
              <a:gd name="connsiteX139" fmla="*/ 1826975 w 4905455"/>
              <a:gd name="connsiteY139" fmla="*/ 2651760 h 5295900"/>
              <a:gd name="connsiteX140" fmla="*/ 1857455 w 4905455"/>
              <a:gd name="connsiteY140" fmla="*/ 2491740 h 5295900"/>
              <a:gd name="connsiteX141" fmla="*/ 1887935 w 4905455"/>
              <a:gd name="connsiteY141" fmla="*/ 2392680 h 5295900"/>
              <a:gd name="connsiteX142" fmla="*/ 1918415 w 4905455"/>
              <a:gd name="connsiteY142" fmla="*/ 2339340 h 5295900"/>
              <a:gd name="connsiteX143" fmla="*/ 1986995 w 4905455"/>
              <a:gd name="connsiteY143" fmla="*/ 2247900 h 5295900"/>
              <a:gd name="connsiteX144" fmla="*/ 2047955 w 4905455"/>
              <a:gd name="connsiteY144" fmla="*/ 2194560 h 5295900"/>
              <a:gd name="connsiteX145" fmla="*/ 2101295 w 4905455"/>
              <a:gd name="connsiteY145" fmla="*/ 2171700 h 5295900"/>
              <a:gd name="connsiteX146" fmla="*/ 2238455 w 4905455"/>
              <a:gd name="connsiteY146" fmla="*/ 2125980 h 5295900"/>
              <a:gd name="connsiteX147" fmla="*/ 2520395 w 4905455"/>
              <a:gd name="connsiteY147" fmla="*/ 2087880 h 5295900"/>
              <a:gd name="connsiteX148" fmla="*/ 2627075 w 4905455"/>
              <a:gd name="connsiteY148" fmla="*/ 2080260 h 5295900"/>
              <a:gd name="connsiteX149" fmla="*/ 3015695 w 4905455"/>
              <a:gd name="connsiteY149" fmla="*/ 2072640 h 5295900"/>
              <a:gd name="connsiteX150" fmla="*/ 3229055 w 4905455"/>
              <a:gd name="connsiteY150" fmla="*/ 2019300 h 5295900"/>
              <a:gd name="connsiteX151" fmla="*/ 3404315 w 4905455"/>
              <a:gd name="connsiteY151" fmla="*/ 1905000 h 5295900"/>
              <a:gd name="connsiteX152" fmla="*/ 3518615 w 4905455"/>
              <a:gd name="connsiteY152" fmla="*/ 1767840 h 5295900"/>
              <a:gd name="connsiteX153" fmla="*/ 3678635 w 4905455"/>
              <a:gd name="connsiteY153" fmla="*/ 1577340 h 5295900"/>
              <a:gd name="connsiteX154" fmla="*/ 3747215 w 4905455"/>
              <a:gd name="connsiteY154" fmla="*/ 1470660 h 5295900"/>
              <a:gd name="connsiteX155" fmla="*/ 3823415 w 4905455"/>
              <a:gd name="connsiteY155" fmla="*/ 1363980 h 5295900"/>
              <a:gd name="connsiteX156" fmla="*/ 3891995 w 4905455"/>
              <a:gd name="connsiteY156" fmla="*/ 1188720 h 5295900"/>
              <a:gd name="connsiteX157" fmla="*/ 3968195 w 4905455"/>
              <a:gd name="connsiteY157" fmla="*/ 1021080 h 5295900"/>
              <a:gd name="connsiteX158" fmla="*/ 3983435 w 4905455"/>
              <a:gd name="connsiteY158" fmla="*/ 937260 h 5295900"/>
              <a:gd name="connsiteX159" fmla="*/ 4006295 w 4905455"/>
              <a:gd name="connsiteY159" fmla="*/ 868680 h 5295900"/>
              <a:gd name="connsiteX160" fmla="*/ 3991055 w 4905455"/>
              <a:gd name="connsiteY160" fmla="*/ 723900 h 5295900"/>
              <a:gd name="connsiteX161" fmla="*/ 3952955 w 4905455"/>
              <a:gd name="connsiteY161" fmla="*/ 693420 h 5295900"/>
              <a:gd name="connsiteX162" fmla="*/ 3876755 w 4905455"/>
              <a:gd name="connsiteY162" fmla="*/ 662940 h 5295900"/>
              <a:gd name="connsiteX163" fmla="*/ 3693875 w 4905455"/>
              <a:gd name="connsiteY163" fmla="*/ 685800 h 5295900"/>
              <a:gd name="connsiteX164" fmla="*/ 3632915 w 4905455"/>
              <a:gd name="connsiteY164" fmla="*/ 693420 h 5295900"/>
              <a:gd name="connsiteX165" fmla="*/ 3541475 w 4905455"/>
              <a:gd name="connsiteY165" fmla="*/ 708660 h 5295900"/>
              <a:gd name="connsiteX166" fmla="*/ 3495755 w 4905455"/>
              <a:gd name="connsiteY166" fmla="*/ 716280 h 5295900"/>
              <a:gd name="connsiteX167" fmla="*/ 3434795 w 4905455"/>
              <a:gd name="connsiteY167" fmla="*/ 739140 h 5295900"/>
              <a:gd name="connsiteX168" fmla="*/ 3282395 w 4905455"/>
              <a:gd name="connsiteY168" fmla="*/ 746760 h 5295900"/>
              <a:gd name="connsiteX169" fmla="*/ 3251915 w 4905455"/>
              <a:gd name="connsiteY169" fmla="*/ 754380 h 5295900"/>
              <a:gd name="connsiteX170" fmla="*/ 3213815 w 4905455"/>
              <a:gd name="connsiteY170" fmla="*/ 762000 h 5295900"/>
              <a:gd name="connsiteX171" fmla="*/ 3099515 w 4905455"/>
              <a:gd name="connsiteY171" fmla="*/ 754380 h 5295900"/>
              <a:gd name="connsiteX172" fmla="*/ 3038555 w 4905455"/>
              <a:gd name="connsiteY172" fmla="*/ 716280 h 5295900"/>
              <a:gd name="connsiteX173" fmla="*/ 3000455 w 4905455"/>
              <a:gd name="connsiteY173"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714455 w 4905455"/>
              <a:gd name="connsiteY112" fmla="*/ 4221480 h 5295900"/>
              <a:gd name="connsiteX113" fmla="*/ 874475 w 4905455"/>
              <a:gd name="connsiteY113" fmla="*/ 4343400 h 5295900"/>
              <a:gd name="connsiteX114" fmla="*/ 958295 w 4905455"/>
              <a:gd name="connsiteY114" fmla="*/ 4358640 h 5295900"/>
              <a:gd name="connsiteX115" fmla="*/ 1110695 w 4905455"/>
              <a:gd name="connsiteY115" fmla="*/ 4328160 h 5295900"/>
              <a:gd name="connsiteX116" fmla="*/ 1438355 w 4905455"/>
              <a:gd name="connsiteY116" fmla="*/ 4099560 h 5295900"/>
              <a:gd name="connsiteX117" fmla="*/ 1583135 w 4905455"/>
              <a:gd name="connsiteY117" fmla="*/ 3977640 h 5295900"/>
              <a:gd name="connsiteX118" fmla="*/ 1659335 w 4905455"/>
              <a:gd name="connsiteY118" fmla="*/ 3909060 h 5295900"/>
              <a:gd name="connsiteX119" fmla="*/ 1773635 w 4905455"/>
              <a:gd name="connsiteY119" fmla="*/ 3787140 h 5295900"/>
              <a:gd name="connsiteX120" fmla="*/ 1872695 w 4905455"/>
              <a:gd name="connsiteY120" fmla="*/ 3680460 h 5295900"/>
              <a:gd name="connsiteX121" fmla="*/ 1994615 w 4905455"/>
              <a:gd name="connsiteY121" fmla="*/ 3566160 h 5295900"/>
              <a:gd name="connsiteX122" fmla="*/ 2086055 w 4905455"/>
              <a:gd name="connsiteY122" fmla="*/ 3474720 h 5295900"/>
              <a:gd name="connsiteX123" fmla="*/ 2192735 w 4905455"/>
              <a:gd name="connsiteY123" fmla="*/ 3390900 h 5295900"/>
              <a:gd name="connsiteX124" fmla="*/ 2345135 w 4905455"/>
              <a:gd name="connsiteY124" fmla="*/ 3307080 h 5295900"/>
              <a:gd name="connsiteX125" fmla="*/ 2512775 w 4905455"/>
              <a:gd name="connsiteY125" fmla="*/ 3276600 h 5295900"/>
              <a:gd name="connsiteX126" fmla="*/ 2977595 w 4905455"/>
              <a:gd name="connsiteY126" fmla="*/ 3215640 h 5295900"/>
              <a:gd name="connsiteX127" fmla="*/ 3129995 w 4905455"/>
              <a:gd name="connsiteY127" fmla="*/ 3063240 h 5295900"/>
              <a:gd name="connsiteX128" fmla="*/ 3175715 w 4905455"/>
              <a:gd name="connsiteY128" fmla="*/ 2933700 h 5295900"/>
              <a:gd name="connsiteX129" fmla="*/ 3160475 w 4905455"/>
              <a:gd name="connsiteY129" fmla="*/ 2750820 h 5295900"/>
              <a:gd name="connsiteX130" fmla="*/ 3076655 w 4905455"/>
              <a:gd name="connsiteY130" fmla="*/ 2636520 h 5295900"/>
              <a:gd name="connsiteX131" fmla="*/ 2863295 w 4905455"/>
              <a:gd name="connsiteY131" fmla="*/ 2636520 h 5295900"/>
              <a:gd name="connsiteX132" fmla="*/ 2520395 w 4905455"/>
              <a:gd name="connsiteY132" fmla="*/ 2766060 h 5295900"/>
              <a:gd name="connsiteX133" fmla="*/ 2406095 w 4905455"/>
              <a:gd name="connsiteY133" fmla="*/ 2849880 h 5295900"/>
              <a:gd name="connsiteX134" fmla="*/ 2246075 w 4905455"/>
              <a:gd name="connsiteY134" fmla="*/ 3002280 h 5295900"/>
              <a:gd name="connsiteX135" fmla="*/ 2116535 w 4905455"/>
              <a:gd name="connsiteY135" fmla="*/ 3055620 h 5295900"/>
              <a:gd name="connsiteX136" fmla="*/ 1964770 w 4905455"/>
              <a:gd name="connsiteY136" fmla="*/ 3009900 h 5295900"/>
              <a:gd name="connsiteX137" fmla="*/ 1895555 w 4905455"/>
              <a:gd name="connsiteY137" fmla="*/ 2865120 h 5295900"/>
              <a:gd name="connsiteX138" fmla="*/ 1826975 w 4905455"/>
              <a:gd name="connsiteY138" fmla="*/ 2651760 h 5295900"/>
              <a:gd name="connsiteX139" fmla="*/ 1857455 w 4905455"/>
              <a:gd name="connsiteY139" fmla="*/ 2491740 h 5295900"/>
              <a:gd name="connsiteX140" fmla="*/ 1887935 w 4905455"/>
              <a:gd name="connsiteY140" fmla="*/ 2392680 h 5295900"/>
              <a:gd name="connsiteX141" fmla="*/ 1918415 w 4905455"/>
              <a:gd name="connsiteY141" fmla="*/ 2339340 h 5295900"/>
              <a:gd name="connsiteX142" fmla="*/ 1986995 w 4905455"/>
              <a:gd name="connsiteY142" fmla="*/ 2247900 h 5295900"/>
              <a:gd name="connsiteX143" fmla="*/ 2047955 w 4905455"/>
              <a:gd name="connsiteY143" fmla="*/ 2194560 h 5295900"/>
              <a:gd name="connsiteX144" fmla="*/ 2101295 w 4905455"/>
              <a:gd name="connsiteY144" fmla="*/ 2171700 h 5295900"/>
              <a:gd name="connsiteX145" fmla="*/ 2238455 w 4905455"/>
              <a:gd name="connsiteY145" fmla="*/ 2125980 h 5295900"/>
              <a:gd name="connsiteX146" fmla="*/ 2520395 w 4905455"/>
              <a:gd name="connsiteY146" fmla="*/ 2087880 h 5295900"/>
              <a:gd name="connsiteX147" fmla="*/ 2627075 w 4905455"/>
              <a:gd name="connsiteY147" fmla="*/ 2080260 h 5295900"/>
              <a:gd name="connsiteX148" fmla="*/ 3015695 w 4905455"/>
              <a:gd name="connsiteY148" fmla="*/ 2072640 h 5295900"/>
              <a:gd name="connsiteX149" fmla="*/ 3229055 w 4905455"/>
              <a:gd name="connsiteY149" fmla="*/ 2019300 h 5295900"/>
              <a:gd name="connsiteX150" fmla="*/ 3404315 w 4905455"/>
              <a:gd name="connsiteY150" fmla="*/ 1905000 h 5295900"/>
              <a:gd name="connsiteX151" fmla="*/ 3518615 w 4905455"/>
              <a:gd name="connsiteY151" fmla="*/ 1767840 h 5295900"/>
              <a:gd name="connsiteX152" fmla="*/ 3678635 w 4905455"/>
              <a:gd name="connsiteY152" fmla="*/ 1577340 h 5295900"/>
              <a:gd name="connsiteX153" fmla="*/ 3747215 w 4905455"/>
              <a:gd name="connsiteY153" fmla="*/ 1470660 h 5295900"/>
              <a:gd name="connsiteX154" fmla="*/ 3823415 w 4905455"/>
              <a:gd name="connsiteY154" fmla="*/ 1363980 h 5295900"/>
              <a:gd name="connsiteX155" fmla="*/ 3891995 w 4905455"/>
              <a:gd name="connsiteY155" fmla="*/ 1188720 h 5295900"/>
              <a:gd name="connsiteX156" fmla="*/ 3968195 w 4905455"/>
              <a:gd name="connsiteY156" fmla="*/ 1021080 h 5295900"/>
              <a:gd name="connsiteX157" fmla="*/ 3983435 w 4905455"/>
              <a:gd name="connsiteY157" fmla="*/ 937260 h 5295900"/>
              <a:gd name="connsiteX158" fmla="*/ 4006295 w 4905455"/>
              <a:gd name="connsiteY158" fmla="*/ 868680 h 5295900"/>
              <a:gd name="connsiteX159" fmla="*/ 3991055 w 4905455"/>
              <a:gd name="connsiteY159" fmla="*/ 723900 h 5295900"/>
              <a:gd name="connsiteX160" fmla="*/ 3952955 w 4905455"/>
              <a:gd name="connsiteY160" fmla="*/ 693420 h 5295900"/>
              <a:gd name="connsiteX161" fmla="*/ 3876755 w 4905455"/>
              <a:gd name="connsiteY161" fmla="*/ 662940 h 5295900"/>
              <a:gd name="connsiteX162" fmla="*/ 3693875 w 4905455"/>
              <a:gd name="connsiteY162" fmla="*/ 685800 h 5295900"/>
              <a:gd name="connsiteX163" fmla="*/ 3632915 w 4905455"/>
              <a:gd name="connsiteY163" fmla="*/ 693420 h 5295900"/>
              <a:gd name="connsiteX164" fmla="*/ 3541475 w 4905455"/>
              <a:gd name="connsiteY164" fmla="*/ 708660 h 5295900"/>
              <a:gd name="connsiteX165" fmla="*/ 3495755 w 4905455"/>
              <a:gd name="connsiteY165" fmla="*/ 716280 h 5295900"/>
              <a:gd name="connsiteX166" fmla="*/ 3434795 w 4905455"/>
              <a:gd name="connsiteY166" fmla="*/ 739140 h 5295900"/>
              <a:gd name="connsiteX167" fmla="*/ 3282395 w 4905455"/>
              <a:gd name="connsiteY167" fmla="*/ 746760 h 5295900"/>
              <a:gd name="connsiteX168" fmla="*/ 3251915 w 4905455"/>
              <a:gd name="connsiteY168" fmla="*/ 754380 h 5295900"/>
              <a:gd name="connsiteX169" fmla="*/ 3213815 w 4905455"/>
              <a:gd name="connsiteY169" fmla="*/ 762000 h 5295900"/>
              <a:gd name="connsiteX170" fmla="*/ 3099515 w 4905455"/>
              <a:gd name="connsiteY170" fmla="*/ 754380 h 5295900"/>
              <a:gd name="connsiteX171" fmla="*/ 3038555 w 4905455"/>
              <a:gd name="connsiteY171" fmla="*/ 716280 h 5295900"/>
              <a:gd name="connsiteX172" fmla="*/ 3000455 w 4905455"/>
              <a:gd name="connsiteY172"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531575 w 4905455"/>
              <a:gd name="connsiteY110" fmla="*/ 4213860 h 5295900"/>
              <a:gd name="connsiteX111" fmla="*/ 653495 w 4905455"/>
              <a:gd name="connsiteY111" fmla="*/ 4198620 h 5295900"/>
              <a:gd name="connsiteX112" fmla="*/ 874475 w 4905455"/>
              <a:gd name="connsiteY112" fmla="*/ 4343400 h 5295900"/>
              <a:gd name="connsiteX113" fmla="*/ 958295 w 4905455"/>
              <a:gd name="connsiteY113" fmla="*/ 4358640 h 5295900"/>
              <a:gd name="connsiteX114" fmla="*/ 1110695 w 4905455"/>
              <a:gd name="connsiteY114" fmla="*/ 4328160 h 5295900"/>
              <a:gd name="connsiteX115" fmla="*/ 1438355 w 4905455"/>
              <a:gd name="connsiteY115" fmla="*/ 4099560 h 5295900"/>
              <a:gd name="connsiteX116" fmla="*/ 1583135 w 4905455"/>
              <a:gd name="connsiteY116" fmla="*/ 3977640 h 5295900"/>
              <a:gd name="connsiteX117" fmla="*/ 1659335 w 4905455"/>
              <a:gd name="connsiteY117" fmla="*/ 3909060 h 5295900"/>
              <a:gd name="connsiteX118" fmla="*/ 1773635 w 4905455"/>
              <a:gd name="connsiteY118" fmla="*/ 3787140 h 5295900"/>
              <a:gd name="connsiteX119" fmla="*/ 1872695 w 4905455"/>
              <a:gd name="connsiteY119" fmla="*/ 3680460 h 5295900"/>
              <a:gd name="connsiteX120" fmla="*/ 1994615 w 4905455"/>
              <a:gd name="connsiteY120" fmla="*/ 3566160 h 5295900"/>
              <a:gd name="connsiteX121" fmla="*/ 2086055 w 4905455"/>
              <a:gd name="connsiteY121" fmla="*/ 3474720 h 5295900"/>
              <a:gd name="connsiteX122" fmla="*/ 2192735 w 4905455"/>
              <a:gd name="connsiteY122" fmla="*/ 3390900 h 5295900"/>
              <a:gd name="connsiteX123" fmla="*/ 2345135 w 4905455"/>
              <a:gd name="connsiteY123" fmla="*/ 3307080 h 5295900"/>
              <a:gd name="connsiteX124" fmla="*/ 2512775 w 4905455"/>
              <a:gd name="connsiteY124" fmla="*/ 3276600 h 5295900"/>
              <a:gd name="connsiteX125" fmla="*/ 2977595 w 4905455"/>
              <a:gd name="connsiteY125" fmla="*/ 3215640 h 5295900"/>
              <a:gd name="connsiteX126" fmla="*/ 3129995 w 4905455"/>
              <a:gd name="connsiteY126" fmla="*/ 3063240 h 5295900"/>
              <a:gd name="connsiteX127" fmla="*/ 3175715 w 4905455"/>
              <a:gd name="connsiteY127" fmla="*/ 2933700 h 5295900"/>
              <a:gd name="connsiteX128" fmla="*/ 3160475 w 4905455"/>
              <a:gd name="connsiteY128" fmla="*/ 2750820 h 5295900"/>
              <a:gd name="connsiteX129" fmla="*/ 3076655 w 4905455"/>
              <a:gd name="connsiteY129" fmla="*/ 2636520 h 5295900"/>
              <a:gd name="connsiteX130" fmla="*/ 2863295 w 4905455"/>
              <a:gd name="connsiteY130" fmla="*/ 2636520 h 5295900"/>
              <a:gd name="connsiteX131" fmla="*/ 2520395 w 4905455"/>
              <a:gd name="connsiteY131" fmla="*/ 2766060 h 5295900"/>
              <a:gd name="connsiteX132" fmla="*/ 2406095 w 4905455"/>
              <a:gd name="connsiteY132" fmla="*/ 2849880 h 5295900"/>
              <a:gd name="connsiteX133" fmla="*/ 2246075 w 4905455"/>
              <a:gd name="connsiteY133" fmla="*/ 3002280 h 5295900"/>
              <a:gd name="connsiteX134" fmla="*/ 2116535 w 4905455"/>
              <a:gd name="connsiteY134" fmla="*/ 3055620 h 5295900"/>
              <a:gd name="connsiteX135" fmla="*/ 1964770 w 4905455"/>
              <a:gd name="connsiteY135" fmla="*/ 3009900 h 5295900"/>
              <a:gd name="connsiteX136" fmla="*/ 1895555 w 4905455"/>
              <a:gd name="connsiteY136" fmla="*/ 2865120 h 5295900"/>
              <a:gd name="connsiteX137" fmla="*/ 1826975 w 4905455"/>
              <a:gd name="connsiteY137" fmla="*/ 2651760 h 5295900"/>
              <a:gd name="connsiteX138" fmla="*/ 1857455 w 4905455"/>
              <a:gd name="connsiteY138" fmla="*/ 2491740 h 5295900"/>
              <a:gd name="connsiteX139" fmla="*/ 1887935 w 4905455"/>
              <a:gd name="connsiteY139" fmla="*/ 2392680 h 5295900"/>
              <a:gd name="connsiteX140" fmla="*/ 1918415 w 4905455"/>
              <a:gd name="connsiteY140" fmla="*/ 2339340 h 5295900"/>
              <a:gd name="connsiteX141" fmla="*/ 1986995 w 4905455"/>
              <a:gd name="connsiteY141" fmla="*/ 2247900 h 5295900"/>
              <a:gd name="connsiteX142" fmla="*/ 2047955 w 4905455"/>
              <a:gd name="connsiteY142" fmla="*/ 2194560 h 5295900"/>
              <a:gd name="connsiteX143" fmla="*/ 2101295 w 4905455"/>
              <a:gd name="connsiteY143" fmla="*/ 2171700 h 5295900"/>
              <a:gd name="connsiteX144" fmla="*/ 2238455 w 4905455"/>
              <a:gd name="connsiteY144" fmla="*/ 2125980 h 5295900"/>
              <a:gd name="connsiteX145" fmla="*/ 2520395 w 4905455"/>
              <a:gd name="connsiteY145" fmla="*/ 2087880 h 5295900"/>
              <a:gd name="connsiteX146" fmla="*/ 2627075 w 4905455"/>
              <a:gd name="connsiteY146" fmla="*/ 2080260 h 5295900"/>
              <a:gd name="connsiteX147" fmla="*/ 3015695 w 4905455"/>
              <a:gd name="connsiteY147" fmla="*/ 2072640 h 5295900"/>
              <a:gd name="connsiteX148" fmla="*/ 3229055 w 4905455"/>
              <a:gd name="connsiteY148" fmla="*/ 2019300 h 5295900"/>
              <a:gd name="connsiteX149" fmla="*/ 3404315 w 4905455"/>
              <a:gd name="connsiteY149" fmla="*/ 1905000 h 5295900"/>
              <a:gd name="connsiteX150" fmla="*/ 3518615 w 4905455"/>
              <a:gd name="connsiteY150" fmla="*/ 1767840 h 5295900"/>
              <a:gd name="connsiteX151" fmla="*/ 3678635 w 4905455"/>
              <a:gd name="connsiteY151" fmla="*/ 1577340 h 5295900"/>
              <a:gd name="connsiteX152" fmla="*/ 3747215 w 4905455"/>
              <a:gd name="connsiteY152" fmla="*/ 1470660 h 5295900"/>
              <a:gd name="connsiteX153" fmla="*/ 3823415 w 4905455"/>
              <a:gd name="connsiteY153" fmla="*/ 1363980 h 5295900"/>
              <a:gd name="connsiteX154" fmla="*/ 3891995 w 4905455"/>
              <a:gd name="connsiteY154" fmla="*/ 1188720 h 5295900"/>
              <a:gd name="connsiteX155" fmla="*/ 3968195 w 4905455"/>
              <a:gd name="connsiteY155" fmla="*/ 1021080 h 5295900"/>
              <a:gd name="connsiteX156" fmla="*/ 3983435 w 4905455"/>
              <a:gd name="connsiteY156" fmla="*/ 937260 h 5295900"/>
              <a:gd name="connsiteX157" fmla="*/ 4006295 w 4905455"/>
              <a:gd name="connsiteY157" fmla="*/ 868680 h 5295900"/>
              <a:gd name="connsiteX158" fmla="*/ 3991055 w 4905455"/>
              <a:gd name="connsiteY158" fmla="*/ 723900 h 5295900"/>
              <a:gd name="connsiteX159" fmla="*/ 3952955 w 4905455"/>
              <a:gd name="connsiteY159" fmla="*/ 693420 h 5295900"/>
              <a:gd name="connsiteX160" fmla="*/ 3876755 w 4905455"/>
              <a:gd name="connsiteY160" fmla="*/ 662940 h 5295900"/>
              <a:gd name="connsiteX161" fmla="*/ 3693875 w 4905455"/>
              <a:gd name="connsiteY161" fmla="*/ 685800 h 5295900"/>
              <a:gd name="connsiteX162" fmla="*/ 3632915 w 4905455"/>
              <a:gd name="connsiteY162" fmla="*/ 693420 h 5295900"/>
              <a:gd name="connsiteX163" fmla="*/ 3541475 w 4905455"/>
              <a:gd name="connsiteY163" fmla="*/ 708660 h 5295900"/>
              <a:gd name="connsiteX164" fmla="*/ 3495755 w 4905455"/>
              <a:gd name="connsiteY164" fmla="*/ 716280 h 5295900"/>
              <a:gd name="connsiteX165" fmla="*/ 3434795 w 4905455"/>
              <a:gd name="connsiteY165" fmla="*/ 739140 h 5295900"/>
              <a:gd name="connsiteX166" fmla="*/ 3282395 w 4905455"/>
              <a:gd name="connsiteY166" fmla="*/ 746760 h 5295900"/>
              <a:gd name="connsiteX167" fmla="*/ 3251915 w 4905455"/>
              <a:gd name="connsiteY167" fmla="*/ 754380 h 5295900"/>
              <a:gd name="connsiteX168" fmla="*/ 3213815 w 4905455"/>
              <a:gd name="connsiteY168" fmla="*/ 762000 h 5295900"/>
              <a:gd name="connsiteX169" fmla="*/ 3099515 w 4905455"/>
              <a:gd name="connsiteY169" fmla="*/ 754380 h 5295900"/>
              <a:gd name="connsiteX170" fmla="*/ 3038555 w 4905455"/>
              <a:gd name="connsiteY170" fmla="*/ 716280 h 5295900"/>
              <a:gd name="connsiteX171" fmla="*/ 3000455 w 4905455"/>
              <a:gd name="connsiteY17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508715 w 4905455"/>
              <a:gd name="connsiteY109" fmla="*/ 4229100 h 5295900"/>
              <a:gd name="connsiteX110" fmla="*/ 653495 w 4905455"/>
              <a:gd name="connsiteY110" fmla="*/ 4198620 h 5295900"/>
              <a:gd name="connsiteX111" fmla="*/ 874475 w 4905455"/>
              <a:gd name="connsiteY111" fmla="*/ 4343400 h 5295900"/>
              <a:gd name="connsiteX112" fmla="*/ 958295 w 4905455"/>
              <a:gd name="connsiteY112" fmla="*/ 4358640 h 5295900"/>
              <a:gd name="connsiteX113" fmla="*/ 1110695 w 4905455"/>
              <a:gd name="connsiteY113" fmla="*/ 4328160 h 5295900"/>
              <a:gd name="connsiteX114" fmla="*/ 1438355 w 4905455"/>
              <a:gd name="connsiteY114" fmla="*/ 4099560 h 5295900"/>
              <a:gd name="connsiteX115" fmla="*/ 1583135 w 4905455"/>
              <a:gd name="connsiteY115" fmla="*/ 3977640 h 5295900"/>
              <a:gd name="connsiteX116" fmla="*/ 1659335 w 4905455"/>
              <a:gd name="connsiteY116" fmla="*/ 3909060 h 5295900"/>
              <a:gd name="connsiteX117" fmla="*/ 1773635 w 4905455"/>
              <a:gd name="connsiteY117" fmla="*/ 3787140 h 5295900"/>
              <a:gd name="connsiteX118" fmla="*/ 1872695 w 4905455"/>
              <a:gd name="connsiteY118" fmla="*/ 3680460 h 5295900"/>
              <a:gd name="connsiteX119" fmla="*/ 1994615 w 4905455"/>
              <a:gd name="connsiteY119" fmla="*/ 3566160 h 5295900"/>
              <a:gd name="connsiteX120" fmla="*/ 2086055 w 4905455"/>
              <a:gd name="connsiteY120" fmla="*/ 3474720 h 5295900"/>
              <a:gd name="connsiteX121" fmla="*/ 2192735 w 4905455"/>
              <a:gd name="connsiteY121" fmla="*/ 3390900 h 5295900"/>
              <a:gd name="connsiteX122" fmla="*/ 2345135 w 4905455"/>
              <a:gd name="connsiteY122" fmla="*/ 3307080 h 5295900"/>
              <a:gd name="connsiteX123" fmla="*/ 2512775 w 4905455"/>
              <a:gd name="connsiteY123" fmla="*/ 3276600 h 5295900"/>
              <a:gd name="connsiteX124" fmla="*/ 2977595 w 4905455"/>
              <a:gd name="connsiteY124" fmla="*/ 3215640 h 5295900"/>
              <a:gd name="connsiteX125" fmla="*/ 3129995 w 4905455"/>
              <a:gd name="connsiteY125" fmla="*/ 3063240 h 5295900"/>
              <a:gd name="connsiteX126" fmla="*/ 3175715 w 4905455"/>
              <a:gd name="connsiteY126" fmla="*/ 2933700 h 5295900"/>
              <a:gd name="connsiteX127" fmla="*/ 3160475 w 4905455"/>
              <a:gd name="connsiteY127" fmla="*/ 2750820 h 5295900"/>
              <a:gd name="connsiteX128" fmla="*/ 3076655 w 4905455"/>
              <a:gd name="connsiteY128" fmla="*/ 2636520 h 5295900"/>
              <a:gd name="connsiteX129" fmla="*/ 2863295 w 4905455"/>
              <a:gd name="connsiteY129" fmla="*/ 2636520 h 5295900"/>
              <a:gd name="connsiteX130" fmla="*/ 2520395 w 4905455"/>
              <a:gd name="connsiteY130" fmla="*/ 2766060 h 5295900"/>
              <a:gd name="connsiteX131" fmla="*/ 2406095 w 4905455"/>
              <a:gd name="connsiteY131" fmla="*/ 2849880 h 5295900"/>
              <a:gd name="connsiteX132" fmla="*/ 2246075 w 4905455"/>
              <a:gd name="connsiteY132" fmla="*/ 3002280 h 5295900"/>
              <a:gd name="connsiteX133" fmla="*/ 2116535 w 4905455"/>
              <a:gd name="connsiteY133" fmla="*/ 3055620 h 5295900"/>
              <a:gd name="connsiteX134" fmla="*/ 1964770 w 4905455"/>
              <a:gd name="connsiteY134" fmla="*/ 3009900 h 5295900"/>
              <a:gd name="connsiteX135" fmla="*/ 1895555 w 4905455"/>
              <a:gd name="connsiteY135" fmla="*/ 2865120 h 5295900"/>
              <a:gd name="connsiteX136" fmla="*/ 1826975 w 4905455"/>
              <a:gd name="connsiteY136" fmla="*/ 2651760 h 5295900"/>
              <a:gd name="connsiteX137" fmla="*/ 1857455 w 4905455"/>
              <a:gd name="connsiteY137" fmla="*/ 2491740 h 5295900"/>
              <a:gd name="connsiteX138" fmla="*/ 1887935 w 4905455"/>
              <a:gd name="connsiteY138" fmla="*/ 2392680 h 5295900"/>
              <a:gd name="connsiteX139" fmla="*/ 1918415 w 4905455"/>
              <a:gd name="connsiteY139" fmla="*/ 2339340 h 5295900"/>
              <a:gd name="connsiteX140" fmla="*/ 1986995 w 4905455"/>
              <a:gd name="connsiteY140" fmla="*/ 2247900 h 5295900"/>
              <a:gd name="connsiteX141" fmla="*/ 2047955 w 4905455"/>
              <a:gd name="connsiteY141" fmla="*/ 2194560 h 5295900"/>
              <a:gd name="connsiteX142" fmla="*/ 2101295 w 4905455"/>
              <a:gd name="connsiteY142" fmla="*/ 2171700 h 5295900"/>
              <a:gd name="connsiteX143" fmla="*/ 2238455 w 4905455"/>
              <a:gd name="connsiteY143" fmla="*/ 2125980 h 5295900"/>
              <a:gd name="connsiteX144" fmla="*/ 2520395 w 4905455"/>
              <a:gd name="connsiteY144" fmla="*/ 2087880 h 5295900"/>
              <a:gd name="connsiteX145" fmla="*/ 2627075 w 4905455"/>
              <a:gd name="connsiteY145" fmla="*/ 2080260 h 5295900"/>
              <a:gd name="connsiteX146" fmla="*/ 3015695 w 4905455"/>
              <a:gd name="connsiteY146" fmla="*/ 2072640 h 5295900"/>
              <a:gd name="connsiteX147" fmla="*/ 3229055 w 4905455"/>
              <a:gd name="connsiteY147" fmla="*/ 2019300 h 5295900"/>
              <a:gd name="connsiteX148" fmla="*/ 3404315 w 4905455"/>
              <a:gd name="connsiteY148" fmla="*/ 1905000 h 5295900"/>
              <a:gd name="connsiteX149" fmla="*/ 3518615 w 4905455"/>
              <a:gd name="connsiteY149" fmla="*/ 1767840 h 5295900"/>
              <a:gd name="connsiteX150" fmla="*/ 3678635 w 4905455"/>
              <a:gd name="connsiteY150" fmla="*/ 1577340 h 5295900"/>
              <a:gd name="connsiteX151" fmla="*/ 3747215 w 4905455"/>
              <a:gd name="connsiteY151" fmla="*/ 1470660 h 5295900"/>
              <a:gd name="connsiteX152" fmla="*/ 3823415 w 4905455"/>
              <a:gd name="connsiteY152" fmla="*/ 1363980 h 5295900"/>
              <a:gd name="connsiteX153" fmla="*/ 3891995 w 4905455"/>
              <a:gd name="connsiteY153" fmla="*/ 1188720 h 5295900"/>
              <a:gd name="connsiteX154" fmla="*/ 3968195 w 4905455"/>
              <a:gd name="connsiteY154" fmla="*/ 1021080 h 5295900"/>
              <a:gd name="connsiteX155" fmla="*/ 3983435 w 4905455"/>
              <a:gd name="connsiteY155" fmla="*/ 937260 h 5295900"/>
              <a:gd name="connsiteX156" fmla="*/ 4006295 w 4905455"/>
              <a:gd name="connsiteY156" fmla="*/ 868680 h 5295900"/>
              <a:gd name="connsiteX157" fmla="*/ 3991055 w 4905455"/>
              <a:gd name="connsiteY157" fmla="*/ 723900 h 5295900"/>
              <a:gd name="connsiteX158" fmla="*/ 3952955 w 4905455"/>
              <a:gd name="connsiteY158" fmla="*/ 693420 h 5295900"/>
              <a:gd name="connsiteX159" fmla="*/ 3876755 w 4905455"/>
              <a:gd name="connsiteY159" fmla="*/ 662940 h 5295900"/>
              <a:gd name="connsiteX160" fmla="*/ 3693875 w 4905455"/>
              <a:gd name="connsiteY160" fmla="*/ 685800 h 5295900"/>
              <a:gd name="connsiteX161" fmla="*/ 3632915 w 4905455"/>
              <a:gd name="connsiteY161" fmla="*/ 693420 h 5295900"/>
              <a:gd name="connsiteX162" fmla="*/ 3541475 w 4905455"/>
              <a:gd name="connsiteY162" fmla="*/ 708660 h 5295900"/>
              <a:gd name="connsiteX163" fmla="*/ 3495755 w 4905455"/>
              <a:gd name="connsiteY163" fmla="*/ 716280 h 5295900"/>
              <a:gd name="connsiteX164" fmla="*/ 3434795 w 4905455"/>
              <a:gd name="connsiteY164" fmla="*/ 739140 h 5295900"/>
              <a:gd name="connsiteX165" fmla="*/ 3282395 w 4905455"/>
              <a:gd name="connsiteY165" fmla="*/ 746760 h 5295900"/>
              <a:gd name="connsiteX166" fmla="*/ 3251915 w 4905455"/>
              <a:gd name="connsiteY166" fmla="*/ 754380 h 5295900"/>
              <a:gd name="connsiteX167" fmla="*/ 3213815 w 4905455"/>
              <a:gd name="connsiteY167" fmla="*/ 762000 h 5295900"/>
              <a:gd name="connsiteX168" fmla="*/ 3099515 w 4905455"/>
              <a:gd name="connsiteY168" fmla="*/ 754380 h 5295900"/>
              <a:gd name="connsiteX169" fmla="*/ 3038555 w 4905455"/>
              <a:gd name="connsiteY169" fmla="*/ 716280 h 5295900"/>
              <a:gd name="connsiteX170" fmla="*/ 3000455 w 4905455"/>
              <a:gd name="connsiteY17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492840 w 4905455"/>
              <a:gd name="connsiteY109" fmla="*/ 4225925 h 5295900"/>
              <a:gd name="connsiteX110" fmla="*/ 653495 w 4905455"/>
              <a:gd name="connsiteY110" fmla="*/ 4198620 h 5295900"/>
              <a:gd name="connsiteX111" fmla="*/ 874475 w 4905455"/>
              <a:gd name="connsiteY111" fmla="*/ 4343400 h 5295900"/>
              <a:gd name="connsiteX112" fmla="*/ 958295 w 4905455"/>
              <a:gd name="connsiteY112" fmla="*/ 4358640 h 5295900"/>
              <a:gd name="connsiteX113" fmla="*/ 1110695 w 4905455"/>
              <a:gd name="connsiteY113" fmla="*/ 4328160 h 5295900"/>
              <a:gd name="connsiteX114" fmla="*/ 1438355 w 4905455"/>
              <a:gd name="connsiteY114" fmla="*/ 4099560 h 5295900"/>
              <a:gd name="connsiteX115" fmla="*/ 1583135 w 4905455"/>
              <a:gd name="connsiteY115" fmla="*/ 3977640 h 5295900"/>
              <a:gd name="connsiteX116" fmla="*/ 1659335 w 4905455"/>
              <a:gd name="connsiteY116" fmla="*/ 3909060 h 5295900"/>
              <a:gd name="connsiteX117" fmla="*/ 1773635 w 4905455"/>
              <a:gd name="connsiteY117" fmla="*/ 3787140 h 5295900"/>
              <a:gd name="connsiteX118" fmla="*/ 1872695 w 4905455"/>
              <a:gd name="connsiteY118" fmla="*/ 3680460 h 5295900"/>
              <a:gd name="connsiteX119" fmla="*/ 1994615 w 4905455"/>
              <a:gd name="connsiteY119" fmla="*/ 3566160 h 5295900"/>
              <a:gd name="connsiteX120" fmla="*/ 2086055 w 4905455"/>
              <a:gd name="connsiteY120" fmla="*/ 3474720 h 5295900"/>
              <a:gd name="connsiteX121" fmla="*/ 2192735 w 4905455"/>
              <a:gd name="connsiteY121" fmla="*/ 3390900 h 5295900"/>
              <a:gd name="connsiteX122" fmla="*/ 2345135 w 4905455"/>
              <a:gd name="connsiteY122" fmla="*/ 3307080 h 5295900"/>
              <a:gd name="connsiteX123" fmla="*/ 2512775 w 4905455"/>
              <a:gd name="connsiteY123" fmla="*/ 3276600 h 5295900"/>
              <a:gd name="connsiteX124" fmla="*/ 2977595 w 4905455"/>
              <a:gd name="connsiteY124" fmla="*/ 3215640 h 5295900"/>
              <a:gd name="connsiteX125" fmla="*/ 3129995 w 4905455"/>
              <a:gd name="connsiteY125" fmla="*/ 3063240 h 5295900"/>
              <a:gd name="connsiteX126" fmla="*/ 3175715 w 4905455"/>
              <a:gd name="connsiteY126" fmla="*/ 2933700 h 5295900"/>
              <a:gd name="connsiteX127" fmla="*/ 3160475 w 4905455"/>
              <a:gd name="connsiteY127" fmla="*/ 2750820 h 5295900"/>
              <a:gd name="connsiteX128" fmla="*/ 3076655 w 4905455"/>
              <a:gd name="connsiteY128" fmla="*/ 2636520 h 5295900"/>
              <a:gd name="connsiteX129" fmla="*/ 2863295 w 4905455"/>
              <a:gd name="connsiteY129" fmla="*/ 2636520 h 5295900"/>
              <a:gd name="connsiteX130" fmla="*/ 2520395 w 4905455"/>
              <a:gd name="connsiteY130" fmla="*/ 2766060 h 5295900"/>
              <a:gd name="connsiteX131" fmla="*/ 2406095 w 4905455"/>
              <a:gd name="connsiteY131" fmla="*/ 2849880 h 5295900"/>
              <a:gd name="connsiteX132" fmla="*/ 2246075 w 4905455"/>
              <a:gd name="connsiteY132" fmla="*/ 3002280 h 5295900"/>
              <a:gd name="connsiteX133" fmla="*/ 2116535 w 4905455"/>
              <a:gd name="connsiteY133" fmla="*/ 3055620 h 5295900"/>
              <a:gd name="connsiteX134" fmla="*/ 1964770 w 4905455"/>
              <a:gd name="connsiteY134" fmla="*/ 3009900 h 5295900"/>
              <a:gd name="connsiteX135" fmla="*/ 1895555 w 4905455"/>
              <a:gd name="connsiteY135" fmla="*/ 2865120 h 5295900"/>
              <a:gd name="connsiteX136" fmla="*/ 1826975 w 4905455"/>
              <a:gd name="connsiteY136" fmla="*/ 2651760 h 5295900"/>
              <a:gd name="connsiteX137" fmla="*/ 1857455 w 4905455"/>
              <a:gd name="connsiteY137" fmla="*/ 2491740 h 5295900"/>
              <a:gd name="connsiteX138" fmla="*/ 1887935 w 4905455"/>
              <a:gd name="connsiteY138" fmla="*/ 2392680 h 5295900"/>
              <a:gd name="connsiteX139" fmla="*/ 1918415 w 4905455"/>
              <a:gd name="connsiteY139" fmla="*/ 2339340 h 5295900"/>
              <a:gd name="connsiteX140" fmla="*/ 1986995 w 4905455"/>
              <a:gd name="connsiteY140" fmla="*/ 2247900 h 5295900"/>
              <a:gd name="connsiteX141" fmla="*/ 2047955 w 4905455"/>
              <a:gd name="connsiteY141" fmla="*/ 2194560 h 5295900"/>
              <a:gd name="connsiteX142" fmla="*/ 2101295 w 4905455"/>
              <a:gd name="connsiteY142" fmla="*/ 2171700 h 5295900"/>
              <a:gd name="connsiteX143" fmla="*/ 2238455 w 4905455"/>
              <a:gd name="connsiteY143" fmla="*/ 2125980 h 5295900"/>
              <a:gd name="connsiteX144" fmla="*/ 2520395 w 4905455"/>
              <a:gd name="connsiteY144" fmla="*/ 2087880 h 5295900"/>
              <a:gd name="connsiteX145" fmla="*/ 2627075 w 4905455"/>
              <a:gd name="connsiteY145" fmla="*/ 2080260 h 5295900"/>
              <a:gd name="connsiteX146" fmla="*/ 3015695 w 4905455"/>
              <a:gd name="connsiteY146" fmla="*/ 2072640 h 5295900"/>
              <a:gd name="connsiteX147" fmla="*/ 3229055 w 4905455"/>
              <a:gd name="connsiteY147" fmla="*/ 2019300 h 5295900"/>
              <a:gd name="connsiteX148" fmla="*/ 3404315 w 4905455"/>
              <a:gd name="connsiteY148" fmla="*/ 1905000 h 5295900"/>
              <a:gd name="connsiteX149" fmla="*/ 3518615 w 4905455"/>
              <a:gd name="connsiteY149" fmla="*/ 1767840 h 5295900"/>
              <a:gd name="connsiteX150" fmla="*/ 3678635 w 4905455"/>
              <a:gd name="connsiteY150" fmla="*/ 1577340 h 5295900"/>
              <a:gd name="connsiteX151" fmla="*/ 3747215 w 4905455"/>
              <a:gd name="connsiteY151" fmla="*/ 1470660 h 5295900"/>
              <a:gd name="connsiteX152" fmla="*/ 3823415 w 4905455"/>
              <a:gd name="connsiteY152" fmla="*/ 1363980 h 5295900"/>
              <a:gd name="connsiteX153" fmla="*/ 3891995 w 4905455"/>
              <a:gd name="connsiteY153" fmla="*/ 1188720 h 5295900"/>
              <a:gd name="connsiteX154" fmla="*/ 3968195 w 4905455"/>
              <a:gd name="connsiteY154" fmla="*/ 1021080 h 5295900"/>
              <a:gd name="connsiteX155" fmla="*/ 3983435 w 4905455"/>
              <a:gd name="connsiteY155" fmla="*/ 937260 h 5295900"/>
              <a:gd name="connsiteX156" fmla="*/ 4006295 w 4905455"/>
              <a:gd name="connsiteY156" fmla="*/ 868680 h 5295900"/>
              <a:gd name="connsiteX157" fmla="*/ 3991055 w 4905455"/>
              <a:gd name="connsiteY157" fmla="*/ 723900 h 5295900"/>
              <a:gd name="connsiteX158" fmla="*/ 3952955 w 4905455"/>
              <a:gd name="connsiteY158" fmla="*/ 693420 h 5295900"/>
              <a:gd name="connsiteX159" fmla="*/ 3876755 w 4905455"/>
              <a:gd name="connsiteY159" fmla="*/ 662940 h 5295900"/>
              <a:gd name="connsiteX160" fmla="*/ 3693875 w 4905455"/>
              <a:gd name="connsiteY160" fmla="*/ 685800 h 5295900"/>
              <a:gd name="connsiteX161" fmla="*/ 3632915 w 4905455"/>
              <a:gd name="connsiteY161" fmla="*/ 693420 h 5295900"/>
              <a:gd name="connsiteX162" fmla="*/ 3541475 w 4905455"/>
              <a:gd name="connsiteY162" fmla="*/ 708660 h 5295900"/>
              <a:gd name="connsiteX163" fmla="*/ 3495755 w 4905455"/>
              <a:gd name="connsiteY163" fmla="*/ 716280 h 5295900"/>
              <a:gd name="connsiteX164" fmla="*/ 3434795 w 4905455"/>
              <a:gd name="connsiteY164" fmla="*/ 739140 h 5295900"/>
              <a:gd name="connsiteX165" fmla="*/ 3282395 w 4905455"/>
              <a:gd name="connsiteY165" fmla="*/ 746760 h 5295900"/>
              <a:gd name="connsiteX166" fmla="*/ 3251915 w 4905455"/>
              <a:gd name="connsiteY166" fmla="*/ 754380 h 5295900"/>
              <a:gd name="connsiteX167" fmla="*/ 3213815 w 4905455"/>
              <a:gd name="connsiteY167" fmla="*/ 762000 h 5295900"/>
              <a:gd name="connsiteX168" fmla="*/ 3099515 w 4905455"/>
              <a:gd name="connsiteY168" fmla="*/ 754380 h 5295900"/>
              <a:gd name="connsiteX169" fmla="*/ 3038555 w 4905455"/>
              <a:gd name="connsiteY169" fmla="*/ 716280 h 5295900"/>
              <a:gd name="connsiteX170" fmla="*/ 3000455 w 4905455"/>
              <a:gd name="connsiteY17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492840 w 4905455"/>
              <a:gd name="connsiteY109" fmla="*/ 4225925 h 5295900"/>
              <a:gd name="connsiteX110" fmla="*/ 482045 w 4905455"/>
              <a:gd name="connsiteY110" fmla="*/ 4226560 h 5295900"/>
              <a:gd name="connsiteX111" fmla="*/ 653495 w 4905455"/>
              <a:gd name="connsiteY111" fmla="*/ 4198620 h 5295900"/>
              <a:gd name="connsiteX112" fmla="*/ 874475 w 4905455"/>
              <a:gd name="connsiteY112" fmla="*/ 4343400 h 5295900"/>
              <a:gd name="connsiteX113" fmla="*/ 958295 w 4905455"/>
              <a:gd name="connsiteY113" fmla="*/ 4358640 h 5295900"/>
              <a:gd name="connsiteX114" fmla="*/ 1110695 w 4905455"/>
              <a:gd name="connsiteY114" fmla="*/ 4328160 h 5295900"/>
              <a:gd name="connsiteX115" fmla="*/ 1438355 w 4905455"/>
              <a:gd name="connsiteY115" fmla="*/ 4099560 h 5295900"/>
              <a:gd name="connsiteX116" fmla="*/ 1583135 w 4905455"/>
              <a:gd name="connsiteY116" fmla="*/ 3977640 h 5295900"/>
              <a:gd name="connsiteX117" fmla="*/ 1659335 w 4905455"/>
              <a:gd name="connsiteY117" fmla="*/ 3909060 h 5295900"/>
              <a:gd name="connsiteX118" fmla="*/ 1773635 w 4905455"/>
              <a:gd name="connsiteY118" fmla="*/ 3787140 h 5295900"/>
              <a:gd name="connsiteX119" fmla="*/ 1872695 w 4905455"/>
              <a:gd name="connsiteY119" fmla="*/ 3680460 h 5295900"/>
              <a:gd name="connsiteX120" fmla="*/ 1994615 w 4905455"/>
              <a:gd name="connsiteY120" fmla="*/ 3566160 h 5295900"/>
              <a:gd name="connsiteX121" fmla="*/ 2086055 w 4905455"/>
              <a:gd name="connsiteY121" fmla="*/ 3474720 h 5295900"/>
              <a:gd name="connsiteX122" fmla="*/ 2192735 w 4905455"/>
              <a:gd name="connsiteY122" fmla="*/ 3390900 h 5295900"/>
              <a:gd name="connsiteX123" fmla="*/ 2345135 w 4905455"/>
              <a:gd name="connsiteY123" fmla="*/ 3307080 h 5295900"/>
              <a:gd name="connsiteX124" fmla="*/ 2512775 w 4905455"/>
              <a:gd name="connsiteY124" fmla="*/ 3276600 h 5295900"/>
              <a:gd name="connsiteX125" fmla="*/ 2977595 w 4905455"/>
              <a:gd name="connsiteY125" fmla="*/ 3215640 h 5295900"/>
              <a:gd name="connsiteX126" fmla="*/ 3129995 w 4905455"/>
              <a:gd name="connsiteY126" fmla="*/ 3063240 h 5295900"/>
              <a:gd name="connsiteX127" fmla="*/ 3175715 w 4905455"/>
              <a:gd name="connsiteY127" fmla="*/ 2933700 h 5295900"/>
              <a:gd name="connsiteX128" fmla="*/ 3160475 w 4905455"/>
              <a:gd name="connsiteY128" fmla="*/ 2750820 h 5295900"/>
              <a:gd name="connsiteX129" fmla="*/ 3076655 w 4905455"/>
              <a:gd name="connsiteY129" fmla="*/ 2636520 h 5295900"/>
              <a:gd name="connsiteX130" fmla="*/ 2863295 w 4905455"/>
              <a:gd name="connsiteY130" fmla="*/ 2636520 h 5295900"/>
              <a:gd name="connsiteX131" fmla="*/ 2520395 w 4905455"/>
              <a:gd name="connsiteY131" fmla="*/ 2766060 h 5295900"/>
              <a:gd name="connsiteX132" fmla="*/ 2406095 w 4905455"/>
              <a:gd name="connsiteY132" fmla="*/ 2849880 h 5295900"/>
              <a:gd name="connsiteX133" fmla="*/ 2246075 w 4905455"/>
              <a:gd name="connsiteY133" fmla="*/ 3002280 h 5295900"/>
              <a:gd name="connsiteX134" fmla="*/ 2116535 w 4905455"/>
              <a:gd name="connsiteY134" fmla="*/ 3055620 h 5295900"/>
              <a:gd name="connsiteX135" fmla="*/ 1964770 w 4905455"/>
              <a:gd name="connsiteY135" fmla="*/ 3009900 h 5295900"/>
              <a:gd name="connsiteX136" fmla="*/ 1895555 w 4905455"/>
              <a:gd name="connsiteY136" fmla="*/ 2865120 h 5295900"/>
              <a:gd name="connsiteX137" fmla="*/ 1826975 w 4905455"/>
              <a:gd name="connsiteY137" fmla="*/ 2651760 h 5295900"/>
              <a:gd name="connsiteX138" fmla="*/ 1857455 w 4905455"/>
              <a:gd name="connsiteY138" fmla="*/ 2491740 h 5295900"/>
              <a:gd name="connsiteX139" fmla="*/ 1887935 w 4905455"/>
              <a:gd name="connsiteY139" fmla="*/ 2392680 h 5295900"/>
              <a:gd name="connsiteX140" fmla="*/ 1918415 w 4905455"/>
              <a:gd name="connsiteY140" fmla="*/ 2339340 h 5295900"/>
              <a:gd name="connsiteX141" fmla="*/ 1986995 w 4905455"/>
              <a:gd name="connsiteY141" fmla="*/ 2247900 h 5295900"/>
              <a:gd name="connsiteX142" fmla="*/ 2047955 w 4905455"/>
              <a:gd name="connsiteY142" fmla="*/ 2194560 h 5295900"/>
              <a:gd name="connsiteX143" fmla="*/ 2101295 w 4905455"/>
              <a:gd name="connsiteY143" fmla="*/ 2171700 h 5295900"/>
              <a:gd name="connsiteX144" fmla="*/ 2238455 w 4905455"/>
              <a:gd name="connsiteY144" fmla="*/ 2125980 h 5295900"/>
              <a:gd name="connsiteX145" fmla="*/ 2520395 w 4905455"/>
              <a:gd name="connsiteY145" fmla="*/ 2087880 h 5295900"/>
              <a:gd name="connsiteX146" fmla="*/ 2627075 w 4905455"/>
              <a:gd name="connsiteY146" fmla="*/ 2080260 h 5295900"/>
              <a:gd name="connsiteX147" fmla="*/ 3015695 w 4905455"/>
              <a:gd name="connsiteY147" fmla="*/ 2072640 h 5295900"/>
              <a:gd name="connsiteX148" fmla="*/ 3229055 w 4905455"/>
              <a:gd name="connsiteY148" fmla="*/ 2019300 h 5295900"/>
              <a:gd name="connsiteX149" fmla="*/ 3404315 w 4905455"/>
              <a:gd name="connsiteY149" fmla="*/ 1905000 h 5295900"/>
              <a:gd name="connsiteX150" fmla="*/ 3518615 w 4905455"/>
              <a:gd name="connsiteY150" fmla="*/ 1767840 h 5295900"/>
              <a:gd name="connsiteX151" fmla="*/ 3678635 w 4905455"/>
              <a:gd name="connsiteY151" fmla="*/ 1577340 h 5295900"/>
              <a:gd name="connsiteX152" fmla="*/ 3747215 w 4905455"/>
              <a:gd name="connsiteY152" fmla="*/ 1470660 h 5295900"/>
              <a:gd name="connsiteX153" fmla="*/ 3823415 w 4905455"/>
              <a:gd name="connsiteY153" fmla="*/ 1363980 h 5295900"/>
              <a:gd name="connsiteX154" fmla="*/ 3891995 w 4905455"/>
              <a:gd name="connsiteY154" fmla="*/ 1188720 h 5295900"/>
              <a:gd name="connsiteX155" fmla="*/ 3968195 w 4905455"/>
              <a:gd name="connsiteY155" fmla="*/ 1021080 h 5295900"/>
              <a:gd name="connsiteX156" fmla="*/ 3983435 w 4905455"/>
              <a:gd name="connsiteY156" fmla="*/ 937260 h 5295900"/>
              <a:gd name="connsiteX157" fmla="*/ 4006295 w 4905455"/>
              <a:gd name="connsiteY157" fmla="*/ 868680 h 5295900"/>
              <a:gd name="connsiteX158" fmla="*/ 3991055 w 4905455"/>
              <a:gd name="connsiteY158" fmla="*/ 723900 h 5295900"/>
              <a:gd name="connsiteX159" fmla="*/ 3952955 w 4905455"/>
              <a:gd name="connsiteY159" fmla="*/ 693420 h 5295900"/>
              <a:gd name="connsiteX160" fmla="*/ 3876755 w 4905455"/>
              <a:gd name="connsiteY160" fmla="*/ 662940 h 5295900"/>
              <a:gd name="connsiteX161" fmla="*/ 3693875 w 4905455"/>
              <a:gd name="connsiteY161" fmla="*/ 685800 h 5295900"/>
              <a:gd name="connsiteX162" fmla="*/ 3632915 w 4905455"/>
              <a:gd name="connsiteY162" fmla="*/ 693420 h 5295900"/>
              <a:gd name="connsiteX163" fmla="*/ 3541475 w 4905455"/>
              <a:gd name="connsiteY163" fmla="*/ 708660 h 5295900"/>
              <a:gd name="connsiteX164" fmla="*/ 3495755 w 4905455"/>
              <a:gd name="connsiteY164" fmla="*/ 716280 h 5295900"/>
              <a:gd name="connsiteX165" fmla="*/ 3434795 w 4905455"/>
              <a:gd name="connsiteY165" fmla="*/ 739140 h 5295900"/>
              <a:gd name="connsiteX166" fmla="*/ 3282395 w 4905455"/>
              <a:gd name="connsiteY166" fmla="*/ 746760 h 5295900"/>
              <a:gd name="connsiteX167" fmla="*/ 3251915 w 4905455"/>
              <a:gd name="connsiteY167" fmla="*/ 754380 h 5295900"/>
              <a:gd name="connsiteX168" fmla="*/ 3213815 w 4905455"/>
              <a:gd name="connsiteY168" fmla="*/ 762000 h 5295900"/>
              <a:gd name="connsiteX169" fmla="*/ 3099515 w 4905455"/>
              <a:gd name="connsiteY169" fmla="*/ 754380 h 5295900"/>
              <a:gd name="connsiteX170" fmla="*/ 3038555 w 4905455"/>
              <a:gd name="connsiteY170" fmla="*/ 716280 h 5295900"/>
              <a:gd name="connsiteX171" fmla="*/ 3000455 w 4905455"/>
              <a:gd name="connsiteY171"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492840 w 4905455"/>
              <a:gd name="connsiteY109" fmla="*/ 4225925 h 5295900"/>
              <a:gd name="connsiteX110" fmla="*/ 653495 w 4905455"/>
              <a:gd name="connsiteY110" fmla="*/ 4198620 h 5295900"/>
              <a:gd name="connsiteX111" fmla="*/ 874475 w 4905455"/>
              <a:gd name="connsiteY111" fmla="*/ 4343400 h 5295900"/>
              <a:gd name="connsiteX112" fmla="*/ 958295 w 4905455"/>
              <a:gd name="connsiteY112" fmla="*/ 4358640 h 5295900"/>
              <a:gd name="connsiteX113" fmla="*/ 1110695 w 4905455"/>
              <a:gd name="connsiteY113" fmla="*/ 4328160 h 5295900"/>
              <a:gd name="connsiteX114" fmla="*/ 1438355 w 4905455"/>
              <a:gd name="connsiteY114" fmla="*/ 4099560 h 5295900"/>
              <a:gd name="connsiteX115" fmla="*/ 1583135 w 4905455"/>
              <a:gd name="connsiteY115" fmla="*/ 3977640 h 5295900"/>
              <a:gd name="connsiteX116" fmla="*/ 1659335 w 4905455"/>
              <a:gd name="connsiteY116" fmla="*/ 3909060 h 5295900"/>
              <a:gd name="connsiteX117" fmla="*/ 1773635 w 4905455"/>
              <a:gd name="connsiteY117" fmla="*/ 3787140 h 5295900"/>
              <a:gd name="connsiteX118" fmla="*/ 1872695 w 4905455"/>
              <a:gd name="connsiteY118" fmla="*/ 3680460 h 5295900"/>
              <a:gd name="connsiteX119" fmla="*/ 1994615 w 4905455"/>
              <a:gd name="connsiteY119" fmla="*/ 3566160 h 5295900"/>
              <a:gd name="connsiteX120" fmla="*/ 2086055 w 4905455"/>
              <a:gd name="connsiteY120" fmla="*/ 3474720 h 5295900"/>
              <a:gd name="connsiteX121" fmla="*/ 2192735 w 4905455"/>
              <a:gd name="connsiteY121" fmla="*/ 3390900 h 5295900"/>
              <a:gd name="connsiteX122" fmla="*/ 2345135 w 4905455"/>
              <a:gd name="connsiteY122" fmla="*/ 3307080 h 5295900"/>
              <a:gd name="connsiteX123" fmla="*/ 2512775 w 4905455"/>
              <a:gd name="connsiteY123" fmla="*/ 3276600 h 5295900"/>
              <a:gd name="connsiteX124" fmla="*/ 2977595 w 4905455"/>
              <a:gd name="connsiteY124" fmla="*/ 3215640 h 5295900"/>
              <a:gd name="connsiteX125" fmla="*/ 3129995 w 4905455"/>
              <a:gd name="connsiteY125" fmla="*/ 3063240 h 5295900"/>
              <a:gd name="connsiteX126" fmla="*/ 3175715 w 4905455"/>
              <a:gd name="connsiteY126" fmla="*/ 2933700 h 5295900"/>
              <a:gd name="connsiteX127" fmla="*/ 3160475 w 4905455"/>
              <a:gd name="connsiteY127" fmla="*/ 2750820 h 5295900"/>
              <a:gd name="connsiteX128" fmla="*/ 3076655 w 4905455"/>
              <a:gd name="connsiteY128" fmla="*/ 2636520 h 5295900"/>
              <a:gd name="connsiteX129" fmla="*/ 2863295 w 4905455"/>
              <a:gd name="connsiteY129" fmla="*/ 2636520 h 5295900"/>
              <a:gd name="connsiteX130" fmla="*/ 2520395 w 4905455"/>
              <a:gd name="connsiteY130" fmla="*/ 2766060 h 5295900"/>
              <a:gd name="connsiteX131" fmla="*/ 2406095 w 4905455"/>
              <a:gd name="connsiteY131" fmla="*/ 2849880 h 5295900"/>
              <a:gd name="connsiteX132" fmla="*/ 2246075 w 4905455"/>
              <a:gd name="connsiteY132" fmla="*/ 3002280 h 5295900"/>
              <a:gd name="connsiteX133" fmla="*/ 2116535 w 4905455"/>
              <a:gd name="connsiteY133" fmla="*/ 3055620 h 5295900"/>
              <a:gd name="connsiteX134" fmla="*/ 1964770 w 4905455"/>
              <a:gd name="connsiteY134" fmla="*/ 3009900 h 5295900"/>
              <a:gd name="connsiteX135" fmla="*/ 1895555 w 4905455"/>
              <a:gd name="connsiteY135" fmla="*/ 2865120 h 5295900"/>
              <a:gd name="connsiteX136" fmla="*/ 1826975 w 4905455"/>
              <a:gd name="connsiteY136" fmla="*/ 2651760 h 5295900"/>
              <a:gd name="connsiteX137" fmla="*/ 1857455 w 4905455"/>
              <a:gd name="connsiteY137" fmla="*/ 2491740 h 5295900"/>
              <a:gd name="connsiteX138" fmla="*/ 1887935 w 4905455"/>
              <a:gd name="connsiteY138" fmla="*/ 2392680 h 5295900"/>
              <a:gd name="connsiteX139" fmla="*/ 1918415 w 4905455"/>
              <a:gd name="connsiteY139" fmla="*/ 2339340 h 5295900"/>
              <a:gd name="connsiteX140" fmla="*/ 1986995 w 4905455"/>
              <a:gd name="connsiteY140" fmla="*/ 2247900 h 5295900"/>
              <a:gd name="connsiteX141" fmla="*/ 2047955 w 4905455"/>
              <a:gd name="connsiteY141" fmla="*/ 2194560 h 5295900"/>
              <a:gd name="connsiteX142" fmla="*/ 2101295 w 4905455"/>
              <a:gd name="connsiteY142" fmla="*/ 2171700 h 5295900"/>
              <a:gd name="connsiteX143" fmla="*/ 2238455 w 4905455"/>
              <a:gd name="connsiteY143" fmla="*/ 2125980 h 5295900"/>
              <a:gd name="connsiteX144" fmla="*/ 2520395 w 4905455"/>
              <a:gd name="connsiteY144" fmla="*/ 2087880 h 5295900"/>
              <a:gd name="connsiteX145" fmla="*/ 2627075 w 4905455"/>
              <a:gd name="connsiteY145" fmla="*/ 2080260 h 5295900"/>
              <a:gd name="connsiteX146" fmla="*/ 3015695 w 4905455"/>
              <a:gd name="connsiteY146" fmla="*/ 2072640 h 5295900"/>
              <a:gd name="connsiteX147" fmla="*/ 3229055 w 4905455"/>
              <a:gd name="connsiteY147" fmla="*/ 2019300 h 5295900"/>
              <a:gd name="connsiteX148" fmla="*/ 3404315 w 4905455"/>
              <a:gd name="connsiteY148" fmla="*/ 1905000 h 5295900"/>
              <a:gd name="connsiteX149" fmla="*/ 3518615 w 4905455"/>
              <a:gd name="connsiteY149" fmla="*/ 1767840 h 5295900"/>
              <a:gd name="connsiteX150" fmla="*/ 3678635 w 4905455"/>
              <a:gd name="connsiteY150" fmla="*/ 1577340 h 5295900"/>
              <a:gd name="connsiteX151" fmla="*/ 3747215 w 4905455"/>
              <a:gd name="connsiteY151" fmla="*/ 1470660 h 5295900"/>
              <a:gd name="connsiteX152" fmla="*/ 3823415 w 4905455"/>
              <a:gd name="connsiteY152" fmla="*/ 1363980 h 5295900"/>
              <a:gd name="connsiteX153" fmla="*/ 3891995 w 4905455"/>
              <a:gd name="connsiteY153" fmla="*/ 1188720 h 5295900"/>
              <a:gd name="connsiteX154" fmla="*/ 3968195 w 4905455"/>
              <a:gd name="connsiteY154" fmla="*/ 1021080 h 5295900"/>
              <a:gd name="connsiteX155" fmla="*/ 3983435 w 4905455"/>
              <a:gd name="connsiteY155" fmla="*/ 937260 h 5295900"/>
              <a:gd name="connsiteX156" fmla="*/ 4006295 w 4905455"/>
              <a:gd name="connsiteY156" fmla="*/ 868680 h 5295900"/>
              <a:gd name="connsiteX157" fmla="*/ 3991055 w 4905455"/>
              <a:gd name="connsiteY157" fmla="*/ 723900 h 5295900"/>
              <a:gd name="connsiteX158" fmla="*/ 3952955 w 4905455"/>
              <a:gd name="connsiteY158" fmla="*/ 693420 h 5295900"/>
              <a:gd name="connsiteX159" fmla="*/ 3876755 w 4905455"/>
              <a:gd name="connsiteY159" fmla="*/ 662940 h 5295900"/>
              <a:gd name="connsiteX160" fmla="*/ 3693875 w 4905455"/>
              <a:gd name="connsiteY160" fmla="*/ 685800 h 5295900"/>
              <a:gd name="connsiteX161" fmla="*/ 3632915 w 4905455"/>
              <a:gd name="connsiteY161" fmla="*/ 693420 h 5295900"/>
              <a:gd name="connsiteX162" fmla="*/ 3541475 w 4905455"/>
              <a:gd name="connsiteY162" fmla="*/ 708660 h 5295900"/>
              <a:gd name="connsiteX163" fmla="*/ 3495755 w 4905455"/>
              <a:gd name="connsiteY163" fmla="*/ 716280 h 5295900"/>
              <a:gd name="connsiteX164" fmla="*/ 3434795 w 4905455"/>
              <a:gd name="connsiteY164" fmla="*/ 739140 h 5295900"/>
              <a:gd name="connsiteX165" fmla="*/ 3282395 w 4905455"/>
              <a:gd name="connsiteY165" fmla="*/ 746760 h 5295900"/>
              <a:gd name="connsiteX166" fmla="*/ 3251915 w 4905455"/>
              <a:gd name="connsiteY166" fmla="*/ 754380 h 5295900"/>
              <a:gd name="connsiteX167" fmla="*/ 3213815 w 4905455"/>
              <a:gd name="connsiteY167" fmla="*/ 762000 h 5295900"/>
              <a:gd name="connsiteX168" fmla="*/ 3099515 w 4905455"/>
              <a:gd name="connsiteY168" fmla="*/ 754380 h 5295900"/>
              <a:gd name="connsiteX169" fmla="*/ 3038555 w 4905455"/>
              <a:gd name="connsiteY169" fmla="*/ 716280 h 5295900"/>
              <a:gd name="connsiteX170" fmla="*/ 3000455 w 4905455"/>
              <a:gd name="connsiteY170" fmla="*/ 685800 h 5295900"/>
              <a:gd name="connsiteX0" fmla="*/ 3000455 w 4905455"/>
              <a:gd name="connsiteY0" fmla="*/ 685800 h 5295900"/>
              <a:gd name="connsiteX1" fmla="*/ 3000455 w 4905455"/>
              <a:gd name="connsiteY1" fmla="*/ 685800 h 5295900"/>
              <a:gd name="connsiteX2" fmla="*/ 3206195 w 4905455"/>
              <a:gd name="connsiteY2" fmla="*/ 457200 h 5295900"/>
              <a:gd name="connsiteX3" fmla="*/ 3343355 w 4905455"/>
              <a:gd name="connsiteY3" fmla="*/ 289560 h 5295900"/>
              <a:gd name="connsiteX4" fmla="*/ 3419555 w 4905455"/>
              <a:gd name="connsiteY4" fmla="*/ 205740 h 5295900"/>
              <a:gd name="connsiteX5" fmla="*/ 3472895 w 4905455"/>
              <a:gd name="connsiteY5" fmla="*/ 144780 h 5295900"/>
              <a:gd name="connsiteX6" fmla="*/ 3526235 w 4905455"/>
              <a:gd name="connsiteY6" fmla="*/ 68580 h 5295900"/>
              <a:gd name="connsiteX7" fmla="*/ 3549095 w 4905455"/>
              <a:gd name="connsiteY7" fmla="*/ 60960 h 5295900"/>
              <a:gd name="connsiteX8" fmla="*/ 3602435 w 4905455"/>
              <a:gd name="connsiteY8" fmla="*/ 38100 h 5295900"/>
              <a:gd name="connsiteX9" fmla="*/ 3640535 w 4905455"/>
              <a:gd name="connsiteY9" fmla="*/ 15240 h 5295900"/>
              <a:gd name="connsiteX10" fmla="*/ 3678635 w 4905455"/>
              <a:gd name="connsiteY10" fmla="*/ 7620 h 5295900"/>
              <a:gd name="connsiteX11" fmla="*/ 3808175 w 4905455"/>
              <a:gd name="connsiteY11" fmla="*/ 0 h 5295900"/>
              <a:gd name="connsiteX12" fmla="*/ 3960575 w 4905455"/>
              <a:gd name="connsiteY12" fmla="*/ 15240 h 5295900"/>
              <a:gd name="connsiteX13" fmla="*/ 4029155 w 4905455"/>
              <a:gd name="connsiteY13" fmla="*/ 38100 h 5295900"/>
              <a:gd name="connsiteX14" fmla="*/ 4090115 w 4905455"/>
              <a:gd name="connsiteY14" fmla="*/ 53340 h 5295900"/>
              <a:gd name="connsiteX15" fmla="*/ 4120595 w 4905455"/>
              <a:gd name="connsiteY15" fmla="*/ 68580 h 5295900"/>
              <a:gd name="connsiteX16" fmla="*/ 4189175 w 4905455"/>
              <a:gd name="connsiteY16" fmla="*/ 99060 h 5295900"/>
              <a:gd name="connsiteX17" fmla="*/ 4242515 w 4905455"/>
              <a:gd name="connsiteY17" fmla="*/ 114300 h 5295900"/>
              <a:gd name="connsiteX18" fmla="*/ 4265375 w 4905455"/>
              <a:gd name="connsiteY18" fmla="*/ 129540 h 5295900"/>
              <a:gd name="connsiteX19" fmla="*/ 4341575 w 4905455"/>
              <a:gd name="connsiteY19" fmla="*/ 144780 h 5295900"/>
              <a:gd name="connsiteX20" fmla="*/ 4372055 w 4905455"/>
              <a:gd name="connsiteY20" fmla="*/ 152400 h 5295900"/>
              <a:gd name="connsiteX21" fmla="*/ 4524455 w 4905455"/>
              <a:gd name="connsiteY21" fmla="*/ 266700 h 5295900"/>
              <a:gd name="connsiteX22" fmla="*/ 4570175 w 4905455"/>
              <a:gd name="connsiteY22" fmla="*/ 327660 h 5295900"/>
              <a:gd name="connsiteX23" fmla="*/ 4631135 w 4905455"/>
              <a:gd name="connsiteY23" fmla="*/ 388620 h 5295900"/>
              <a:gd name="connsiteX24" fmla="*/ 4722575 w 4905455"/>
              <a:gd name="connsiteY24" fmla="*/ 533400 h 5295900"/>
              <a:gd name="connsiteX25" fmla="*/ 4760675 w 4905455"/>
              <a:gd name="connsiteY25" fmla="*/ 685800 h 5295900"/>
              <a:gd name="connsiteX26" fmla="*/ 4783535 w 4905455"/>
              <a:gd name="connsiteY26" fmla="*/ 769620 h 5295900"/>
              <a:gd name="connsiteX27" fmla="*/ 4814015 w 4905455"/>
              <a:gd name="connsiteY27" fmla="*/ 1036320 h 5295900"/>
              <a:gd name="connsiteX28" fmla="*/ 4798775 w 4905455"/>
              <a:gd name="connsiteY28" fmla="*/ 1188720 h 5295900"/>
              <a:gd name="connsiteX29" fmla="*/ 4768295 w 4905455"/>
              <a:gd name="connsiteY29" fmla="*/ 1272540 h 5295900"/>
              <a:gd name="connsiteX30" fmla="*/ 4753055 w 4905455"/>
              <a:gd name="connsiteY30" fmla="*/ 1303020 h 5295900"/>
              <a:gd name="connsiteX31" fmla="*/ 4745435 w 4905455"/>
              <a:gd name="connsiteY31" fmla="*/ 1333500 h 5295900"/>
              <a:gd name="connsiteX32" fmla="*/ 4730195 w 4905455"/>
              <a:gd name="connsiteY32" fmla="*/ 1363980 h 5295900"/>
              <a:gd name="connsiteX33" fmla="*/ 4722575 w 4905455"/>
              <a:gd name="connsiteY33" fmla="*/ 1394460 h 5295900"/>
              <a:gd name="connsiteX34" fmla="*/ 4714955 w 4905455"/>
              <a:gd name="connsiteY34" fmla="*/ 1417320 h 5295900"/>
              <a:gd name="connsiteX35" fmla="*/ 4699715 w 4905455"/>
              <a:gd name="connsiteY35" fmla="*/ 1508760 h 5295900"/>
              <a:gd name="connsiteX36" fmla="*/ 4684475 w 4905455"/>
              <a:gd name="connsiteY36" fmla="*/ 1554480 h 5295900"/>
              <a:gd name="connsiteX37" fmla="*/ 4669235 w 4905455"/>
              <a:gd name="connsiteY37" fmla="*/ 1729740 h 5295900"/>
              <a:gd name="connsiteX38" fmla="*/ 4737815 w 4905455"/>
              <a:gd name="connsiteY38" fmla="*/ 2004060 h 5295900"/>
              <a:gd name="connsiteX39" fmla="*/ 4768295 w 4905455"/>
              <a:gd name="connsiteY39" fmla="*/ 2072640 h 5295900"/>
              <a:gd name="connsiteX40" fmla="*/ 4791155 w 4905455"/>
              <a:gd name="connsiteY40" fmla="*/ 2164080 h 5295900"/>
              <a:gd name="connsiteX41" fmla="*/ 4806395 w 4905455"/>
              <a:gd name="connsiteY41" fmla="*/ 2217420 h 5295900"/>
              <a:gd name="connsiteX42" fmla="*/ 4836875 w 4905455"/>
              <a:gd name="connsiteY42" fmla="*/ 2278380 h 5295900"/>
              <a:gd name="connsiteX43" fmla="*/ 4874975 w 4905455"/>
              <a:gd name="connsiteY43" fmla="*/ 2354580 h 5295900"/>
              <a:gd name="connsiteX44" fmla="*/ 4905455 w 4905455"/>
              <a:gd name="connsiteY44" fmla="*/ 2514600 h 5295900"/>
              <a:gd name="connsiteX45" fmla="*/ 4867355 w 4905455"/>
              <a:gd name="connsiteY45" fmla="*/ 3108960 h 5295900"/>
              <a:gd name="connsiteX46" fmla="*/ 4852115 w 4905455"/>
              <a:gd name="connsiteY46" fmla="*/ 3208020 h 5295900"/>
              <a:gd name="connsiteX47" fmla="*/ 4814015 w 4905455"/>
              <a:gd name="connsiteY47" fmla="*/ 3345180 h 5295900"/>
              <a:gd name="connsiteX48" fmla="*/ 4791155 w 4905455"/>
              <a:gd name="connsiteY48" fmla="*/ 3444240 h 5295900"/>
              <a:gd name="connsiteX49" fmla="*/ 4768295 w 4905455"/>
              <a:gd name="connsiteY49" fmla="*/ 3589020 h 5295900"/>
              <a:gd name="connsiteX50" fmla="*/ 4753055 w 4905455"/>
              <a:gd name="connsiteY50" fmla="*/ 3642360 h 5295900"/>
              <a:gd name="connsiteX51" fmla="*/ 4730195 w 4905455"/>
              <a:gd name="connsiteY51" fmla="*/ 3710940 h 5295900"/>
              <a:gd name="connsiteX52" fmla="*/ 4699715 w 4905455"/>
              <a:gd name="connsiteY52" fmla="*/ 3733800 h 5295900"/>
              <a:gd name="connsiteX53" fmla="*/ 4676855 w 4905455"/>
              <a:gd name="connsiteY53" fmla="*/ 3771900 h 5295900"/>
              <a:gd name="connsiteX54" fmla="*/ 4669235 w 4905455"/>
              <a:gd name="connsiteY54" fmla="*/ 3810000 h 5295900"/>
              <a:gd name="connsiteX55" fmla="*/ 4631135 w 4905455"/>
              <a:gd name="connsiteY55" fmla="*/ 3863340 h 5295900"/>
              <a:gd name="connsiteX56" fmla="*/ 4585415 w 4905455"/>
              <a:gd name="connsiteY56" fmla="*/ 4038600 h 5295900"/>
              <a:gd name="connsiteX57" fmla="*/ 4562555 w 4905455"/>
              <a:gd name="connsiteY57" fmla="*/ 4183380 h 5295900"/>
              <a:gd name="connsiteX58" fmla="*/ 4554935 w 4905455"/>
              <a:gd name="connsiteY58" fmla="*/ 4366260 h 5295900"/>
              <a:gd name="connsiteX59" fmla="*/ 4547315 w 4905455"/>
              <a:gd name="connsiteY59" fmla="*/ 4762500 h 5295900"/>
              <a:gd name="connsiteX60" fmla="*/ 4532075 w 4905455"/>
              <a:gd name="connsiteY60" fmla="*/ 5135880 h 5295900"/>
              <a:gd name="connsiteX61" fmla="*/ 4501595 w 4905455"/>
              <a:gd name="connsiteY61" fmla="*/ 5242560 h 5295900"/>
              <a:gd name="connsiteX62" fmla="*/ 4478735 w 4905455"/>
              <a:gd name="connsiteY62" fmla="*/ 5257800 h 5295900"/>
              <a:gd name="connsiteX63" fmla="*/ 4402535 w 4905455"/>
              <a:gd name="connsiteY63" fmla="*/ 5295900 h 5295900"/>
              <a:gd name="connsiteX64" fmla="*/ 4227275 w 4905455"/>
              <a:gd name="connsiteY64" fmla="*/ 5280660 h 5295900"/>
              <a:gd name="connsiteX65" fmla="*/ 4151075 w 4905455"/>
              <a:gd name="connsiteY65" fmla="*/ 5212080 h 5295900"/>
              <a:gd name="connsiteX66" fmla="*/ 3922475 w 4905455"/>
              <a:gd name="connsiteY66" fmla="*/ 4587240 h 5295900"/>
              <a:gd name="connsiteX67" fmla="*/ 3731975 w 4905455"/>
              <a:gd name="connsiteY67" fmla="*/ 4290060 h 5295900"/>
              <a:gd name="connsiteX68" fmla="*/ 3480515 w 4905455"/>
              <a:gd name="connsiteY68" fmla="*/ 4160520 h 5295900"/>
              <a:gd name="connsiteX69" fmla="*/ 3312875 w 4905455"/>
              <a:gd name="connsiteY69" fmla="*/ 4183380 h 5295900"/>
              <a:gd name="connsiteX70" fmla="*/ 3229055 w 4905455"/>
              <a:gd name="connsiteY70" fmla="*/ 4236720 h 5295900"/>
              <a:gd name="connsiteX71" fmla="*/ 3008075 w 4905455"/>
              <a:gd name="connsiteY71" fmla="*/ 4282440 h 5295900"/>
              <a:gd name="connsiteX72" fmla="*/ 2924255 w 4905455"/>
              <a:gd name="connsiteY72" fmla="*/ 4305300 h 5295900"/>
              <a:gd name="connsiteX73" fmla="*/ 2764235 w 4905455"/>
              <a:gd name="connsiteY73" fmla="*/ 4343400 h 5295900"/>
              <a:gd name="connsiteX74" fmla="*/ 2573735 w 4905455"/>
              <a:gd name="connsiteY74" fmla="*/ 4442460 h 5295900"/>
              <a:gd name="connsiteX75" fmla="*/ 2436575 w 4905455"/>
              <a:gd name="connsiteY75" fmla="*/ 4503420 h 5295900"/>
              <a:gd name="connsiteX76" fmla="*/ 2314655 w 4905455"/>
              <a:gd name="connsiteY76" fmla="*/ 4579620 h 5295900"/>
              <a:gd name="connsiteX77" fmla="*/ 1918415 w 4905455"/>
              <a:gd name="connsiteY77" fmla="*/ 4739640 h 5295900"/>
              <a:gd name="connsiteX78" fmla="*/ 1689815 w 4905455"/>
              <a:gd name="connsiteY78" fmla="*/ 4838700 h 5295900"/>
              <a:gd name="connsiteX79" fmla="*/ 1583135 w 4905455"/>
              <a:gd name="connsiteY79" fmla="*/ 4884420 h 5295900"/>
              <a:gd name="connsiteX80" fmla="*/ 1529795 w 4905455"/>
              <a:gd name="connsiteY80" fmla="*/ 4899660 h 5295900"/>
              <a:gd name="connsiteX81" fmla="*/ 1293575 w 4905455"/>
              <a:gd name="connsiteY81" fmla="*/ 4968240 h 5295900"/>
              <a:gd name="connsiteX82" fmla="*/ 1004015 w 4905455"/>
              <a:gd name="connsiteY82" fmla="*/ 4960620 h 5295900"/>
              <a:gd name="connsiteX83" fmla="*/ 897335 w 4905455"/>
              <a:gd name="connsiteY83" fmla="*/ 4937760 h 5295900"/>
              <a:gd name="connsiteX84" fmla="*/ 805895 w 4905455"/>
              <a:gd name="connsiteY84" fmla="*/ 4914900 h 5295900"/>
              <a:gd name="connsiteX85" fmla="*/ 729695 w 4905455"/>
              <a:gd name="connsiteY85" fmla="*/ 4899660 h 5295900"/>
              <a:gd name="connsiteX86" fmla="*/ 676355 w 4905455"/>
              <a:gd name="connsiteY86" fmla="*/ 4884420 h 5295900"/>
              <a:gd name="connsiteX87" fmla="*/ 516335 w 4905455"/>
              <a:gd name="connsiteY87" fmla="*/ 4869180 h 5295900"/>
              <a:gd name="connsiteX88" fmla="*/ 432515 w 4905455"/>
              <a:gd name="connsiteY88" fmla="*/ 4853940 h 5295900"/>
              <a:gd name="connsiteX89" fmla="*/ 379175 w 4905455"/>
              <a:gd name="connsiteY89" fmla="*/ 4846320 h 5295900"/>
              <a:gd name="connsiteX90" fmla="*/ 348695 w 4905455"/>
              <a:gd name="connsiteY90" fmla="*/ 4838700 h 5295900"/>
              <a:gd name="connsiteX91" fmla="*/ 302975 w 4905455"/>
              <a:gd name="connsiteY91" fmla="*/ 4831080 h 5295900"/>
              <a:gd name="connsiteX92" fmla="*/ 272495 w 4905455"/>
              <a:gd name="connsiteY92" fmla="*/ 4823460 h 5295900"/>
              <a:gd name="connsiteX93" fmla="*/ 234395 w 4905455"/>
              <a:gd name="connsiteY93" fmla="*/ 4815840 h 5295900"/>
              <a:gd name="connsiteX94" fmla="*/ 203915 w 4905455"/>
              <a:gd name="connsiteY94" fmla="*/ 4808220 h 5295900"/>
              <a:gd name="connsiteX95" fmla="*/ 127715 w 4905455"/>
              <a:gd name="connsiteY95" fmla="*/ 4785360 h 5295900"/>
              <a:gd name="connsiteX96" fmla="*/ 89615 w 4905455"/>
              <a:gd name="connsiteY96" fmla="*/ 4754880 h 5295900"/>
              <a:gd name="connsiteX97" fmla="*/ 66755 w 4905455"/>
              <a:gd name="connsiteY97" fmla="*/ 4739640 h 5295900"/>
              <a:gd name="connsiteX98" fmla="*/ 13415 w 4905455"/>
              <a:gd name="connsiteY98" fmla="*/ 4678680 h 5295900"/>
              <a:gd name="connsiteX99" fmla="*/ 13415 w 4905455"/>
              <a:gd name="connsiteY99" fmla="*/ 4518660 h 5295900"/>
              <a:gd name="connsiteX100" fmla="*/ 28655 w 4905455"/>
              <a:gd name="connsiteY100" fmla="*/ 4457700 h 5295900"/>
              <a:gd name="connsiteX101" fmla="*/ 97235 w 4905455"/>
              <a:gd name="connsiteY101" fmla="*/ 4419600 h 5295900"/>
              <a:gd name="connsiteX102" fmla="*/ 127715 w 4905455"/>
              <a:gd name="connsiteY102" fmla="*/ 4396740 h 5295900"/>
              <a:gd name="connsiteX103" fmla="*/ 173435 w 4905455"/>
              <a:gd name="connsiteY103" fmla="*/ 4381500 h 5295900"/>
              <a:gd name="connsiteX104" fmla="*/ 211535 w 4905455"/>
              <a:gd name="connsiteY104" fmla="*/ 4358640 h 5295900"/>
              <a:gd name="connsiteX105" fmla="*/ 257255 w 4905455"/>
              <a:gd name="connsiteY105" fmla="*/ 4328160 h 5295900"/>
              <a:gd name="connsiteX106" fmla="*/ 287735 w 4905455"/>
              <a:gd name="connsiteY106" fmla="*/ 4320540 h 5295900"/>
              <a:gd name="connsiteX107" fmla="*/ 333455 w 4905455"/>
              <a:gd name="connsiteY107" fmla="*/ 4297680 h 5295900"/>
              <a:gd name="connsiteX108" fmla="*/ 417275 w 4905455"/>
              <a:gd name="connsiteY108" fmla="*/ 4251960 h 5295900"/>
              <a:gd name="connsiteX109" fmla="*/ 653495 w 4905455"/>
              <a:gd name="connsiteY109" fmla="*/ 4198620 h 5295900"/>
              <a:gd name="connsiteX110" fmla="*/ 874475 w 4905455"/>
              <a:gd name="connsiteY110" fmla="*/ 4343400 h 5295900"/>
              <a:gd name="connsiteX111" fmla="*/ 958295 w 4905455"/>
              <a:gd name="connsiteY111" fmla="*/ 4358640 h 5295900"/>
              <a:gd name="connsiteX112" fmla="*/ 1110695 w 4905455"/>
              <a:gd name="connsiteY112" fmla="*/ 4328160 h 5295900"/>
              <a:gd name="connsiteX113" fmla="*/ 1438355 w 4905455"/>
              <a:gd name="connsiteY113" fmla="*/ 4099560 h 5295900"/>
              <a:gd name="connsiteX114" fmla="*/ 1583135 w 4905455"/>
              <a:gd name="connsiteY114" fmla="*/ 3977640 h 5295900"/>
              <a:gd name="connsiteX115" fmla="*/ 1659335 w 4905455"/>
              <a:gd name="connsiteY115" fmla="*/ 3909060 h 5295900"/>
              <a:gd name="connsiteX116" fmla="*/ 1773635 w 4905455"/>
              <a:gd name="connsiteY116" fmla="*/ 3787140 h 5295900"/>
              <a:gd name="connsiteX117" fmla="*/ 1872695 w 4905455"/>
              <a:gd name="connsiteY117" fmla="*/ 3680460 h 5295900"/>
              <a:gd name="connsiteX118" fmla="*/ 1994615 w 4905455"/>
              <a:gd name="connsiteY118" fmla="*/ 3566160 h 5295900"/>
              <a:gd name="connsiteX119" fmla="*/ 2086055 w 4905455"/>
              <a:gd name="connsiteY119" fmla="*/ 3474720 h 5295900"/>
              <a:gd name="connsiteX120" fmla="*/ 2192735 w 4905455"/>
              <a:gd name="connsiteY120" fmla="*/ 3390900 h 5295900"/>
              <a:gd name="connsiteX121" fmla="*/ 2345135 w 4905455"/>
              <a:gd name="connsiteY121" fmla="*/ 3307080 h 5295900"/>
              <a:gd name="connsiteX122" fmla="*/ 2512775 w 4905455"/>
              <a:gd name="connsiteY122" fmla="*/ 3276600 h 5295900"/>
              <a:gd name="connsiteX123" fmla="*/ 2977595 w 4905455"/>
              <a:gd name="connsiteY123" fmla="*/ 3215640 h 5295900"/>
              <a:gd name="connsiteX124" fmla="*/ 3129995 w 4905455"/>
              <a:gd name="connsiteY124" fmla="*/ 3063240 h 5295900"/>
              <a:gd name="connsiteX125" fmla="*/ 3175715 w 4905455"/>
              <a:gd name="connsiteY125" fmla="*/ 2933700 h 5295900"/>
              <a:gd name="connsiteX126" fmla="*/ 3160475 w 4905455"/>
              <a:gd name="connsiteY126" fmla="*/ 2750820 h 5295900"/>
              <a:gd name="connsiteX127" fmla="*/ 3076655 w 4905455"/>
              <a:gd name="connsiteY127" fmla="*/ 2636520 h 5295900"/>
              <a:gd name="connsiteX128" fmla="*/ 2863295 w 4905455"/>
              <a:gd name="connsiteY128" fmla="*/ 2636520 h 5295900"/>
              <a:gd name="connsiteX129" fmla="*/ 2520395 w 4905455"/>
              <a:gd name="connsiteY129" fmla="*/ 2766060 h 5295900"/>
              <a:gd name="connsiteX130" fmla="*/ 2406095 w 4905455"/>
              <a:gd name="connsiteY130" fmla="*/ 2849880 h 5295900"/>
              <a:gd name="connsiteX131" fmla="*/ 2246075 w 4905455"/>
              <a:gd name="connsiteY131" fmla="*/ 3002280 h 5295900"/>
              <a:gd name="connsiteX132" fmla="*/ 2116535 w 4905455"/>
              <a:gd name="connsiteY132" fmla="*/ 3055620 h 5295900"/>
              <a:gd name="connsiteX133" fmla="*/ 1964770 w 4905455"/>
              <a:gd name="connsiteY133" fmla="*/ 3009900 h 5295900"/>
              <a:gd name="connsiteX134" fmla="*/ 1895555 w 4905455"/>
              <a:gd name="connsiteY134" fmla="*/ 2865120 h 5295900"/>
              <a:gd name="connsiteX135" fmla="*/ 1826975 w 4905455"/>
              <a:gd name="connsiteY135" fmla="*/ 2651760 h 5295900"/>
              <a:gd name="connsiteX136" fmla="*/ 1857455 w 4905455"/>
              <a:gd name="connsiteY136" fmla="*/ 2491740 h 5295900"/>
              <a:gd name="connsiteX137" fmla="*/ 1887935 w 4905455"/>
              <a:gd name="connsiteY137" fmla="*/ 2392680 h 5295900"/>
              <a:gd name="connsiteX138" fmla="*/ 1918415 w 4905455"/>
              <a:gd name="connsiteY138" fmla="*/ 2339340 h 5295900"/>
              <a:gd name="connsiteX139" fmla="*/ 1986995 w 4905455"/>
              <a:gd name="connsiteY139" fmla="*/ 2247900 h 5295900"/>
              <a:gd name="connsiteX140" fmla="*/ 2047955 w 4905455"/>
              <a:gd name="connsiteY140" fmla="*/ 2194560 h 5295900"/>
              <a:gd name="connsiteX141" fmla="*/ 2101295 w 4905455"/>
              <a:gd name="connsiteY141" fmla="*/ 2171700 h 5295900"/>
              <a:gd name="connsiteX142" fmla="*/ 2238455 w 4905455"/>
              <a:gd name="connsiteY142" fmla="*/ 2125980 h 5295900"/>
              <a:gd name="connsiteX143" fmla="*/ 2520395 w 4905455"/>
              <a:gd name="connsiteY143" fmla="*/ 2087880 h 5295900"/>
              <a:gd name="connsiteX144" fmla="*/ 2627075 w 4905455"/>
              <a:gd name="connsiteY144" fmla="*/ 2080260 h 5295900"/>
              <a:gd name="connsiteX145" fmla="*/ 3015695 w 4905455"/>
              <a:gd name="connsiteY145" fmla="*/ 2072640 h 5295900"/>
              <a:gd name="connsiteX146" fmla="*/ 3229055 w 4905455"/>
              <a:gd name="connsiteY146" fmla="*/ 2019300 h 5295900"/>
              <a:gd name="connsiteX147" fmla="*/ 3404315 w 4905455"/>
              <a:gd name="connsiteY147" fmla="*/ 1905000 h 5295900"/>
              <a:gd name="connsiteX148" fmla="*/ 3518615 w 4905455"/>
              <a:gd name="connsiteY148" fmla="*/ 1767840 h 5295900"/>
              <a:gd name="connsiteX149" fmla="*/ 3678635 w 4905455"/>
              <a:gd name="connsiteY149" fmla="*/ 1577340 h 5295900"/>
              <a:gd name="connsiteX150" fmla="*/ 3747215 w 4905455"/>
              <a:gd name="connsiteY150" fmla="*/ 1470660 h 5295900"/>
              <a:gd name="connsiteX151" fmla="*/ 3823415 w 4905455"/>
              <a:gd name="connsiteY151" fmla="*/ 1363980 h 5295900"/>
              <a:gd name="connsiteX152" fmla="*/ 3891995 w 4905455"/>
              <a:gd name="connsiteY152" fmla="*/ 1188720 h 5295900"/>
              <a:gd name="connsiteX153" fmla="*/ 3968195 w 4905455"/>
              <a:gd name="connsiteY153" fmla="*/ 1021080 h 5295900"/>
              <a:gd name="connsiteX154" fmla="*/ 3983435 w 4905455"/>
              <a:gd name="connsiteY154" fmla="*/ 937260 h 5295900"/>
              <a:gd name="connsiteX155" fmla="*/ 4006295 w 4905455"/>
              <a:gd name="connsiteY155" fmla="*/ 868680 h 5295900"/>
              <a:gd name="connsiteX156" fmla="*/ 3991055 w 4905455"/>
              <a:gd name="connsiteY156" fmla="*/ 723900 h 5295900"/>
              <a:gd name="connsiteX157" fmla="*/ 3952955 w 4905455"/>
              <a:gd name="connsiteY157" fmla="*/ 693420 h 5295900"/>
              <a:gd name="connsiteX158" fmla="*/ 3876755 w 4905455"/>
              <a:gd name="connsiteY158" fmla="*/ 662940 h 5295900"/>
              <a:gd name="connsiteX159" fmla="*/ 3693875 w 4905455"/>
              <a:gd name="connsiteY159" fmla="*/ 685800 h 5295900"/>
              <a:gd name="connsiteX160" fmla="*/ 3632915 w 4905455"/>
              <a:gd name="connsiteY160" fmla="*/ 693420 h 5295900"/>
              <a:gd name="connsiteX161" fmla="*/ 3541475 w 4905455"/>
              <a:gd name="connsiteY161" fmla="*/ 708660 h 5295900"/>
              <a:gd name="connsiteX162" fmla="*/ 3495755 w 4905455"/>
              <a:gd name="connsiteY162" fmla="*/ 716280 h 5295900"/>
              <a:gd name="connsiteX163" fmla="*/ 3434795 w 4905455"/>
              <a:gd name="connsiteY163" fmla="*/ 739140 h 5295900"/>
              <a:gd name="connsiteX164" fmla="*/ 3282395 w 4905455"/>
              <a:gd name="connsiteY164" fmla="*/ 746760 h 5295900"/>
              <a:gd name="connsiteX165" fmla="*/ 3251915 w 4905455"/>
              <a:gd name="connsiteY165" fmla="*/ 754380 h 5295900"/>
              <a:gd name="connsiteX166" fmla="*/ 3213815 w 4905455"/>
              <a:gd name="connsiteY166" fmla="*/ 762000 h 5295900"/>
              <a:gd name="connsiteX167" fmla="*/ 3099515 w 4905455"/>
              <a:gd name="connsiteY167" fmla="*/ 754380 h 5295900"/>
              <a:gd name="connsiteX168" fmla="*/ 3038555 w 4905455"/>
              <a:gd name="connsiteY168" fmla="*/ 716280 h 5295900"/>
              <a:gd name="connsiteX169" fmla="*/ 3000455 w 4905455"/>
              <a:gd name="connsiteY169"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127531 w 4905271"/>
              <a:gd name="connsiteY101" fmla="*/ 4396740 h 5295900"/>
              <a:gd name="connsiteX102" fmla="*/ 173251 w 4905271"/>
              <a:gd name="connsiteY102" fmla="*/ 4381500 h 5295900"/>
              <a:gd name="connsiteX103" fmla="*/ 211351 w 4905271"/>
              <a:gd name="connsiteY103" fmla="*/ 4358640 h 5295900"/>
              <a:gd name="connsiteX104" fmla="*/ 257071 w 4905271"/>
              <a:gd name="connsiteY104" fmla="*/ 4328160 h 5295900"/>
              <a:gd name="connsiteX105" fmla="*/ 287551 w 4905271"/>
              <a:gd name="connsiteY105" fmla="*/ 4320540 h 5295900"/>
              <a:gd name="connsiteX106" fmla="*/ 333271 w 4905271"/>
              <a:gd name="connsiteY106" fmla="*/ 4297680 h 5295900"/>
              <a:gd name="connsiteX107" fmla="*/ 417091 w 4905271"/>
              <a:gd name="connsiteY107" fmla="*/ 4251960 h 5295900"/>
              <a:gd name="connsiteX108" fmla="*/ 653311 w 4905271"/>
              <a:gd name="connsiteY108" fmla="*/ 4198620 h 5295900"/>
              <a:gd name="connsiteX109" fmla="*/ 874291 w 4905271"/>
              <a:gd name="connsiteY109" fmla="*/ 4343400 h 5295900"/>
              <a:gd name="connsiteX110" fmla="*/ 958111 w 4905271"/>
              <a:gd name="connsiteY110" fmla="*/ 4358640 h 5295900"/>
              <a:gd name="connsiteX111" fmla="*/ 1110511 w 4905271"/>
              <a:gd name="connsiteY111" fmla="*/ 4328160 h 5295900"/>
              <a:gd name="connsiteX112" fmla="*/ 1438171 w 4905271"/>
              <a:gd name="connsiteY112" fmla="*/ 4099560 h 5295900"/>
              <a:gd name="connsiteX113" fmla="*/ 1582951 w 4905271"/>
              <a:gd name="connsiteY113" fmla="*/ 3977640 h 5295900"/>
              <a:gd name="connsiteX114" fmla="*/ 1659151 w 4905271"/>
              <a:gd name="connsiteY114" fmla="*/ 3909060 h 5295900"/>
              <a:gd name="connsiteX115" fmla="*/ 1773451 w 4905271"/>
              <a:gd name="connsiteY115" fmla="*/ 3787140 h 5295900"/>
              <a:gd name="connsiteX116" fmla="*/ 1872511 w 4905271"/>
              <a:gd name="connsiteY116" fmla="*/ 3680460 h 5295900"/>
              <a:gd name="connsiteX117" fmla="*/ 1994431 w 4905271"/>
              <a:gd name="connsiteY117" fmla="*/ 3566160 h 5295900"/>
              <a:gd name="connsiteX118" fmla="*/ 2085871 w 4905271"/>
              <a:gd name="connsiteY118" fmla="*/ 3474720 h 5295900"/>
              <a:gd name="connsiteX119" fmla="*/ 2192551 w 4905271"/>
              <a:gd name="connsiteY119" fmla="*/ 3390900 h 5295900"/>
              <a:gd name="connsiteX120" fmla="*/ 2344951 w 4905271"/>
              <a:gd name="connsiteY120" fmla="*/ 3307080 h 5295900"/>
              <a:gd name="connsiteX121" fmla="*/ 2512591 w 4905271"/>
              <a:gd name="connsiteY121" fmla="*/ 3276600 h 5295900"/>
              <a:gd name="connsiteX122" fmla="*/ 2977411 w 4905271"/>
              <a:gd name="connsiteY122" fmla="*/ 3215640 h 5295900"/>
              <a:gd name="connsiteX123" fmla="*/ 3129811 w 4905271"/>
              <a:gd name="connsiteY123" fmla="*/ 3063240 h 5295900"/>
              <a:gd name="connsiteX124" fmla="*/ 3175531 w 4905271"/>
              <a:gd name="connsiteY124" fmla="*/ 2933700 h 5295900"/>
              <a:gd name="connsiteX125" fmla="*/ 3160291 w 4905271"/>
              <a:gd name="connsiteY125" fmla="*/ 2750820 h 5295900"/>
              <a:gd name="connsiteX126" fmla="*/ 3076471 w 4905271"/>
              <a:gd name="connsiteY126" fmla="*/ 2636520 h 5295900"/>
              <a:gd name="connsiteX127" fmla="*/ 2863111 w 4905271"/>
              <a:gd name="connsiteY127" fmla="*/ 2636520 h 5295900"/>
              <a:gd name="connsiteX128" fmla="*/ 2520211 w 4905271"/>
              <a:gd name="connsiteY128" fmla="*/ 2766060 h 5295900"/>
              <a:gd name="connsiteX129" fmla="*/ 2405911 w 4905271"/>
              <a:gd name="connsiteY129" fmla="*/ 2849880 h 5295900"/>
              <a:gd name="connsiteX130" fmla="*/ 2245891 w 4905271"/>
              <a:gd name="connsiteY130" fmla="*/ 3002280 h 5295900"/>
              <a:gd name="connsiteX131" fmla="*/ 2116351 w 4905271"/>
              <a:gd name="connsiteY131" fmla="*/ 3055620 h 5295900"/>
              <a:gd name="connsiteX132" fmla="*/ 1964586 w 4905271"/>
              <a:gd name="connsiteY132" fmla="*/ 3009900 h 5295900"/>
              <a:gd name="connsiteX133" fmla="*/ 1895371 w 4905271"/>
              <a:gd name="connsiteY133" fmla="*/ 2865120 h 5295900"/>
              <a:gd name="connsiteX134" fmla="*/ 1826791 w 4905271"/>
              <a:gd name="connsiteY134" fmla="*/ 2651760 h 5295900"/>
              <a:gd name="connsiteX135" fmla="*/ 1857271 w 4905271"/>
              <a:gd name="connsiteY135" fmla="*/ 2491740 h 5295900"/>
              <a:gd name="connsiteX136" fmla="*/ 1887751 w 4905271"/>
              <a:gd name="connsiteY136" fmla="*/ 2392680 h 5295900"/>
              <a:gd name="connsiteX137" fmla="*/ 1918231 w 4905271"/>
              <a:gd name="connsiteY137" fmla="*/ 2339340 h 5295900"/>
              <a:gd name="connsiteX138" fmla="*/ 1986811 w 4905271"/>
              <a:gd name="connsiteY138" fmla="*/ 2247900 h 5295900"/>
              <a:gd name="connsiteX139" fmla="*/ 2047771 w 4905271"/>
              <a:gd name="connsiteY139" fmla="*/ 2194560 h 5295900"/>
              <a:gd name="connsiteX140" fmla="*/ 2101111 w 4905271"/>
              <a:gd name="connsiteY140" fmla="*/ 2171700 h 5295900"/>
              <a:gd name="connsiteX141" fmla="*/ 2238271 w 4905271"/>
              <a:gd name="connsiteY141" fmla="*/ 2125980 h 5295900"/>
              <a:gd name="connsiteX142" fmla="*/ 2520211 w 4905271"/>
              <a:gd name="connsiteY142" fmla="*/ 2087880 h 5295900"/>
              <a:gd name="connsiteX143" fmla="*/ 2626891 w 4905271"/>
              <a:gd name="connsiteY143" fmla="*/ 2080260 h 5295900"/>
              <a:gd name="connsiteX144" fmla="*/ 3015511 w 4905271"/>
              <a:gd name="connsiteY144" fmla="*/ 2072640 h 5295900"/>
              <a:gd name="connsiteX145" fmla="*/ 3228871 w 4905271"/>
              <a:gd name="connsiteY145" fmla="*/ 2019300 h 5295900"/>
              <a:gd name="connsiteX146" fmla="*/ 3404131 w 4905271"/>
              <a:gd name="connsiteY146" fmla="*/ 1905000 h 5295900"/>
              <a:gd name="connsiteX147" fmla="*/ 3518431 w 4905271"/>
              <a:gd name="connsiteY147" fmla="*/ 1767840 h 5295900"/>
              <a:gd name="connsiteX148" fmla="*/ 3678451 w 4905271"/>
              <a:gd name="connsiteY148" fmla="*/ 1577340 h 5295900"/>
              <a:gd name="connsiteX149" fmla="*/ 3747031 w 4905271"/>
              <a:gd name="connsiteY149" fmla="*/ 1470660 h 5295900"/>
              <a:gd name="connsiteX150" fmla="*/ 3823231 w 4905271"/>
              <a:gd name="connsiteY150" fmla="*/ 1363980 h 5295900"/>
              <a:gd name="connsiteX151" fmla="*/ 3891811 w 4905271"/>
              <a:gd name="connsiteY151" fmla="*/ 1188720 h 5295900"/>
              <a:gd name="connsiteX152" fmla="*/ 3968011 w 4905271"/>
              <a:gd name="connsiteY152" fmla="*/ 1021080 h 5295900"/>
              <a:gd name="connsiteX153" fmla="*/ 3983251 w 4905271"/>
              <a:gd name="connsiteY153" fmla="*/ 937260 h 5295900"/>
              <a:gd name="connsiteX154" fmla="*/ 4006111 w 4905271"/>
              <a:gd name="connsiteY154" fmla="*/ 868680 h 5295900"/>
              <a:gd name="connsiteX155" fmla="*/ 3990871 w 4905271"/>
              <a:gd name="connsiteY155" fmla="*/ 723900 h 5295900"/>
              <a:gd name="connsiteX156" fmla="*/ 3952771 w 4905271"/>
              <a:gd name="connsiteY156" fmla="*/ 693420 h 5295900"/>
              <a:gd name="connsiteX157" fmla="*/ 3876571 w 4905271"/>
              <a:gd name="connsiteY157" fmla="*/ 662940 h 5295900"/>
              <a:gd name="connsiteX158" fmla="*/ 3693691 w 4905271"/>
              <a:gd name="connsiteY158" fmla="*/ 685800 h 5295900"/>
              <a:gd name="connsiteX159" fmla="*/ 3632731 w 4905271"/>
              <a:gd name="connsiteY159" fmla="*/ 693420 h 5295900"/>
              <a:gd name="connsiteX160" fmla="*/ 3541291 w 4905271"/>
              <a:gd name="connsiteY160" fmla="*/ 708660 h 5295900"/>
              <a:gd name="connsiteX161" fmla="*/ 3495571 w 4905271"/>
              <a:gd name="connsiteY161" fmla="*/ 716280 h 5295900"/>
              <a:gd name="connsiteX162" fmla="*/ 3434611 w 4905271"/>
              <a:gd name="connsiteY162" fmla="*/ 739140 h 5295900"/>
              <a:gd name="connsiteX163" fmla="*/ 3282211 w 4905271"/>
              <a:gd name="connsiteY163" fmla="*/ 746760 h 5295900"/>
              <a:gd name="connsiteX164" fmla="*/ 3251731 w 4905271"/>
              <a:gd name="connsiteY164" fmla="*/ 754380 h 5295900"/>
              <a:gd name="connsiteX165" fmla="*/ 3213631 w 4905271"/>
              <a:gd name="connsiteY165" fmla="*/ 762000 h 5295900"/>
              <a:gd name="connsiteX166" fmla="*/ 3099331 w 4905271"/>
              <a:gd name="connsiteY166" fmla="*/ 754380 h 5295900"/>
              <a:gd name="connsiteX167" fmla="*/ 3038371 w 4905271"/>
              <a:gd name="connsiteY167" fmla="*/ 716280 h 5295900"/>
              <a:gd name="connsiteX168" fmla="*/ 3000271 w 4905271"/>
              <a:gd name="connsiteY168"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127531 w 4905271"/>
              <a:gd name="connsiteY101" fmla="*/ 4396740 h 5295900"/>
              <a:gd name="connsiteX102" fmla="*/ 173251 w 4905271"/>
              <a:gd name="connsiteY102" fmla="*/ 4381500 h 5295900"/>
              <a:gd name="connsiteX103" fmla="*/ 211351 w 4905271"/>
              <a:gd name="connsiteY103" fmla="*/ 4358640 h 5295900"/>
              <a:gd name="connsiteX104" fmla="*/ 257071 w 4905271"/>
              <a:gd name="connsiteY104" fmla="*/ 4328160 h 5295900"/>
              <a:gd name="connsiteX105" fmla="*/ 287551 w 4905271"/>
              <a:gd name="connsiteY105" fmla="*/ 4320540 h 5295900"/>
              <a:gd name="connsiteX106" fmla="*/ 417091 w 4905271"/>
              <a:gd name="connsiteY106" fmla="*/ 4251960 h 5295900"/>
              <a:gd name="connsiteX107" fmla="*/ 653311 w 4905271"/>
              <a:gd name="connsiteY107" fmla="*/ 4198620 h 5295900"/>
              <a:gd name="connsiteX108" fmla="*/ 874291 w 4905271"/>
              <a:gd name="connsiteY108" fmla="*/ 4343400 h 5295900"/>
              <a:gd name="connsiteX109" fmla="*/ 958111 w 4905271"/>
              <a:gd name="connsiteY109" fmla="*/ 4358640 h 5295900"/>
              <a:gd name="connsiteX110" fmla="*/ 1110511 w 4905271"/>
              <a:gd name="connsiteY110" fmla="*/ 4328160 h 5295900"/>
              <a:gd name="connsiteX111" fmla="*/ 1438171 w 4905271"/>
              <a:gd name="connsiteY111" fmla="*/ 4099560 h 5295900"/>
              <a:gd name="connsiteX112" fmla="*/ 1582951 w 4905271"/>
              <a:gd name="connsiteY112" fmla="*/ 3977640 h 5295900"/>
              <a:gd name="connsiteX113" fmla="*/ 1659151 w 4905271"/>
              <a:gd name="connsiteY113" fmla="*/ 3909060 h 5295900"/>
              <a:gd name="connsiteX114" fmla="*/ 1773451 w 4905271"/>
              <a:gd name="connsiteY114" fmla="*/ 3787140 h 5295900"/>
              <a:gd name="connsiteX115" fmla="*/ 1872511 w 4905271"/>
              <a:gd name="connsiteY115" fmla="*/ 3680460 h 5295900"/>
              <a:gd name="connsiteX116" fmla="*/ 1994431 w 4905271"/>
              <a:gd name="connsiteY116" fmla="*/ 3566160 h 5295900"/>
              <a:gd name="connsiteX117" fmla="*/ 2085871 w 4905271"/>
              <a:gd name="connsiteY117" fmla="*/ 3474720 h 5295900"/>
              <a:gd name="connsiteX118" fmla="*/ 2192551 w 4905271"/>
              <a:gd name="connsiteY118" fmla="*/ 3390900 h 5295900"/>
              <a:gd name="connsiteX119" fmla="*/ 2344951 w 4905271"/>
              <a:gd name="connsiteY119" fmla="*/ 3307080 h 5295900"/>
              <a:gd name="connsiteX120" fmla="*/ 2512591 w 4905271"/>
              <a:gd name="connsiteY120" fmla="*/ 3276600 h 5295900"/>
              <a:gd name="connsiteX121" fmla="*/ 2977411 w 4905271"/>
              <a:gd name="connsiteY121" fmla="*/ 3215640 h 5295900"/>
              <a:gd name="connsiteX122" fmla="*/ 3129811 w 4905271"/>
              <a:gd name="connsiteY122" fmla="*/ 3063240 h 5295900"/>
              <a:gd name="connsiteX123" fmla="*/ 3175531 w 4905271"/>
              <a:gd name="connsiteY123" fmla="*/ 2933700 h 5295900"/>
              <a:gd name="connsiteX124" fmla="*/ 3160291 w 4905271"/>
              <a:gd name="connsiteY124" fmla="*/ 2750820 h 5295900"/>
              <a:gd name="connsiteX125" fmla="*/ 3076471 w 4905271"/>
              <a:gd name="connsiteY125" fmla="*/ 2636520 h 5295900"/>
              <a:gd name="connsiteX126" fmla="*/ 2863111 w 4905271"/>
              <a:gd name="connsiteY126" fmla="*/ 2636520 h 5295900"/>
              <a:gd name="connsiteX127" fmla="*/ 2520211 w 4905271"/>
              <a:gd name="connsiteY127" fmla="*/ 2766060 h 5295900"/>
              <a:gd name="connsiteX128" fmla="*/ 2405911 w 4905271"/>
              <a:gd name="connsiteY128" fmla="*/ 2849880 h 5295900"/>
              <a:gd name="connsiteX129" fmla="*/ 2245891 w 4905271"/>
              <a:gd name="connsiteY129" fmla="*/ 3002280 h 5295900"/>
              <a:gd name="connsiteX130" fmla="*/ 2116351 w 4905271"/>
              <a:gd name="connsiteY130" fmla="*/ 3055620 h 5295900"/>
              <a:gd name="connsiteX131" fmla="*/ 1964586 w 4905271"/>
              <a:gd name="connsiteY131" fmla="*/ 3009900 h 5295900"/>
              <a:gd name="connsiteX132" fmla="*/ 1895371 w 4905271"/>
              <a:gd name="connsiteY132" fmla="*/ 2865120 h 5295900"/>
              <a:gd name="connsiteX133" fmla="*/ 1826791 w 4905271"/>
              <a:gd name="connsiteY133" fmla="*/ 2651760 h 5295900"/>
              <a:gd name="connsiteX134" fmla="*/ 1857271 w 4905271"/>
              <a:gd name="connsiteY134" fmla="*/ 2491740 h 5295900"/>
              <a:gd name="connsiteX135" fmla="*/ 1887751 w 4905271"/>
              <a:gd name="connsiteY135" fmla="*/ 2392680 h 5295900"/>
              <a:gd name="connsiteX136" fmla="*/ 1918231 w 4905271"/>
              <a:gd name="connsiteY136" fmla="*/ 2339340 h 5295900"/>
              <a:gd name="connsiteX137" fmla="*/ 1986811 w 4905271"/>
              <a:gd name="connsiteY137" fmla="*/ 2247900 h 5295900"/>
              <a:gd name="connsiteX138" fmla="*/ 2047771 w 4905271"/>
              <a:gd name="connsiteY138" fmla="*/ 2194560 h 5295900"/>
              <a:gd name="connsiteX139" fmla="*/ 2101111 w 4905271"/>
              <a:gd name="connsiteY139" fmla="*/ 2171700 h 5295900"/>
              <a:gd name="connsiteX140" fmla="*/ 2238271 w 4905271"/>
              <a:gd name="connsiteY140" fmla="*/ 2125980 h 5295900"/>
              <a:gd name="connsiteX141" fmla="*/ 2520211 w 4905271"/>
              <a:gd name="connsiteY141" fmla="*/ 2087880 h 5295900"/>
              <a:gd name="connsiteX142" fmla="*/ 2626891 w 4905271"/>
              <a:gd name="connsiteY142" fmla="*/ 2080260 h 5295900"/>
              <a:gd name="connsiteX143" fmla="*/ 3015511 w 4905271"/>
              <a:gd name="connsiteY143" fmla="*/ 2072640 h 5295900"/>
              <a:gd name="connsiteX144" fmla="*/ 3228871 w 4905271"/>
              <a:gd name="connsiteY144" fmla="*/ 2019300 h 5295900"/>
              <a:gd name="connsiteX145" fmla="*/ 3404131 w 4905271"/>
              <a:gd name="connsiteY145" fmla="*/ 1905000 h 5295900"/>
              <a:gd name="connsiteX146" fmla="*/ 3518431 w 4905271"/>
              <a:gd name="connsiteY146" fmla="*/ 1767840 h 5295900"/>
              <a:gd name="connsiteX147" fmla="*/ 3678451 w 4905271"/>
              <a:gd name="connsiteY147" fmla="*/ 1577340 h 5295900"/>
              <a:gd name="connsiteX148" fmla="*/ 3747031 w 4905271"/>
              <a:gd name="connsiteY148" fmla="*/ 1470660 h 5295900"/>
              <a:gd name="connsiteX149" fmla="*/ 3823231 w 4905271"/>
              <a:gd name="connsiteY149" fmla="*/ 1363980 h 5295900"/>
              <a:gd name="connsiteX150" fmla="*/ 3891811 w 4905271"/>
              <a:gd name="connsiteY150" fmla="*/ 1188720 h 5295900"/>
              <a:gd name="connsiteX151" fmla="*/ 3968011 w 4905271"/>
              <a:gd name="connsiteY151" fmla="*/ 1021080 h 5295900"/>
              <a:gd name="connsiteX152" fmla="*/ 3983251 w 4905271"/>
              <a:gd name="connsiteY152" fmla="*/ 937260 h 5295900"/>
              <a:gd name="connsiteX153" fmla="*/ 4006111 w 4905271"/>
              <a:gd name="connsiteY153" fmla="*/ 868680 h 5295900"/>
              <a:gd name="connsiteX154" fmla="*/ 3990871 w 4905271"/>
              <a:gd name="connsiteY154" fmla="*/ 723900 h 5295900"/>
              <a:gd name="connsiteX155" fmla="*/ 3952771 w 4905271"/>
              <a:gd name="connsiteY155" fmla="*/ 693420 h 5295900"/>
              <a:gd name="connsiteX156" fmla="*/ 3876571 w 4905271"/>
              <a:gd name="connsiteY156" fmla="*/ 662940 h 5295900"/>
              <a:gd name="connsiteX157" fmla="*/ 3693691 w 4905271"/>
              <a:gd name="connsiteY157" fmla="*/ 685800 h 5295900"/>
              <a:gd name="connsiteX158" fmla="*/ 3632731 w 4905271"/>
              <a:gd name="connsiteY158" fmla="*/ 693420 h 5295900"/>
              <a:gd name="connsiteX159" fmla="*/ 3541291 w 4905271"/>
              <a:gd name="connsiteY159" fmla="*/ 708660 h 5295900"/>
              <a:gd name="connsiteX160" fmla="*/ 3495571 w 4905271"/>
              <a:gd name="connsiteY160" fmla="*/ 716280 h 5295900"/>
              <a:gd name="connsiteX161" fmla="*/ 3434611 w 4905271"/>
              <a:gd name="connsiteY161" fmla="*/ 739140 h 5295900"/>
              <a:gd name="connsiteX162" fmla="*/ 3282211 w 4905271"/>
              <a:gd name="connsiteY162" fmla="*/ 746760 h 5295900"/>
              <a:gd name="connsiteX163" fmla="*/ 3251731 w 4905271"/>
              <a:gd name="connsiteY163" fmla="*/ 754380 h 5295900"/>
              <a:gd name="connsiteX164" fmla="*/ 3213631 w 4905271"/>
              <a:gd name="connsiteY164" fmla="*/ 762000 h 5295900"/>
              <a:gd name="connsiteX165" fmla="*/ 3099331 w 4905271"/>
              <a:gd name="connsiteY165" fmla="*/ 754380 h 5295900"/>
              <a:gd name="connsiteX166" fmla="*/ 3038371 w 4905271"/>
              <a:gd name="connsiteY166" fmla="*/ 716280 h 5295900"/>
              <a:gd name="connsiteX167" fmla="*/ 3000271 w 4905271"/>
              <a:gd name="connsiteY167"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127531 w 4905271"/>
              <a:gd name="connsiteY101" fmla="*/ 4396740 h 5295900"/>
              <a:gd name="connsiteX102" fmla="*/ 173251 w 4905271"/>
              <a:gd name="connsiteY102" fmla="*/ 4381500 h 5295900"/>
              <a:gd name="connsiteX103" fmla="*/ 211351 w 4905271"/>
              <a:gd name="connsiteY103" fmla="*/ 4358640 h 5295900"/>
              <a:gd name="connsiteX104" fmla="*/ 287551 w 4905271"/>
              <a:gd name="connsiteY104" fmla="*/ 4320540 h 5295900"/>
              <a:gd name="connsiteX105" fmla="*/ 417091 w 4905271"/>
              <a:gd name="connsiteY105" fmla="*/ 4251960 h 5295900"/>
              <a:gd name="connsiteX106" fmla="*/ 653311 w 4905271"/>
              <a:gd name="connsiteY106" fmla="*/ 4198620 h 5295900"/>
              <a:gd name="connsiteX107" fmla="*/ 874291 w 4905271"/>
              <a:gd name="connsiteY107" fmla="*/ 4343400 h 5295900"/>
              <a:gd name="connsiteX108" fmla="*/ 958111 w 4905271"/>
              <a:gd name="connsiteY108" fmla="*/ 4358640 h 5295900"/>
              <a:gd name="connsiteX109" fmla="*/ 1110511 w 4905271"/>
              <a:gd name="connsiteY109" fmla="*/ 4328160 h 5295900"/>
              <a:gd name="connsiteX110" fmla="*/ 1438171 w 4905271"/>
              <a:gd name="connsiteY110" fmla="*/ 4099560 h 5295900"/>
              <a:gd name="connsiteX111" fmla="*/ 1582951 w 4905271"/>
              <a:gd name="connsiteY111" fmla="*/ 3977640 h 5295900"/>
              <a:gd name="connsiteX112" fmla="*/ 1659151 w 4905271"/>
              <a:gd name="connsiteY112" fmla="*/ 3909060 h 5295900"/>
              <a:gd name="connsiteX113" fmla="*/ 1773451 w 4905271"/>
              <a:gd name="connsiteY113" fmla="*/ 3787140 h 5295900"/>
              <a:gd name="connsiteX114" fmla="*/ 1872511 w 4905271"/>
              <a:gd name="connsiteY114" fmla="*/ 3680460 h 5295900"/>
              <a:gd name="connsiteX115" fmla="*/ 1994431 w 4905271"/>
              <a:gd name="connsiteY115" fmla="*/ 3566160 h 5295900"/>
              <a:gd name="connsiteX116" fmla="*/ 2085871 w 4905271"/>
              <a:gd name="connsiteY116" fmla="*/ 3474720 h 5295900"/>
              <a:gd name="connsiteX117" fmla="*/ 2192551 w 4905271"/>
              <a:gd name="connsiteY117" fmla="*/ 3390900 h 5295900"/>
              <a:gd name="connsiteX118" fmla="*/ 2344951 w 4905271"/>
              <a:gd name="connsiteY118" fmla="*/ 3307080 h 5295900"/>
              <a:gd name="connsiteX119" fmla="*/ 2512591 w 4905271"/>
              <a:gd name="connsiteY119" fmla="*/ 3276600 h 5295900"/>
              <a:gd name="connsiteX120" fmla="*/ 2977411 w 4905271"/>
              <a:gd name="connsiteY120" fmla="*/ 3215640 h 5295900"/>
              <a:gd name="connsiteX121" fmla="*/ 3129811 w 4905271"/>
              <a:gd name="connsiteY121" fmla="*/ 3063240 h 5295900"/>
              <a:gd name="connsiteX122" fmla="*/ 3175531 w 4905271"/>
              <a:gd name="connsiteY122" fmla="*/ 2933700 h 5295900"/>
              <a:gd name="connsiteX123" fmla="*/ 3160291 w 4905271"/>
              <a:gd name="connsiteY123" fmla="*/ 2750820 h 5295900"/>
              <a:gd name="connsiteX124" fmla="*/ 3076471 w 4905271"/>
              <a:gd name="connsiteY124" fmla="*/ 2636520 h 5295900"/>
              <a:gd name="connsiteX125" fmla="*/ 2863111 w 4905271"/>
              <a:gd name="connsiteY125" fmla="*/ 2636520 h 5295900"/>
              <a:gd name="connsiteX126" fmla="*/ 2520211 w 4905271"/>
              <a:gd name="connsiteY126" fmla="*/ 2766060 h 5295900"/>
              <a:gd name="connsiteX127" fmla="*/ 2405911 w 4905271"/>
              <a:gd name="connsiteY127" fmla="*/ 2849880 h 5295900"/>
              <a:gd name="connsiteX128" fmla="*/ 2245891 w 4905271"/>
              <a:gd name="connsiteY128" fmla="*/ 3002280 h 5295900"/>
              <a:gd name="connsiteX129" fmla="*/ 2116351 w 4905271"/>
              <a:gd name="connsiteY129" fmla="*/ 3055620 h 5295900"/>
              <a:gd name="connsiteX130" fmla="*/ 1964586 w 4905271"/>
              <a:gd name="connsiteY130" fmla="*/ 3009900 h 5295900"/>
              <a:gd name="connsiteX131" fmla="*/ 1895371 w 4905271"/>
              <a:gd name="connsiteY131" fmla="*/ 2865120 h 5295900"/>
              <a:gd name="connsiteX132" fmla="*/ 1826791 w 4905271"/>
              <a:gd name="connsiteY132" fmla="*/ 2651760 h 5295900"/>
              <a:gd name="connsiteX133" fmla="*/ 1857271 w 4905271"/>
              <a:gd name="connsiteY133" fmla="*/ 2491740 h 5295900"/>
              <a:gd name="connsiteX134" fmla="*/ 1887751 w 4905271"/>
              <a:gd name="connsiteY134" fmla="*/ 2392680 h 5295900"/>
              <a:gd name="connsiteX135" fmla="*/ 1918231 w 4905271"/>
              <a:gd name="connsiteY135" fmla="*/ 2339340 h 5295900"/>
              <a:gd name="connsiteX136" fmla="*/ 1986811 w 4905271"/>
              <a:gd name="connsiteY136" fmla="*/ 2247900 h 5295900"/>
              <a:gd name="connsiteX137" fmla="*/ 2047771 w 4905271"/>
              <a:gd name="connsiteY137" fmla="*/ 2194560 h 5295900"/>
              <a:gd name="connsiteX138" fmla="*/ 2101111 w 4905271"/>
              <a:gd name="connsiteY138" fmla="*/ 2171700 h 5295900"/>
              <a:gd name="connsiteX139" fmla="*/ 2238271 w 4905271"/>
              <a:gd name="connsiteY139" fmla="*/ 2125980 h 5295900"/>
              <a:gd name="connsiteX140" fmla="*/ 2520211 w 4905271"/>
              <a:gd name="connsiteY140" fmla="*/ 2087880 h 5295900"/>
              <a:gd name="connsiteX141" fmla="*/ 2626891 w 4905271"/>
              <a:gd name="connsiteY141" fmla="*/ 2080260 h 5295900"/>
              <a:gd name="connsiteX142" fmla="*/ 3015511 w 4905271"/>
              <a:gd name="connsiteY142" fmla="*/ 2072640 h 5295900"/>
              <a:gd name="connsiteX143" fmla="*/ 3228871 w 4905271"/>
              <a:gd name="connsiteY143" fmla="*/ 2019300 h 5295900"/>
              <a:gd name="connsiteX144" fmla="*/ 3404131 w 4905271"/>
              <a:gd name="connsiteY144" fmla="*/ 1905000 h 5295900"/>
              <a:gd name="connsiteX145" fmla="*/ 3518431 w 4905271"/>
              <a:gd name="connsiteY145" fmla="*/ 1767840 h 5295900"/>
              <a:gd name="connsiteX146" fmla="*/ 3678451 w 4905271"/>
              <a:gd name="connsiteY146" fmla="*/ 1577340 h 5295900"/>
              <a:gd name="connsiteX147" fmla="*/ 3747031 w 4905271"/>
              <a:gd name="connsiteY147" fmla="*/ 1470660 h 5295900"/>
              <a:gd name="connsiteX148" fmla="*/ 3823231 w 4905271"/>
              <a:gd name="connsiteY148" fmla="*/ 1363980 h 5295900"/>
              <a:gd name="connsiteX149" fmla="*/ 3891811 w 4905271"/>
              <a:gd name="connsiteY149" fmla="*/ 1188720 h 5295900"/>
              <a:gd name="connsiteX150" fmla="*/ 3968011 w 4905271"/>
              <a:gd name="connsiteY150" fmla="*/ 1021080 h 5295900"/>
              <a:gd name="connsiteX151" fmla="*/ 3983251 w 4905271"/>
              <a:gd name="connsiteY151" fmla="*/ 937260 h 5295900"/>
              <a:gd name="connsiteX152" fmla="*/ 4006111 w 4905271"/>
              <a:gd name="connsiteY152" fmla="*/ 868680 h 5295900"/>
              <a:gd name="connsiteX153" fmla="*/ 3990871 w 4905271"/>
              <a:gd name="connsiteY153" fmla="*/ 723900 h 5295900"/>
              <a:gd name="connsiteX154" fmla="*/ 3952771 w 4905271"/>
              <a:gd name="connsiteY154" fmla="*/ 693420 h 5295900"/>
              <a:gd name="connsiteX155" fmla="*/ 3876571 w 4905271"/>
              <a:gd name="connsiteY155" fmla="*/ 662940 h 5295900"/>
              <a:gd name="connsiteX156" fmla="*/ 3693691 w 4905271"/>
              <a:gd name="connsiteY156" fmla="*/ 685800 h 5295900"/>
              <a:gd name="connsiteX157" fmla="*/ 3632731 w 4905271"/>
              <a:gd name="connsiteY157" fmla="*/ 693420 h 5295900"/>
              <a:gd name="connsiteX158" fmla="*/ 3541291 w 4905271"/>
              <a:gd name="connsiteY158" fmla="*/ 708660 h 5295900"/>
              <a:gd name="connsiteX159" fmla="*/ 3495571 w 4905271"/>
              <a:gd name="connsiteY159" fmla="*/ 716280 h 5295900"/>
              <a:gd name="connsiteX160" fmla="*/ 3434611 w 4905271"/>
              <a:gd name="connsiteY160" fmla="*/ 739140 h 5295900"/>
              <a:gd name="connsiteX161" fmla="*/ 3282211 w 4905271"/>
              <a:gd name="connsiteY161" fmla="*/ 746760 h 5295900"/>
              <a:gd name="connsiteX162" fmla="*/ 3251731 w 4905271"/>
              <a:gd name="connsiteY162" fmla="*/ 754380 h 5295900"/>
              <a:gd name="connsiteX163" fmla="*/ 3213631 w 4905271"/>
              <a:gd name="connsiteY163" fmla="*/ 762000 h 5295900"/>
              <a:gd name="connsiteX164" fmla="*/ 3099331 w 4905271"/>
              <a:gd name="connsiteY164" fmla="*/ 754380 h 5295900"/>
              <a:gd name="connsiteX165" fmla="*/ 3038371 w 4905271"/>
              <a:gd name="connsiteY165" fmla="*/ 716280 h 5295900"/>
              <a:gd name="connsiteX166" fmla="*/ 3000271 w 4905271"/>
              <a:gd name="connsiteY166"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127531 w 4905271"/>
              <a:gd name="connsiteY101" fmla="*/ 4396740 h 5295900"/>
              <a:gd name="connsiteX102" fmla="*/ 173251 w 4905271"/>
              <a:gd name="connsiteY102" fmla="*/ 4381500 h 5295900"/>
              <a:gd name="connsiteX103" fmla="*/ 287551 w 4905271"/>
              <a:gd name="connsiteY103" fmla="*/ 4320540 h 5295900"/>
              <a:gd name="connsiteX104" fmla="*/ 417091 w 4905271"/>
              <a:gd name="connsiteY104" fmla="*/ 4251960 h 5295900"/>
              <a:gd name="connsiteX105" fmla="*/ 653311 w 4905271"/>
              <a:gd name="connsiteY105" fmla="*/ 4198620 h 5295900"/>
              <a:gd name="connsiteX106" fmla="*/ 874291 w 4905271"/>
              <a:gd name="connsiteY106" fmla="*/ 4343400 h 5295900"/>
              <a:gd name="connsiteX107" fmla="*/ 958111 w 4905271"/>
              <a:gd name="connsiteY107" fmla="*/ 4358640 h 5295900"/>
              <a:gd name="connsiteX108" fmla="*/ 1110511 w 4905271"/>
              <a:gd name="connsiteY108" fmla="*/ 4328160 h 5295900"/>
              <a:gd name="connsiteX109" fmla="*/ 1438171 w 4905271"/>
              <a:gd name="connsiteY109" fmla="*/ 4099560 h 5295900"/>
              <a:gd name="connsiteX110" fmla="*/ 1582951 w 4905271"/>
              <a:gd name="connsiteY110" fmla="*/ 3977640 h 5295900"/>
              <a:gd name="connsiteX111" fmla="*/ 1659151 w 4905271"/>
              <a:gd name="connsiteY111" fmla="*/ 3909060 h 5295900"/>
              <a:gd name="connsiteX112" fmla="*/ 1773451 w 4905271"/>
              <a:gd name="connsiteY112" fmla="*/ 3787140 h 5295900"/>
              <a:gd name="connsiteX113" fmla="*/ 1872511 w 4905271"/>
              <a:gd name="connsiteY113" fmla="*/ 3680460 h 5295900"/>
              <a:gd name="connsiteX114" fmla="*/ 1994431 w 4905271"/>
              <a:gd name="connsiteY114" fmla="*/ 3566160 h 5295900"/>
              <a:gd name="connsiteX115" fmla="*/ 2085871 w 4905271"/>
              <a:gd name="connsiteY115" fmla="*/ 3474720 h 5295900"/>
              <a:gd name="connsiteX116" fmla="*/ 2192551 w 4905271"/>
              <a:gd name="connsiteY116" fmla="*/ 3390900 h 5295900"/>
              <a:gd name="connsiteX117" fmla="*/ 2344951 w 4905271"/>
              <a:gd name="connsiteY117" fmla="*/ 3307080 h 5295900"/>
              <a:gd name="connsiteX118" fmla="*/ 2512591 w 4905271"/>
              <a:gd name="connsiteY118" fmla="*/ 3276600 h 5295900"/>
              <a:gd name="connsiteX119" fmla="*/ 2977411 w 4905271"/>
              <a:gd name="connsiteY119" fmla="*/ 3215640 h 5295900"/>
              <a:gd name="connsiteX120" fmla="*/ 3129811 w 4905271"/>
              <a:gd name="connsiteY120" fmla="*/ 3063240 h 5295900"/>
              <a:gd name="connsiteX121" fmla="*/ 3175531 w 4905271"/>
              <a:gd name="connsiteY121" fmla="*/ 2933700 h 5295900"/>
              <a:gd name="connsiteX122" fmla="*/ 3160291 w 4905271"/>
              <a:gd name="connsiteY122" fmla="*/ 2750820 h 5295900"/>
              <a:gd name="connsiteX123" fmla="*/ 3076471 w 4905271"/>
              <a:gd name="connsiteY123" fmla="*/ 2636520 h 5295900"/>
              <a:gd name="connsiteX124" fmla="*/ 2863111 w 4905271"/>
              <a:gd name="connsiteY124" fmla="*/ 2636520 h 5295900"/>
              <a:gd name="connsiteX125" fmla="*/ 2520211 w 4905271"/>
              <a:gd name="connsiteY125" fmla="*/ 2766060 h 5295900"/>
              <a:gd name="connsiteX126" fmla="*/ 2405911 w 4905271"/>
              <a:gd name="connsiteY126" fmla="*/ 2849880 h 5295900"/>
              <a:gd name="connsiteX127" fmla="*/ 2245891 w 4905271"/>
              <a:gd name="connsiteY127" fmla="*/ 3002280 h 5295900"/>
              <a:gd name="connsiteX128" fmla="*/ 2116351 w 4905271"/>
              <a:gd name="connsiteY128" fmla="*/ 3055620 h 5295900"/>
              <a:gd name="connsiteX129" fmla="*/ 1964586 w 4905271"/>
              <a:gd name="connsiteY129" fmla="*/ 3009900 h 5295900"/>
              <a:gd name="connsiteX130" fmla="*/ 1895371 w 4905271"/>
              <a:gd name="connsiteY130" fmla="*/ 2865120 h 5295900"/>
              <a:gd name="connsiteX131" fmla="*/ 1826791 w 4905271"/>
              <a:gd name="connsiteY131" fmla="*/ 2651760 h 5295900"/>
              <a:gd name="connsiteX132" fmla="*/ 1857271 w 4905271"/>
              <a:gd name="connsiteY132" fmla="*/ 2491740 h 5295900"/>
              <a:gd name="connsiteX133" fmla="*/ 1887751 w 4905271"/>
              <a:gd name="connsiteY133" fmla="*/ 2392680 h 5295900"/>
              <a:gd name="connsiteX134" fmla="*/ 1918231 w 4905271"/>
              <a:gd name="connsiteY134" fmla="*/ 2339340 h 5295900"/>
              <a:gd name="connsiteX135" fmla="*/ 1986811 w 4905271"/>
              <a:gd name="connsiteY135" fmla="*/ 2247900 h 5295900"/>
              <a:gd name="connsiteX136" fmla="*/ 2047771 w 4905271"/>
              <a:gd name="connsiteY136" fmla="*/ 2194560 h 5295900"/>
              <a:gd name="connsiteX137" fmla="*/ 2101111 w 4905271"/>
              <a:gd name="connsiteY137" fmla="*/ 2171700 h 5295900"/>
              <a:gd name="connsiteX138" fmla="*/ 2238271 w 4905271"/>
              <a:gd name="connsiteY138" fmla="*/ 2125980 h 5295900"/>
              <a:gd name="connsiteX139" fmla="*/ 2520211 w 4905271"/>
              <a:gd name="connsiteY139" fmla="*/ 2087880 h 5295900"/>
              <a:gd name="connsiteX140" fmla="*/ 2626891 w 4905271"/>
              <a:gd name="connsiteY140" fmla="*/ 2080260 h 5295900"/>
              <a:gd name="connsiteX141" fmla="*/ 3015511 w 4905271"/>
              <a:gd name="connsiteY141" fmla="*/ 2072640 h 5295900"/>
              <a:gd name="connsiteX142" fmla="*/ 3228871 w 4905271"/>
              <a:gd name="connsiteY142" fmla="*/ 2019300 h 5295900"/>
              <a:gd name="connsiteX143" fmla="*/ 3404131 w 4905271"/>
              <a:gd name="connsiteY143" fmla="*/ 1905000 h 5295900"/>
              <a:gd name="connsiteX144" fmla="*/ 3518431 w 4905271"/>
              <a:gd name="connsiteY144" fmla="*/ 1767840 h 5295900"/>
              <a:gd name="connsiteX145" fmla="*/ 3678451 w 4905271"/>
              <a:gd name="connsiteY145" fmla="*/ 1577340 h 5295900"/>
              <a:gd name="connsiteX146" fmla="*/ 3747031 w 4905271"/>
              <a:gd name="connsiteY146" fmla="*/ 1470660 h 5295900"/>
              <a:gd name="connsiteX147" fmla="*/ 3823231 w 4905271"/>
              <a:gd name="connsiteY147" fmla="*/ 1363980 h 5295900"/>
              <a:gd name="connsiteX148" fmla="*/ 3891811 w 4905271"/>
              <a:gd name="connsiteY148" fmla="*/ 1188720 h 5295900"/>
              <a:gd name="connsiteX149" fmla="*/ 3968011 w 4905271"/>
              <a:gd name="connsiteY149" fmla="*/ 1021080 h 5295900"/>
              <a:gd name="connsiteX150" fmla="*/ 3983251 w 4905271"/>
              <a:gd name="connsiteY150" fmla="*/ 937260 h 5295900"/>
              <a:gd name="connsiteX151" fmla="*/ 4006111 w 4905271"/>
              <a:gd name="connsiteY151" fmla="*/ 868680 h 5295900"/>
              <a:gd name="connsiteX152" fmla="*/ 3990871 w 4905271"/>
              <a:gd name="connsiteY152" fmla="*/ 723900 h 5295900"/>
              <a:gd name="connsiteX153" fmla="*/ 3952771 w 4905271"/>
              <a:gd name="connsiteY153" fmla="*/ 693420 h 5295900"/>
              <a:gd name="connsiteX154" fmla="*/ 3876571 w 4905271"/>
              <a:gd name="connsiteY154" fmla="*/ 662940 h 5295900"/>
              <a:gd name="connsiteX155" fmla="*/ 3693691 w 4905271"/>
              <a:gd name="connsiteY155" fmla="*/ 685800 h 5295900"/>
              <a:gd name="connsiteX156" fmla="*/ 3632731 w 4905271"/>
              <a:gd name="connsiteY156" fmla="*/ 693420 h 5295900"/>
              <a:gd name="connsiteX157" fmla="*/ 3541291 w 4905271"/>
              <a:gd name="connsiteY157" fmla="*/ 708660 h 5295900"/>
              <a:gd name="connsiteX158" fmla="*/ 3495571 w 4905271"/>
              <a:gd name="connsiteY158" fmla="*/ 716280 h 5295900"/>
              <a:gd name="connsiteX159" fmla="*/ 3434611 w 4905271"/>
              <a:gd name="connsiteY159" fmla="*/ 739140 h 5295900"/>
              <a:gd name="connsiteX160" fmla="*/ 3282211 w 4905271"/>
              <a:gd name="connsiteY160" fmla="*/ 746760 h 5295900"/>
              <a:gd name="connsiteX161" fmla="*/ 3251731 w 4905271"/>
              <a:gd name="connsiteY161" fmla="*/ 754380 h 5295900"/>
              <a:gd name="connsiteX162" fmla="*/ 3213631 w 4905271"/>
              <a:gd name="connsiteY162" fmla="*/ 762000 h 5295900"/>
              <a:gd name="connsiteX163" fmla="*/ 3099331 w 4905271"/>
              <a:gd name="connsiteY163" fmla="*/ 754380 h 5295900"/>
              <a:gd name="connsiteX164" fmla="*/ 3038371 w 4905271"/>
              <a:gd name="connsiteY164" fmla="*/ 716280 h 5295900"/>
              <a:gd name="connsiteX165" fmla="*/ 3000271 w 4905271"/>
              <a:gd name="connsiteY165"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127531 w 4905271"/>
              <a:gd name="connsiteY101" fmla="*/ 4396740 h 5295900"/>
              <a:gd name="connsiteX102" fmla="*/ 287551 w 4905271"/>
              <a:gd name="connsiteY102" fmla="*/ 4320540 h 5295900"/>
              <a:gd name="connsiteX103" fmla="*/ 417091 w 4905271"/>
              <a:gd name="connsiteY103" fmla="*/ 4251960 h 5295900"/>
              <a:gd name="connsiteX104" fmla="*/ 653311 w 4905271"/>
              <a:gd name="connsiteY104" fmla="*/ 4198620 h 5295900"/>
              <a:gd name="connsiteX105" fmla="*/ 874291 w 4905271"/>
              <a:gd name="connsiteY105" fmla="*/ 4343400 h 5295900"/>
              <a:gd name="connsiteX106" fmla="*/ 958111 w 4905271"/>
              <a:gd name="connsiteY106" fmla="*/ 4358640 h 5295900"/>
              <a:gd name="connsiteX107" fmla="*/ 1110511 w 4905271"/>
              <a:gd name="connsiteY107" fmla="*/ 4328160 h 5295900"/>
              <a:gd name="connsiteX108" fmla="*/ 1438171 w 4905271"/>
              <a:gd name="connsiteY108" fmla="*/ 4099560 h 5295900"/>
              <a:gd name="connsiteX109" fmla="*/ 1582951 w 4905271"/>
              <a:gd name="connsiteY109" fmla="*/ 3977640 h 5295900"/>
              <a:gd name="connsiteX110" fmla="*/ 1659151 w 4905271"/>
              <a:gd name="connsiteY110" fmla="*/ 3909060 h 5295900"/>
              <a:gd name="connsiteX111" fmla="*/ 1773451 w 4905271"/>
              <a:gd name="connsiteY111" fmla="*/ 3787140 h 5295900"/>
              <a:gd name="connsiteX112" fmla="*/ 1872511 w 4905271"/>
              <a:gd name="connsiteY112" fmla="*/ 3680460 h 5295900"/>
              <a:gd name="connsiteX113" fmla="*/ 1994431 w 4905271"/>
              <a:gd name="connsiteY113" fmla="*/ 3566160 h 5295900"/>
              <a:gd name="connsiteX114" fmla="*/ 2085871 w 4905271"/>
              <a:gd name="connsiteY114" fmla="*/ 3474720 h 5295900"/>
              <a:gd name="connsiteX115" fmla="*/ 2192551 w 4905271"/>
              <a:gd name="connsiteY115" fmla="*/ 3390900 h 5295900"/>
              <a:gd name="connsiteX116" fmla="*/ 2344951 w 4905271"/>
              <a:gd name="connsiteY116" fmla="*/ 3307080 h 5295900"/>
              <a:gd name="connsiteX117" fmla="*/ 2512591 w 4905271"/>
              <a:gd name="connsiteY117" fmla="*/ 3276600 h 5295900"/>
              <a:gd name="connsiteX118" fmla="*/ 2977411 w 4905271"/>
              <a:gd name="connsiteY118" fmla="*/ 3215640 h 5295900"/>
              <a:gd name="connsiteX119" fmla="*/ 3129811 w 4905271"/>
              <a:gd name="connsiteY119" fmla="*/ 3063240 h 5295900"/>
              <a:gd name="connsiteX120" fmla="*/ 3175531 w 4905271"/>
              <a:gd name="connsiteY120" fmla="*/ 2933700 h 5295900"/>
              <a:gd name="connsiteX121" fmla="*/ 3160291 w 4905271"/>
              <a:gd name="connsiteY121" fmla="*/ 2750820 h 5295900"/>
              <a:gd name="connsiteX122" fmla="*/ 3076471 w 4905271"/>
              <a:gd name="connsiteY122" fmla="*/ 2636520 h 5295900"/>
              <a:gd name="connsiteX123" fmla="*/ 2863111 w 4905271"/>
              <a:gd name="connsiteY123" fmla="*/ 2636520 h 5295900"/>
              <a:gd name="connsiteX124" fmla="*/ 2520211 w 4905271"/>
              <a:gd name="connsiteY124" fmla="*/ 2766060 h 5295900"/>
              <a:gd name="connsiteX125" fmla="*/ 2405911 w 4905271"/>
              <a:gd name="connsiteY125" fmla="*/ 2849880 h 5295900"/>
              <a:gd name="connsiteX126" fmla="*/ 2245891 w 4905271"/>
              <a:gd name="connsiteY126" fmla="*/ 3002280 h 5295900"/>
              <a:gd name="connsiteX127" fmla="*/ 2116351 w 4905271"/>
              <a:gd name="connsiteY127" fmla="*/ 3055620 h 5295900"/>
              <a:gd name="connsiteX128" fmla="*/ 1964586 w 4905271"/>
              <a:gd name="connsiteY128" fmla="*/ 3009900 h 5295900"/>
              <a:gd name="connsiteX129" fmla="*/ 1895371 w 4905271"/>
              <a:gd name="connsiteY129" fmla="*/ 2865120 h 5295900"/>
              <a:gd name="connsiteX130" fmla="*/ 1826791 w 4905271"/>
              <a:gd name="connsiteY130" fmla="*/ 2651760 h 5295900"/>
              <a:gd name="connsiteX131" fmla="*/ 1857271 w 4905271"/>
              <a:gd name="connsiteY131" fmla="*/ 2491740 h 5295900"/>
              <a:gd name="connsiteX132" fmla="*/ 1887751 w 4905271"/>
              <a:gd name="connsiteY132" fmla="*/ 2392680 h 5295900"/>
              <a:gd name="connsiteX133" fmla="*/ 1918231 w 4905271"/>
              <a:gd name="connsiteY133" fmla="*/ 2339340 h 5295900"/>
              <a:gd name="connsiteX134" fmla="*/ 1986811 w 4905271"/>
              <a:gd name="connsiteY134" fmla="*/ 2247900 h 5295900"/>
              <a:gd name="connsiteX135" fmla="*/ 2047771 w 4905271"/>
              <a:gd name="connsiteY135" fmla="*/ 2194560 h 5295900"/>
              <a:gd name="connsiteX136" fmla="*/ 2101111 w 4905271"/>
              <a:gd name="connsiteY136" fmla="*/ 2171700 h 5295900"/>
              <a:gd name="connsiteX137" fmla="*/ 2238271 w 4905271"/>
              <a:gd name="connsiteY137" fmla="*/ 2125980 h 5295900"/>
              <a:gd name="connsiteX138" fmla="*/ 2520211 w 4905271"/>
              <a:gd name="connsiteY138" fmla="*/ 2087880 h 5295900"/>
              <a:gd name="connsiteX139" fmla="*/ 2626891 w 4905271"/>
              <a:gd name="connsiteY139" fmla="*/ 2080260 h 5295900"/>
              <a:gd name="connsiteX140" fmla="*/ 3015511 w 4905271"/>
              <a:gd name="connsiteY140" fmla="*/ 2072640 h 5295900"/>
              <a:gd name="connsiteX141" fmla="*/ 3228871 w 4905271"/>
              <a:gd name="connsiteY141" fmla="*/ 2019300 h 5295900"/>
              <a:gd name="connsiteX142" fmla="*/ 3404131 w 4905271"/>
              <a:gd name="connsiteY142" fmla="*/ 1905000 h 5295900"/>
              <a:gd name="connsiteX143" fmla="*/ 3518431 w 4905271"/>
              <a:gd name="connsiteY143" fmla="*/ 1767840 h 5295900"/>
              <a:gd name="connsiteX144" fmla="*/ 3678451 w 4905271"/>
              <a:gd name="connsiteY144" fmla="*/ 1577340 h 5295900"/>
              <a:gd name="connsiteX145" fmla="*/ 3747031 w 4905271"/>
              <a:gd name="connsiteY145" fmla="*/ 1470660 h 5295900"/>
              <a:gd name="connsiteX146" fmla="*/ 3823231 w 4905271"/>
              <a:gd name="connsiteY146" fmla="*/ 1363980 h 5295900"/>
              <a:gd name="connsiteX147" fmla="*/ 3891811 w 4905271"/>
              <a:gd name="connsiteY147" fmla="*/ 1188720 h 5295900"/>
              <a:gd name="connsiteX148" fmla="*/ 3968011 w 4905271"/>
              <a:gd name="connsiteY148" fmla="*/ 1021080 h 5295900"/>
              <a:gd name="connsiteX149" fmla="*/ 3983251 w 4905271"/>
              <a:gd name="connsiteY149" fmla="*/ 937260 h 5295900"/>
              <a:gd name="connsiteX150" fmla="*/ 4006111 w 4905271"/>
              <a:gd name="connsiteY150" fmla="*/ 868680 h 5295900"/>
              <a:gd name="connsiteX151" fmla="*/ 3990871 w 4905271"/>
              <a:gd name="connsiteY151" fmla="*/ 723900 h 5295900"/>
              <a:gd name="connsiteX152" fmla="*/ 3952771 w 4905271"/>
              <a:gd name="connsiteY152" fmla="*/ 693420 h 5295900"/>
              <a:gd name="connsiteX153" fmla="*/ 3876571 w 4905271"/>
              <a:gd name="connsiteY153" fmla="*/ 662940 h 5295900"/>
              <a:gd name="connsiteX154" fmla="*/ 3693691 w 4905271"/>
              <a:gd name="connsiteY154" fmla="*/ 685800 h 5295900"/>
              <a:gd name="connsiteX155" fmla="*/ 3632731 w 4905271"/>
              <a:gd name="connsiteY155" fmla="*/ 693420 h 5295900"/>
              <a:gd name="connsiteX156" fmla="*/ 3541291 w 4905271"/>
              <a:gd name="connsiteY156" fmla="*/ 708660 h 5295900"/>
              <a:gd name="connsiteX157" fmla="*/ 3495571 w 4905271"/>
              <a:gd name="connsiteY157" fmla="*/ 716280 h 5295900"/>
              <a:gd name="connsiteX158" fmla="*/ 3434611 w 4905271"/>
              <a:gd name="connsiteY158" fmla="*/ 739140 h 5295900"/>
              <a:gd name="connsiteX159" fmla="*/ 3282211 w 4905271"/>
              <a:gd name="connsiteY159" fmla="*/ 746760 h 5295900"/>
              <a:gd name="connsiteX160" fmla="*/ 3251731 w 4905271"/>
              <a:gd name="connsiteY160" fmla="*/ 754380 h 5295900"/>
              <a:gd name="connsiteX161" fmla="*/ 3213631 w 4905271"/>
              <a:gd name="connsiteY161" fmla="*/ 762000 h 5295900"/>
              <a:gd name="connsiteX162" fmla="*/ 3099331 w 4905271"/>
              <a:gd name="connsiteY162" fmla="*/ 754380 h 5295900"/>
              <a:gd name="connsiteX163" fmla="*/ 3038371 w 4905271"/>
              <a:gd name="connsiteY163" fmla="*/ 716280 h 5295900"/>
              <a:gd name="connsiteX164" fmla="*/ 3000271 w 4905271"/>
              <a:gd name="connsiteY164"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287551 w 4905271"/>
              <a:gd name="connsiteY101" fmla="*/ 4320540 h 5295900"/>
              <a:gd name="connsiteX102" fmla="*/ 417091 w 4905271"/>
              <a:gd name="connsiteY102" fmla="*/ 4251960 h 5295900"/>
              <a:gd name="connsiteX103" fmla="*/ 653311 w 4905271"/>
              <a:gd name="connsiteY103" fmla="*/ 4198620 h 5295900"/>
              <a:gd name="connsiteX104" fmla="*/ 874291 w 4905271"/>
              <a:gd name="connsiteY104" fmla="*/ 4343400 h 5295900"/>
              <a:gd name="connsiteX105" fmla="*/ 958111 w 4905271"/>
              <a:gd name="connsiteY105" fmla="*/ 4358640 h 5295900"/>
              <a:gd name="connsiteX106" fmla="*/ 1110511 w 4905271"/>
              <a:gd name="connsiteY106" fmla="*/ 4328160 h 5295900"/>
              <a:gd name="connsiteX107" fmla="*/ 1438171 w 4905271"/>
              <a:gd name="connsiteY107" fmla="*/ 4099560 h 5295900"/>
              <a:gd name="connsiteX108" fmla="*/ 1582951 w 4905271"/>
              <a:gd name="connsiteY108" fmla="*/ 3977640 h 5295900"/>
              <a:gd name="connsiteX109" fmla="*/ 1659151 w 4905271"/>
              <a:gd name="connsiteY109" fmla="*/ 3909060 h 5295900"/>
              <a:gd name="connsiteX110" fmla="*/ 1773451 w 4905271"/>
              <a:gd name="connsiteY110" fmla="*/ 3787140 h 5295900"/>
              <a:gd name="connsiteX111" fmla="*/ 1872511 w 4905271"/>
              <a:gd name="connsiteY111" fmla="*/ 3680460 h 5295900"/>
              <a:gd name="connsiteX112" fmla="*/ 1994431 w 4905271"/>
              <a:gd name="connsiteY112" fmla="*/ 3566160 h 5295900"/>
              <a:gd name="connsiteX113" fmla="*/ 2085871 w 4905271"/>
              <a:gd name="connsiteY113" fmla="*/ 3474720 h 5295900"/>
              <a:gd name="connsiteX114" fmla="*/ 2192551 w 4905271"/>
              <a:gd name="connsiteY114" fmla="*/ 3390900 h 5295900"/>
              <a:gd name="connsiteX115" fmla="*/ 2344951 w 4905271"/>
              <a:gd name="connsiteY115" fmla="*/ 3307080 h 5295900"/>
              <a:gd name="connsiteX116" fmla="*/ 2512591 w 4905271"/>
              <a:gd name="connsiteY116" fmla="*/ 3276600 h 5295900"/>
              <a:gd name="connsiteX117" fmla="*/ 2977411 w 4905271"/>
              <a:gd name="connsiteY117" fmla="*/ 3215640 h 5295900"/>
              <a:gd name="connsiteX118" fmla="*/ 3129811 w 4905271"/>
              <a:gd name="connsiteY118" fmla="*/ 3063240 h 5295900"/>
              <a:gd name="connsiteX119" fmla="*/ 3175531 w 4905271"/>
              <a:gd name="connsiteY119" fmla="*/ 2933700 h 5295900"/>
              <a:gd name="connsiteX120" fmla="*/ 3160291 w 4905271"/>
              <a:gd name="connsiteY120" fmla="*/ 2750820 h 5295900"/>
              <a:gd name="connsiteX121" fmla="*/ 3076471 w 4905271"/>
              <a:gd name="connsiteY121" fmla="*/ 2636520 h 5295900"/>
              <a:gd name="connsiteX122" fmla="*/ 2863111 w 4905271"/>
              <a:gd name="connsiteY122" fmla="*/ 2636520 h 5295900"/>
              <a:gd name="connsiteX123" fmla="*/ 2520211 w 4905271"/>
              <a:gd name="connsiteY123" fmla="*/ 2766060 h 5295900"/>
              <a:gd name="connsiteX124" fmla="*/ 2405911 w 4905271"/>
              <a:gd name="connsiteY124" fmla="*/ 2849880 h 5295900"/>
              <a:gd name="connsiteX125" fmla="*/ 2245891 w 4905271"/>
              <a:gd name="connsiteY125" fmla="*/ 3002280 h 5295900"/>
              <a:gd name="connsiteX126" fmla="*/ 2116351 w 4905271"/>
              <a:gd name="connsiteY126" fmla="*/ 3055620 h 5295900"/>
              <a:gd name="connsiteX127" fmla="*/ 1964586 w 4905271"/>
              <a:gd name="connsiteY127" fmla="*/ 3009900 h 5295900"/>
              <a:gd name="connsiteX128" fmla="*/ 1895371 w 4905271"/>
              <a:gd name="connsiteY128" fmla="*/ 2865120 h 5295900"/>
              <a:gd name="connsiteX129" fmla="*/ 1826791 w 4905271"/>
              <a:gd name="connsiteY129" fmla="*/ 2651760 h 5295900"/>
              <a:gd name="connsiteX130" fmla="*/ 1857271 w 4905271"/>
              <a:gd name="connsiteY130" fmla="*/ 2491740 h 5295900"/>
              <a:gd name="connsiteX131" fmla="*/ 1887751 w 4905271"/>
              <a:gd name="connsiteY131" fmla="*/ 2392680 h 5295900"/>
              <a:gd name="connsiteX132" fmla="*/ 1918231 w 4905271"/>
              <a:gd name="connsiteY132" fmla="*/ 2339340 h 5295900"/>
              <a:gd name="connsiteX133" fmla="*/ 1986811 w 4905271"/>
              <a:gd name="connsiteY133" fmla="*/ 2247900 h 5295900"/>
              <a:gd name="connsiteX134" fmla="*/ 2047771 w 4905271"/>
              <a:gd name="connsiteY134" fmla="*/ 2194560 h 5295900"/>
              <a:gd name="connsiteX135" fmla="*/ 2101111 w 4905271"/>
              <a:gd name="connsiteY135" fmla="*/ 2171700 h 5295900"/>
              <a:gd name="connsiteX136" fmla="*/ 2238271 w 4905271"/>
              <a:gd name="connsiteY136" fmla="*/ 2125980 h 5295900"/>
              <a:gd name="connsiteX137" fmla="*/ 2520211 w 4905271"/>
              <a:gd name="connsiteY137" fmla="*/ 2087880 h 5295900"/>
              <a:gd name="connsiteX138" fmla="*/ 2626891 w 4905271"/>
              <a:gd name="connsiteY138" fmla="*/ 2080260 h 5295900"/>
              <a:gd name="connsiteX139" fmla="*/ 3015511 w 4905271"/>
              <a:gd name="connsiteY139" fmla="*/ 2072640 h 5295900"/>
              <a:gd name="connsiteX140" fmla="*/ 3228871 w 4905271"/>
              <a:gd name="connsiteY140" fmla="*/ 2019300 h 5295900"/>
              <a:gd name="connsiteX141" fmla="*/ 3404131 w 4905271"/>
              <a:gd name="connsiteY141" fmla="*/ 1905000 h 5295900"/>
              <a:gd name="connsiteX142" fmla="*/ 3518431 w 4905271"/>
              <a:gd name="connsiteY142" fmla="*/ 1767840 h 5295900"/>
              <a:gd name="connsiteX143" fmla="*/ 3678451 w 4905271"/>
              <a:gd name="connsiteY143" fmla="*/ 1577340 h 5295900"/>
              <a:gd name="connsiteX144" fmla="*/ 3747031 w 4905271"/>
              <a:gd name="connsiteY144" fmla="*/ 1470660 h 5295900"/>
              <a:gd name="connsiteX145" fmla="*/ 3823231 w 4905271"/>
              <a:gd name="connsiteY145" fmla="*/ 1363980 h 5295900"/>
              <a:gd name="connsiteX146" fmla="*/ 3891811 w 4905271"/>
              <a:gd name="connsiteY146" fmla="*/ 1188720 h 5295900"/>
              <a:gd name="connsiteX147" fmla="*/ 3968011 w 4905271"/>
              <a:gd name="connsiteY147" fmla="*/ 1021080 h 5295900"/>
              <a:gd name="connsiteX148" fmla="*/ 3983251 w 4905271"/>
              <a:gd name="connsiteY148" fmla="*/ 937260 h 5295900"/>
              <a:gd name="connsiteX149" fmla="*/ 4006111 w 4905271"/>
              <a:gd name="connsiteY149" fmla="*/ 868680 h 5295900"/>
              <a:gd name="connsiteX150" fmla="*/ 3990871 w 4905271"/>
              <a:gd name="connsiteY150" fmla="*/ 723900 h 5295900"/>
              <a:gd name="connsiteX151" fmla="*/ 3952771 w 4905271"/>
              <a:gd name="connsiteY151" fmla="*/ 693420 h 5295900"/>
              <a:gd name="connsiteX152" fmla="*/ 3876571 w 4905271"/>
              <a:gd name="connsiteY152" fmla="*/ 662940 h 5295900"/>
              <a:gd name="connsiteX153" fmla="*/ 3693691 w 4905271"/>
              <a:gd name="connsiteY153" fmla="*/ 685800 h 5295900"/>
              <a:gd name="connsiteX154" fmla="*/ 3632731 w 4905271"/>
              <a:gd name="connsiteY154" fmla="*/ 693420 h 5295900"/>
              <a:gd name="connsiteX155" fmla="*/ 3541291 w 4905271"/>
              <a:gd name="connsiteY155" fmla="*/ 708660 h 5295900"/>
              <a:gd name="connsiteX156" fmla="*/ 3495571 w 4905271"/>
              <a:gd name="connsiteY156" fmla="*/ 716280 h 5295900"/>
              <a:gd name="connsiteX157" fmla="*/ 3434611 w 4905271"/>
              <a:gd name="connsiteY157" fmla="*/ 739140 h 5295900"/>
              <a:gd name="connsiteX158" fmla="*/ 3282211 w 4905271"/>
              <a:gd name="connsiteY158" fmla="*/ 746760 h 5295900"/>
              <a:gd name="connsiteX159" fmla="*/ 3251731 w 4905271"/>
              <a:gd name="connsiteY159" fmla="*/ 754380 h 5295900"/>
              <a:gd name="connsiteX160" fmla="*/ 3213631 w 4905271"/>
              <a:gd name="connsiteY160" fmla="*/ 762000 h 5295900"/>
              <a:gd name="connsiteX161" fmla="*/ 3099331 w 4905271"/>
              <a:gd name="connsiteY161" fmla="*/ 754380 h 5295900"/>
              <a:gd name="connsiteX162" fmla="*/ 3038371 w 4905271"/>
              <a:gd name="connsiteY162" fmla="*/ 716280 h 5295900"/>
              <a:gd name="connsiteX163" fmla="*/ 3000271 w 4905271"/>
              <a:gd name="connsiteY163" fmla="*/ 685800 h 5295900"/>
              <a:gd name="connsiteX0" fmla="*/ 3000271 w 4905271"/>
              <a:gd name="connsiteY0" fmla="*/ 685800 h 5295900"/>
              <a:gd name="connsiteX1" fmla="*/ 3000271 w 4905271"/>
              <a:gd name="connsiteY1" fmla="*/ 685800 h 5295900"/>
              <a:gd name="connsiteX2" fmla="*/ 3206011 w 4905271"/>
              <a:gd name="connsiteY2" fmla="*/ 457200 h 5295900"/>
              <a:gd name="connsiteX3" fmla="*/ 3343171 w 4905271"/>
              <a:gd name="connsiteY3" fmla="*/ 289560 h 5295900"/>
              <a:gd name="connsiteX4" fmla="*/ 3419371 w 4905271"/>
              <a:gd name="connsiteY4" fmla="*/ 205740 h 5295900"/>
              <a:gd name="connsiteX5" fmla="*/ 3472711 w 4905271"/>
              <a:gd name="connsiteY5" fmla="*/ 144780 h 5295900"/>
              <a:gd name="connsiteX6" fmla="*/ 3526051 w 4905271"/>
              <a:gd name="connsiteY6" fmla="*/ 68580 h 5295900"/>
              <a:gd name="connsiteX7" fmla="*/ 3548911 w 4905271"/>
              <a:gd name="connsiteY7" fmla="*/ 60960 h 5295900"/>
              <a:gd name="connsiteX8" fmla="*/ 3602251 w 4905271"/>
              <a:gd name="connsiteY8" fmla="*/ 38100 h 5295900"/>
              <a:gd name="connsiteX9" fmla="*/ 3640351 w 4905271"/>
              <a:gd name="connsiteY9" fmla="*/ 15240 h 5295900"/>
              <a:gd name="connsiteX10" fmla="*/ 3678451 w 4905271"/>
              <a:gd name="connsiteY10" fmla="*/ 7620 h 5295900"/>
              <a:gd name="connsiteX11" fmla="*/ 3807991 w 4905271"/>
              <a:gd name="connsiteY11" fmla="*/ 0 h 5295900"/>
              <a:gd name="connsiteX12" fmla="*/ 3960391 w 4905271"/>
              <a:gd name="connsiteY12" fmla="*/ 15240 h 5295900"/>
              <a:gd name="connsiteX13" fmla="*/ 4028971 w 4905271"/>
              <a:gd name="connsiteY13" fmla="*/ 38100 h 5295900"/>
              <a:gd name="connsiteX14" fmla="*/ 4089931 w 4905271"/>
              <a:gd name="connsiteY14" fmla="*/ 53340 h 5295900"/>
              <a:gd name="connsiteX15" fmla="*/ 4120411 w 4905271"/>
              <a:gd name="connsiteY15" fmla="*/ 68580 h 5295900"/>
              <a:gd name="connsiteX16" fmla="*/ 4188991 w 4905271"/>
              <a:gd name="connsiteY16" fmla="*/ 99060 h 5295900"/>
              <a:gd name="connsiteX17" fmla="*/ 4242331 w 4905271"/>
              <a:gd name="connsiteY17" fmla="*/ 114300 h 5295900"/>
              <a:gd name="connsiteX18" fmla="*/ 4265191 w 4905271"/>
              <a:gd name="connsiteY18" fmla="*/ 129540 h 5295900"/>
              <a:gd name="connsiteX19" fmla="*/ 4341391 w 4905271"/>
              <a:gd name="connsiteY19" fmla="*/ 144780 h 5295900"/>
              <a:gd name="connsiteX20" fmla="*/ 4371871 w 4905271"/>
              <a:gd name="connsiteY20" fmla="*/ 152400 h 5295900"/>
              <a:gd name="connsiteX21" fmla="*/ 4524271 w 4905271"/>
              <a:gd name="connsiteY21" fmla="*/ 266700 h 5295900"/>
              <a:gd name="connsiteX22" fmla="*/ 4569991 w 4905271"/>
              <a:gd name="connsiteY22" fmla="*/ 327660 h 5295900"/>
              <a:gd name="connsiteX23" fmla="*/ 4630951 w 4905271"/>
              <a:gd name="connsiteY23" fmla="*/ 388620 h 5295900"/>
              <a:gd name="connsiteX24" fmla="*/ 4722391 w 4905271"/>
              <a:gd name="connsiteY24" fmla="*/ 533400 h 5295900"/>
              <a:gd name="connsiteX25" fmla="*/ 4760491 w 4905271"/>
              <a:gd name="connsiteY25" fmla="*/ 685800 h 5295900"/>
              <a:gd name="connsiteX26" fmla="*/ 4783351 w 4905271"/>
              <a:gd name="connsiteY26" fmla="*/ 769620 h 5295900"/>
              <a:gd name="connsiteX27" fmla="*/ 4813831 w 4905271"/>
              <a:gd name="connsiteY27" fmla="*/ 1036320 h 5295900"/>
              <a:gd name="connsiteX28" fmla="*/ 4798591 w 4905271"/>
              <a:gd name="connsiteY28" fmla="*/ 1188720 h 5295900"/>
              <a:gd name="connsiteX29" fmla="*/ 4768111 w 4905271"/>
              <a:gd name="connsiteY29" fmla="*/ 1272540 h 5295900"/>
              <a:gd name="connsiteX30" fmla="*/ 4752871 w 4905271"/>
              <a:gd name="connsiteY30" fmla="*/ 1303020 h 5295900"/>
              <a:gd name="connsiteX31" fmla="*/ 4745251 w 4905271"/>
              <a:gd name="connsiteY31" fmla="*/ 1333500 h 5295900"/>
              <a:gd name="connsiteX32" fmla="*/ 4730011 w 4905271"/>
              <a:gd name="connsiteY32" fmla="*/ 1363980 h 5295900"/>
              <a:gd name="connsiteX33" fmla="*/ 4722391 w 4905271"/>
              <a:gd name="connsiteY33" fmla="*/ 1394460 h 5295900"/>
              <a:gd name="connsiteX34" fmla="*/ 4714771 w 4905271"/>
              <a:gd name="connsiteY34" fmla="*/ 1417320 h 5295900"/>
              <a:gd name="connsiteX35" fmla="*/ 4699531 w 4905271"/>
              <a:gd name="connsiteY35" fmla="*/ 1508760 h 5295900"/>
              <a:gd name="connsiteX36" fmla="*/ 4684291 w 4905271"/>
              <a:gd name="connsiteY36" fmla="*/ 1554480 h 5295900"/>
              <a:gd name="connsiteX37" fmla="*/ 4669051 w 4905271"/>
              <a:gd name="connsiteY37" fmla="*/ 1729740 h 5295900"/>
              <a:gd name="connsiteX38" fmla="*/ 4737631 w 4905271"/>
              <a:gd name="connsiteY38" fmla="*/ 2004060 h 5295900"/>
              <a:gd name="connsiteX39" fmla="*/ 4768111 w 4905271"/>
              <a:gd name="connsiteY39" fmla="*/ 2072640 h 5295900"/>
              <a:gd name="connsiteX40" fmla="*/ 4790971 w 4905271"/>
              <a:gd name="connsiteY40" fmla="*/ 2164080 h 5295900"/>
              <a:gd name="connsiteX41" fmla="*/ 4806211 w 4905271"/>
              <a:gd name="connsiteY41" fmla="*/ 2217420 h 5295900"/>
              <a:gd name="connsiteX42" fmla="*/ 4836691 w 4905271"/>
              <a:gd name="connsiteY42" fmla="*/ 2278380 h 5295900"/>
              <a:gd name="connsiteX43" fmla="*/ 4874791 w 4905271"/>
              <a:gd name="connsiteY43" fmla="*/ 2354580 h 5295900"/>
              <a:gd name="connsiteX44" fmla="*/ 4905271 w 4905271"/>
              <a:gd name="connsiteY44" fmla="*/ 2514600 h 5295900"/>
              <a:gd name="connsiteX45" fmla="*/ 4867171 w 4905271"/>
              <a:gd name="connsiteY45" fmla="*/ 3108960 h 5295900"/>
              <a:gd name="connsiteX46" fmla="*/ 4851931 w 4905271"/>
              <a:gd name="connsiteY46" fmla="*/ 3208020 h 5295900"/>
              <a:gd name="connsiteX47" fmla="*/ 4813831 w 4905271"/>
              <a:gd name="connsiteY47" fmla="*/ 3345180 h 5295900"/>
              <a:gd name="connsiteX48" fmla="*/ 4790971 w 4905271"/>
              <a:gd name="connsiteY48" fmla="*/ 3444240 h 5295900"/>
              <a:gd name="connsiteX49" fmla="*/ 4768111 w 4905271"/>
              <a:gd name="connsiteY49" fmla="*/ 3589020 h 5295900"/>
              <a:gd name="connsiteX50" fmla="*/ 4752871 w 4905271"/>
              <a:gd name="connsiteY50" fmla="*/ 3642360 h 5295900"/>
              <a:gd name="connsiteX51" fmla="*/ 4730011 w 4905271"/>
              <a:gd name="connsiteY51" fmla="*/ 3710940 h 5295900"/>
              <a:gd name="connsiteX52" fmla="*/ 4699531 w 4905271"/>
              <a:gd name="connsiteY52" fmla="*/ 3733800 h 5295900"/>
              <a:gd name="connsiteX53" fmla="*/ 4676671 w 4905271"/>
              <a:gd name="connsiteY53" fmla="*/ 3771900 h 5295900"/>
              <a:gd name="connsiteX54" fmla="*/ 4669051 w 4905271"/>
              <a:gd name="connsiteY54" fmla="*/ 3810000 h 5295900"/>
              <a:gd name="connsiteX55" fmla="*/ 4630951 w 4905271"/>
              <a:gd name="connsiteY55" fmla="*/ 3863340 h 5295900"/>
              <a:gd name="connsiteX56" fmla="*/ 4585231 w 4905271"/>
              <a:gd name="connsiteY56" fmla="*/ 4038600 h 5295900"/>
              <a:gd name="connsiteX57" fmla="*/ 4562371 w 4905271"/>
              <a:gd name="connsiteY57" fmla="*/ 4183380 h 5295900"/>
              <a:gd name="connsiteX58" fmla="*/ 4554751 w 4905271"/>
              <a:gd name="connsiteY58" fmla="*/ 4366260 h 5295900"/>
              <a:gd name="connsiteX59" fmla="*/ 4547131 w 4905271"/>
              <a:gd name="connsiteY59" fmla="*/ 4762500 h 5295900"/>
              <a:gd name="connsiteX60" fmla="*/ 4531891 w 4905271"/>
              <a:gd name="connsiteY60" fmla="*/ 5135880 h 5295900"/>
              <a:gd name="connsiteX61" fmla="*/ 4501411 w 4905271"/>
              <a:gd name="connsiteY61" fmla="*/ 5242560 h 5295900"/>
              <a:gd name="connsiteX62" fmla="*/ 4478551 w 4905271"/>
              <a:gd name="connsiteY62" fmla="*/ 5257800 h 5295900"/>
              <a:gd name="connsiteX63" fmla="*/ 4402351 w 4905271"/>
              <a:gd name="connsiteY63" fmla="*/ 5295900 h 5295900"/>
              <a:gd name="connsiteX64" fmla="*/ 4227091 w 4905271"/>
              <a:gd name="connsiteY64" fmla="*/ 5280660 h 5295900"/>
              <a:gd name="connsiteX65" fmla="*/ 4150891 w 4905271"/>
              <a:gd name="connsiteY65" fmla="*/ 5212080 h 5295900"/>
              <a:gd name="connsiteX66" fmla="*/ 3922291 w 4905271"/>
              <a:gd name="connsiteY66" fmla="*/ 4587240 h 5295900"/>
              <a:gd name="connsiteX67" fmla="*/ 3731791 w 4905271"/>
              <a:gd name="connsiteY67" fmla="*/ 4290060 h 5295900"/>
              <a:gd name="connsiteX68" fmla="*/ 3480331 w 4905271"/>
              <a:gd name="connsiteY68" fmla="*/ 4160520 h 5295900"/>
              <a:gd name="connsiteX69" fmla="*/ 3312691 w 4905271"/>
              <a:gd name="connsiteY69" fmla="*/ 4183380 h 5295900"/>
              <a:gd name="connsiteX70" fmla="*/ 3228871 w 4905271"/>
              <a:gd name="connsiteY70" fmla="*/ 4236720 h 5295900"/>
              <a:gd name="connsiteX71" fmla="*/ 3007891 w 4905271"/>
              <a:gd name="connsiteY71" fmla="*/ 4282440 h 5295900"/>
              <a:gd name="connsiteX72" fmla="*/ 2924071 w 4905271"/>
              <a:gd name="connsiteY72" fmla="*/ 4305300 h 5295900"/>
              <a:gd name="connsiteX73" fmla="*/ 2764051 w 4905271"/>
              <a:gd name="connsiteY73" fmla="*/ 4343400 h 5295900"/>
              <a:gd name="connsiteX74" fmla="*/ 2573551 w 4905271"/>
              <a:gd name="connsiteY74" fmla="*/ 4442460 h 5295900"/>
              <a:gd name="connsiteX75" fmla="*/ 2436391 w 4905271"/>
              <a:gd name="connsiteY75" fmla="*/ 4503420 h 5295900"/>
              <a:gd name="connsiteX76" fmla="*/ 2314471 w 4905271"/>
              <a:gd name="connsiteY76" fmla="*/ 4579620 h 5295900"/>
              <a:gd name="connsiteX77" fmla="*/ 1918231 w 4905271"/>
              <a:gd name="connsiteY77" fmla="*/ 4739640 h 5295900"/>
              <a:gd name="connsiteX78" fmla="*/ 1689631 w 4905271"/>
              <a:gd name="connsiteY78" fmla="*/ 4838700 h 5295900"/>
              <a:gd name="connsiteX79" fmla="*/ 1582951 w 4905271"/>
              <a:gd name="connsiteY79" fmla="*/ 4884420 h 5295900"/>
              <a:gd name="connsiteX80" fmla="*/ 1529611 w 4905271"/>
              <a:gd name="connsiteY80" fmla="*/ 4899660 h 5295900"/>
              <a:gd name="connsiteX81" fmla="*/ 1293391 w 4905271"/>
              <a:gd name="connsiteY81" fmla="*/ 4968240 h 5295900"/>
              <a:gd name="connsiteX82" fmla="*/ 1003831 w 4905271"/>
              <a:gd name="connsiteY82" fmla="*/ 4960620 h 5295900"/>
              <a:gd name="connsiteX83" fmla="*/ 897151 w 4905271"/>
              <a:gd name="connsiteY83" fmla="*/ 4937760 h 5295900"/>
              <a:gd name="connsiteX84" fmla="*/ 805711 w 4905271"/>
              <a:gd name="connsiteY84" fmla="*/ 4914900 h 5295900"/>
              <a:gd name="connsiteX85" fmla="*/ 729511 w 4905271"/>
              <a:gd name="connsiteY85" fmla="*/ 4899660 h 5295900"/>
              <a:gd name="connsiteX86" fmla="*/ 676171 w 4905271"/>
              <a:gd name="connsiteY86" fmla="*/ 4884420 h 5295900"/>
              <a:gd name="connsiteX87" fmla="*/ 516151 w 4905271"/>
              <a:gd name="connsiteY87" fmla="*/ 4869180 h 5295900"/>
              <a:gd name="connsiteX88" fmla="*/ 432331 w 4905271"/>
              <a:gd name="connsiteY88" fmla="*/ 4853940 h 5295900"/>
              <a:gd name="connsiteX89" fmla="*/ 378991 w 4905271"/>
              <a:gd name="connsiteY89" fmla="*/ 4846320 h 5295900"/>
              <a:gd name="connsiteX90" fmla="*/ 348511 w 4905271"/>
              <a:gd name="connsiteY90" fmla="*/ 4838700 h 5295900"/>
              <a:gd name="connsiteX91" fmla="*/ 302791 w 4905271"/>
              <a:gd name="connsiteY91" fmla="*/ 4831080 h 5295900"/>
              <a:gd name="connsiteX92" fmla="*/ 272311 w 4905271"/>
              <a:gd name="connsiteY92" fmla="*/ 4823460 h 5295900"/>
              <a:gd name="connsiteX93" fmla="*/ 234211 w 4905271"/>
              <a:gd name="connsiteY93" fmla="*/ 4815840 h 5295900"/>
              <a:gd name="connsiteX94" fmla="*/ 203731 w 4905271"/>
              <a:gd name="connsiteY94" fmla="*/ 4808220 h 5295900"/>
              <a:gd name="connsiteX95" fmla="*/ 127531 w 4905271"/>
              <a:gd name="connsiteY95" fmla="*/ 4785360 h 5295900"/>
              <a:gd name="connsiteX96" fmla="*/ 89431 w 4905271"/>
              <a:gd name="connsiteY96" fmla="*/ 4754880 h 5295900"/>
              <a:gd name="connsiteX97" fmla="*/ 66571 w 4905271"/>
              <a:gd name="connsiteY97" fmla="*/ 4739640 h 5295900"/>
              <a:gd name="connsiteX98" fmla="*/ 13231 w 4905271"/>
              <a:gd name="connsiteY98" fmla="*/ 4678680 h 5295900"/>
              <a:gd name="connsiteX99" fmla="*/ 13231 w 4905271"/>
              <a:gd name="connsiteY99" fmla="*/ 4518660 h 5295900"/>
              <a:gd name="connsiteX100" fmla="*/ 97051 w 4905271"/>
              <a:gd name="connsiteY100" fmla="*/ 4419600 h 5295900"/>
              <a:gd name="connsiteX101" fmla="*/ 417091 w 4905271"/>
              <a:gd name="connsiteY101" fmla="*/ 4251960 h 5295900"/>
              <a:gd name="connsiteX102" fmla="*/ 653311 w 4905271"/>
              <a:gd name="connsiteY102" fmla="*/ 4198620 h 5295900"/>
              <a:gd name="connsiteX103" fmla="*/ 874291 w 4905271"/>
              <a:gd name="connsiteY103" fmla="*/ 4343400 h 5295900"/>
              <a:gd name="connsiteX104" fmla="*/ 958111 w 4905271"/>
              <a:gd name="connsiteY104" fmla="*/ 4358640 h 5295900"/>
              <a:gd name="connsiteX105" fmla="*/ 1110511 w 4905271"/>
              <a:gd name="connsiteY105" fmla="*/ 4328160 h 5295900"/>
              <a:gd name="connsiteX106" fmla="*/ 1438171 w 4905271"/>
              <a:gd name="connsiteY106" fmla="*/ 4099560 h 5295900"/>
              <a:gd name="connsiteX107" fmla="*/ 1582951 w 4905271"/>
              <a:gd name="connsiteY107" fmla="*/ 3977640 h 5295900"/>
              <a:gd name="connsiteX108" fmla="*/ 1659151 w 4905271"/>
              <a:gd name="connsiteY108" fmla="*/ 3909060 h 5295900"/>
              <a:gd name="connsiteX109" fmla="*/ 1773451 w 4905271"/>
              <a:gd name="connsiteY109" fmla="*/ 3787140 h 5295900"/>
              <a:gd name="connsiteX110" fmla="*/ 1872511 w 4905271"/>
              <a:gd name="connsiteY110" fmla="*/ 3680460 h 5295900"/>
              <a:gd name="connsiteX111" fmla="*/ 1994431 w 4905271"/>
              <a:gd name="connsiteY111" fmla="*/ 3566160 h 5295900"/>
              <a:gd name="connsiteX112" fmla="*/ 2085871 w 4905271"/>
              <a:gd name="connsiteY112" fmla="*/ 3474720 h 5295900"/>
              <a:gd name="connsiteX113" fmla="*/ 2192551 w 4905271"/>
              <a:gd name="connsiteY113" fmla="*/ 3390900 h 5295900"/>
              <a:gd name="connsiteX114" fmla="*/ 2344951 w 4905271"/>
              <a:gd name="connsiteY114" fmla="*/ 3307080 h 5295900"/>
              <a:gd name="connsiteX115" fmla="*/ 2512591 w 4905271"/>
              <a:gd name="connsiteY115" fmla="*/ 3276600 h 5295900"/>
              <a:gd name="connsiteX116" fmla="*/ 2977411 w 4905271"/>
              <a:gd name="connsiteY116" fmla="*/ 3215640 h 5295900"/>
              <a:gd name="connsiteX117" fmla="*/ 3129811 w 4905271"/>
              <a:gd name="connsiteY117" fmla="*/ 3063240 h 5295900"/>
              <a:gd name="connsiteX118" fmla="*/ 3175531 w 4905271"/>
              <a:gd name="connsiteY118" fmla="*/ 2933700 h 5295900"/>
              <a:gd name="connsiteX119" fmla="*/ 3160291 w 4905271"/>
              <a:gd name="connsiteY119" fmla="*/ 2750820 h 5295900"/>
              <a:gd name="connsiteX120" fmla="*/ 3076471 w 4905271"/>
              <a:gd name="connsiteY120" fmla="*/ 2636520 h 5295900"/>
              <a:gd name="connsiteX121" fmla="*/ 2863111 w 4905271"/>
              <a:gd name="connsiteY121" fmla="*/ 2636520 h 5295900"/>
              <a:gd name="connsiteX122" fmla="*/ 2520211 w 4905271"/>
              <a:gd name="connsiteY122" fmla="*/ 2766060 h 5295900"/>
              <a:gd name="connsiteX123" fmla="*/ 2405911 w 4905271"/>
              <a:gd name="connsiteY123" fmla="*/ 2849880 h 5295900"/>
              <a:gd name="connsiteX124" fmla="*/ 2245891 w 4905271"/>
              <a:gd name="connsiteY124" fmla="*/ 3002280 h 5295900"/>
              <a:gd name="connsiteX125" fmla="*/ 2116351 w 4905271"/>
              <a:gd name="connsiteY125" fmla="*/ 3055620 h 5295900"/>
              <a:gd name="connsiteX126" fmla="*/ 1964586 w 4905271"/>
              <a:gd name="connsiteY126" fmla="*/ 3009900 h 5295900"/>
              <a:gd name="connsiteX127" fmla="*/ 1895371 w 4905271"/>
              <a:gd name="connsiteY127" fmla="*/ 2865120 h 5295900"/>
              <a:gd name="connsiteX128" fmla="*/ 1826791 w 4905271"/>
              <a:gd name="connsiteY128" fmla="*/ 2651760 h 5295900"/>
              <a:gd name="connsiteX129" fmla="*/ 1857271 w 4905271"/>
              <a:gd name="connsiteY129" fmla="*/ 2491740 h 5295900"/>
              <a:gd name="connsiteX130" fmla="*/ 1887751 w 4905271"/>
              <a:gd name="connsiteY130" fmla="*/ 2392680 h 5295900"/>
              <a:gd name="connsiteX131" fmla="*/ 1918231 w 4905271"/>
              <a:gd name="connsiteY131" fmla="*/ 2339340 h 5295900"/>
              <a:gd name="connsiteX132" fmla="*/ 1986811 w 4905271"/>
              <a:gd name="connsiteY132" fmla="*/ 2247900 h 5295900"/>
              <a:gd name="connsiteX133" fmla="*/ 2047771 w 4905271"/>
              <a:gd name="connsiteY133" fmla="*/ 2194560 h 5295900"/>
              <a:gd name="connsiteX134" fmla="*/ 2101111 w 4905271"/>
              <a:gd name="connsiteY134" fmla="*/ 2171700 h 5295900"/>
              <a:gd name="connsiteX135" fmla="*/ 2238271 w 4905271"/>
              <a:gd name="connsiteY135" fmla="*/ 2125980 h 5295900"/>
              <a:gd name="connsiteX136" fmla="*/ 2520211 w 4905271"/>
              <a:gd name="connsiteY136" fmla="*/ 2087880 h 5295900"/>
              <a:gd name="connsiteX137" fmla="*/ 2626891 w 4905271"/>
              <a:gd name="connsiteY137" fmla="*/ 2080260 h 5295900"/>
              <a:gd name="connsiteX138" fmla="*/ 3015511 w 4905271"/>
              <a:gd name="connsiteY138" fmla="*/ 2072640 h 5295900"/>
              <a:gd name="connsiteX139" fmla="*/ 3228871 w 4905271"/>
              <a:gd name="connsiteY139" fmla="*/ 2019300 h 5295900"/>
              <a:gd name="connsiteX140" fmla="*/ 3404131 w 4905271"/>
              <a:gd name="connsiteY140" fmla="*/ 1905000 h 5295900"/>
              <a:gd name="connsiteX141" fmla="*/ 3518431 w 4905271"/>
              <a:gd name="connsiteY141" fmla="*/ 1767840 h 5295900"/>
              <a:gd name="connsiteX142" fmla="*/ 3678451 w 4905271"/>
              <a:gd name="connsiteY142" fmla="*/ 1577340 h 5295900"/>
              <a:gd name="connsiteX143" fmla="*/ 3747031 w 4905271"/>
              <a:gd name="connsiteY143" fmla="*/ 1470660 h 5295900"/>
              <a:gd name="connsiteX144" fmla="*/ 3823231 w 4905271"/>
              <a:gd name="connsiteY144" fmla="*/ 1363980 h 5295900"/>
              <a:gd name="connsiteX145" fmla="*/ 3891811 w 4905271"/>
              <a:gd name="connsiteY145" fmla="*/ 1188720 h 5295900"/>
              <a:gd name="connsiteX146" fmla="*/ 3968011 w 4905271"/>
              <a:gd name="connsiteY146" fmla="*/ 1021080 h 5295900"/>
              <a:gd name="connsiteX147" fmla="*/ 3983251 w 4905271"/>
              <a:gd name="connsiteY147" fmla="*/ 937260 h 5295900"/>
              <a:gd name="connsiteX148" fmla="*/ 4006111 w 4905271"/>
              <a:gd name="connsiteY148" fmla="*/ 868680 h 5295900"/>
              <a:gd name="connsiteX149" fmla="*/ 3990871 w 4905271"/>
              <a:gd name="connsiteY149" fmla="*/ 723900 h 5295900"/>
              <a:gd name="connsiteX150" fmla="*/ 3952771 w 4905271"/>
              <a:gd name="connsiteY150" fmla="*/ 693420 h 5295900"/>
              <a:gd name="connsiteX151" fmla="*/ 3876571 w 4905271"/>
              <a:gd name="connsiteY151" fmla="*/ 662940 h 5295900"/>
              <a:gd name="connsiteX152" fmla="*/ 3693691 w 4905271"/>
              <a:gd name="connsiteY152" fmla="*/ 685800 h 5295900"/>
              <a:gd name="connsiteX153" fmla="*/ 3632731 w 4905271"/>
              <a:gd name="connsiteY153" fmla="*/ 693420 h 5295900"/>
              <a:gd name="connsiteX154" fmla="*/ 3541291 w 4905271"/>
              <a:gd name="connsiteY154" fmla="*/ 708660 h 5295900"/>
              <a:gd name="connsiteX155" fmla="*/ 3495571 w 4905271"/>
              <a:gd name="connsiteY155" fmla="*/ 716280 h 5295900"/>
              <a:gd name="connsiteX156" fmla="*/ 3434611 w 4905271"/>
              <a:gd name="connsiteY156" fmla="*/ 739140 h 5295900"/>
              <a:gd name="connsiteX157" fmla="*/ 3282211 w 4905271"/>
              <a:gd name="connsiteY157" fmla="*/ 746760 h 5295900"/>
              <a:gd name="connsiteX158" fmla="*/ 3251731 w 4905271"/>
              <a:gd name="connsiteY158" fmla="*/ 754380 h 5295900"/>
              <a:gd name="connsiteX159" fmla="*/ 3213631 w 4905271"/>
              <a:gd name="connsiteY159" fmla="*/ 762000 h 5295900"/>
              <a:gd name="connsiteX160" fmla="*/ 3099331 w 4905271"/>
              <a:gd name="connsiteY160" fmla="*/ 754380 h 5295900"/>
              <a:gd name="connsiteX161" fmla="*/ 3038371 w 4905271"/>
              <a:gd name="connsiteY161" fmla="*/ 716280 h 5295900"/>
              <a:gd name="connsiteX162" fmla="*/ 3000271 w 4905271"/>
              <a:gd name="connsiteY162"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429107 w 4902047"/>
              <a:gd name="connsiteY88" fmla="*/ 4853940 h 5295900"/>
              <a:gd name="connsiteX89" fmla="*/ 375767 w 4902047"/>
              <a:gd name="connsiteY89" fmla="*/ 4846320 h 5295900"/>
              <a:gd name="connsiteX90" fmla="*/ 345287 w 4902047"/>
              <a:gd name="connsiteY90" fmla="*/ 4838700 h 5295900"/>
              <a:gd name="connsiteX91" fmla="*/ 299567 w 4902047"/>
              <a:gd name="connsiteY91" fmla="*/ 4831080 h 5295900"/>
              <a:gd name="connsiteX92" fmla="*/ 269087 w 4902047"/>
              <a:gd name="connsiteY92" fmla="*/ 4823460 h 5295900"/>
              <a:gd name="connsiteX93" fmla="*/ 230987 w 4902047"/>
              <a:gd name="connsiteY93" fmla="*/ 4815840 h 5295900"/>
              <a:gd name="connsiteX94" fmla="*/ 200507 w 4902047"/>
              <a:gd name="connsiteY94" fmla="*/ 4808220 h 5295900"/>
              <a:gd name="connsiteX95" fmla="*/ 124307 w 4902047"/>
              <a:gd name="connsiteY95" fmla="*/ 4785360 h 5295900"/>
              <a:gd name="connsiteX96" fmla="*/ 86207 w 4902047"/>
              <a:gd name="connsiteY96" fmla="*/ 4754880 h 5295900"/>
              <a:gd name="connsiteX97" fmla="*/ 10007 w 4902047"/>
              <a:gd name="connsiteY97" fmla="*/ 4678680 h 5295900"/>
              <a:gd name="connsiteX98" fmla="*/ 10007 w 4902047"/>
              <a:gd name="connsiteY98" fmla="*/ 4518660 h 5295900"/>
              <a:gd name="connsiteX99" fmla="*/ 93827 w 4902047"/>
              <a:gd name="connsiteY99" fmla="*/ 4419600 h 5295900"/>
              <a:gd name="connsiteX100" fmla="*/ 413867 w 4902047"/>
              <a:gd name="connsiteY100" fmla="*/ 4251960 h 5295900"/>
              <a:gd name="connsiteX101" fmla="*/ 650087 w 4902047"/>
              <a:gd name="connsiteY101" fmla="*/ 4198620 h 5295900"/>
              <a:gd name="connsiteX102" fmla="*/ 871067 w 4902047"/>
              <a:gd name="connsiteY102" fmla="*/ 4343400 h 5295900"/>
              <a:gd name="connsiteX103" fmla="*/ 954887 w 4902047"/>
              <a:gd name="connsiteY103" fmla="*/ 4358640 h 5295900"/>
              <a:gd name="connsiteX104" fmla="*/ 1107287 w 4902047"/>
              <a:gd name="connsiteY104" fmla="*/ 4328160 h 5295900"/>
              <a:gd name="connsiteX105" fmla="*/ 1434947 w 4902047"/>
              <a:gd name="connsiteY105" fmla="*/ 4099560 h 5295900"/>
              <a:gd name="connsiteX106" fmla="*/ 1579727 w 4902047"/>
              <a:gd name="connsiteY106" fmla="*/ 3977640 h 5295900"/>
              <a:gd name="connsiteX107" fmla="*/ 1655927 w 4902047"/>
              <a:gd name="connsiteY107" fmla="*/ 3909060 h 5295900"/>
              <a:gd name="connsiteX108" fmla="*/ 1770227 w 4902047"/>
              <a:gd name="connsiteY108" fmla="*/ 3787140 h 5295900"/>
              <a:gd name="connsiteX109" fmla="*/ 1869287 w 4902047"/>
              <a:gd name="connsiteY109" fmla="*/ 3680460 h 5295900"/>
              <a:gd name="connsiteX110" fmla="*/ 1991207 w 4902047"/>
              <a:gd name="connsiteY110" fmla="*/ 3566160 h 5295900"/>
              <a:gd name="connsiteX111" fmla="*/ 2082647 w 4902047"/>
              <a:gd name="connsiteY111" fmla="*/ 3474720 h 5295900"/>
              <a:gd name="connsiteX112" fmla="*/ 2189327 w 4902047"/>
              <a:gd name="connsiteY112" fmla="*/ 3390900 h 5295900"/>
              <a:gd name="connsiteX113" fmla="*/ 2341727 w 4902047"/>
              <a:gd name="connsiteY113" fmla="*/ 3307080 h 5295900"/>
              <a:gd name="connsiteX114" fmla="*/ 2509367 w 4902047"/>
              <a:gd name="connsiteY114" fmla="*/ 3276600 h 5295900"/>
              <a:gd name="connsiteX115" fmla="*/ 2974187 w 4902047"/>
              <a:gd name="connsiteY115" fmla="*/ 3215640 h 5295900"/>
              <a:gd name="connsiteX116" fmla="*/ 3126587 w 4902047"/>
              <a:gd name="connsiteY116" fmla="*/ 3063240 h 5295900"/>
              <a:gd name="connsiteX117" fmla="*/ 3172307 w 4902047"/>
              <a:gd name="connsiteY117" fmla="*/ 2933700 h 5295900"/>
              <a:gd name="connsiteX118" fmla="*/ 3157067 w 4902047"/>
              <a:gd name="connsiteY118" fmla="*/ 2750820 h 5295900"/>
              <a:gd name="connsiteX119" fmla="*/ 3073247 w 4902047"/>
              <a:gd name="connsiteY119" fmla="*/ 2636520 h 5295900"/>
              <a:gd name="connsiteX120" fmla="*/ 2859887 w 4902047"/>
              <a:gd name="connsiteY120" fmla="*/ 2636520 h 5295900"/>
              <a:gd name="connsiteX121" fmla="*/ 2516987 w 4902047"/>
              <a:gd name="connsiteY121" fmla="*/ 2766060 h 5295900"/>
              <a:gd name="connsiteX122" fmla="*/ 2402687 w 4902047"/>
              <a:gd name="connsiteY122" fmla="*/ 2849880 h 5295900"/>
              <a:gd name="connsiteX123" fmla="*/ 2242667 w 4902047"/>
              <a:gd name="connsiteY123" fmla="*/ 3002280 h 5295900"/>
              <a:gd name="connsiteX124" fmla="*/ 2113127 w 4902047"/>
              <a:gd name="connsiteY124" fmla="*/ 3055620 h 5295900"/>
              <a:gd name="connsiteX125" fmla="*/ 1961362 w 4902047"/>
              <a:gd name="connsiteY125" fmla="*/ 3009900 h 5295900"/>
              <a:gd name="connsiteX126" fmla="*/ 1892147 w 4902047"/>
              <a:gd name="connsiteY126" fmla="*/ 2865120 h 5295900"/>
              <a:gd name="connsiteX127" fmla="*/ 1823567 w 4902047"/>
              <a:gd name="connsiteY127" fmla="*/ 2651760 h 5295900"/>
              <a:gd name="connsiteX128" fmla="*/ 1854047 w 4902047"/>
              <a:gd name="connsiteY128" fmla="*/ 2491740 h 5295900"/>
              <a:gd name="connsiteX129" fmla="*/ 1884527 w 4902047"/>
              <a:gd name="connsiteY129" fmla="*/ 2392680 h 5295900"/>
              <a:gd name="connsiteX130" fmla="*/ 1915007 w 4902047"/>
              <a:gd name="connsiteY130" fmla="*/ 2339340 h 5295900"/>
              <a:gd name="connsiteX131" fmla="*/ 1983587 w 4902047"/>
              <a:gd name="connsiteY131" fmla="*/ 2247900 h 5295900"/>
              <a:gd name="connsiteX132" fmla="*/ 2044547 w 4902047"/>
              <a:gd name="connsiteY132" fmla="*/ 2194560 h 5295900"/>
              <a:gd name="connsiteX133" fmla="*/ 2097887 w 4902047"/>
              <a:gd name="connsiteY133" fmla="*/ 2171700 h 5295900"/>
              <a:gd name="connsiteX134" fmla="*/ 2235047 w 4902047"/>
              <a:gd name="connsiteY134" fmla="*/ 2125980 h 5295900"/>
              <a:gd name="connsiteX135" fmla="*/ 2516987 w 4902047"/>
              <a:gd name="connsiteY135" fmla="*/ 2087880 h 5295900"/>
              <a:gd name="connsiteX136" fmla="*/ 2623667 w 4902047"/>
              <a:gd name="connsiteY136" fmla="*/ 2080260 h 5295900"/>
              <a:gd name="connsiteX137" fmla="*/ 3012287 w 4902047"/>
              <a:gd name="connsiteY137" fmla="*/ 2072640 h 5295900"/>
              <a:gd name="connsiteX138" fmla="*/ 3225647 w 4902047"/>
              <a:gd name="connsiteY138" fmla="*/ 2019300 h 5295900"/>
              <a:gd name="connsiteX139" fmla="*/ 3400907 w 4902047"/>
              <a:gd name="connsiteY139" fmla="*/ 1905000 h 5295900"/>
              <a:gd name="connsiteX140" fmla="*/ 3515207 w 4902047"/>
              <a:gd name="connsiteY140" fmla="*/ 1767840 h 5295900"/>
              <a:gd name="connsiteX141" fmla="*/ 3675227 w 4902047"/>
              <a:gd name="connsiteY141" fmla="*/ 1577340 h 5295900"/>
              <a:gd name="connsiteX142" fmla="*/ 3743807 w 4902047"/>
              <a:gd name="connsiteY142" fmla="*/ 1470660 h 5295900"/>
              <a:gd name="connsiteX143" fmla="*/ 3820007 w 4902047"/>
              <a:gd name="connsiteY143" fmla="*/ 1363980 h 5295900"/>
              <a:gd name="connsiteX144" fmla="*/ 3888587 w 4902047"/>
              <a:gd name="connsiteY144" fmla="*/ 1188720 h 5295900"/>
              <a:gd name="connsiteX145" fmla="*/ 3964787 w 4902047"/>
              <a:gd name="connsiteY145" fmla="*/ 1021080 h 5295900"/>
              <a:gd name="connsiteX146" fmla="*/ 3980027 w 4902047"/>
              <a:gd name="connsiteY146" fmla="*/ 937260 h 5295900"/>
              <a:gd name="connsiteX147" fmla="*/ 4002887 w 4902047"/>
              <a:gd name="connsiteY147" fmla="*/ 868680 h 5295900"/>
              <a:gd name="connsiteX148" fmla="*/ 3987647 w 4902047"/>
              <a:gd name="connsiteY148" fmla="*/ 723900 h 5295900"/>
              <a:gd name="connsiteX149" fmla="*/ 3949547 w 4902047"/>
              <a:gd name="connsiteY149" fmla="*/ 693420 h 5295900"/>
              <a:gd name="connsiteX150" fmla="*/ 3873347 w 4902047"/>
              <a:gd name="connsiteY150" fmla="*/ 662940 h 5295900"/>
              <a:gd name="connsiteX151" fmla="*/ 3690467 w 4902047"/>
              <a:gd name="connsiteY151" fmla="*/ 685800 h 5295900"/>
              <a:gd name="connsiteX152" fmla="*/ 3629507 w 4902047"/>
              <a:gd name="connsiteY152" fmla="*/ 693420 h 5295900"/>
              <a:gd name="connsiteX153" fmla="*/ 3538067 w 4902047"/>
              <a:gd name="connsiteY153" fmla="*/ 708660 h 5295900"/>
              <a:gd name="connsiteX154" fmla="*/ 3492347 w 4902047"/>
              <a:gd name="connsiteY154" fmla="*/ 716280 h 5295900"/>
              <a:gd name="connsiteX155" fmla="*/ 3431387 w 4902047"/>
              <a:gd name="connsiteY155" fmla="*/ 739140 h 5295900"/>
              <a:gd name="connsiteX156" fmla="*/ 3278987 w 4902047"/>
              <a:gd name="connsiteY156" fmla="*/ 746760 h 5295900"/>
              <a:gd name="connsiteX157" fmla="*/ 3248507 w 4902047"/>
              <a:gd name="connsiteY157" fmla="*/ 754380 h 5295900"/>
              <a:gd name="connsiteX158" fmla="*/ 3210407 w 4902047"/>
              <a:gd name="connsiteY158" fmla="*/ 762000 h 5295900"/>
              <a:gd name="connsiteX159" fmla="*/ 3096107 w 4902047"/>
              <a:gd name="connsiteY159" fmla="*/ 754380 h 5295900"/>
              <a:gd name="connsiteX160" fmla="*/ 3035147 w 4902047"/>
              <a:gd name="connsiteY160" fmla="*/ 716280 h 5295900"/>
              <a:gd name="connsiteX161" fmla="*/ 2997047 w 4902047"/>
              <a:gd name="connsiteY161"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429107 w 4902047"/>
              <a:gd name="connsiteY88" fmla="*/ 4853940 h 5295900"/>
              <a:gd name="connsiteX89" fmla="*/ 375767 w 4902047"/>
              <a:gd name="connsiteY89" fmla="*/ 4846320 h 5295900"/>
              <a:gd name="connsiteX90" fmla="*/ 345287 w 4902047"/>
              <a:gd name="connsiteY90" fmla="*/ 4838700 h 5295900"/>
              <a:gd name="connsiteX91" fmla="*/ 299567 w 4902047"/>
              <a:gd name="connsiteY91" fmla="*/ 4831080 h 5295900"/>
              <a:gd name="connsiteX92" fmla="*/ 269087 w 4902047"/>
              <a:gd name="connsiteY92" fmla="*/ 4823460 h 5295900"/>
              <a:gd name="connsiteX93" fmla="*/ 230987 w 4902047"/>
              <a:gd name="connsiteY93" fmla="*/ 4815840 h 5295900"/>
              <a:gd name="connsiteX94" fmla="*/ 200507 w 4902047"/>
              <a:gd name="connsiteY94" fmla="*/ 4808220 h 5295900"/>
              <a:gd name="connsiteX95" fmla="*/ 86207 w 4902047"/>
              <a:gd name="connsiteY95" fmla="*/ 4754880 h 5295900"/>
              <a:gd name="connsiteX96" fmla="*/ 10007 w 4902047"/>
              <a:gd name="connsiteY96" fmla="*/ 4678680 h 5295900"/>
              <a:gd name="connsiteX97" fmla="*/ 10007 w 4902047"/>
              <a:gd name="connsiteY97" fmla="*/ 4518660 h 5295900"/>
              <a:gd name="connsiteX98" fmla="*/ 93827 w 4902047"/>
              <a:gd name="connsiteY98" fmla="*/ 4419600 h 5295900"/>
              <a:gd name="connsiteX99" fmla="*/ 413867 w 4902047"/>
              <a:gd name="connsiteY99" fmla="*/ 4251960 h 5295900"/>
              <a:gd name="connsiteX100" fmla="*/ 650087 w 4902047"/>
              <a:gd name="connsiteY100" fmla="*/ 4198620 h 5295900"/>
              <a:gd name="connsiteX101" fmla="*/ 871067 w 4902047"/>
              <a:gd name="connsiteY101" fmla="*/ 4343400 h 5295900"/>
              <a:gd name="connsiteX102" fmla="*/ 954887 w 4902047"/>
              <a:gd name="connsiteY102" fmla="*/ 4358640 h 5295900"/>
              <a:gd name="connsiteX103" fmla="*/ 1107287 w 4902047"/>
              <a:gd name="connsiteY103" fmla="*/ 4328160 h 5295900"/>
              <a:gd name="connsiteX104" fmla="*/ 1434947 w 4902047"/>
              <a:gd name="connsiteY104" fmla="*/ 4099560 h 5295900"/>
              <a:gd name="connsiteX105" fmla="*/ 1579727 w 4902047"/>
              <a:gd name="connsiteY105" fmla="*/ 3977640 h 5295900"/>
              <a:gd name="connsiteX106" fmla="*/ 1655927 w 4902047"/>
              <a:gd name="connsiteY106" fmla="*/ 3909060 h 5295900"/>
              <a:gd name="connsiteX107" fmla="*/ 1770227 w 4902047"/>
              <a:gd name="connsiteY107" fmla="*/ 3787140 h 5295900"/>
              <a:gd name="connsiteX108" fmla="*/ 1869287 w 4902047"/>
              <a:gd name="connsiteY108" fmla="*/ 3680460 h 5295900"/>
              <a:gd name="connsiteX109" fmla="*/ 1991207 w 4902047"/>
              <a:gd name="connsiteY109" fmla="*/ 3566160 h 5295900"/>
              <a:gd name="connsiteX110" fmla="*/ 2082647 w 4902047"/>
              <a:gd name="connsiteY110" fmla="*/ 3474720 h 5295900"/>
              <a:gd name="connsiteX111" fmla="*/ 2189327 w 4902047"/>
              <a:gd name="connsiteY111" fmla="*/ 3390900 h 5295900"/>
              <a:gd name="connsiteX112" fmla="*/ 2341727 w 4902047"/>
              <a:gd name="connsiteY112" fmla="*/ 3307080 h 5295900"/>
              <a:gd name="connsiteX113" fmla="*/ 2509367 w 4902047"/>
              <a:gd name="connsiteY113" fmla="*/ 3276600 h 5295900"/>
              <a:gd name="connsiteX114" fmla="*/ 2974187 w 4902047"/>
              <a:gd name="connsiteY114" fmla="*/ 3215640 h 5295900"/>
              <a:gd name="connsiteX115" fmla="*/ 3126587 w 4902047"/>
              <a:gd name="connsiteY115" fmla="*/ 3063240 h 5295900"/>
              <a:gd name="connsiteX116" fmla="*/ 3172307 w 4902047"/>
              <a:gd name="connsiteY116" fmla="*/ 2933700 h 5295900"/>
              <a:gd name="connsiteX117" fmla="*/ 3157067 w 4902047"/>
              <a:gd name="connsiteY117" fmla="*/ 2750820 h 5295900"/>
              <a:gd name="connsiteX118" fmla="*/ 3073247 w 4902047"/>
              <a:gd name="connsiteY118" fmla="*/ 2636520 h 5295900"/>
              <a:gd name="connsiteX119" fmla="*/ 2859887 w 4902047"/>
              <a:gd name="connsiteY119" fmla="*/ 2636520 h 5295900"/>
              <a:gd name="connsiteX120" fmla="*/ 2516987 w 4902047"/>
              <a:gd name="connsiteY120" fmla="*/ 2766060 h 5295900"/>
              <a:gd name="connsiteX121" fmla="*/ 2402687 w 4902047"/>
              <a:gd name="connsiteY121" fmla="*/ 2849880 h 5295900"/>
              <a:gd name="connsiteX122" fmla="*/ 2242667 w 4902047"/>
              <a:gd name="connsiteY122" fmla="*/ 3002280 h 5295900"/>
              <a:gd name="connsiteX123" fmla="*/ 2113127 w 4902047"/>
              <a:gd name="connsiteY123" fmla="*/ 3055620 h 5295900"/>
              <a:gd name="connsiteX124" fmla="*/ 1961362 w 4902047"/>
              <a:gd name="connsiteY124" fmla="*/ 3009900 h 5295900"/>
              <a:gd name="connsiteX125" fmla="*/ 1892147 w 4902047"/>
              <a:gd name="connsiteY125" fmla="*/ 2865120 h 5295900"/>
              <a:gd name="connsiteX126" fmla="*/ 1823567 w 4902047"/>
              <a:gd name="connsiteY126" fmla="*/ 2651760 h 5295900"/>
              <a:gd name="connsiteX127" fmla="*/ 1854047 w 4902047"/>
              <a:gd name="connsiteY127" fmla="*/ 2491740 h 5295900"/>
              <a:gd name="connsiteX128" fmla="*/ 1884527 w 4902047"/>
              <a:gd name="connsiteY128" fmla="*/ 2392680 h 5295900"/>
              <a:gd name="connsiteX129" fmla="*/ 1915007 w 4902047"/>
              <a:gd name="connsiteY129" fmla="*/ 2339340 h 5295900"/>
              <a:gd name="connsiteX130" fmla="*/ 1983587 w 4902047"/>
              <a:gd name="connsiteY130" fmla="*/ 2247900 h 5295900"/>
              <a:gd name="connsiteX131" fmla="*/ 2044547 w 4902047"/>
              <a:gd name="connsiteY131" fmla="*/ 2194560 h 5295900"/>
              <a:gd name="connsiteX132" fmla="*/ 2097887 w 4902047"/>
              <a:gd name="connsiteY132" fmla="*/ 2171700 h 5295900"/>
              <a:gd name="connsiteX133" fmla="*/ 2235047 w 4902047"/>
              <a:gd name="connsiteY133" fmla="*/ 2125980 h 5295900"/>
              <a:gd name="connsiteX134" fmla="*/ 2516987 w 4902047"/>
              <a:gd name="connsiteY134" fmla="*/ 2087880 h 5295900"/>
              <a:gd name="connsiteX135" fmla="*/ 2623667 w 4902047"/>
              <a:gd name="connsiteY135" fmla="*/ 2080260 h 5295900"/>
              <a:gd name="connsiteX136" fmla="*/ 3012287 w 4902047"/>
              <a:gd name="connsiteY136" fmla="*/ 2072640 h 5295900"/>
              <a:gd name="connsiteX137" fmla="*/ 3225647 w 4902047"/>
              <a:gd name="connsiteY137" fmla="*/ 2019300 h 5295900"/>
              <a:gd name="connsiteX138" fmla="*/ 3400907 w 4902047"/>
              <a:gd name="connsiteY138" fmla="*/ 1905000 h 5295900"/>
              <a:gd name="connsiteX139" fmla="*/ 3515207 w 4902047"/>
              <a:gd name="connsiteY139" fmla="*/ 1767840 h 5295900"/>
              <a:gd name="connsiteX140" fmla="*/ 3675227 w 4902047"/>
              <a:gd name="connsiteY140" fmla="*/ 1577340 h 5295900"/>
              <a:gd name="connsiteX141" fmla="*/ 3743807 w 4902047"/>
              <a:gd name="connsiteY141" fmla="*/ 1470660 h 5295900"/>
              <a:gd name="connsiteX142" fmla="*/ 3820007 w 4902047"/>
              <a:gd name="connsiteY142" fmla="*/ 1363980 h 5295900"/>
              <a:gd name="connsiteX143" fmla="*/ 3888587 w 4902047"/>
              <a:gd name="connsiteY143" fmla="*/ 1188720 h 5295900"/>
              <a:gd name="connsiteX144" fmla="*/ 3964787 w 4902047"/>
              <a:gd name="connsiteY144" fmla="*/ 1021080 h 5295900"/>
              <a:gd name="connsiteX145" fmla="*/ 3980027 w 4902047"/>
              <a:gd name="connsiteY145" fmla="*/ 937260 h 5295900"/>
              <a:gd name="connsiteX146" fmla="*/ 4002887 w 4902047"/>
              <a:gd name="connsiteY146" fmla="*/ 868680 h 5295900"/>
              <a:gd name="connsiteX147" fmla="*/ 3987647 w 4902047"/>
              <a:gd name="connsiteY147" fmla="*/ 723900 h 5295900"/>
              <a:gd name="connsiteX148" fmla="*/ 3949547 w 4902047"/>
              <a:gd name="connsiteY148" fmla="*/ 693420 h 5295900"/>
              <a:gd name="connsiteX149" fmla="*/ 3873347 w 4902047"/>
              <a:gd name="connsiteY149" fmla="*/ 662940 h 5295900"/>
              <a:gd name="connsiteX150" fmla="*/ 3690467 w 4902047"/>
              <a:gd name="connsiteY150" fmla="*/ 685800 h 5295900"/>
              <a:gd name="connsiteX151" fmla="*/ 3629507 w 4902047"/>
              <a:gd name="connsiteY151" fmla="*/ 693420 h 5295900"/>
              <a:gd name="connsiteX152" fmla="*/ 3538067 w 4902047"/>
              <a:gd name="connsiteY152" fmla="*/ 708660 h 5295900"/>
              <a:gd name="connsiteX153" fmla="*/ 3492347 w 4902047"/>
              <a:gd name="connsiteY153" fmla="*/ 716280 h 5295900"/>
              <a:gd name="connsiteX154" fmla="*/ 3431387 w 4902047"/>
              <a:gd name="connsiteY154" fmla="*/ 739140 h 5295900"/>
              <a:gd name="connsiteX155" fmla="*/ 3278987 w 4902047"/>
              <a:gd name="connsiteY155" fmla="*/ 746760 h 5295900"/>
              <a:gd name="connsiteX156" fmla="*/ 3248507 w 4902047"/>
              <a:gd name="connsiteY156" fmla="*/ 754380 h 5295900"/>
              <a:gd name="connsiteX157" fmla="*/ 3210407 w 4902047"/>
              <a:gd name="connsiteY157" fmla="*/ 762000 h 5295900"/>
              <a:gd name="connsiteX158" fmla="*/ 3096107 w 4902047"/>
              <a:gd name="connsiteY158" fmla="*/ 754380 h 5295900"/>
              <a:gd name="connsiteX159" fmla="*/ 3035147 w 4902047"/>
              <a:gd name="connsiteY159" fmla="*/ 716280 h 5295900"/>
              <a:gd name="connsiteX160" fmla="*/ 2997047 w 4902047"/>
              <a:gd name="connsiteY160"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429107 w 4902047"/>
              <a:gd name="connsiteY88" fmla="*/ 4853940 h 5295900"/>
              <a:gd name="connsiteX89" fmla="*/ 375767 w 4902047"/>
              <a:gd name="connsiteY89" fmla="*/ 4846320 h 5295900"/>
              <a:gd name="connsiteX90" fmla="*/ 345287 w 4902047"/>
              <a:gd name="connsiteY90" fmla="*/ 4838700 h 5295900"/>
              <a:gd name="connsiteX91" fmla="*/ 299567 w 4902047"/>
              <a:gd name="connsiteY91" fmla="*/ 4831080 h 5295900"/>
              <a:gd name="connsiteX92" fmla="*/ 269087 w 4902047"/>
              <a:gd name="connsiteY92" fmla="*/ 4823460 h 5295900"/>
              <a:gd name="connsiteX93" fmla="*/ 200507 w 4902047"/>
              <a:gd name="connsiteY93" fmla="*/ 4808220 h 5295900"/>
              <a:gd name="connsiteX94" fmla="*/ 86207 w 4902047"/>
              <a:gd name="connsiteY94" fmla="*/ 4754880 h 5295900"/>
              <a:gd name="connsiteX95" fmla="*/ 10007 w 4902047"/>
              <a:gd name="connsiteY95" fmla="*/ 4678680 h 5295900"/>
              <a:gd name="connsiteX96" fmla="*/ 10007 w 4902047"/>
              <a:gd name="connsiteY96" fmla="*/ 4518660 h 5295900"/>
              <a:gd name="connsiteX97" fmla="*/ 93827 w 4902047"/>
              <a:gd name="connsiteY97" fmla="*/ 4419600 h 5295900"/>
              <a:gd name="connsiteX98" fmla="*/ 413867 w 4902047"/>
              <a:gd name="connsiteY98" fmla="*/ 4251960 h 5295900"/>
              <a:gd name="connsiteX99" fmla="*/ 650087 w 4902047"/>
              <a:gd name="connsiteY99" fmla="*/ 4198620 h 5295900"/>
              <a:gd name="connsiteX100" fmla="*/ 871067 w 4902047"/>
              <a:gd name="connsiteY100" fmla="*/ 4343400 h 5295900"/>
              <a:gd name="connsiteX101" fmla="*/ 954887 w 4902047"/>
              <a:gd name="connsiteY101" fmla="*/ 4358640 h 5295900"/>
              <a:gd name="connsiteX102" fmla="*/ 1107287 w 4902047"/>
              <a:gd name="connsiteY102" fmla="*/ 4328160 h 5295900"/>
              <a:gd name="connsiteX103" fmla="*/ 1434947 w 4902047"/>
              <a:gd name="connsiteY103" fmla="*/ 4099560 h 5295900"/>
              <a:gd name="connsiteX104" fmla="*/ 1579727 w 4902047"/>
              <a:gd name="connsiteY104" fmla="*/ 3977640 h 5295900"/>
              <a:gd name="connsiteX105" fmla="*/ 1655927 w 4902047"/>
              <a:gd name="connsiteY105" fmla="*/ 3909060 h 5295900"/>
              <a:gd name="connsiteX106" fmla="*/ 1770227 w 4902047"/>
              <a:gd name="connsiteY106" fmla="*/ 3787140 h 5295900"/>
              <a:gd name="connsiteX107" fmla="*/ 1869287 w 4902047"/>
              <a:gd name="connsiteY107" fmla="*/ 3680460 h 5295900"/>
              <a:gd name="connsiteX108" fmla="*/ 1991207 w 4902047"/>
              <a:gd name="connsiteY108" fmla="*/ 3566160 h 5295900"/>
              <a:gd name="connsiteX109" fmla="*/ 2082647 w 4902047"/>
              <a:gd name="connsiteY109" fmla="*/ 3474720 h 5295900"/>
              <a:gd name="connsiteX110" fmla="*/ 2189327 w 4902047"/>
              <a:gd name="connsiteY110" fmla="*/ 3390900 h 5295900"/>
              <a:gd name="connsiteX111" fmla="*/ 2341727 w 4902047"/>
              <a:gd name="connsiteY111" fmla="*/ 3307080 h 5295900"/>
              <a:gd name="connsiteX112" fmla="*/ 2509367 w 4902047"/>
              <a:gd name="connsiteY112" fmla="*/ 3276600 h 5295900"/>
              <a:gd name="connsiteX113" fmla="*/ 2974187 w 4902047"/>
              <a:gd name="connsiteY113" fmla="*/ 3215640 h 5295900"/>
              <a:gd name="connsiteX114" fmla="*/ 3126587 w 4902047"/>
              <a:gd name="connsiteY114" fmla="*/ 3063240 h 5295900"/>
              <a:gd name="connsiteX115" fmla="*/ 3172307 w 4902047"/>
              <a:gd name="connsiteY115" fmla="*/ 2933700 h 5295900"/>
              <a:gd name="connsiteX116" fmla="*/ 3157067 w 4902047"/>
              <a:gd name="connsiteY116" fmla="*/ 2750820 h 5295900"/>
              <a:gd name="connsiteX117" fmla="*/ 3073247 w 4902047"/>
              <a:gd name="connsiteY117" fmla="*/ 2636520 h 5295900"/>
              <a:gd name="connsiteX118" fmla="*/ 2859887 w 4902047"/>
              <a:gd name="connsiteY118" fmla="*/ 2636520 h 5295900"/>
              <a:gd name="connsiteX119" fmla="*/ 2516987 w 4902047"/>
              <a:gd name="connsiteY119" fmla="*/ 2766060 h 5295900"/>
              <a:gd name="connsiteX120" fmla="*/ 2402687 w 4902047"/>
              <a:gd name="connsiteY120" fmla="*/ 2849880 h 5295900"/>
              <a:gd name="connsiteX121" fmla="*/ 2242667 w 4902047"/>
              <a:gd name="connsiteY121" fmla="*/ 3002280 h 5295900"/>
              <a:gd name="connsiteX122" fmla="*/ 2113127 w 4902047"/>
              <a:gd name="connsiteY122" fmla="*/ 3055620 h 5295900"/>
              <a:gd name="connsiteX123" fmla="*/ 1961362 w 4902047"/>
              <a:gd name="connsiteY123" fmla="*/ 3009900 h 5295900"/>
              <a:gd name="connsiteX124" fmla="*/ 1892147 w 4902047"/>
              <a:gd name="connsiteY124" fmla="*/ 2865120 h 5295900"/>
              <a:gd name="connsiteX125" fmla="*/ 1823567 w 4902047"/>
              <a:gd name="connsiteY125" fmla="*/ 2651760 h 5295900"/>
              <a:gd name="connsiteX126" fmla="*/ 1854047 w 4902047"/>
              <a:gd name="connsiteY126" fmla="*/ 2491740 h 5295900"/>
              <a:gd name="connsiteX127" fmla="*/ 1884527 w 4902047"/>
              <a:gd name="connsiteY127" fmla="*/ 2392680 h 5295900"/>
              <a:gd name="connsiteX128" fmla="*/ 1915007 w 4902047"/>
              <a:gd name="connsiteY128" fmla="*/ 2339340 h 5295900"/>
              <a:gd name="connsiteX129" fmla="*/ 1983587 w 4902047"/>
              <a:gd name="connsiteY129" fmla="*/ 2247900 h 5295900"/>
              <a:gd name="connsiteX130" fmla="*/ 2044547 w 4902047"/>
              <a:gd name="connsiteY130" fmla="*/ 2194560 h 5295900"/>
              <a:gd name="connsiteX131" fmla="*/ 2097887 w 4902047"/>
              <a:gd name="connsiteY131" fmla="*/ 2171700 h 5295900"/>
              <a:gd name="connsiteX132" fmla="*/ 2235047 w 4902047"/>
              <a:gd name="connsiteY132" fmla="*/ 2125980 h 5295900"/>
              <a:gd name="connsiteX133" fmla="*/ 2516987 w 4902047"/>
              <a:gd name="connsiteY133" fmla="*/ 2087880 h 5295900"/>
              <a:gd name="connsiteX134" fmla="*/ 2623667 w 4902047"/>
              <a:gd name="connsiteY134" fmla="*/ 2080260 h 5295900"/>
              <a:gd name="connsiteX135" fmla="*/ 3012287 w 4902047"/>
              <a:gd name="connsiteY135" fmla="*/ 2072640 h 5295900"/>
              <a:gd name="connsiteX136" fmla="*/ 3225647 w 4902047"/>
              <a:gd name="connsiteY136" fmla="*/ 2019300 h 5295900"/>
              <a:gd name="connsiteX137" fmla="*/ 3400907 w 4902047"/>
              <a:gd name="connsiteY137" fmla="*/ 1905000 h 5295900"/>
              <a:gd name="connsiteX138" fmla="*/ 3515207 w 4902047"/>
              <a:gd name="connsiteY138" fmla="*/ 1767840 h 5295900"/>
              <a:gd name="connsiteX139" fmla="*/ 3675227 w 4902047"/>
              <a:gd name="connsiteY139" fmla="*/ 1577340 h 5295900"/>
              <a:gd name="connsiteX140" fmla="*/ 3743807 w 4902047"/>
              <a:gd name="connsiteY140" fmla="*/ 1470660 h 5295900"/>
              <a:gd name="connsiteX141" fmla="*/ 3820007 w 4902047"/>
              <a:gd name="connsiteY141" fmla="*/ 1363980 h 5295900"/>
              <a:gd name="connsiteX142" fmla="*/ 3888587 w 4902047"/>
              <a:gd name="connsiteY142" fmla="*/ 1188720 h 5295900"/>
              <a:gd name="connsiteX143" fmla="*/ 3964787 w 4902047"/>
              <a:gd name="connsiteY143" fmla="*/ 1021080 h 5295900"/>
              <a:gd name="connsiteX144" fmla="*/ 3980027 w 4902047"/>
              <a:gd name="connsiteY144" fmla="*/ 937260 h 5295900"/>
              <a:gd name="connsiteX145" fmla="*/ 4002887 w 4902047"/>
              <a:gd name="connsiteY145" fmla="*/ 868680 h 5295900"/>
              <a:gd name="connsiteX146" fmla="*/ 3987647 w 4902047"/>
              <a:gd name="connsiteY146" fmla="*/ 723900 h 5295900"/>
              <a:gd name="connsiteX147" fmla="*/ 3949547 w 4902047"/>
              <a:gd name="connsiteY147" fmla="*/ 693420 h 5295900"/>
              <a:gd name="connsiteX148" fmla="*/ 3873347 w 4902047"/>
              <a:gd name="connsiteY148" fmla="*/ 662940 h 5295900"/>
              <a:gd name="connsiteX149" fmla="*/ 3690467 w 4902047"/>
              <a:gd name="connsiteY149" fmla="*/ 685800 h 5295900"/>
              <a:gd name="connsiteX150" fmla="*/ 3629507 w 4902047"/>
              <a:gd name="connsiteY150" fmla="*/ 693420 h 5295900"/>
              <a:gd name="connsiteX151" fmla="*/ 3538067 w 4902047"/>
              <a:gd name="connsiteY151" fmla="*/ 708660 h 5295900"/>
              <a:gd name="connsiteX152" fmla="*/ 3492347 w 4902047"/>
              <a:gd name="connsiteY152" fmla="*/ 716280 h 5295900"/>
              <a:gd name="connsiteX153" fmla="*/ 3431387 w 4902047"/>
              <a:gd name="connsiteY153" fmla="*/ 739140 h 5295900"/>
              <a:gd name="connsiteX154" fmla="*/ 3278987 w 4902047"/>
              <a:gd name="connsiteY154" fmla="*/ 746760 h 5295900"/>
              <a:gd name="connsiteX155" fmla="*/ 3248507 w 4902047"/>
              <a:gd name="connsiteY155" fmla="*/ 754380 h 5295900"/>
              <a:gd name="connsiteX156" fmla="*/ 3210407 w 4902047"/>
              <a:gd name="connsiteY156" fmla="*/ 762000 h 5295900"/>
              <a:gd name="connsiteX157" fmla="*/ 3096107 w 4902047"/>
              <a:gd name="connsiteY157" fmla="*/ 754380 h 5295900"/>
              <a:gd name="connsiteX158" fmla="*/ 3035147 w 4902047"/>
              <a:gd name="connsiteY158" fmla="*/ 716280 h 5295900"/>
              <a:gd name="connsiteX159" fmla="*/ 2997047 w 4902047"/>
              <a:gd name="connsiteY159"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429107 w 4902047"/>
              <a:gd name="connsiteY88" fmla="*/ 4853940 h 5295900"/>
              <a:gd name="connsiteX89" fmla="*/ 375767 w 4902047"/>
              <a:gd name="connsiteY89" fmla="*/ 4846320 h 5295900"/>
              <a:gd name="connsiteX90" fmla="*/ 345287 w 4902047"/>
              <a:gd name="connsiteY90" fmla="*/ 4838700 h 5295900"/>
              <a:gd name="connsiteX91" fmla="*/ 269087 w 4902047"/>
              <a:gd name="connsiteY91" fmla="*/ 4823460 h 5295900"/>
              <a:gd name="connsiteX92" fmla="*/ 200507 w 4902047"/>
              <a:gd name="connsiteY92" fmla="*/ 4808220 h 5295900"/>
              <a:gd name="connsiteX93" fmla="*/ 86207 w 4902047"/>
              <a:gd name="connsiteY93" fmla="*/ 4754880 h 5295900"/>
              <a:gd name="connsiteX94" fmla="*/ 10007 w 4902047"/>
              <a:gd name="connsiteY94" fmla="*/ 4678680 h 5295900"/>
              <a:gd name="connsiteX95" fmla="*/ 10007 w 4902047"/>
              <a:gd name="connsiteY95" fmla="*/ 4518660 h 5295900"/>
              <a:gd name="connsiteX96" fmla="*/ 93827 w 4902047"/>
              <a:gd name="connsiteY96" fmla="*/ 4419600 h 5295900"/>
              <a:gd name="connsiteX97" fmla="*/ 413867 w 4902047"/>
              <a:gd name="connsiteY97" fmla="*/ 4251960 h 5295900"/>
              <a:gd name="connsiteX98" fmla="*/ 650087 w 4902047"/>
              <a:gd name="connsiteY98" fmla="*/ 4198620 h 5295900"/>
              <a:gd name="connsiteX99" fmla="*/ 871067 w 4902047"/>
              <a:gd name="connsiteY99" fmla="*/ 4343400 h 5295900"/>
              <a:gd name="connsiteX100" fmla="*/ 954887 w 4902047"/>
              <a:gd name="connsiteY100" fmla="*/ 4358640 h 5295900"/>
              <a:gd name="connsiteX101" fmla="*/ 1107287 w 4902047"/>
              <a:gd name="connsiteY101" fmla="*/ 4328160 h 5295900"/>
              <a:gd name="connsiteX102" fmla="*/ 1434947 w 4902047"/>
              <a:gd name="connsiteY102" fmla="*/ 4099560 h 5295900"/>
              <a:gd name="connsiteX103" fmla="*/ 1579727 w 4902047"/>
              <a:gd name="connsiteY103" fmla="*/ 3977640 h 5295900"/>
              <a:gd name="connsiteX104" fmla="*/ 1655927 w 4902047"/>
              <a:gd name="connsiteY104" fmla="*/ 3909060 h 5295900"/>
              <a:gd name="connsiteX105" fmla="*/ 1770227 w 4902047"/>
              <a:gd name="connsiteY105" fmla="*/ 3787140 h 5295900"/>
              <a:gd name="connsiteX106" fmla="*/ 1869287 w 4902047"/>
              <a:gd name="connsiteY106" fmla="*/ 3680460 h 5295900"/>
              <a:gd name="connsiteX107" fmla="*/ 1991207 w 4902047"/>
              <a:gd name="connsiteY107" fmla="*/ 3566160 h 5295900"/>
              <a:gd name="connsiteX108" fmla="*/ 2082647 w 4902047"/>
              <a:gd name="connsiteY108" fmla="*/ 3474720 h 5295900"/>
              <a:gd name="connsiteX109" fmla="*/ 2189327 w 4902047"/>
              <a:gd name="connsiteY109" fmla="*/ 3390900 h 5295900"/>
              <a:gd name="connsiteX110" fmla="*/ 2341727 w 4902047"/>
              <a:gd name="connsiteY110" fmla="*/ 3307080 h 5295900"/>
              <a:gd name="connsiteX111" fmla="*/ 2509367 w 4902047"/>
              <a:gd name="connsiteY111" fmla="*/ 3276600 h 5295900"/>
              <a:gd name="connsiteX112" fmla="*/ 2974187 w 4902047"/>
              <a:gd name="connsiteY112" fmla="*/ 3215640 h 5295900"/>
              <a:gd name="connsiteX113" fmla="*/ 3126587 w 4902047"/>
              <a:gd name="connsiteY113" fmla="*/ 3063240 h 5295900"/>
              <a:gd name="connsiteX114" fmla="*/ 3172307 w 4902047"/>
              <a:gd name="connsiteY114" fmla="*/ 2933700 h 5295900"/>
              <a:gd name="connsiteX115" fmla="*/ 3157067 w 4902047"/>
              <a:gd name="connsiteY115" fmla="*/ 2750820 h 5295900"/>
              <a:gd name="connsiteX116" fmla="*/ 3073247 w 4902047"/>
              <a:gd name="connsiteY116" fmla="*/ 2636520 h 5295900"/>
              <a:gd name="connsiteX117" fmla="*/ 2859887 w 4902047"/>
              <a:gd name="connsiteY117" fmla="*/ 2636520 h 5295900"/>
              <a:gd name="connsiteX118" fmla="*/ 2516987 w 4902047"/>
              <a:gd name="connsiteY118" fmla="*/ 2766060 h 5295900"/>
              <a:gd name="connsiteX119" fmla="*/ 2402687 w 4902047"/>
              <a:gd name="connsiteY119" fmla="*/ 2849880 h 5295900"/>
              <a:gd name="connsiteX120" fmla="*/ 2242667 w 4902047"/>
              <a:gd name="connsiteY120" fmla="*/ 3002280 h 5295900"/>
              <a:gd name="connsiteX121" fmla="*/ 2113127 w 4902047"/>
              <a:gd name="connsiteY121" fmla="*/ 3055620 h 5295900"/>
              <a:gd name="connsiteX122" fmla="*/ 1961362 w 4902047"/>
              <a:gd name="connsiteY122" fmla="*/ 3009900 h 5295900"/>
              <a:gd name="connsiteX123" fmla="*/ 1892147 w 4902047"/>
              <a:gd name="connsiteY123" fmla="*/ 2865120 h 5295900"/>
              <a:gd name="connsiteX124" fmla="*/ 1823567 w 4902047"/>
              <a:gd name="connsiteY124" fmla="*/ 2651760 h 5295900"/>
              <a:gd name="connsiteX125" fmla="*/ 1854047 w 4902047"/>
              <a:gd name="connsiteY125" fmla="*/ 2491740 h 5295900"/>
              <a:gd name="connsiteX126" fmla="*/ 1884527 w 4902047"/>
              <a:gd name="connsiteY126" fmla="*/ 2392680 h 5295900"/>
              <a:gd name="connsiteX127" fmla="*/ 1915007 w 4902047"/>
              <a:gd name="connsiteY127" fmla="*/ 2339340 h 5295900"/>
              <a:gd name="connsiteX128" fmla="*/ 1983587 w 4902047"/>
              <a:gd name="connsiteY128" fmla="*/ 2247900 h 5295900"/>
              <a:gd name="connsiteX129" fmla="*/ 2044547 w 4902047"/>
              <a:gd name="connsiteY129" fmla="*/ 2194560 h 5295900"/>
              <a:gd name="connsiteX130" fmla="*/ 2097887 w 4902047"/>
              <a:gd name="connsiteY130" fmla="*/ 2171700 h 5295900"/>
              <a:gd name="connsiteX131" fmla="*/ 2235047 w 4902047"/>
              <a:gd name="connsiteY131" fmla="*/ 2125980 h 5295900"/>
              <a:gd name="connsiteX132" fmla="*/ 2516987 w 4902047"/>
              <a:gd name="connsiteY132" fmla="*/ 2087880 h 5295900"/>
              <a:gd name="connsiteX133" fmla="*/ 2623667 w 4902047"/>
              <a:gd name="connsiteY133" fmla="*/ 2080260 h 5295900"/>
              <a:gd name="connsiteX134" fmla="*/ 3012287 w 4902047"/>
              <a:gd name="connsiteY134" fmla="*/ 2072640 h 5295900"/>
              <a:gd name="connsiteX135" fmla="*/ 3225647 w 4902047"/>
              <a:gd name="connsiteY135" fmla="*/ 2019300 h 5295900"/>
              <a:gd name="connsiteX136" fmla="*/ 3400907 w 4902047"/>
              <a:gd name="connsiteY136" fmla="*/ 1905000 h 5295900"/>
              <a:gd name="connsiteX137" fmla="*/ 3515207 w 4902047"/>
              <a:gd name="connsiteY137" fmla="*/ 1767840 h 5295900"/>
              <a:gd name="connsiteX138" fmla="*/ 3675227 w 4902047"/>
              <a:gd name="connsiteY138" fmla="*/ 1577340 h 5295900"/>
              <a:gd name="connsiteX139" fmla="*/ 3743807 w 4902047"/>
              <a:gd name="connsiteY139" fmla="*/ 1470660 h 5295900"/>
              <a:gd name="connsiteX140" fmla="*/ 3820007 w 4902047"/>
              <a:gd name="connsiteY140" fmla="*/ 1363980 h 5295900"/>
              <a:gd name="connsiteX141" fmla="*/ 3888587 w 4902047"/>
              <a:gd name="connsiteY141" fmla="*/ 1188720 h 5295900"/>
              <a:gd name="connsiteX142" fmla="*/ 3964787 w 4902047"/>
              <a:gd name="connsiteY142" fmla="*/ 1021080 h 5295900"/>
              <a:gd name="connsiteX143" fmla="*/ 3980027 w 4902047"/>
              <a:gd name="connsiteY143" fmla="*/ 937260 h 5295900"/>
              <a:gd name="connsiteX144" fmla="*/ 4002887 w 4902047"/>
              <a:gd name="connsiteY144" fmla="*/ 868680 h 5295900"/>
              <a:gd name="connsiteX145" fmla="*/ 3987647 w 4902047"/>
              <a:gd name="connsiteY145" fmla="*/ 723900 h 5295900"/>
              <a:gd name="connsiteX146" fmla="*/ 3949547 w 4902047"/>
              <a:gd name="connsiteY146" fmla="*/ 693420 h 5295900"/>
              <a:gd name="connsiteX147" fmla="*/ 3873347 w 4902047"/>
              <a:gd name="connsiteY147" fmla="*/ 662940 h 5295900"/>
              <a:gd name="connsiteX148" fmla="*/ 3690467 w 4902047"/>
              <a:gd name="connsiteY148" fmla="*/ 685800 h 5295900"/>
              <a:gd name="connsiteX149" fmla="*/ 3629507 w 4902047"/>
              <a:gd name="connsiteY149" fmla="*/ 693420 h 5295900"/>
              <a:gd name="connsiteX150" fmla="*/ 3538067 w 4902047"/>
              <a:gd name="connsiteY150" fmla="*/ 708660 h 5295900"/>
              <a:gd name="connsiteX151" fmla="*/ 3492347 w 4902047"/>
              <a:gd name="connsiteY151" fmla="*/ 716280 h 5295900"/>
              <a:gd name="connsiteX152" fmla="*/ 3431387 w 4902047"/>
              <a:gd name="connsiteY152" fmla="*/ 739140 h 5295900"/>
              <a:gd name="connsiteX153" fmla="*/ 3278987 w 4902047"/>
              <a:gd name="connsiteY153" fmla="*/ 746760 h 5295900"/>
              <a:gd name="connsiteX154" fmla="*/ 3248507 w 4902047"/>
              <a:gd name="connsiteY154" fmla="*/ 754380 h 5295900"/>
              <a:gd name="connsiteX155" fmla="*/ 3210407 w 4902047"/>
              <a:gd name="connsiteY155" fmla="*/ 762000 h 5295900"/>
              <a:gd name="connsiteX156" fmla="*/ 3096107 w 4902047"/>
              <a:gd name="connsiteY156" fmla="*/ 754380 h 5295900"/>
              <a:gd name="connsiteX157" fmla="*/ 3035147 w 4902047"/>
              <a:gd name="connsiteY157" fmla="*/ 716280 h 5295900"/>
              <a:gd name="connsiteX158" fmla="*/ 2997047 w 4902047"/>
              <a:gd name="connsiteY158"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429107 w 4902047"/>
              <a:gd name="connsiteY88" fmla="*/ 4853940 h 5295900"/>
              <a:gd name="connsiteX89" fmla="*/ 375767 w 4902047"/>
              <a:gd name="connsiteY89" fmla="*/ 4846320 h 5295900"/>
              <a:gd name="connsiteX90" fmla="*/ 345287 w 4902047"/>
              <a:gd name="connsiteY90" fmla="*/ 4838700 h 5295900"/>
              <a:gd name="connsiteX91" fmla="*/ 200507 w 4902047"/>
              <a:gd name="connsiteY91" fmla="*/ 4808220 h 5295900"/>
              <a:gd name="connsiteX92" fmla="*/ 86207 w 4902047"/>
              <a:gd name="connsiteY92" fmla="*/ 4754880 h 5295900"/>
              <a:gd name="connsiteX93" fmla="*/ 10007 w 4902047"/>
              <a:gd name="connsiteY93" fmla="*/ 4678680 h 5295900"/>
              <a:gd name="connsiteX94" fmla="*/ 10007 w 4902047"/>
              <a:gd name="connsiteY94" fmla="*/ 4518660 h 5295900"/>
              <a:gd name="connsiteX95" fmla="*/ 93827 w 4902047"/>
              <a:gd name="connsiteY95" fmla="*/ 4419600 h 5295900"/>
              <a:gd name="connsiteX96" fmla="*/ 413867 w 4902047"/>
              <a:gd name="connsiteY96" fmla="*/ 4251960 h 5295900"/>
              <a:gd name="connsiteX97" fmla="*/ 650087 w 4902047"/>
              <a:gd name="connsiteY97" fmla="*/ 4198620 h 5295900"/>
              <a:gd name="connsiteX98" fmla="*/ 871067 w 4902047"/>
              <a:gd name="connsiteY98" fmla="*/ 4343400 h 5295900"/>
              <a:gd name="connsiteX99" fmla="*/ 954887 w 4902047"/>
              <a:gd name="connsiteY99" fmla="*/ 4358640 h 5295900"/>
              <a:gd name="connsiteX100" fmla="*/ 1107287 w 4902047"/>
              <a:gd name="connsiteY100" fmla="*/ 4328160 h 5295900"/>
              <a:gd name="connsiteX101" fmla="*/ 1434947 w 4902047"/>
              <a:gd name="connsiteY101" fmla="*/ 4099560 h 5295900"/>
              <a:gd name="connsiteX102" fmla="*/ 1579727 w 4902047"/>
              <a:gd name="connsiteY102" fmla="*/ 3977640 h 5295900"/>
              <a:gd name="connsiteX103" fmla="*/ 1655927 w 4902047"/>
              <a:gd name="connsiteY103" fmla="*/ 3909060 h 5295900"/>
              <a:gd name="connsiteX104" fmla="*/ 1770227 w 4902047"/>
              <a:gd name="connsiteY104" fmla="*/ 3787140 h 5295900"/>
              <a:gd name="connsiteX105" fmla="*/ 1869287 w 4902047"/>
              <a:gd name="connsiteY105" fmla="*/ 3680460 h 5295900"/>
              <a:gd name="connsiteX106" fmla="*/ 1991207 w 4902047"/>
              <a:gd name="connsiteY106" fmla="*/ 3566160 h 5295900"/>
              <a:gd name="connsiteX107" fmla="*/ 2082647 w 4902047"/>
              <a:gd name="connsiteY107" fmla="*/ 3474720 h 5295900"/>
              <a:gd name="connsiteX108" fmla="*/ 2189327 w 4902047"/>
              <a:gd name="connsiteY108" fmla="*/ 3390900 h 5295900"/>
              <a:gd name="connsiteX109" fmla="*/ 2341727 w 4902047"/>
              <a:gd name="connsiteY109" fmla="*/ 3307080 h 5295900"/>
              <a:gd name="connsiteX110" fmla="*/ 2509367 w 4902047"/>
              <a:gd name="connsiteY110" fmla="*/ 3276600 h 5295900"/>
              <a:gd name="connsiteX111" fmla="*/ 2974187 w 4902047"/>
              <a:gd name="connsiteY111" fmla="*/ 3215640 h 5295900"/>
              <a:gd name="connsiteX112" fmla="*/ 3126587 w 4902047"/>
              <a:gd name="connsiteY112" fmla="*/ 3063240 h 5295900"/>
              <a:gd name="connsiteX113" fmla="*/ 3172307 w 4902047"/>
              <a:gd name="connsiteY113" fmla="*/ 2933700 h 5295900"/>
              <a:gd name="connsiteX114" fmla="*/ 3157067 w 4902047"/>
              <a:gd name="connsiteY114" fmla="*/ 2750820 h 5295900"/>
              <a:gd name="connsiteX115" fmla="*/ 3073247 w 4902047"/>
              <a:gd name="connsiteY115" fmla="*/ 2636520 h 5295900"/>
              <a:gd name="connsiteX116" fmla="*/ 2859887 w 4902047"/>
              <a:gd name="connsiteY116" fmla="*/ 2636520 h 5295900"/>
              <a:gd name="connsiteX117" fmla="*/ 2516987 w 4902047"/>
              <a:gd name="connsiteY117" fmla="*/ 2766060 h 5295900"/>
              <a:gd name="connsiteX118" fmla="*/ 2402687 w 4902047"/>
              <a:gd name="connsiteY118" fmla="*/ 2849880 h 5295900"/>
              <a:gd name="connsiteX119" fmla="*/ 2242667 w 4902047"/>
              <a:gd name="connsiteY119" fmla="*/ 3002280 h 5295900"/>
              <a:gd name="connsiteX120" fmla="*/ 2113127 w 4902047"/>
              <a:gd name="connsiteY120" fmla="*/ 3055620 h 5295900"/>
              <a:gd name="connsiteX121" fmla="*/ 1961362 w 4902047"/>
              <a:gd name="connsiteY121" fmla="*/ 3009900 h 5295900"/>
              <a:gd name="connsiteX122" fmla="*/ 1892147 w 4902047"/>
              <a:gd name="connsiteY122" fmla="*/ 2865120 h 5295900"/>
              <a:gd name="connsiteX123" fmla="*/ 1823567 w 4902047"/>
              <a:gd name="connsiteY123" fmla="*/ 2651760 h 5295900"/>
              <a:gd name="connsiteX124" fmla="*/ 1854047 w 4902047"/>
              <a:gd name="connsiteY124" fmla="*/ 2491740 h 5295900"/>
              <a:gd name="connsiteX125" fmla="*/ 1884527 w 4902047"/>
              <a:gd name="connsiteY125" fmla="*/ 2392680 h 5295900"/>
              <a:gd name="connsiteX126" fmla="*/ 1915007 w 4902047"/>
              <a:gd name="connsiteY126" fmla="*/ 2339340 h 5295900"/>
              <a:gd name="connsiteX127" fmla="*/ 1983587 w 4902047"/>
              <a:gd name="connsiteY127" fmla="*/ 2247900 h 5295900"/>
              <a:gd name="connsiteX128" fmla="*/ 2044547 w 4902047"/>
              <a:gd name="connsiteY128" fmla="*/ 2194560 h 5295900"/>
              <a:gd name="connsiteX129" fmla="*/ 2097887 w 4902047"/>
              <a:gd name="connsiteY129" fmla="*/ 2171700 h 5295900"/>
              <a:gd name="connsiteX130" fmla="*/ 2235047 w 4902047"/>
              <a:gd name="connsiteY130" fmla="*/ 2125980 h 5295900"/>
              <a:gd name="connsiteX131" fmla="*/ 2516987 w 4902047"/>
              <a:gd name="connsiteY131" fmla="*/ 2087880 h 5295900"/>
              <a:gd name="connsiteX132" fmla="*/ 2623667 w 4902047"/>
              <a:gd name="connsiteY132" fmla="*/ 2080260 h 5295900"/>
              <a:gd name="connsiteX133" fmla="*/ 3012287 w 4902047"/>
              <a:gd name="connsiteY133" fmla="*/ 2072640 h 5295900"/>
              <a:gd name="connsiteX134" fmla="*/ 3225647 w 4902047"/>
              <a:gd name="connsiteY134" fmla="*/ 2019300 h 5295900"/>
              <a:gd name="connsiteX135" fmla="*/ 3400907 w 4902047"/>
              <a:gd name="connsiteY135" fmla="*/ 1905000 h 5295900"/>
              <a:gd name="connsiteX136" fmla="*/ 3515207 w 4902047"/>
              <a:gd name="connsiteY136" fmla="*/ 1767840 h 5295900"/>
              <a:gd name="connsiteX137" fmla="*/ 3675227 w 4902047"/>
              <a:gd name="connsiteY137" fmla="*/ 1577340 h 5295900"/>
              <a:gd name="connsiteX138" fmla="*/ 3743807 w 4902047"/>
              <a:gd name="connsiteY138" fmla="*/ 1470660 h 5295900"/>
              <a:gd name="connsiteX139" fmla="*/ 3820007 w 4902047"/>
              <a:gd name="connsiteY139" fmla="*/ 1363980 h 5295900"/>
              <a:gd name="connsiteX140" fmla="*/ 3888587 w 4902047"/>
              <a:gd name="connsiteY140" fmla="*/ 1188720 h 5295900"/>
              <a:gd name="connsiteX141" fmla="*/ 3964787 w 4902047"/>
              <a:gd name="connsiteY141" fmla="*/ 1021080 h 5295900"/>
              <a:gd name="connsiteX142" fmla="*/ 3980027 w 4902047"/>
              <a:gd name="connsiteY142" fmla="*/ 937260 h 5295900"/>
              <a:gd name="connsiteX143" fmla="*/ 4002887 w 4902047"/>
              <a:gd name="connsiteY143" fmla="*/ 868680 h 5295900"/>
              <a:gd name="connsiteX144" fmla="*/ 3987647 w 4902047"/>
              <a:gd name="connsiteY144" fmla="*/ 723900 h 5295900"/>
              <a:gd name="connsiteX145" fmla="*/ 3949547 w 4902047"/>
              <a:gd name="connsiteY145" fmla="*/ 693420 h 5295900"/>
              <a:gd name="connsiteX146" fmla="*/ 3873347 w 4902047"/>
              <a:gd name="connsiteY146" fmla="*/ 662940 h 5295900"/>
              <a:gd name="connsiteX147" fmla="*/ 3690467 w 4902047"/>
              <a:gd name="connsiteY147" fmla="*/ 685800 h 5295900"/>
              <a:gd name="connsiteX148" fmla="*/ 3629507 w 4902047"/>
              <a:gd name="connsiteY148" fmla="*/ 693420 h 5295900"/>
              <a:gd name="connsiteX149" fmla="*/ 3538067 w 4902047"/>
              <a:gd name="connsiteY149" fmla="*/ 708660 h 5295900"/>
              <a:gd name="connsiteX150" fmla="*/ 3492347 w 4902047"/>
              <a:gd name="connsiteY150" fmla="*/ 716280 h 5295900"/>
              <a:gd name="connsiteX151" fmla="*/ 3431387 w 4902047"/>
              <a:gd name="connsiteY151" fmla="*/ 739140 h 5295900"/>
              <a:gd name="connsiteX152" fmla="*/ 3278987 w 4902047"/>
              <a:gd name="connsiteY152" fmla="*/ 746760 h 5295900"/>
              <a:gd name="connsiteX153" fmla="*/ 3248507 w 4902047"/>
              <a:gd name="connsiteY153" fmla="*/ 754380 h 5295900"/>
              <a:gd name="connsiteX154" fmla="*/ 3210407 w 4902047"/>
              <a:gd name="connsiteY154" fmla="*/ 762000 h 5295900"/>
              <a:gd name="connsiteX155" fmla="*/ 3096107 w 4902047"/>
              <a:gd name="connsiteY155" fmla="*/ 754380 h 5295900"/>
              <a:gd name="connsiteX156" fmla="*/ 3035147 w 4902047"/>
              <a:gd name="connsiteY156" fmla="*/ 716280 h 5295900"/>
              <a:gd name="connsiteX157" fmla="*/ 2997047 w 4902047"/>
              <a:gd name="connsiteY157"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429107 w 4902047"/>
              <a:gd name="connsiteY88" fmla="*/ 4853940 h 5295900"/>
              <a:gd name="connsiteX89" fmla="*/ 375767 w 4902047"/>
              <a:gd name="connsiteY89" fmla="*/ 4846320 h 5295900"/>
              <a:gd name="connsiteX90" fmla="*/ 200507 w 4902047"/>
              <a:gd name="connsiteY90" fmla="*/ 4808220 h 5295900"/>
              <a:gd name="connsiteX91" fmla="*/ 86207 w 4902047"/>
              <a:gd name="connsiteY91" fmla="*/ 4754880 h 5295900"/>
              <a:gd name="connsiteX92" fmla="*/ 10007 w 4902047"/>
              <a:gd name="connsiteY92" fmla="*/ 4678680 h 5295900"/>
              <a:gd name="connsiteX93" fmla="*/ 10007 w 4902047"/>
              <a:gd name="connsiteY93" fmla="*/ 4518660 h 5295900"/>
              <a:gd name="connsiteX94" fmla="*/ 93827 w 4902047"/>
              <a:gd name="connsiteY94" fmla="*/ 4419600 h 5295900"/>
              <a:gd name="connsiteX95" fmla="*/ 413867 w 4902047"/>
              <a:gd name="connsiteY95" fmla="*/ 4251960 h 5295900"/>
              <a:gd name="connsiteX96" fmla="*/ 650087 w 4902047"/>
              <a:gd name="connsiteY96" fmla="*/ 4198620 h 5295900"/>
              <a:gd name="connsiteX97" fmla="*/ 871067 w 4902047"/>
              <a:gd name="connsiteY97" fmla="*/ 4343400 h 5295900"/>
              <a:gd name="connsiteX98" fmla="*/ 954887 w 4902047"/>
              <a:gd name="connsiteY98" fmla="*/ 4358640 h 5295900"/>
              <a:gd name="connsiteX99" fmla="*/ 1107287 w 4902047"/>
              <a:gd name="connsiteY99" fmla="*/ 4328160 h 5295900"/>
              <a:gd name="connsiteX100" fmla="*/ 1434947 w 4902047"/>
              <a:gd name="connsiteY100" fmla="*/ 4099560 h 5295900"/>
              <a:gd name="connsiteX101" fmla="*/ 1579727 w 4902047"/>
              <a:gd name="connsiteY101" fmla="*/ 3977640 h 5295900"/>
              <a:gd name="connsiteX102" fmla="*/ 1655927 w 4902047"/>
              <a:gd name="connsiteY102" fmla="*/ 3909060 h 5295900"/>
              <a:gd name="connsiteX103" fmla="*/ 1770227 w 4902047"/>
              <a:gd name="connsiteY103" fmla="*/ 3787140 h 5295900"/>
              <a:gd name="connsiteX104" fmla="*/ 1869287 w 4902047"/>
              <a:gd name="connsiteY104" fmla="*/ 3680460 h 5295900"/>
              <a:gd name="connsiteX105" fmla="*/ 1991207 w 4902047"/>
              <a:gd name="connsiteY105" fmla="*/ 3566160 h 5295900"/>
              <a:gd name="connsiteX106" fmla="*/ 2082647 w 4902047"/>
              <a:gd name="connsiteY106" fmla="*/ 3474720 h 5295900"/>
              <a:gd name="connsiteX107" fmla="*/ 2189327 w 4902047"/>
              <a:gd name="connsiteY107" fmla="*/ 3390900 h 5295900"/>
              <a:gd name="connsiteX108" fmla="*/ 2341727 w 4902047"/>
              <a:gd name="connsiteY108" fmla="*/ 3307080 h 5295900"/>
              <a:gd name="connsiteX109" fmla="*/ 2509367 w 4902047"/>
              <a:gd name="connsiteY109" fmla="*/ 3276600 h 5295900"/>
              <a:gd name="connsiteX110" fmla="*/ 2974187 w 4902047"/>
              <a:gd name="connsiteY110" fmla="*/ 3215640 h 5295900"/>
              <a:gd name="connsiteX111" fmla="*/ 3126587 w 4902047"/>
              <a:gd name="connsiteY111" fmla="*/ 3063240 h 5295900"/>
              <a:gd name="connsiteX112" fmla="*/ 3172307 w 4902047"/>
              <a:gd name="connsiteY112" fmla="*/ 2933700 h 5295900"/>
              <a:gd name="connsiteX113" fmla="*/ 3157067 w 4902047"/>
              <a:gd name="connsiteY113" fmla="*/ 2750820 h 5295900"/>
              <a:gd name="connsiteX114" fmla="*/ 3073247 w 4902047"/>
              <a:gd name="connsiteY114" fmla="*/ 2636520 h 5295900"/>
              <a:gd name="connsiteX115" fmla="*/ 2859887 w 4902047"/>
              <a:gd name="connsiteY115" fmla="*/ 2636520 h 5295900"/>
              <a:gd name="connsiteX116" fmla="*/ 2516987 w 4902047"/>
              <a:gd name="connsiteY116" fmla="*/ 2766060 h 5295900"/>
              <a:gd name="connsiteX117" fmla="*/ 2402687 w 4902047"/>
              <a:gd name="connsiteY117" fmla="*/ 2849880 h 5295900"/>
              <a:gd name="connsiteX118" fmla="*/ 2242667 w 4902047"/>
              <a:gd name="connsiteY118" fmla="*/ 3002280 h 5295900"/>
              <a:gd name="connsiteX119" fmla="*/ 2113127 w 4902047"/>
              <a:gd name="connsiteY119" fmla="*/ 3055620 h 5295900"/>
              <a:gd name="connsiteX120" fmla="*/ 1961362 w 4902047"/>
              <a:gd name="connsiteY120" fmla="*/ 3009900 h 5295900"/>
              <a:gd name="connsiteX121" fmla="*/ 1892147 w 4902047"/>
              <a:gd name="connsiteY121" fmla="*/ 2865120 h 5295900"/>
              <a:gd name="connsiteX122" fmla="*/ 1823567 w 4902047"/>
              <a:gd name="connsiteY122" fmla="*/ 2651760 h 5295900"/>
              <a:gd name="connsiteX123" fmla="*/ 1854047 w 4902047"/>
              <a:gd name="connsiteY123" fmla="*/ 2491740 h 5295900"/>
              <a:gd name="connsiteX124" fmla="*/ 1884527 w 4902047"/>
              <a:gd name="connsiteY124" fmla="*/ 2392680 h 5295900"/>
              <a:gd name="connsiteX125" fmla="*/ 1915007 w 4902047"/>
              <a:gd name="connsiteY125" fmla="*/ 2339340 h 5295900"/>
              <a:gd name="connsiteX126" fmla="*/ 1983587 w 4902047"/>
              <a:gd name="connsiteY126" fmla="*/ 2247900 h 5295900"/>
              <a:gd name="connsiteX127" fmla="*/ 2044547 w 4902047"/>
              <a:gd name="connsiteY127" fmla="*/ 2194560 h 5295900"/>
              <a:gd name="connsiteX128" fmla="*/ 2097887 w 4902047"/>
              <a:gd name="connsiteY128" fmla="*/ 2171700 h 5295900"/>
              <a:gd name="connsiteX129" fmla="*/ 2235047 w 4902047"/>
              <a:gd name="connsiteY129" fmla="*/ 2125980 h 5295900"/>
              <a:gd name="connsiteX130" fmla="*/ 2516987 w 4902047"/>
              <a:gd name="connsiteY130" fmla="*/ 2087880 h 5295900"/>
              <a:gd name="connsiteX131" fmla="*/ 2623667 w 4902047"/>
              <a:gd name="connsiteY131" fmla="*/ 2080260 h 5295900"/>
              <a:gd name="connsiteX132" fmla="*/ 3012287 w 4902047"/>
              <a:gd name="connsiteY132" fmla="*/ 2072640 h 5295900"/>
              <a:gd name="connsiteX133" fmla="*/ 3225647 w 4902047"/>
              <a:gd name="connsiteY133" fmla="*/ 2019300 h 5295900"/>
              <a:gd name="connsiteX134" fmla="*/ 3400907 w 4902047"/>
              <a:gd name="connsiteY134" fmla="*/ 1905000 h 5295900"/>
              <a:gd name="connsiteX135" fmla="*/ 3515207 w 4902047"/>
              <a:gd name="connsiteY135" fmla="*/ 1767840 h 5295900"/>
              <a:gd name="connsiteX136" fmla="*/ 3675227 w 4902047"/>
              <a:gd name="connsiteY136" fmla="*/ 1577340 h 5295900"/>
              <a:gd name="connsiteX137" fmla="*/ 3743807 w 4902047"/>
              <a:gd name="connsiteY137" fmla="*/ 1470660 h 5295900"/>
              <a:gd name="connsiteX138" fmla="*/ 3820007 w 4902047"/>
              <a:gd name="connsiteY138" fmla="*/ 1363980 h 5295900"/>
              <a:gd name="connsiteX139" fmla="*/ 3888587 w 4902047"/>
              <a:gd name="connsiteY139" fmla="*/ 1188720 h 5295900"/>
              <a:gd name="connsiteX140" fmla="*/ 3964787 w 4902047"/>
              <a:gd name="connsiteY140" fmla="*/ 1021080 h 5295900"/>
              <a:gd name="connsiteX141" fmla="*/ 3980027 w 4902047"/>
              <a:gd name="connsiteY141" fmla="*/ 937260 h 5295900"/>
              <a:gd name="connsiteX142" fmla="*/ 4002887 w 4902047"/>
              <a:gd name="connsiteY142" fmla="*/ 868680 h 5295900"/>
              <a:gd name="connsiteX143" fmla="*/ 3987647 w 4902047"/>
              <a:gd name="connsiteY143" fmla="*/ 723900 h 5295900"/>
              <a:gd name="connsiteX144" fmla="*/ 3949547 w 4902047"/>
              <a:gd name="connsiteY144" fmla="*/ 693420 h 5295900"/>
              <a:gd name="connsiteX145" fmla="*/ 3873347 w 4902047"/>
              <a:gd name="connsiteY145" fmla="*/ 662940 h 5295900"/>
              <a:gd name="connsiteX146" fmla="*/ 3690467 w 4902047"/>
              <a:gd name="connsiteY146" fmla="*/ 685800 h 5295900"/>
              <a:gd name="connsiteX147" fmla="*/ 3629507 w 4902047"/>
              <a:gd name="connsiteY147" fmla="*/ 693420 h 5295900"/>
              <a:gd name="connsiteX148" fmla="*/ 3538067 w 4902047"/>
              <a:gd name="connsiteY148" fmla="*/ 708660 h 5295900"/>
              <a:gd name="connsiteX149" fmla="*/ 3492347 w 4902047"/>
              <a:gd name="connsiteY149" fmla="*/ 716280 h 5295900"/>
              <a:gd name="connsiteX150" fmla="*/ 3431387 w 4902047"/>
              <a:gd name="connsiteY150" fmla="*/ 739140 h 5295900"/>
              <a:gd name="connsiteX151" fmla="*/ 3278987 w 4902047"/>
              <a:gd name="connsiteY151" fmla="*/ 746760 h 5295900"/>
              <a:gd name="connsiteX152" fmla="*/ 3248507 w 4902047"/>
              <a:gd name="connsiteY152" fmla="*/ 754380 h 5295900"/>
              <a:gd name="connsiteX153" fmla="*/ 3210407 w 4902047"/>
              <a:gd name="connsiteY153" fmla="*/ 762000 h 5295900"/>
              <a:gd name="connsiteX154" fmla="*/ 3096107 w 4902047"/>
              <a:gd name="connsiteY154" fmla="*/ 754380 h 5295900"/>
              <a:gd name="connsiteX155" fmla="*/ 3035147 w 4902047"/>
              <a:gd name="connsiteY155" fmla="*/ 716280 h 5295900"/>
              <a:gd name="connsiteX156" fmla="*/ 2997047 w 4902047"/>
              <a:gd name="connsiteY156"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512927 w 4902047"/>
              <a:gd name="connsiteY87" fmla="*/ 4869180 h 5295900"/>
              <a:gd name="connsiteX88" fmla="*/ 375767 w 4902047"/>
              <a:gd name="connsiteY88" fmla="*/ 4846320 h 5295900"/>
              <a:gd name="connsiteX89" fmla="*/ 200507 w 4902047"/>
              <a:gd name="connsiteY89" fmla="*/ 4808220 h 5295900"/>
              <a:gd name="connsiteX90" fmla="*/ 86207 w 4902047"/>
              <a:gd name="connsiteY90" fmla="*/ 4754880 h 5295900"/>
              <a:gd name="connsiteX91" fmla="*/ 10007 w 4902047"/>
              <a:gd name="connsiteY91" fmla="*/ 4678680 h 5295900"/>
              <a:gd name="connsiteX92" fmla="*/ 10007 w 4902047"/>
              <a:gd name="connsiteY92" fmla="*/ 4518660 h 5295900"/>
              <a:gd name="connsiteX93" fmla="*/ 93827 w 4902047"/>
              <a:gd name="connsiteY93" fmla="*/ 4419600 h 5295900"/>
              <a:gd name="connsiteX94" fmla="*/ 413867 w 4902047"/>
              <a:gd name="connsiteY94" fmla="*/ 4251960 h 5295900"/>
              <a:gd name="connsiteX95" fmla="*/ 650087 w 4902047"/>
              <a:gd name="connsiteY95" fmla="*/ 4198620 h 5295900"/>
              <a:gd name="connsiteX96" fmla="*/ 871067 w 4902047"/>
              <a:gd name="connsiteY96" fmla="*/ 4343400 h 5295900"/>
              <a:gd name="connsiteX97" fmla="*/ 954887 w 4902047"/>
              <a:gd name="connsiteY97" fmla="*/ 4358640 h 5295900"/>
              <a:gd name="connsiteX98" fmla="*/ 1107287 w 4902047"/>
              <a:gd name="connsiteY98" fmla="*/ 4328160 h 5295900"/>
              <a:gd name="connsiteX99" fmla="*/ 1434947 w 4902047"/>
              <a:gd name="connsiteY99" fmla="*/ 4099560 h 5295900"/>
              <a:gd name="connsiteX100" fmla="*/ 1579727 w 4902047"/>
              <a:gd name="connsiteY100" fmla="*/ 3977640 h 5295900"/>
              <a:gd name="connsiteX101" fmla="*/ 1655927 w 4902047"/>
              <a:gd name="connsiteY101" fmla="*/ 3909060 h 5295900"/>
              <a:gd name="connsiteX102" fmla="*/ 1770227 w 4902047"/>
              <a:gd name="connsiteY102" fmla="*/ 3787140 h 5295900"/>
              <a:gd name="connsiteX103" fmla="*/ 1869287 w 4902047"/>
              <a:gd name="connsiteY103" fmla="*/ 3680460 h 5295900"/>
              <a:gd name="connsiteX104" fmla="*/ 1991207 w 4902047"/>
              <a:gd name="connsiteY104" fmla="*/ 3566160 h 5295900"/>
              <a:gd name="connsiteX105" fmla="*/ 2082647 w 4902047"/>
              <a:gd name="connsiteY105" fmla="*/ 3474720 h 5295900"/>
              <a:gd name="connsiteX106" fmla="*/ 2189327 w 4902047"/>
              <a:gd name="connsiteY106" fmla="*/ 3390900 h 5295900"/>
              <a:gd name="connsiteX107" fmla="*/ 2341727 w 4902047"/>
              <a:gd name="connsiteY107" fmla="*/ 3307080 h 5295900"/>
              <a:gd name="connsiteX108" fmla="*/ 2509367 w 4902047"/>
              <a:gd name="connsiteY108" fmla="*/ 3276600 h 5295900"/>
              <a:gd name="connsiteX109" fmla="*/ 2974187 w 4902047"/>
              <a:gd name="connsiteY109" fmla="*/ 3215640 h 5295900"/>
              <a:gd name="connsiteX110" fmla="*/ 3126587 w 4902047"/>
              <a:gd name="connsiteY110" fmla="*/ 3063240 h 5295900"/>
              <a:gd name="connsiteX111" fmla="*/ 3172307 w 4902047"/>
              <a:gd name="connsiteY111" fmla="*/ 2933700 h 5295900"/>
              <a:gd name="connsiteX112" fmla="*/ 3157067 w 4902047"/>
              <a:gd name="connsiteY112" fmla="*/ 2750820 h 5295900"/>
              <a:gd name="connsiteX113" fmla="*/ 3073247 w 4902047"/>
              <a:gd name="connsiteY113" fmla="*/ 2636520 h 5295900"/>
              <a:gd name="connsiteX114" fmla="*/ 2859887 w 4902047"/>
              <a:gd name="connsiteY114" fmla="*/ 2636520 h 5295900"/>
              <a:gd name="connsiteX115" fmla="*/ 2516987 w 4902047"/>
              <a:gd name="connsiteY115" fmla="*/ 2766060 h 5295900"/>
              <a:gd name="connsiteX116" fmla="*/ 2402687 w 4902047"/>
              <a:gd name="connsiteY116" fmla="*/ 2849880 h 5295900"/>
              <a:gd name="connsiteX117" fmla="*/ 2242667 w 4902047"/>
              <a:gd name="connsiteY117" fmla="*/ 3002280 h 5295900"/>
              <a:gd name="connsiteX118" fmla="*/ 2113127 w 4902047"/>
              <a:gd name="connsiteY118" fmla="*/ 3055620 h 5295900"/>
              <a:gd name="connsiteX119" fmla="*/ 1961362 w 4902047"/>
              <a:gd name="connsiteY119" fmla="*/ 3009900 h 5295900"/>
              <a:gd name="connsiteX120" fmla="*/ 1892147 w 4902047"/>
              <a:gd name="connsiteY120" fmla="*/ 2865120 h 5295900"/>
              <a:gd name="connsiteX121" fmla="*/ 1823567 w 4902047"/>
              <a:gd name="connsiteY121" fmla="*/ 2651760 h 5295900"/>
              <a:gd name="connsiteX122" fmla="*/ 1854047 w 4902047"/>
              <a:gd name="connsiteY122" fmla="*/ 2491740 h 5295900"/>
              <a:gd name="connsiteX123" fmla="*/ 1884527 w 4902047"/>
              <a:gd name="connsiteY123" fmla="*/ 2392680 h 5295900"/>
              <a:gd name="connsiteX124" fmla="*/ 1915007 w 4902047"/>
              <a:gd name="connsiteY124" fmla="*/ 2339340 h 5295900"/>
              <a:gd name="connsiteX125" fmla="*/ 1983587 w 4902047"/>
              <a:gd name="connsiteY125" fmla="*/ 2247900 h 5295900"/>
              <a:gd name="connsiteX126" fmla="*/ 2044547 w 4902047"/>
              <a:gd name="connsiteY126" fmla="*/ 2194560 h 5295900"/>
              <a:gd name="connsiteX127" fmla="*/ 2097887 w 4902047"/>
              <a:gd name="connsiteY127" fmla="*/ 2171700 h 5295900"/>
              <a:gd name="connsiteX128" fmla="*/ 2235047 w 4902047"/>
              <a:gd name="connsiteY128" fmla="*/ 2125980 h 5295900"/>
              <a:gd name="connsiteX129" fmla="*/ 2516987 w 4902047"/>
              <a:gd name="connsiteY129" fmla="*/ 2087880 h 5295900"/>
              <a:gd name="connsiteX130" fmla="*/ 2623667 w 4902047"/>
              <a:gd name="connsiteY130" fmla="*/ 2080260 h 5295900"/>
              <a:gd name="connsiteX131" fmla="*/ 3012287 w 4902047"/>
              <a:gd name="connsiteY131" fmla="*/ 2072640 h 5295900"/>
              <a:gd name="connsiteX132" fmla="*/ 3225647 w 4902047"/>
              <a:gd name="connsiteY132" fmla="*/ 2019300 h 5295900"/>
              <a:gd name="connsiteX133" fmla="*/ 3400907 w 4902047"/>
              <a:gd name="connsiteY133" fmla="*/ 1905000 h 5295900"/>
              <a:gd name="connsiteX134" fmla="*/ 3515207 w 4902047"/>
              <a:gd name="connsiteY134" fmla="*/ 1767840 h 5295900"/>
              <a:gd name="connsiteX135" fmla="*/ 3675227 w 4902047"/>
              <a:gd name="connsiteY135" fmla="*/ 1577340 h 5295900"/>
              <a:gd name="connsiteX136" fmla="*/ 3743807 w 4902047"/>
              <a:gd name="connsiteY136" fmla="*/ 1470660 h 5295900"/>
              <a:gd name="connsiteX137" fmla="*/ 3820007 w 4902047"/>
              <a:gd name="connsiteY137" fmla="*/ 1363980 h 5295900"/>
              <a:gd name="connsiteX138" fmla="*/ 3888587 w 4902047"/>
              <a:gd name="connsiteY138" fmla="*/ 1188720 h 5295900"/>
              <a:gd name="connsiteX139" fmla="*/ 3964787 w 4902047"/>
              <a:gd name="connsiteY139" fmla="*/ 1021080 h 5295900"/>
              <a:gd name="connsiteX140" fmla="*/ 3980027 w 4902047"/>
              <a:gd name="connsiteY140" fmla="*/ 937260 h 5295900"/>
              <a:gd name="connsiteX141" fmla="*/ 4002887 w 4902047"/>
              <a:gd name="connsiteY141" fmla="*/ 868680 h 5295900"/>
              <a:gd name="connsiteX142" fmla="*/ 3987647 w 4902047"/>
              <a:gd name="connsiteY142" fmla="*/ 723900 h 5295900"/>
              <a:gd name="connsiteX143" fmla="*/ 3949547 w 4902047"/>
              <a:gd name="connsiteY143" fmla="*/ 693420 h 5295900"/>
              <a:gd name="connsiteX144" fmla="*/ 3873347 w 4902047"/>
              <a:gd name="connsiteY144" fmla="*/ 662940 h 5295900"/>
              <a:gd name="connsiteX145" fmla="*/ 3690467 w 4902047"/>
              <a:gd name="connsiteY145" fmla="*/ 685800 h 5295900"/>
              <a:gd name="connsiteX146" fmla="*/ 3629507 w 4902047"/>
              <a:gd name="connsiteY146" fmla="*/ 693420 h 5295900"/>
              <a:gd name="connsiteX147" fmla="*/ 3538067 w 4902047"/>
              <a:gd name="connsiteY147" fmla="*/ 708660 h 5295900"/>
              <a:gd name="connsiteX148" fmla="*/ 3492347 w 4902047"/>
              <a:gd name="connsiteY148" fmla="*/ 716280 h 5295900"/>
              <a:gd name="connsiteX149" fmla="*/ 3431387 w 4902047"/>
              <a:gd name="connsiteY149" fmla="*/ 739140 h 5295900"/>
              <a:gd name="connsiteX150" fmla="*/ 3278987 w 4902047"/>
              <a:gd name="connsiteY150" fmla="*/ 746760 h 5295900"/>
              <a:gd name="connsiteX151" fmla="*/ 3248507 w 4902047"/>
              <a:gd name="connsiteY151" fmla="*/ 754380 h 5295900"/>
              <a:gd name="connsiteX152" fmla="*/ 3210407 w 4902047"/>
              <a:gd name="connsiteY152" fmla="*/ 762000 h 5295900"/>
              <a:gd name="connsiteX153" fmla="*/ 3096107 w 4902047"/>
              <a:gd name="connsiteY153" fmla="*/ 754380 h 5295900"/>
              <a:gd name="connsiteX154" fmla="*/ 3035147 w 4902047"/>
              <a:gd name="connsiteY154" fmla="*/ 716280 h 5295900"/>
              <a:gd name="connsiteX155" fmla="*/ 2997047 w 4902047"/>
              <a:gd name="connsiteY155" fmla="*/ 685800 h 5295900"/>
              <a:gd name="connsiteX0" fmla="*/ 2997047 w 4902047"/>
              <a:gd name="connsiteY0" fmla="*/ 685800 h 5295900"/>
              <a:gd name="connsiteX1" fmla="*/ 2997047 w 4902047"/>
              <a:gd name="connsiteY1" fmla="*/ 685800 h 5295900"/>
              <a:gd name="connsiteX2" fmla="*/ 3202787 w 4902047"/>
              <a:gd name="connsiteY2" fmla="*/ 457200 h 5295900"/>
              <a:gd name="connsiteX3" fmla="*/ 3339947 w 4902047"/>
              <a:gd name="connsiteY3" fmla="*/ 289560 h 5295900"/>
              <a:gd name="connsiteX4" fmla="*/ 3416147 w 4902047"/>
              <a:gd name="connsiteY4" fmla="*/ 205740 h 5295900"/>
              <a:gd name="connsiteX5" fmla="*/ 3469487 w 4902047"/>
              <a:gd name="connsiteY5" fmla="*/ 144780 h 5295900"/>
              <a:gd name="connsiteX6" fmla="*/ 3522827 w 4902047"/>
              <a:gd name="connsiteY6" fmla="*/ 68580 h 5295900"/>
              <a:gd name="connsiteX7" fmla="*/ 3545687 w 4902047"/>
              <a:gd name="connsiteY7" fmla="*/ 60960 h 5295900"/>
              <a:gd name="connsiteX8" fmla="*/ 3599027 w 4902047"/>
              <a:gd name="connsiteY8" fmla="*/ 38100 h 5295900"/>
              <a:gd name="connsiteX9" fmla="*/ 3637127 w 4902047"/>
              <a:gd name="connsiteY9" fmla="*/ 15240 h 5295900"/>
              <a:gd name="connsiteX10" fmla="*/ 3675227 w 4902047"/>
              <a:gd name="connsiteY10" fmla="*/ 7620 h 5295900"/>
              <a:gd name="connsiteX11" fmla="*/ 3804767 w 4902047"/>
              <a:gd name="connsiteY11" fmla="*/ 0 h 5295900"/>
              <a:gd name="connsiteX12" fmla="*/ 3957167 w 4902047"/>
              <a:gd name="connsiteY12" fmla="*/ 15240 h 5295900"/>
              <a:gd name="connsiteX13" fmla="*/ 4025747 w 4902047"/>
              <a:gd name="connsiteY13" fmla="*/ 38100 h 5295900"/>
              <a:gd name="connsiteX14" fmla="*/ 4086707 w 4902047"/>
              <a:gd name="connsiteY14" fmla="*/ 53340 h 5295900"/>
              <a:gd name="connsiteX15" fmla="*/ 4117187 w 4902047"/>
              <a:gd name="connsiteY15" fmla="*/ 68580 h 5295900"/>
              <a:gd name="connsiteX16" fmla="*/ 4185767 w 4902047"/>
              <a:gd name="connsiteY16" fmla="*/ 99060 h 5295900"/>
              <a:gd name="connsiteX17" fmla="*/ 4239107 w 4902047"/>
              <a:gd name="connsiteY17" fmla="*/ 114300 h 5295900"/>
              <a:gd name="connsiteX18" fmla="*/ 4261967 w 4902047"/>
              <a:gd name="connsiteY18" fmla="*/ 129540 h 5295900"/>
              <a:gd name="connsiteX19" fmla="*/ 4338167 w 4902047"/>
              <a:gd name="connsiteY19" fmla="*/ 144780 h 5295900"/>
              <a:gd name="connsiteX20" fmla="*/ 4368647 w 4902047"/>
              <a:gd name="connsiteY20" fmla="*/ 152400 h 5295900"/>
              <a:gd name="connsiteX21" fmla="*/ 4521047 w 4902047"/>
              <a:gd name="connsiteY21" fmla="*/ 266700 h 5295900"/>
              <a:gd name="connsiteX22" fmla="*/ 4566767 w 4902047"/>
              <a:gd name="connsiteY22" fmla="*/ 327660 h 5295900"/>
              <a:gd name="connsiteX23" fmla="*/ 4627727 w 4902047"/>
              <a:gd name="connsiteY23" fmla="*/ 388620 h 5295900"/>
              <a:gd name="connsiteX24" fmla="*/ 4719167 w 4902047"/>
              <a:gd name="connsiteY24" fmla="*/ 533400 h 5295900"/>
              <a:gd name="connsiteX25" fmla="*/ 4757267 w 4902047"/>
              <a:gd name="connsiteY25" fmla="*/ 685800 h 5295900"/>
              <a:gd name="connsiteX26" fmla="*/ 4780127 w 4902047"/>
              <a:gd name="connsiteY26" fmla="*/ 769620 h 5295900"/>
              <a:gd name="connsiteX27" fmla="*/ 4810607 w 4902047"/>
              <a:gd name="connsiteY27" fmla="*/ 1036320 h 5295900"/>
              <a:gd name="connsiteX28" fmla="*/ 4795367 w 4902047"/>
              <a:gd name="connsiteY28" fmla="*/ 1188720 h 5295900"/>
              <a:gd name="connsiteX29" fmla="*/ 4764887 w 4902047"/>
              <a:gd name="connsiteY29" fmla="*/ 1272540 h 5295900"/>
              <a:gd name="connsiteX30" fmla="*/ 4749647 w 4902047"/>
              <a:gd name="connsiteY30" fmla="*/ 1303020 h 5295900"/>
              <a:gd name="connsiteX31" fmla="*/ 4742027 w 4902047"/>
              <a:gd name="connsiteY31" fmla="*/ 1333500 h 5295900"/>
              <a:gd name="connsiteX32" fmla="*/ 4726787 w 4902047"/>
              <a:gd name="connsiteY32" fmla="*/ 1363980 h 5295900"/>
              <a:gd name="connsiteX33" fmla="*/ 4719167 w 4902047"/>
              <a:gd name="connsiteY33" fmla="*/ 1394460 h 5295900"/>
              <a:gd name="connsiteX34" fmla="*/ 4711547 w 4902047"/>
              <a:gd name="connsiteY34" fmla="*/ 1417320 h 5295900"/>
              <a:gd name="connsiteX35" fmla="*/ 4696307 w 4902047"/>
              <a:gd name="connsiteY35" fmla="*/ 1508760 h 5295900"/>
              <a:gd name="connsiteX36" fmla="*/ 4681067 w 4902047"/>
              <a:gd name="connsiteY36" fmla="*/ 1554480 h 5295900"/>
              <a:gd name="connsiteX37" fmla="*/ 4665827 w 4902047"/>
              <a:gd name="connsiteY37" fmla="*/ 1729740 h 5295900"/>
              <a:gd name="connsiteX38" fmla="*/ 4734407 w 4902047"/>
              <a:gd name="connsiteY38" fmla="*/ 2004060 h 5295900"/>
              <a:gd name="connsiteX39" fmla="*/ 4764887 w 4902047"/>
              <a:gd name="connsiteY39" fmla="*/ 2072640 h 5295900"/>
              <a:gd name="connsiteX40" fmla="*/ 4787747 w 4902047"/>
              <a:gd name="connsiteY40" fmla="*/ 2164080 h 5295900"/>
              <a:gd name="connsiteX41" fmla="*/ 4802987 w 4902047"/>
              <a:gd name="connsiteY41" fmla="*/ 2217420 h 5295900"/>
              <a:gd name="connsiteX42" fmla="*/ 4833467 w 4902047"/>
              <a:gd name="connsiteY42" fmla="*/ 2278380 h 5295900"/>
              <a:gd name="connsiteX43" fmla="*/ 4871567 w 4902047"/>
              <a:gd name="connsiteY43" fmla="*/ 2354580 h 5295900"/>
              <a:gd name="connsiteX44" fmla="*/ 4902047 w 4902047"/>
              <a:gd name="connsiteY44" fmla="*/ 2514600 h 5295900"/>
              <a:gd name="connsiteX45" fmla="*/ 4863947 w 4902047"/>
              <a:gd name="connsiteY45" fmla="*/ 3108960 h 5295900"/>
              <a:gd name="connsiteX46" fmla="*/ 4848707 w 4902047"/>
              <a:gd name="connsiteY46" fmla="*/ 3208020 h 5295900"/>
              <a:gd name="connsiteX47" fmla="*/ 4810607 w 4902047"/>
              <a:gd name="connsiteY47" fmla="*/ 3345180 h 5295900"/>
              <a:gd name="connsiteX48" fmla="*/ 4787747 w 4902047"/>
              <a:gd name="connsiteY48" fmla="*/ 3444240 h 5295900"/>
              <a:gd name="connsiteX49" fmla="*/ 4764887 w 4902047"/>
              <a:gd name="connsiteY49" fmla="*/ 3589020 h 5295900"/>
              <a:gd name="connsiteX50" fmla="*/ 4749647 w 4902047"/>
              <a:gd name="connsiteY50" fmla="*/ 3642360 h 5295900"/>
              <a:gd name="connsiteX51" fmla="*/ 4726787 w 4902047"/>
              <a:gd name="connsiteY51" fmla="*/ 3710940 h 5295900"/>
              <a:gd name="connsiteX52" fmla="*/ 4696307 w 4902047"/>
              <a:gd name="connsiteY52" fmla="*/ 3733800 h 5295900"/>
              <a:gd name="connsiteX53" fmla="*/ 4673447 w 4902047"/>
              <a:gd name="connsiteY53" fmla="*/ 3771900 h 5295900"/>
              <a:gd name="connsiteX54" fmla="*/ 4665827 w 4902047"/>
              <a:gd name="connsiteY54" fmla="*/ 3810000 h 5295900"/>
              <a:gd name="connsiteX55" fmla="*/ 4627727 w 4902047"/>
              <a:gd name="connsiteY55" fmla="*/ 3863340 h 5295900"/>
              <a:gd name="connsiteX56" fmla="*/ 4582007 w 4902047"/>
              <a:gd name="connsiteY56" fmla="*/ 4038600 h 5295900"/>
              <a:gd name="connsiteX57" fmla="*/ 4559147 w 4902047"/>
              <a:gd name="connsiteY57" fmla="*/ 4183380 h 5295900"/>
              <a:gd name="connsiteX58" fmla="*/ 4551527 w 4902047"/>
              <a:gd name="connsiteY58" fmla="*/ 4366260 h 5295900"/>
              <a:gd name="connsiteX59" fmla="*/ 4543907 w 4902047"/>
              <a:gd name="connsiteY59" fmla="*/ 4762500 h 5295900"/>
              <a:gd name="connsiteX60" fmla="*/ 4528667 w 4902047"/>
              <a:gd name="connsiteY60" fmla="*/ 5135880 h 5295900"/>
              <a:gd name="connsiteX61" fmla="*/ 4498187 w 4902047"/>
              <a:gd name="connsiteY61" fmla="*/ 5242560 h 5295900"/>
              <a:gd name="connsiteX62" fmla="*/ 4475327 w 4902047"/>
              <a:gd name="connsiteY62" fmla="*/ 5257800 h 5295900"/>
              <a:gd name="connsiteX63" fmla="*/ 4399127 w 4902047"/>
              <a:gd name="connsiteY63" fmla="*/ 5295900 h 5295900"/>
              <a:gd name="connsiteX64" fmla="*/ 4223867 w 4902047"/>
              <a:gd name="connsiteY64" fmla="*/ 5280660 h 5295900"/>
              <a:gd name="connsiteX65" fmla="*/ 4147667 w 4902047"/>
              <a:gd name="connsiteY65" fmla="*/ 5212080 h 5295900"/>
              <a:gd name="connsiteX66" fmla="*/ 3919067 w 4902047"/>
              <a:gd name="connsiteY66" fmla="*/ 4587240 h 5295900"/>
              <a:gd name="connsiteX67" fmla="*/ 3728567 w 4902047"/>
              <a:gd name="connsiteY67" fmla="*/ 4290060 h 5295900"/>
              <a:gd name="connsiteX68" fmla="*/ 3477107 w 4902047"/>
              <a:gd name="connsiteY68" fmla="*/ 4160520 h 5295900"/>
              <a:gd name="connsiteX69" fmla="*/ 3309467 w 4902047"/>
              <a:gd name="connsiteY69" fmla="*/ 4183380 h 5295900"/>
              <a:gd name="connsiteX70" fmla="*/ 3225647 w 4902047"/>
              <a:gd name="connsiteY70" fmla="*/ 4236720 h 5295900"/>
              <a:gd name="connsiteX71" fmla="*/ 3004667 w 4902047"/>
              <a:gd name="connsiteY71" fmla="*/ 4282440 h 5295900"/>
              <a:gd name="connsiteX72" fmla="*/ 2920847 w 4902047"/>
              <a:gd name="connsiteY72" fmla="*/ 4305300 h 5295900"/>
              <a:gd name="connsiteX73" fmla="*/ 2760827 w 4902047"/>
              <a:gd name="connsiteY73" fmla="*/ 4343400 h 5295900"/>
              <a:gd name="connsiteX74" fmla="*/ 2570327 w 4902047"/>
              <a:gd name="connsiteY74" fmla="*/ 4442460 h 5295900"/>
              <a:gd name="connsiteX75" fmla="*/ 2433167 w 4902047"/>
              <a:gd name="connsiteY75" fmla="*/ 4503420 h 5295900"/>
              <a:gd name="connsiteX76" fmla="*/ 2311247 w 4902047"/>
              <a:gd name="connsiteY76" fmla="*/ 4579620 h 5295900"/>
              <a:gd name="connsiteX77" fmla="*/ 1915007 w 4902047"/>
              <a:gd name="connsiteY77" fmla="*/ 4739640 h 5295900"/>
              <a:gd name="connsiteX78" fmla="*/ 1686407 w 4902047"/>
              <a:gd name="connsiteY78" fmla="*/ 4838700 h 5295900"/>
              <a:gd name="connsiteX79" fmla="*/ 1579727 w 4902047"/>
              <a:gd name="connsiteY79" fmla="*/ 4884420 h 5295900"/>
              <a:gd name="connsiteX80" fmla="*/ 1526387 w 4902047"/>
              <a:gd name="connsiteY80" fmla="*/ 4899660 h 5295900"/>
              <a:gd name="connsiteX81" fmla="*/ 1290167 w 4902047"/>
              <a:gd name="connsiteY81" fmla="*/ 4968240 h 5295900"/>
              <a:gd name="connsiteX82" fmla="*/ 1000607 w 4902047"/>
              <a:gd name="connsiteY82" fmla="*/ 4960620 h 5295900"/>
              <a:gd name="connsiteX83" fmla="*/ 893927 w 4902047"/>
              <a:gd name="connsiteY83" fmla="*/ 4937760 h 5295900"/>
              <a:gd name="connsiteX84" fmla="*/ 802487 w 4902047"/>
              <a:gd name="connsiteY84" fmla="*/ 4914900 h 5295900"/>
              <a:gd name="connsiteX85" fmla="*/ 726287 w 4902047"/>
              <a:gd name="connsiteY85" fmla="*/ 4899660 h 5295900"/>
              <a:gd name="connsiteX86" fmla="*/ 672947 w 4902047"/>
              <a:gd name="connsiteY86" fmla="*/ 4884420 h 5295900"/>
              <a:gd name="connsiteX87" fmla="*/ 375767 w 4902047"/>
              <a:gd name="connsiteY87" fmla="*/ 4846320 h 5295900"/>
              <a:gd name="connsiteX88" fmla="*/ 200507 w 4902047"/>
              <a:gd name="connsiteY88" fmla="*/ 4808220 h 5295900"/>
              <a:gd name="connsiteX89" fmla="*/ 86207 w 4902047"/>
              <a:gd name="connsiteY89" fmla="*/ 4754880 h 5295900"/>
              <a:gd name="connsiteX90" fmla="*/ 10007 w 4902047"/>
              <a:gd name="connsiteY90" fmla="*/ 4678680 h 5295900"/>
              <a:gd name="connsiteX91" fmla="*/ 10007 w 4902047"/>
              <a:gd name="connsiteY91" fmla="*/ 4518660 h 5295900"/>
              <a:gd name="connsiteX92" fmla="*/ 93827 w 4902047"/>
              <a:gd name="connsiteY92" fmla="*/ 4419600 h 5295900"/>
              <a:gd name="connsiteX93" fmla="*/ 413867 w 4902047"/>
              <a:gd name="connsiteY93" fmla="*/ 4251960 h 5295900"/>
              <a:gd name="connsiteX94" fmla="*/ 650087 w 4902047"/>
              <a:gd name="connsiteY94" fmla="*/ 4198620 h 5295900"/>
              <a:gd name="connsiteX95" fmla="*/ 871067 w 4902047"/>
              <a:gd name="connsiteY95" fmla="*/ 4343400 h 5295900"/>
              <a:gd name="connsiteX96" fmla="*/ 954887 w 4902047"/>
              <a:gd name="connsiteY96" fmla="*/ 4358640 h 5295900"/>
              <a:gd name="connsiteX97" fmla="*/ 1107287 w 4902047"/>
              <a:gd name="connsiteY97" fmla="*/ 4328160 h 5295900"/>
              <a:gd name="connsiteX98" fmla="*/ 1434947 w 4902047"/>
              <a:gd name="connsiteY98" fmla="*/ 4099560 h 5295900"/>
              <a:gd name="connsiteX99" fmla="*/ 1579727 w 4902047"/>
              <a:gd name="connsiteY99" fmla="*/ 3977640 h 5295900"/>
              <a:gd name="connsiteX100" fmla="*/ 1655927 w 4902047"/>
              <a:gd name="connsiteY100" fmla="*/ 3909060 h 5295900"/>
              <a:gd name="connsiteX101" fmla="*/ 1770227 w 4902047"/>
              <a:gd name="connsiteY101" fmla="*/ 3787140 h 5295900"/>
              <a:gd name="connsiteX102" fmla="*/ 1869287 w 4902047"/>
              <a:gd name="connsiteY102" fmla="*/ 3680460 h 5295900"/>
              <a:gd name="connsiteX103" fmla="*/ 1991207 w 4902047"/>
              <a:gd name="connsiteY103" fmla="*/ 3566160 h 5295900"/>
              <a:gd name="connsiteX104" fmla="*/ 2082647 w 4902047"/>
              <a:gd name="connsiteY104" fmla="*/ 3474720 h 5295900"/>
              <a:gd name="connsiteX105" fmla="*/ 2189327 w 4902047"/>
              <a:gd name="connsiteY105" fmla="*/ 3390900 h 5295900"/>
              <a:gd name="connsiteX106" fmla="*/ 2341727 w 4902047"/>
              <a:gd name="connsiteY106" fmla="*/ 3307080 h 5295900"/>
              <a:gd name="connsiteX107" fmla="*/ 2509367 w 4902047"/>
              <a:gd name="connsiteY107" fmla="*/ 3276600 h 5295900"/>
              <a:gd name="connsiteX108" fmla="*/ 2974187 w 4902047"/>
              <a:gd name="connsiteY108" fmla="*/ 3215640 h 5295900"/>
              <a:gd name="connsiteX109" fmla="*/ 3126587 w 4902047"/>
              <a:gd name="connsiteY109" fmla="*/ 3063240 h 5295900"/>
              <a:gd name="connsiteX110" fmla="*/ 3172307 w 4902047"/>
              <a:gd name="connsiteY110" fmla="*/ 2933700 h 5295900"/>
              <a:gd name="connsiteX111" fmla="*/ 3157067 w 4902047"/>
              <a:gd name="connsiteY111" fmla="*/ 2750820 h 5295900"/>
              <a:gd name="connsiteX112" fmla="*/ 3073247 w 4902047"/>
              <a:gd name="connsiteY112" fmla="*/ 2636520 h 5295900"/>
              <a:gd name="connsiteX113" fmla="*/ 2859887 w 4902047"/>
              <a:gd name="connsiteY113" fmla="*/ 2636520 h 5295900"/>
              <a:gd name="connsiteX114" fmla="*/ 2516987 w 4902047"/>
              <a:gd name="connsiteY114" fmla="*/ 2766060 h 5295900"/>
              <a:gd name="connsiteX115" fmla="*/ 2402687 w 4902047"/>
              <a:gd name="connsiteY115" fmla="*/ 2849880 h 5295900"/>
              <a:gd name="connsiteX116" fmla="*/ 2242667 w 4902047"/>
              <a:gd name="connsiteY116" fmla="*/ 3002280 h 5295900"/>
              <a:gd name="connsiteX117" fmla="*/ 2113127 w 4902047"/>
              <a:gd name="connsiteY117" fmla="*/ 3055620 h 5295900"/>
              <a:gd name="connsiteX118" fmla="*/ 1961362 w 4902047"/>
              <a:gd name="connsiteY118" fmla="*/ 3009900 h 5295900"/>
              <a:gd name="connsiteX119" fmla="*/ 1892147 w 4902047"/>
              <a:gd name="connsiteY119" fmla="*/ 2865120 h 5295900"/>
              <a:gd name="connsiteX120" fmla="*/ 1823567 w 4902047"/>
              <a:gd name="connsiteY120" fmla="*/ 2651760 h 5295900"/>
              <a:gd name="connsiteX121" fmla="*/ 1854047 w 4902047"/>
              <a:gd name="connsiteY121" fmla="*/ 2491740 h 5295900"/>
              <a:gd name="connsiteX122" fmla="*/ 1884527 w 4902047"/>
              <a:gd name="connsiteY122" fmla="*/ 2392680 h 5295900"/>
              <a:gd name="connsiteX123" fmla="*/ 1915007 w 4902047"/>
              <a:gd name="connsiteY123" fmla="*/ 2339340 h 5295900"/>
              <a:gd name="connsiteX124" fmla="*/ 1983587 w 4902047"/>
              <a:gd name="connsiteY124" fmla="*/ 2247900 h 5295900"/>
              <a:gd name="connsiteX125" fmla="*/ 2044547 w 4902047"/>
              <a:gd name="connsiteY125" fmla="*/ 2194560 h 5295900"/>
              <a:gd name="connsiteX126" fmla="*/ 2097887 w 4902047"/>
              <a:gd name="connsiteY126" fmla="*/ 2171700 h 5295900"/>
              <a:gd name="connsiteX127" fmla="*/ 2235047 w 4902047"/>
              <a:gd name="connsiteY127" fmla="*/ 2125980 h 5295900"/>
              <a:gd name="connsiteX128" fmla="*/ 2516987 w 4902047"/>
              <a:gd name="connsiteY128" fmla="*/ 2087880 h 5295900"/>
              <a:gd name="connsiteX129" fmla="*/ 2623667 w 4902047"/>
              <a:gd name="connsiteY129" fmla="*/ 2080260 h 5295900"/>
              <a:gd name="connsiteX130" fmla="*/ 3012287 w 4902047"/>
              <a:gd name="connsiteY130" fmla="*/ 2072640 h 5295900"/>
              <a:gd name="connsiteX131" fmla="*/ 3225647 w 4902047"/>
              <a:gd name="connsiteY131" fmla="*/ 2019300 h 5295900"/>
              <a:gd name="connsiteX132" fmla="*/ 3400907 w 4902047"/>
              <a:gd name="connsiteY132" fmla="*/ 1905000 h 5295900"/>
              <a:gd name="connsiteX133" fmla="*/ 3515207 w 4902047"/>
              <a:gd name="connsiteY133" fmla="*/ 1767840 h 5295900"/>
              <a:gd name="connsiteX134" fmla="*/ 3675227 w 4902047"/>
              <a:gd name="connsiteY134" fmla="*/ 1577340 h 5295900"/>
              <a:gd name="connsiteX135" fmla="*/ 3743807 w 4902047"/>
              <a:gd name="connsiteY135" fmla="*/ 1470660 h 5295900"/>
              <a:gd name="connsiteX136" fmla="*/ 3820007 w 4902047"/>
              <a:gd name="connsiteY136" fmla="*/ 1363980 h 5295900"/>
              <a:gd name="connsiteX137" fmla="*/ 3888587 w 4902047"/>
              <a:gd name="connsiteY137" fmla="*/ 1188720 h 5295900"/>
              <a:gd name="connsiteX138" fmla="*/ 3964787 w 4902047"/>
              <a:gd name="connsiteY138" fmla="*/ 1021080 h 5295900"/>
              <a:gd name="connsiteX139" fmla="*/ 3980027 w 4902047"/>
              <a:gd name="connsiteY139" fmla="*/ 937260 h 5295900"/>
              <a:gd name="connsiteX140" fmla="*/ 4002887 w 4902047"/>
              <a:gd name="connsiteY140" fmla="*/ 868680 h 5295900"/>
              <a:gd name="connsiteX141" fmla="*/ 3987647 w 4902047"/>
              <a:gd name="connsiteY141" fmla="*/ 723900 h 5295900"/>
              <a:gd name="connsiteX142" fmla="*/ 3949547 w 4902047"/>
              <a:gd name="connsiteY142" fmla="*/ 693420 h 5295900"/>
              <a:gd name="connsiteX143" fmla="*/ 3873347 w 4902047"/>
              <a:gd name="connsiteY143" fmla="*/ 662940 h 5295900"/>
              <a:gd name="connsiteX144" fmla="*/ 3690467 w 4902047"/>
              <a:gd name="connsiteY144" fmla="*/ 685800 h 5295900"/>
              <a:gd name="connsiteX145" fmla="*/ 3629507 w 4902047"/>
              <a:gd name="connsiteY145" fmla="*/ 693420 h 5295900"/>
              <a:gd name="connsiteX146" fmla="*/ 3538067 w 4902047"/>
              <a:gd name="connsiteY146" fmla="*/ 708660 h 5295900"/>
              <a:gd name="connsiteX147" fmla="*/ 3492347 w 4902047"/>
              <a:gd name="connsiteY147" fmla="*/ 716280 h 5295900"/>
              <a:gd name="connsiteX148" fmla="*/ 3431387 w 4902047"/>
              <a:gd name="connsiteY148" fmla="*/ 739140 h 5295900"/>
              <a:gd name="connsiteX149" fmla="*/ 3278987 w 4902047"/>
              <a:gd name="connsiteY149" fmla="*/ 746760 h 5295900"/>
              <a:gd name="connsiteX150" fmla="*/ 3248507 w 4902047"/>
              <a:gd name="connsiteY150" fmla="*/ 754380 h 5295900"/>
              <a:gd name="connsiteX151" fmla="*/ 3210407 w 4902047"/>
              <a:gd name="connsiteY151" fmla="*/ 762000 h 5295900"/>
              <a:gd name="connsiteX152" fmla="*/ 3096107 w 4902047"/>
              <a:gd name="connsiteY152" fmla="*/ 754380 h 5295900"/>
              <a:gd name="connsiteX153" fmla="*/ 3035147 w 4902047"/>
              <a:gd name="connsiteY153" fmla="*/ 716280 h 5295900"/>
              <a:gd name="connsiteX154" fmla="*/ 2997047 w 4902047"/>
              <a:gd name="connsiteY154"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578071 w 4909791"/>
              <a:gd name="connsiteY74" fmla="*/ 4442460 h 5295900"/>
              <a:gd name="connsiteX75" fmla="*/ 2440911 w 4909791"/>
              <a:gd name="connsiteY75" fmla="*/ 4503420 h 5295900"/>
              <a:gd name="connsiteX76" fmla="*/ 2318991 w 4909791"/>
              <a:gd name="connsiteY76" fmla="*/ 4579620 h 5295900"/>
              <a:gd name="connsiteX77" fmla="*/ 1922751 w 4909791"/>
              <a:gd name="connsiteY77" fmla="*/ 4739640 h 5295900"/>
              <a:gd name="connsiteX78" fmla="*/ 1694151 w 4909791"/>
              <a:gd name="connsiteY78" fmla="*/ 4838700 h 5295900"/>
              <a:gd name="connsiteX79" fmla="*/ 1587471 w 4909791"/>
              <a:gd name="connsiteY79" fmla="*/ 4884420 h 5295900"/>
              <a:gd name="connsiteX80" fmla="*/ 1534131 w 4909791"/>
              <a:gd name="connsiteY80" fmla="*/ 4899660 h 5295900"/>
              <a:gd name="connsiteX81" fmla="*/ 1297911 w 4909791"/>
              <a:gd name="connsiteY81" fmla="*/ 4968240 h 5295900"/>
              <a:gd name="connsiteX82" fmla="*/ 1008351 w 4909791"/>
              <a:gd name="connsiteY82" fmla="*/ 4960620 h 5295900"/>
              <a:gd name="connsiteX83" fmla="*/ 901671 w 4909791"/>
              <a:gd name="connsiteY83" fmla="*/ 4937760 h 5295900"/>
              <a:gd name="connsiteX84" fmla="*/ 810231 w 4909791"/>
              <a:gd name="connsiteY84" fmla="*/ 4914900 h 5295900"/>
              <a:gd name="connsiteX85" fmla="*/ 734031 w 4909791"/>
              <a:gd name="connsiteY85" fmla="*/ 4899660 h 5295900"/>
              <a:gd name="connsiteX86" fmla="*/ 680691 w 4909791"/>
              <a:gd name="connsiteY86" fmla="*/ 4884420 h 5295900"/>
              <a:gd name="connsiteX87" fmla="*/ 383511 w 4909791"/>
              <a:gd name="connsiteY87" fmla="*/ 4846320 h 5295900"/>
              <a:gd name="connsiteX88" fmla="*/ 208251 w 4909791"/>
              <a:gd name="connsiteY88" fmla="*/ 4808220 h 5295900"/>
              <a:gd name="connsiteX89" fmla="*/ 17751 w 4909791"/>
              <a:gd name="connsiteY89" fmla="*/ 4678680 h 5295900"/>
              <a:gd name="connsiteX90" fmla="*/ 17751 w 4909791"/>
              <a:gd name="connsiteY90" fmla="*/ 4518660 h 5295900"/>
              <a:gd name="connsiteX91" fmla="*/ 101571 w 4909791"/>
              <a:gd name="connsiteY91" fmla="*/ 4419600 h 5295900"/>
              <a:gd name="connsiteX92" fmla="*/ 421611 w 4909791"/>
              <a:gd name="connsiteY92" fmla="*/ 4251960 h 5295900"/>
              <a:gd name="connsiteX93" fmla="*/ 657831 w 4909791"/>
              <a:gd name="connsiteY93" fmla="*/ 4198620 h 5295900"/>
              <a:gd name="connsiteX94" fmla="*/ 878811 w 4909791"/>
              <a:gd name="connsiteY94" fmla="*/ 4343400 h 5295900"/>
              <a:gd name="connsiteX95" fmla="*/ 962631 w 4909791"/>
              <a:gd name="connsiteY95" fmla="*/ 4358640 h 5295900"/>
              <a:gd name="connsiteX96" fmla="*/ 1115031 w 4909791"/>
              <a:gd name="connsiteY96" fmla="*/ 4328160 h 5295900"/>
              <a:gd name="connsiteX97" fmla="*/ 1442691 w 4909791"/>
              <a:gd name="connsiteY97" fmla="*/ 4099560 h 5295900"/>
              <a:gd name="connsiteX98" fmla="*/ 1587471 w 4909791"/>
              <a:gd name="connsiteY98" fmla="*/ 3977640 h 5295900"/>
              <a:gd name="connsiteX99" fmla="*/ 1663671 w 4909791"/>
              <a:gd name="connsiteY99" fmla="*/ 3909060 h 5295900"/>
              <a:gd name="connsiteX100" fmla="*/ 1777971 w 4909791"/>
              <a:gd name="connsiteY100" fmla="*/ 3787140 h 5295900"/>
              <a:gd name="connsiteX101" fmla="*/ 1877031 w 4909791"/>
              <a:gd name="connsiteY101" fmla="*/ 3680460 h 5295900"/>
              <a:gd name="connsiteX102" fmla="*/ 1998951 w 4909791"/>
              <a:gd name="connsiteY102" fmla="*/ 3566160 h 5295900"/>
              <a:gd name="connsiteX103" fmla="*/ 2090391 w 4909791"/>
              <a:gd name="connsiteY103" fmla="*/ 3474720 h 5295900"/>
              <a:gd name="connsiteX104" fmla="*/ 2197071 w 4909791"/>
              <a:gd name="connsiteY104" fmla="*/ 3390900 h 5295900"/>
              <a:gd name="connsiteX105" fmla="*/ 2349471 w 4909791"/>
              <a:gd name="connsiteY105" fmla="*/ 3307080 h 5295900"/>
              <a:gd name="connsiteX106" fmla="*/ 2517111 w 4909791"/>
              <a:gd name="connsiteY106" fmla="*/ 3276600 h 5295900"/>
              <a:gd name="connsiteX107" fmla="*/ 2981931 w 4909791"/>
              <a:gd name="connsiteY107" fmla="*/ 3215640 h 5295900"/>
              <a:gd name="connsiteX108" fmla="*/ 3134331 w 4909791"/>
              <a:gd name="connsiteY108" fmla="*/ 3063240 h 5295900"/>
              <a:gd name="connsiteX109" fmla="*/ 3180051 w 4909791"/>
              <a:gd name="connsiteY109" fmla="*/ 2933700 h 5295900"/>
              <a:gd name="connsiteX110" fmla="*/ 3164811 w 4909791"/>
              <a:gd name="connsiteY110" fmla="*/ 2750820 h 5295900"/>
              <a:gd name="connsiteX111" fmla="*/ 3080991 w 4909791"/>
              <a:gd name="connsiteY111" fmla="*/ 2636520 h 5295900"/>
              <a:gd name="connsiteX112" fmla="*/ 2867631 w 4909791"/>
              <a:gd name="connsiteY112" fmla="*/ 2636520 h 5295900"/>
              <a:gd name="connsiteX113" fmla="*/ 2524731 w 4909791"/>
              <a:gd name="connsiteY113" fmla="*/ 2766060 h 5295900"/>
              <a:gd name="connsiteX114" fmla="*/ 2410431 w 4909791"/>
              <a:gd name="connsiteY114" fmla="*/ 2849880 h 5295900"/>
              <a:gd name="connsiteX115" fmla="*/ 2250411 w 4909791"/>
              <a:gd name="connsiteY115" fmla="*/ 3002280 h 5295900"/>
              <a:gd name="connsiteX116" fmla="*/ 2120871 w 4909791"/>
              <a:gd name="connsiteY116" fmla="*/ 3055620 h 5295900"/>
              <a:gd name="connsiteX117" fmla="*/ 1969106 w 4909791"/>
              <a:gd name="connsiteY117" fmla="*/ 3009900 h 5295900"/>
              <a:gd name="connsiteX118" fmla="*/ 1899891 w 4909791"/>
              <a:gd name="connsiteY118" fmla="*/ 2865120 h 5295900"/>
              <a:gd name="connsiteX119" fmla="*/ 1831311 w 4909791"/>
              <a:gd name="connsiteY119" fmla="*/ 2651760 h 5295900"/>
              <a:gd name="connsiteX120" fmla="*/ 1861791 w 4909791"/>
              <a:gd name="connsiteY120" fmla="*/ 2491740 h 5295900"/>
              <a:gd name="connsiteX121" fmla="*/ 1892271 w 4909791"/>
              <a:gd name="connsiteY121" fmla="*/ 2392680 h 5295900"/>
              <a:gd name="connsiteX122" fmla="*/ 1922751 w 4909791"/>
              <a:gd name="connsiteY122" fmla="*/ 2339340 h 5295900"/>
              <a:gd name="connsiteX123" fmla="*/ 1991331 w 4909791"/>
              <a:gd name="connsiteY123" fmla="*/ 2247900 h 5295900"/>
              <a:gd name="connsiteX124" fmla="*/ 2052291 w 4909791"/>
              <a:gd name="connsiteY124" fmla="*/ 2194560 h 5295900"/>
              <a:gd name="connsiteX125" fmla="*/ 2105631 w 4909791"/>
              <a:gd name="connsiteY125" fmla="*/ 2171700 h 5295900"/>
              <a:gd name="connsiteX126" fmla="*/ 2242791 w 4909791"/>
              <a:gd name="connsiteY126" fmla="*/ 2125980 h 5295900"/>
              <a:gd name="connsiteX127" fmla="*/ 2524731 w 4909791"/>
              <a:gd name="connsiteY127" fmla="*/ 2087880 h 5295900"/>
              <a:gd name="connsiteX128" fmla="*/ 2631411 w 4909791"/>
              <a:gd name="connsiteY128" fmla="*/ 2080260 h 5295900"/>
              <a:gd name="connsiteX129" fmla="*/ 3020031 w 4909791"/>
              <a:gd name="connsiteY129" fmla="*/ 2072640 h 5295900"/>
              <a:gd name="connsiteX130" fmla="*/ 3233391 w 4909791"/>
              <a:gd name="connsiteY130" fmla="*/ 2019300 h 5295900"/>
              <a:gd name="connsiteX131" fmla="*/ 3408651 w 4909791"/>
              <a:gd name="connsiteY131" fmla="*/ 1905000 h 5295900"/>
              <a:gd name="connsiteX132" fmla="*/ 3522951 w 4909791"/>
              <a:gd name="connsiteY132" fmla="*/ 1767840 h 5295900"/>
              <a:gd name="connsiteX133" fmla="*/ 3682971 w 4909791"/>
              <a:gd name="connsiteY133" fmla="*/ 1577340 h 5295900"/>
              <a:gd name="connsiteX134" fmla="*/ 3751551 w 4909791"/>
              <a:gd name="connsiteY134" fmla="*/ 1470660 h 5295900"/>
              <a:gd name="connsiteX135" fmla="*/ 3827751 w 4909791"/>
              <a:gd name="connsiteY135" fmla="*/ 1363980 h 5295900"/>
              <a:gd name="connsiteX136" fmla="*/ 3896331 w 4909791"/>
              <a:gd name="connsiteY136" fmla="*/ 1188720 h 5295900"/>
              <a:gd name="connsiteX137" fmla="*/ 3972531 w 4909791"/>
              <a:gd name="connsiteY137" fmla="*/ 1021080 h 5295900"/>
              <a:gd name="connsiteX138" fmla="*/ 3987771 w 4909791"/>
              <a:gd name="connsiteY138" fmla="*/ 937260 h 5295900"/>
              <a:gd name="connsiteX139" fmla="*/ 4010631 w 4909791"/>
              <a:gd name="connsiteY139" fmla="*/ 868680 h 5295900"/>
              <a:gd name="connsiteX140" fmla="*/ 3995391 w 4909791"/>
              <a:gd name="connsiteY140" fmla="*/ 723900 h 5295900"/>
              <a:gd name="connsiteX141" fmla="*/ 3957291 w 4909791"/>
              <a:gd name="connsiteY141" fmla="*/ 693420 h 5295900"/>
              <a:gd name="connsiteX142" fmla="*/ 3881091 w 4909791"/>
              <a:gd name="connsiteY142" fmla="*/ 662940 h 5295900"/>
              <a:gd name="connsiteX143" fmla="*/ 3698211 w 4909791"/>
              <a:gd name="connsiteY143" fmla="*/ 685800 h 5295900"/>
              <a:gd name="connsiteX144" fmla="*/ 3637251 w 4909791"/>
              <a:gd name="connsiteY144" fmla="*/ 693420 h 5295900"/>
              <a:gd name="connsiteX145" fmla="*/ 3545811 w 4909791"/>
              <a:gd name="connsiteY145" fmla="*/ 708660 h 5295900"/>
              <a:gd name="connsiteX146" fmla="*/ 3500091 w 4909791"/>
              <a:gd name="connsiteY146" fmla="*/ 716280 h 5295900"/>
              <a:gd name="connsiteX147" fmla="*/ 3439131 w 4909791"/>
              <a:gd name="connsiteY147" fmla="*/ 739140 h 5295900"/>
              <a:gd name="connsiteX148" fmla="*/ 3286731 w 4909791"/>
              <a:gd name="connsiteY148" fmla="*/ 746760 h 5295900"/>
              <a:gd name="connsiteX149" fmla="*/ 3256251 w 4909791"/>
              <a:gd name="connsiteY149" fmla="*/ 754380 h 5295900"/>
              <a:gd name="connsiteX150" fmla="*/ 3218151 w 4909791"/>
              <a:gd name="connsiteY150" fmla="*/ 762000 h 5295900"/>
              <a:gd name="connsiteX151" fmla="*/ 3103851 w 4909791"/>
              <a:gd name="connsiteY151" fmla="*/ 754380 h 5295900"/>
              <a:gd name="connsiteX152" fmla="*/ 3042891 w 4909791"/>
              <a:gd name="connsiteY152" fmla="*/ 716280 h 5295900"/>
              <a:gd name="connsiteX153" fmla="*/ 3004791 w 4909791"/>
              <a:gd name="connsiteY153"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578071 w 4909791"/>
              <a:gd name="connsiteY74" fmla="*/ 4442460 h 5295900"/>
              <a:gd name="connsiteX75" fmla="*/ 2440911 w 4909791"/>
              <a:gd name="connsiteY75" fmla="*/ 4503420 h 5295900"/>
              <a:gd name="connsiteX76" fmla="*/ 2318991 w 4909791"/>
              <a:gd name="connsiteY76" fmla="*/ 4579620 h 5295900"/>
              <a:gd name="connsiteX77" fmla="*/ 1922751 w 4909791"/>
              <a:gd name="connsiteY77" fmla="*/ 4739640 h 5295900"/>
              <a:gd name="connsiteX78" fmla="*/ 1694151 w 4909791"/>
              <a:gd name="connsiteY78" fmla="*/ 4838700 h 5295900"/>
              <a:gd name="connsiteX79" fmla="*/ 1587471 w 4909791"/>
              <a:gd name="connsiteY79" fmla="*/ 4884420 h 5295900"/>
              <a:gd name="connsiteX80" fmla="*/ 1534131 w 4909791"/>
              <a:gd name="connsiteY80" fmla="*/ 4899660 h 5295900"/>
              <a:gd name="connsiteX81" fmla="*/ 1297911 w 4909791"/>
              <a:gd name="connsiteY81" fmla="*/ 4968240 h 5295900"/>
              <a:gd name="connsiteX82" fmla="*/ 1008351 w 4909791"/>
              <a:gd name="connsiteY82" fmla="*/ 4960620 h 5295900"/>
              <a:gd name="connsiteX83" fmla="*/ 901671 w 4909791"/>
              <a:gd name="connsiteY83" fmla="*/ 4937760 h 5295900"/>
              <a:gd name="connsiteX84" fmla="*/ 810231 w 4909791"/>
              <a:gd name="connsiteY84" fmla="*/ 4914900 h 5295900"/>
              <a:gd name="connsiteX85" fmla="*/ 680691 w 4909791"/>
              <a:gd name="connsiteY85" fmla="*/ 4884420 h 5295900"/>
              <a:gd name="connsiteX86" fmla="*/ 383511 w 4909791"/>
              <a:gd name="connsiteY86" fmla="*/ 4846320 h 5295900"/>
              <a:gd name="connsiteX87" fmla="*/ 208251 w 4909791"/>
              <a:gd name="connsiteY87" fmla="*/ 4808220 h 5295900"/>
              <a:gd name="connsiteX88" fmla="*/ 17751 w 4909791"/>
              <a:gd name="connsiteY88" fmla="*/ 4678680 h 5295900"/>
              <a:gd name="connsiteX89" fmla="*/ 17751 w 4909791"/>
              <a:gd name="connsiteY89" fmla="*/ 4518660 h 5295900"/>
              <a:gd name="connsiteX90" fmla="*/ 101571 w 4909791"/>
              <a:gd name="connsiteY90" fmla="*/ 4419600 h 5295900"/>
              <a:gd name="connsiteX91" fmla="*/ 421611 w 4909791"/>
              <a:gd name="connsiteY91" fmla="*/ 4251960 h 5295900"/>
              <a:gd name="connsiteX92" fmla="*/ 657831 w 4909791"/>
              <a:gd name="connsiteY92" fmla="*/ 4198620 h 5295900"/>
              <a:gd name="connsiteX93" fmla="*/ 878811 w 4909791"/>
              <a:gd name="connsiteY93" fmla="*/ 4343400 h 5295900"/>
              <a:gd name="connsiteX94" fmla="*/ 962631 w 4909791"/>
              <a:gd name="connsiteY94" fmla="*/ 4358640 h 5295900"/>
              <a:gd name="connsiteX95" fmla="*/ 1115031 w 4909791"/>
              <a:gd name="connsiteY95" fmla="*/ 4328160 h 5295900"/>
              <a:gd name="connsiteX96" fmla="*/ 1442691 w 4909791"/>
              <a:gd name="connsiteY96" fmla="*/ 4099560 h 5295900"/>
              <a:gd name="connsiteX97" fmla="*/ 1587471 w 4909791"/>
              <a:gd name="connsiteY97" fmla="*/ 3977640 h 5295900"/>
              <a:gd name="connsiteX98" fmla="*/ 1663671 w 4909791"/>
              <a:gd name="connsiteY98" fmla="*/ 3909060 h 5295900"/>
              <a:gd name="connsiteX99" fmla="*/ 1777971 w 4909791"/>
              <a:gd name="connsiteY99" fmla="*/ 3787140 h 5295900"/>
              <a:gd name="connsiteX100" fmla="*/ 1877031 w 4909791"/>
              <a:gd name="connsiteY100" fmla="*/ 3680460 h 5295900"/>
              <a:gd name="connsiteX101" fmla="*/ 1998951 w 4909791"/>
              <a:gd name="connsiteY101" fmla="*/ 3566160 h 5295900"/>
              <a:gd name="connsiteX102" fmla="*/ 2090391 w 4909791"/>
              <a:gd name="connsiteY102" fmla="*/ 3474720 h 5295900"/>
              <a:gd name="connsiteX103" fmla="*/ 2197071 w 4909791"/>
              <a:gd name="connsiteY103" fmla="*/ 3390900 h 5295900"/>
              <a:gd name="connsiteX104" fmla="*/ 2349471 w 4909791"/>
              <a:gd name="connsiteY104" fmla="*/ 3307080 h 5295900"/>
              <a:gd name="connsiteX105" fmla="*/ 2517111 w 4909791"/>
              <a:gd name="connsiteY105" fmla="*/ 3276600 h 5295900"/>
              <a:gd name="connsiteX106" fmla="*/ 2981931 w 4909791"/>
              <a:gd name="connsiteY106" fmla="*/ 3215640 h 5295900"/>
              <a:gd name="connsiteX107" fmla="*/ 3134331 w 4909791"/>
              <a:gd name="connsiteY107" fmla="*/ 3063240 h 5295900"/>
              <a:gd name="connsiteX108" fmla="*/ 3180051 w 4909791"/>
              <a:gd name="connsiteY108" fmla="*/ 2933700 h 5295900"/>
              <a:gd name="connsiteX109" fmla="*/ 3164811 w 4909791"/>
              <a:gd name="connsiteY109" fmla="*/ 2750820 h 5295900"/>
              <a:gd name="connsiteX110" fmla="*/ 3080991 w 4909791"/>
              <a:gd name="connsiteY110" fmla="*/ 2636520 h 5295900"/>
              <a:gd name="connsiteX111" fmla="*/ 2867631 w 4909791"/>
              <a:gd name="connsiteY111" fmla="*/ 2636520 h 5295900"/>
              <a:gd name="connsiteX112" fmla="*/ 2524731 w 4909791"/>
              <a:gd name="connsiteY112" fmla="*/ 2766060 h 5295900"/>
              <a:gd name="connsiteX113" fmla="*/ 2410431 w 4909791"/>
              <a:gd name="connsiteY113" fmla="*/ 2849880 h 5295900"/>
              <a:gd name="connsiteX114" fmla="*/ 2250411 w 4909791"/>
              <a:gd name="connsiteY114" fmla="*/ 3002280 h 5295900"/>
              <a:gd name="connsiteX115" fmla="*/ 2120871 w 4909791"/>
              <a:gd name="connsiteY115" fmla="*/ 3055620 h 5295900"/>
              <a:gd name="connsiteX116" fmla="*/ 1969106 w 4909791"/>
              <a:gd name="connsiteY116" fmla="*/ 3009900 h 5295900"/>
              <a:gd name="connsiteX117" fmla="*/ 1899891 w 4909791"/>
              <a:gd name="connsiteY117" fmla="*/ 2865120 h 5295900"/>
              <a:gd name="connsiteX118" fmla="*/ 1831311 w 4909791"/>
              <a:gd name="connsiteY118" fmla="*/ 2651760 h 5295900"/>
              <a:gd name="connsiteX119" fmla="*/ 1861791 w 4909791"/>
              <a:gd name="connsiteY119" fmla="*/ 2491740 h 5295900"/>
              <a:gd name="connsiteX120" fmla="*/ 1892271 w 4909791"/>
              <a:gd name="connsiteY120" fmla="*/ 2392680 h 5295900"/>
              <a:gd name="connsiteX121" fmla="*/ 1922751 w 4909791"/>
              <a:gd name="connsiteY121" fmla="*/ 2339340 h 5295900"/>
              <a:gd name="connsiteX122" fmla="*/ 1991331 w 4909791"/>
              <a:gd name="connsiteY122" fmla="*/ 2247900 h 5295900"/>
              <a:gd name="connsiteX123" fmla="*/ 2052291 w 4909791"/>
              <a:gd name="connsiteY123" fmla="*/ 2194560 h 5295900"/>
              <a:gd name="connsiteX124" fmla="*/ 2105631 w 4909791"/>
              <a:gd name="connsiteY124" fmla="*/ 2171700 h 5295900"/>
              <a:gd name="connsiteX125" fmla="*/ 2242791 w 4909791"/>
              <a:gd name="connsiteY125" fmla="*/ 2125980 h 5295900"/>
              <a:gd name="connsiteX126" fmla="*/ 2524731 w 4909791"/>
              <a:gd name="connsiteY126" fmla="*/ 2087880 h 5295900"/>
              <a:gd name="connsiteX127" fmla="*/ 2631411 w 4909791"/>
              <a:gd name="connsiteY127" fmla="*/ 2080260 h 5295900"/>
              <a:gd name="connsiteX128" fmla="*/ 3020031 w 4909791"/>
              <a:gd name="connsiteY128" fmla="*/ 2072640 h 5295900"/>
              <a:gd name="connsiteX129" fmla="*/ 3233391 w 4909791"/>
              <a:gd name="connsiteY129" fmla="*/ 2019300 h 5295900"/>
              <a:gd name="connsiteX130" fmla="*/ 3408651 w 4909791"/>
              <a:gd name="connsiteY130" fmla="*/ 1905000 h 5295900"/>
              <a:gd name="connsiteX131" fmla="*/ 3522951 w 4909791"/>
              <a:gd name="connsiteY131" fmla="*/ 1767840 h 5295900"/>
              <a:gd name="connsiteX132" fmla="*/ 3682971 w 4909791"/>
              <a:gd name="connsiteY132" fmla="*/ 1577340 h 5295900"/>
              <a:gd name="connsiteX133" fmla="*/ 3751551 w 4909791"/>
              <a:gd name="connsiteY133" fmla="*/ 1470660 h 5295900"/>
              <a:gd name="connsiteX134" fmla="*/ 3827751 w 4909791"/>
              <a:gd name="connsiteY134" fmla="*/ 1363980 h 5295900"/>
              <a:gd name="connsiteX135" fmla="*/ 3896331 w 4909791"/>
              <a:gd name="connsiteY135" fmla="*/ 1188720 h 5295900"/>
              <a:gd name="connsiteX136" fmla="*/ 3972531 w 4909791"/>
              <a:gd name="connsiteY136" fmla="*/ 1021080 h 5295900"/>
              <a:gd name="connsiteX137" fmla="*/ 3987771 w 4909791"/>
              <a:gd name="connsiteY137" fmla="*/ 937260 h 5295900"/>
              <a:gd name="connsiteX138" fmla="*/ 4010631 w 4909791"/>
              <a:gd name="connsiteY138" fmla="*/ 868680 h 5295900"/>
              <a:gd name="connsiteX139" fmla="*/ 3995391 w 4909791"/>
              <a:gd name="connsiteY139" fmla="*/ 723900 h 5295900"/>
              <a:gd name="connsiteX140" fmla="*/ 3957291 w 4909791"/>
              <a:gd name="connsiteY140" fmla="*/ 693420 h 5295900"/>
              <a:gd name="connsiteX141" fmla="*/ 3881091 w 4909791"/>
              <a:gd name="connsiteY141" fmla="*/ 662940 h 5295900"/>
              <a:gd name="connsiteX142" fmla="*/ 3698211 w 4909791"/>
              <a:gd name="connsiteY142" fmla="*/ 685800 h 5295900"/>
              <a:gd name="connsiteX143" fmla="*/ 3637251 w 4909791"/>
              <a:gd name="connsiteY143" fmla="*/ 693420 h 5295900"/>
              <a:gd name="connsiteX144" fmla="*/ 3545811 w 4909791"/>
              <a:gd name="connsiteY144" fmla="*/ 708660 h 5295900"/>
              <a:gd name="connsiteX145" fmla="*/ 3500091 w 4909791"/>
              <a:gd name="connsiteY145" fmla="*/ 716280 h 5295900"/>
              <a:gd name="connsiteX146" fmla="*/ 3439131 w 4909791"/>
              <a:gd name="connsiteY146" fmla="*/ 739140 h 5295900"/>
              <a:gd name="connsiteX147" fmla="*/ 3286731 w 4909791"/>
              <a:gd name="connsiteY147" fmla="*/ 746760 h 5295900"/>
              <a:gd name="connsiteX148" fmla="*/ 3256251 w 4909791"/>
              <a:gd name="connsiteY148" fmla="*/ 754380 h 5295900"/>
              <a:gd name="connsiteX149" fmla="*/ 3218151 w 4909791"/>
              <a:gd name="connsiteY149" fmla="*/ 762000 h 5295900"/>
              <a:gd name="connsiteX150" fmla="*/ 3103851 w 4909791"/>
              <a:gd name="connsiteY150" fmla="*/ 754380 h 5295900"/>
              <a:gd name="connsiteX151" fmla="*/ 3042891 w 4909791"/>
              <a:gd name="connsiteY151" fmla="*/ 716280 h 5295900"/>
              <a:gd name="connsiteX152" fmla="*/ 3004791 w 4909791"/>
              <a:gd name="connsiteY152"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578071 w 4909791"/>
              <a:gd name="connsiteY74" fmla="*/ 4442460 h 5295900"/>
              <a:gd name="connsiteX75" fmla="*/ 2440911 w 4909791"/>
              <a:gd name="connsiteY75" fmla="*/ 4503420 h 5295900"/>
              <a:gd name="connsiteX76" fmla="*/ 2318991 w 4909791"/>
              <a:gd name="connsiteY76" fmla="*/ 4579620 h 5295900"/>
              <a:gd name="connsiteX77" fmla="*/ 1922751 w 4909791"/>
              <a:gd name="connsiteY77" fmla="*/ 4739640 h 5295900"/>
              <a:gd name="connsiteX78" fmla="*/ 1694151 w 4909791"/>
              <a:gd name="connsiteY78" fmla="*/ 4838700 h 5295900"/>
              <a:gd name="connsiteX79" fmla="*/ 1587471 w 4909791"/>
              <a:gd name="connsiteY79" fmla="*/ 4884420 h 5295900"/>
              <a:gd name="connsiteX80" fmla="*/ 1534131 w 4909791"/>
              <a:gd name="connsiteY80" fmla="*/ 4899660 h 5295900"/>
              <a:gd name="connsiteX81" fmla="*/ 1297911 w 4909791"/>
              <a:gd name="connsiteY81" fmla="*/ 4968240 h 5295900"/>
              <a:gd name="connsiteX82" fmla="*/ 1008351 w 4909791"/>
              <a:gd name="connsiteY82" fmla="*/ 4960620 h 5295900"/>
              <a:gd name="connsiteX83" fmla="*/ 810231 w 4909791"/>
              <a:gd name="connsiteY83" fmla="*/ 4914900 h 5295900"/>
              <a:gd name="connsiteX84" fmla="*/ 680691 w 4909791"/>
              <a:gd name="connsiteY84" fmla="*/ 4884420 h 5295900"/>
              <a:gd name="connsiteX85" fmla="*/ 383511 w 4909791"/>
              <a:gd name="connsiteY85" fmla="*/ 4846320 h 5295900"/>
              <a:gd name="connsiteX86" fmla="*/ 208251 w 4909791"/>
              <a:gd name="connsiteY86" fmla="*/ 4808220 h 5295900"/>
              <a:gd name="connsiteX87" fmla="*/ 17751 w 4909791"/>
              <a:gd name="connsiteY87" fmla="*/ 4678680 h 5295900"/>
              <a:gd name="connsiteX88" fmla="*/ 17751 w 4909791"/>
              <a:gd name="connsiteY88" fmla="*/ 4518660 h 5295900"/>
              <a:gd name="connsiteX89" fmla="*/ 101571 w 4909791"/>
              <a:gd name="connsiteY89" fmla="*/ 4419600 h 5295900"/>
              <a:gd name="connsiteX90" fmla="*/ 421611 w 4909791"/>
              <a:gd name="connsiteY90" fmla="*/ 4251960 h 5295900"/>
              <a:gd name="connsiteX91" fmla="*/ 657831 w 4909791"/>
              <a:gd name="connsiteY91" fmla="*/ 4198620 h 5295900"/>
              <a:gd name="connsiteX92" fmla="*/ 878811 w 4909791"/>
              <a:gd name="connsiteY92" fmla="*/ 4343400 h 5295900"/>
              <a:gd name="connsiteX93" fmla="*/ 962631 w 4909791"/>
              <a:gd name="connsiteY93" fmla="*/ 4358640 h 5295900"/>
              <a:gd name="connsiteX94" fmla="*/ 1115031 w 4909791"/>
              <a:gd name="connsiteY94" fmla="*/ 4328160 h 5295900"/>
              <a:gd name="connsiteX95" fmla="*/ 1442691 w 4909791"/>
              <a:gd name="connsiteY95" fmla="*/ 4099560 h 5295900"/>
              <a:gd name="connsiteX96" fmla="*/ 1587471 w 4909791"/>
              <a:gd name="connsiteY96" fmla="*/ 3977640 h 5295900"/>
              <a:gd name="connsiteX97" fmla="*/ 1663671 w 4909791"/>
              <a:gd name="connsiteY97" fmla="*/ 3909060 h 5295900"/>
              <a:gd name="connsiteX98" fmla="*/ 1777971 w 4909791"/>
              <a:gd name="connsiteY98" fmla="*/ 3787140 h 5295900"/>
              <a:gd name="connsiteX99" fmla="*/ 1877031 w 4909791"/>
              <a:gd name="connsiteY99" fmla="*/ 3680460 h 5295900"/>
              <a:gd name="connsiteX100" fmla="*/ 1998951 w 4909791"/>
              <a:gd name="connsiteY100" fmla="*/ 3566160 h 5295900"/>
              <a:gd name="connsiteX101" fmla="*/ 2090391 w 4909791"/>
              <a:gd name="connsiteY101" fmla="*/ 3474720 h 5295900"/>
              <a:gd name="connsiteX102" fmla="*/ 2197071 w 4909791"/>
              <a:gd name="connsiteY102" fmla="*/ 3390900 h 5295900"/>
              <a:gd name="connsiteX103" fmla="*/ 2349471 w 4909791"/>
              <a:gd name="connsiteY103" fmla="*/ 3307080 h 5295900"/>
              <a:gd name="connsiteX104" fmla="*/ 2517111 w 4909791"/>
              <a:gd name="connsiteY104" fmla="*/ 3276600 h 5295900"/>
              <a:gd name="connsiteX105" fmla="*/ 2981931 w 4909791"/>
              <a:gd name="connsiteY105" fmla="*/ 3215640 h 5295900"/>
              <a:gd name="connsiteX106" fmla="*/ 3134331 w 4909791"/>
              <a:gd name="connsiteY106" fmla="*/ 3063240 h 5295900"/>
              <a:gd name="connsiteX107" fmla="*/ 3180051 w 4909791"/>
              <a:gd name="connsiteY107" fmla="*/ 2933700 h 5295900"/>
              <a:gd name="connsiteX108" fmla="*/ 3164811 w 4909791"/>
              <a:gd name="connsiteY108" fmla="*/ 2750820 h 5295900"/>
              <a:gd name="connsiteX109" fmla="*/ 3080991 w 4909791"/>
              <a:gd name="connsiteY109" fmla="*/ 2636520 h 5295900"/>
              <a:gd name="connsiteX110" fmla="*/ 2867631 w 4909791"/>
              <a:gd name="connsiteY110" fmla="*/ 2636520 h 5295900"/>
              <a:gd name="connsiteX111" fmla="*/ 2524731 w 4909791"/>
              <a:gd name="connsiteY111" fmla="*/ 2766060 h 5295900"/>
              <a:gd name="connsiteX112" fmla="*/ 2410431 w 4909791"/>
              <a:gd name="connsiteY112" fmla="*/ 2849880 h 5295900"/>
              <a:gd name="connsiteX113" fmla="*/ 2250411 w 4909791"/>
              <a:gd name="connsiteY113" fmla="*/ 3002280 h 5295900"/>
              <a:gd name="connsiteX114" fmla="*/ 2120871 w 4909791"/>
              <a:gd name="connsiteY114" fmla="*/ 3055620 h 5295900"/>
              <a:gd name="connsiteX115" fmla="*/ 1969106 w 4909791"/>
              <a:gd name="connsiteY115" fmla="*/ 3009900 h 5295900"/>
              <a:gd name="connsiteX116" fmla="*/ 1899891 w 4909791"/>
              <a:gd name="connsiteY116" fmla="*/ 2865120 h 5295900"/>
              <a:gd name="connsiteX117" fmla="*/ 1831311 w 4909791"/>
              <a:gd name="connsiteY117" fmla="*/ 2651760 h 5295900"/>
              <a:gd name="connsiteX118" fmla="*/ 1861791 w 4909791"/>
              <a:gd name="connsiteY118" fmla="*/ 2491740 h 5295900"/>
              <a:gd name="connsiteX119" fmla="*/ 1892271 w 4909791"/>
              <a:gd name="connsiteY119" fmla="*/ 2392680 h 5295900"/>
              <a:gd name="connsiteX120" fmla="*/ 1922751 w 4909791"/>
              <a:gd name="connsiteY120" fmla="*/ 2339340 h 5295900"/>
              <a:gd name="connsiteX121" fmla="*/ 1991331 w 4909791"/>
              <a:gd name="connsiteY121" fmla="*/ 2247900 h 5295900"/>
              <a:gd name="connsiteX122" fmla="*/ 2052291 w 4909791"/>
              <a:gd name="connsiteY122" fmla="*/ 2194560 h 5295900"/>
              <a:gd name="connsiteX123" fmla="*/ 2105631 w 4909791"/>
              <a:gd name="connsiteY123" fmla="*/ 2171700 h 5295900"/>
              <a:gd name="connsiteX124" fmla="*/ 2242791 w 4909791"/>
              <a:gd name="connsiteY124" fmla="*/ 2125980 h 5295900"/>
              <a:gd name="connsiteX125" fmla="*/ 2524731 w 4909791"/>
              <a:gd name="connsiteY125" fmla="*/ 2087880 h 5295900"/>
              <a:gd name="connsiteX126" fmla="*/ 2631411 w 4909791"/>
              <a:gd name="connsiteY126" fmla="*/ 2080260 h 5295900"/>
              <a:gd name="connsiteX127" fmla="*/ 3020031 w 4909791"/>
              <a:gd name="connsiteY127" fmla="*/ 2072640 h 5295900"/>
              <a:gd name="connsiteX128" fmla="*/ 3233391 w 4909791"/>
              <a:gd name="connsiteY128" fmla="*/ 2019300 h 5295900"/>
              <a:gd name="connsiteX129" fmla="*/ 3408651 w 4909791"/>
              <a:gd name="connsiteY129" fmla="*/ 1905000 h 5295900"/>
              <a:gd name="connsiteX130" fmla="*/ 3522951 w 4909791"/>
              <a:gd name="connsiteY130" fmla="*/ 1767840 h 5295900"/>
              <a:gd name="connsiteX131" fmla="*/ 3682971 w 4909791"/>
              <a:gd name="connsiteY131" fmla="*/ 1577340 h 5295900"/>
              <a:gd name="connsiteX132" fmla="*/ 3751551 w 4909791"/>
              <a:gd name="connsiteY132" fmla="*/ 1470660 h 5295900"/>
              <a:gd name="connsiteX133" fmla="*/ 3827751 w 4909791"/>
              <a:gd name="connsiteY133" fmla="*/ 1363980 h 5295900"/>
              <a:gd name="connsiteX134" fmla="*/ 3896331 w 4909791"/>
              <a:gd name="connsiteY134" fmla="*/ 1188720 h 5295900"/>
              <a:gd name="connsiteX135" fmla="*/ 3972531 w 4909791"/>
              <a:gd name="connsiteY135" fmla="*/ 1021080 h 5295900"/>
              <a:gd name="connsiteX136" fmla="*/ 3987771 w 4909791"/>
              <a:gd name="connsiteY136" fmla="*/ 937260 h 5295900"/>
              <a:gd name="connsiteX137" fmla="*/ 4010631 w 4909791"/>
              <a:gd name="connsiteY137" fmla="*/ 868680 h 5295900"/>
              <a:gd name="connsiteX138" fmla="*/ 3995391 w 4909791"/>
              <a:gd name="connsiteY138" fmla="*/ 723900 h 5295900"/>
              <a:gd name="connsiteX139" fmla="*/ 3957291 w 4909791"/>
              <a:gd name="connsiteY139" fmla="*/ 693420 h 5295900"/>
              <a:gd name="connsiteX140" fmla="*/ 3881091 w 4909791"/>
              <a:gd name="connsiteY140" fmla="*/ 662940 h 5295900"/>
              <a:gd name="connsiteX141" fmla="*/ 3698211 w 4909791"/>
              <a:gd name="connsiteY141" fmla="*/ 685800 h 5295900"/>
              <a:gd name="connsiteX142" fmla="*/ 3637251 w 4909791"/>
              <a:gd name="connsiteY142" fmla="*/ 693420 h 5295900"/>
              <a:gd name="connsiteX143" fmla="*/ 3545811 w 4909791"/>
              <a:gd name="connsiteY143" fmla="*/ 708660 h 5295900"/>
              <a:gd name="connsiteX144" fmla="*/ 3500091 w 4909791"/>
              <a:gd name="connsiteY144" fmla="*/ 716280 h 5295900"/>
              <a:gd name="connsiteX145" fmla="*/ 3439131 w 4909791"/>
              <a:gd name="connsiteY145" fmla="*/ 739140 h 5295900"/>
              <a:gd name="connsiteX146" fmla="*/ 3286731 w 4909791"/>
              <a:gd name="connsiteY146" fmla="*/ 746760 h 5295900"/>
              <a:gd name="connsiteX147" fmla="*/ 3256251 w 4909791"/>
              <a:gd name="connsiteY147" fmla="*/ 754380 h 5295900"/>
              <a:gd name="connsiteX148" fmla="*/ 3218151 w 4909791"/>
              <a:gd name="connsiteY148" fmla="*/ 762000 h 5295900"/>
              <a:gd name="connsiteX149" fmla="*/ 3103851 w 4909791"/>
              <a:gd name="connsiteY149" fmla="*/ 754380 h 5295900"/>
              <a:gd name="connsiteX150" fmla="*/ 3042891 w 4909791"/>
              <a:gd name="connsiteY150" fmla="*/ 716280 h 5295900"/>
              <a:gd name="connsiteX151" fmla="*/ 3004791 w 4909791"/>
              <a:gd name="connsiteY151"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578071 w 4909791"/>
              <a:gd name="connsiteY74" fmla="*/ 4442460 h 5295900"/>
              <a:gd name="connsiteX75" fmla="*/ 2440911 w 4909791"/>
              <a:gd name="connsiteY75" fmla="*/ 4503420 h 5295900"/>
              <a:gd name="connsiteX76" fmla="*/ 2318991 w 4909791"/>
              <a:gd name="connsiteY76" fmla="*/ 4579620 h 5295900"/>
              <a:gd name="connsiteX77" fmla="*/ 1922751 w 4909791"/>
              <a:gd name="connsiteY77" fmla="*/ 4739640 h 5295900"/>
              <a:gd name="connsiteX78" fmla="*/ 1694151 w 4909791"/>
              <a:gd name="connsiteY78" fmla="*/ 4838700 h 5295900"/>
              <a:gd name="connsiteX79" fmla="*/ 1587471 w 4909791"/>
              <a:gd name="connsiteY79" fmla="*/ 4884420 h 5295900"/>
              <a:gd name="connsiteX80" fmla="*/ 1297911 w 4909791"/>
              <a:gd name="connsiteY80" fmla="*/ 4968240 h 5295900"/>
              <a:gd name="connsiteX81" fmla="*/ 1008351 w 4909791"/>
              <a:gd name="connsiteY81" fmla="*/ 4960620 h 5295900"/>
              <a:gd name="connsiteX82" fmla="*/ 810231 w 4909791"/>
              <a:gd name="connsiteY82" fmla="*/ 4914900 h 5295900"/>
              <a:gd name="connsiteX83" fmla="*/ 680691 w 4909791"/>
              <a:gd name="connsiteY83" fmla="*/ 4884420 h 5295900"/>
              <a:gd name="connsiteX84" fmla="*/ 383511 w 4909791"/>
              <a:gd name="connsiteY84" fmla="*/ 4846320 h 5295900"/>
              <a:gd name="connsiteX85" fmla="*/ 208251 w 4909791"/>
              <a:gd name="connsiteY85" fmla="*/ 4808220 h 5295900"/>
              <a:gd name="connsiteX86" fmla="*/ 17751 w 4909791"/>
              <a:gd name="connsiteY86" fmla="*/ 4678680 h 5295900"/>
              <a:gd name="connsiteX87" fmla="*/ 17751 w 4909791"/>
              <a:gd name="connsiteY87" fmla="*/ 4518660 h 5295900"/>
              <a:gd name="connsiteX88" fmla="*/ 101571 w 4909791"/>
              <a:gd name="connsiteY88" fmla="*/ 4419600 h 5295900"/>
              <a:gd name="connsiteX89" fmla="*/ 421611 w 4909791"/>
              <a:gd name="connsiteY89" fmla="*/ 4251960 h 5295900"/>
              <a:gd name="connsiteX90" fmla="*/ 657831 w 4909791"/>
              <a:gd name="connsiteY90" fmla="*/ 4198620 h 5295900"/>
              <a:gd name="connsiteX91" fmla="*/ 878811 w 4909791"/>
              <a:gd name="connsiteY91" fmla="*/ 4343400 h 5295900"/>
              <a:gd name="connsiteX92" fmla="*/ 962631 w 4909791"/>
              <a:gd name="connsiteY92" fmla="*/ 4358640 h 5295900"/>
              <a:gd name="connsiteX93" fmla="*/ 1115031 w 4909791"/>
              <a:gd name="connsiteY93" fmla="*/ 4328160 h 5295900"/>
              <a:gd name="connsiteX94" fmla="*/ 1442691 w 4909791"/>
              <a:gd name="connsiteY94" fmla="*/ 4099560 h 5295900"/>
              <a:gd name="connsiteX95" fmla="*/ 1587471 w 4909791"/>
              <a:gd name="connsiteY95" fmla="*/ 3977640 h 5295900"/>
              <a:gd name="connsiteX96" fmla="*/ 1663671 w 4909791"/>
              <a:gd name="connsiteY96" fmla="*/ 3909060 h 5295900"/>
              <a:gd name="connsiteX97" fmla="*/ 1777971 w 4909791"/>
              <a:gd name="connsiteY97" fmla="*/ 3787140 h 5295900"/>
              <a:gd name="connsiteX98" fmla="*/ 1877031 w 4909791"/>
              <a:gd name="connsiteY98" fmla="*/ 3680460 h 5295900"/>
              <a:gd name="connsiteX99" fmla="*/ 1998951 w 4909791"/>
              <a:gd name="connsiteY99" fmla="*/ 3566160 h 5295900"/>
              <a:gd name="connsiteX100" fmla="*/ 2090391 w 4909791"/>
              <a:gd name="connsiteY100" fmla="*/ 3474720 h 5295900"/>
              <a:gd name="connsiteX101" fmla="*/ 2197071 w 4909791"/>
              <a:gd name="connsiteY101" fmla="*/ 3390900 h 5295900"/>
              <a:gd name="connsiteX102" fmla="*/ 2349471 w 4909791"/>
              <a:gd name="connsiteY102" fmla="*/ 3307080 h 5295900"/>
              <a:gd name="connsiteX103" fmla="*/ 2517111 w 4909791"/>
              <a:gd name="connsiteY103" fmla="*/ 3276600 h 5295900"/>
              <a:gd name="connsiteX104" fmla="*/ 2981931 w 4909791"/>
              <a:gd name="connsiteY104" fmla="*/ 3215640 h 5295900"/>
              <a:gd name="connsiteX105" fmla="*/ 3134331 w 4909791"/>
              <a:gd name="connsiteY105" fmla="*/ 3063240 h 5295900"/>
              <a:gd name="connsiteX106" fmla="*/ 3180051 w 4909791"/>
              <a:gd name="connsiteY106" fmla="*/ 2933700 h 5295900"/>
              <a:gd name="connsiteX107" fmla="*/ 3164811 w 4909791"/>
              <a:gd name="connsiteY107" fmla="*/ 2750820 h 5295900"/>
              <a:gd name="connsiteX108" fmla="*/ 3080991 w 4909791"/>
              <a:gd name="connsiteY108" fmla="*/ 2636520 h 5295900"/>
              <a:gd name="connsiteX109" fmla="*/ 2867631 w 4909791"/>
              <a:gd name="connsiteY109" fmla="*/ 2636520 h 5295900"/>
              <a:gd name="connsiteX110" fmla="*/ 2524731 w 4909791"/>
              <a:gd name="connsiteY110" fmla="*/ 2766060 h 5295900"/>
              <a:gd name="connsiteX111" fmla="*/ 2410431 w 4909791"/>
              <a:gd name="connsiteY111" fmla="*/ 2849880 h 5295900"/>
              <a:gd name="connsiteX112" fmla="*/ 2250411 w 4909791"/>
              <a:gd name="connsiteY112" fmla="*/ 3002280 h 5295900"/>
              <a:gd name="connsiteX113" fmla="*/ 2120871 w 4909791"/>
              <a:gd name="connsiteY113" fmla="*/ 3055620 h 5295900"/>
              <a:gd name="connsiteX114" fmla="*/ 1969106 w 4909791"/>
              <a:gd name="connsiteY114" fmla="*/ 3009900 h 5295900"/>
              <a:gd name="connsiteX115" fmla="*/ 1899891 w 4909791"/>
              <a:gd name="connsiteY115" fmla="*/ 2865120 h 5295900"/>
              <a:gd name="connsiteX116" fmla="*/ 1831311 w 4909791"/>
              <a:gd name="connsiteY116" fmla="*/ 2651760 h 5295900"/>
              <a:gd name="connsiteX117" fmla="*/ 1861791 w 4909791"/>
              <a:gd name="connsiteY117" fmla="*/ 2491740 h 5295900"/>
              <a:gd name="connsiteX118" fmla="*/ 1892271 w 4909791"/>
              <a:gd name="connsiteY118" fmla="*/ 2392680 h 5295900"/>
              <a:gd name="connsiteX119" fmla="*/ 1922751 w 4909791"/>
              <a:gd name="connsiteY119" fmla="*/ 2339340 h 5295900"/>
              <a:gd name="connsiteX120" fmla="*/ 1991331 w 4909791"/>
              <a:gd name="connsiteY120" fmla="*/ 2247900 h 5295900"/>
              <a:gd name="connsiteX121" fmla="*/ 2052291 w 4909791"/>
              <a:gd name="connsiteY121" fmla="*/ 2194560 h 5295900"/>
              <a:gd name="connsiteX122" fmla="*/ 2105631 w 4909791"/>
              <a:gd name="connsiteY122" fmla="*/ 2171700 h 5295900"/>
              <a:gd name="connsiteX123" fmla="*/ 2242791 w 4909791"/>
              <a:gd name="connsiteY123" fmla="*/ 2125980 h 5295900"/>
              <a:gd name="connsiteX124" fmla="*/ 2524731 w 4909791"/>
              <a:gd name="connsiteY124" fmla="*/ 2087880 h 5295900"/>
              <a:gd name="connsiteX125" fmla="*/ 2631411 w 4909791"/>
              <a:gd name="connsiteY125" fmla="*/ 2080260 h 5295900"/>
              <a:gd name="connsiteX126" fmla="*/ 3020031 w 4909791"/>
              <a:gd name="connsiteY126" fmla="*/ 2072640 h 5295900"/>
              <a:gd name="connsiteX127" fmla="*/ 3233391 w 4909791"/>
              <a:gd name="connsiteY127" fmla="*/ 2019300 h 5295900"/>
              <a:gd name="connsiteX128" fmla="*/ 3408651 w 4909791"/>
              <a:gd name="connsiteY128" fmla="*/ 1905000 h 5295900"/>
              <a:gd name="connsiteX129" fmla="*/ 3522951 w 4909791"/>
              <a:gd name="connsiteY129" fmla="*/ 1767840 h 5295900"/>
              <a:gd name="connsiteX130" fmla="*/ 3682971 w 4909791"/>
              <a:gd name="connsiteY130" fmla="*/ 1577340 h 5295900"/>
              <a:gd name="connsiteX131" fmla="*/ 3751551 w 4909791"/>
              <a:gd name="connsiteY131" fmla="*/ 1470660 h 5295900"/>
              <a:gd name="connsiteX132" fmla="*/ 3827751 w 4909791"/>
              <a:gd name="connsiteY132" fmla="*/ 1363980 h 5295900"/>
              <a:gd name="connsiteX133" fmla="*/ 3896331 w 4909791"/>
              <a:gd name="connsiteY133" fmla="*/ 1188720 h 5295900"/>
              <a:gd name="connsiteX134" fmla="*/ 3972531 w 4909791"/>
              <a:gd name="connsiteY134" fmla="*/ 1021080 h 5295900"/>
              <a:gd name="connsiteX135" fmla="*/ 3987771 w 4909791"/>
              <a:gd name="connsiteY135" fmla="*/ 937260 h 5295900"/>
              <a:gd name="connsiteX136" fmla="*/ 4010631 w 4909791"/>
              <a:gd name="connsiteY136" fmla="*/ 868680 h 5295900"/>
              <a:gd name="connsiteX137" fmla="*/ 3995391 w 4909791"/>
              <a:gd name="connsiteY137" fmla="*/ 723900 h 5295900"/>
              <a:gd name="connsiteX138" fmla="*/ 3957291 w 4909791"/>
              <a:gd name="connsiteY138" fmla="*/ 693420 h 5295900"/>
              <a:gd name="connsiteX139" fmla="*/ 3881091 w 4909791"/>
              <a:gd name="connsiteY139" fmla="*/ 662940 h 5295900"/>
              <a:gd name="connsiteX140" fmla="*/ 3698211 w 4909791"/>
              <a:gd name="connsiteY140" fmla="*/ 685800 h 5295900"/>
              <a:gd name="connsiteX141" fmla="*/ 3637251 w 4909791"/>
              <a:gd name="connsiteY141" fmla="*/ 693420 h 5295900"/>
              <a:gd name="connsiteX142" fmla="*/ 3545811 w 4909791"/>
              <a:gd name="connsiteY142" fmla="*/ 708660 h 5295900"/>
              <a:gd name="connsiteX143" fmla="*/ 3500091 w 4909791"/>
              <a:gd name="connsiteY143" fmla="*/ 716280 h 5295900"/>
              <a:gd name="connsiteX144" fmla="*/ 3439131 w 4909791"/>
              <a:gd name="connsiteY144" fmla="*/ 739140 h 5295900"/>
              <a:gd name="connsiteX145" fmla="*/ 3286731 w 4909791"/>
              <a:gd name="connsiteY145" fmla="*/ 746760 h 5295900"/>
              <a:gd name="connsiteX146" fmla="*/ 3256251 w 4909791"/>
              <a:gd name="connsiteY146" fmla="*/ 754380 h 5295900"/>
              <a:gd name="connsiteX147" fmla="*/ 3218151 w 4909791"/>
              <a:gd name="connsiteY147" fmla="*/ 762000 h 5295900"/>
              <a:gd name="connsiteX148" fmla="*/ 3103851 w 4909791"/>
              <a:gd name="connsiteY148" fmla="*/ 754380 h 5295900"/>
              <a:gd name="connsiteX149" fmla="*/ 3042891 w 4909791"/>
              <a:gd name="connsiteY149" fmla="*/ 716280 h 5295900"/>
              <a:gd name="connsiteX150" fmla="*/ 3004791 w 4909791"/>
              <a:gd name="connsiteY150"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578071 w 4909791"/>
              <a:gd name="connsiteY74" fmla="*/ 4442460 h 5295900"/>
              <a:gd name="connsiteX75" fmla="*/ 2440911 w 4909791"/>
              <a:gd name="connsiteY75" fmla="*/ 4503420 h 5295900"/>
              <a:gd name="connsiteX76" fmla="*/ 2318991 w 4909791"/>
              <a:gd name="connsiteY76" fmla="*/ 4579620 h 5295900"/>
              <a:gd name="connsiteX77" fmla="*/ 1922751 w 4909791"/>
              <a:gd name="connsiteY77" fmla="*/ 4739640 h 5295900"/>
              <a:gd name="connsiteX78" fmla="*/ 1587471 w 4909791"/>
              <a:gd name="connsiteY78" fmla="*/ 4884420 h 5295900"/>
              <a:gd name="connsiteX79" fmla="*/ 1297911 w 4909791"/>
              <a:gd name="connsiteY79" fmla="*/ 4968240 h 5295900"/>
              <a:gd name="connsiteX80" fmla="*/ 1008351 w 4909791"/>
              <a:gd name="connsiteY80" fmla="*/ 4960620 h 5295900"/>
              <a:gd name="connsiteX81" fmla="*/ 810231 w 4909791"/>
              <a:gd name="connsiteY81" fmla="*/ 4914900 h 5295900"/>
              <a:gd name="connsiteX82" fmla="*/ 680691 w 4909791"/>
              <a:gd name="connsiteY82" fmla="*/ 4884420 h 5295900"/>
              <a:gd name="connsiteX83" fmla="*/ 383511 w 4909791"/>
              <a:gd name="connsiteY83" fmla="*/ 4846320 h 5295900"/>
              <a:gd name="connsiteX84" fmla="*/ 208251 w 4909791"/>
              <a:gd name="connsiteY84" fmla="*/ 4808220 h 5295900"/>
              <a:gd name="connsiteX85" fmla="*/ 17751 w 4909791"/>
              <a:gd name="connsiteY85" fmla="*/ 4678680 h 5295900"/>
              <a:gd name="connsiteX86" fmla="*/ 17751 w 4909791"/>
              <a:gd name="connsiteY86" fmla="*/ 4518660 h 5295900"/>
              <a:gd name="connsiteX87" fmla="*/ 101571 w 4909791"/>
              <a:gd name="connsiteY87" fmla="*/ 4419600 h 5295900"/>
              <a:gd name="connsiteX88" fmla="*/ 421611 w 4909791"/>
              <a:gd name="connsiteY88" fmla="*/ 4251960 h 5295900"/>
              <a:gd name="connsiteX89" fmla="*/ 657831 w 4909791"/>
              <a:gd name="connsiteY89" fmla="*/ 4198620 h 5295900"/>
              <a:gd name="connsiteX90" fmla="*/ 878811 w 4909791"/>
              <a:gd name="connsiteY90" fmla="*/ 4343400 h 5295900"/>
              <a:gd name="connsiteX91" fmla="*/ 962631 w 4909791"/>
              <a:gd name="connsiteY91" fmla="*/ 4358640 h 5295900"/>
              <a:gd name="connsiteX92" fmla="*/ 1115031 w 4909791"/>
              <a:gd name="connsiteY92" fmla="*/ 4328160 h 5295900"/>
              <a:gd name="connsiteX93" fmla="*/ 1442691 w 4909791"/>
              <a:gd name="connsiteY93" fmla="*/ 4099560 h 5295900"/>
              <a:gd name="connsiteX94" fmla="*/ 1587471 w 4909791"/>
              <a:gd name="connsiteY94" fmla="*/ 3977640 h 5295900"/>
              <a:gd name="connsiteX95" fmla="*/ 1663671 w 4909791"/>
              <a:gd name="connsiteY95" fmla="*/ 3909060 h 5295900"/>
              <a:gd name="connsiteX96" fmla="*/ 1777971 w 4909791"/>
              <a:gd name="connsiteY96" fmla="*/ 3787140 h 5295900"/>
              <a:gd name="connsiteX97" fmla="*/ 1877031 w 4909791"/>
              <a:gd name="connsiteY97" fmla="*/ 3680460 h 5295900"/>
              <a:gd name="connsiteX98" fmla="*/ 1998951 w 4909791"/>
              <a:gd name="connsiteY98" fmla="*/ 3566160 h 5295900"/>
              <a:gd name="connsiteX99" fmla="*/ 2090391 w 4909791"/>
              <a:gd name="connsiteY99" fmla="*/ 3474720 h 5295900"/>
              <a:gd name="connsiteX100" fmla="*/ 2197071 w 4909791"/>
              <a:gd name="connsiteY100" fmla="*/ 3390900 h 5295900"/>
              <a:gd name="connsiteX101" fmla="*/ 2349471 w 4909791"/>
              <a:gd name="connsiteY101" fmla="*/ 3307080 h 5295900"/>
              <a:gd name="connsiteX102" fmla="*/ 2517111 w 4909791"/>
              <a:gd name="connsiteY102" fmla="*/ 3276600 h 5295900"/>
              <a:gd name="connsiteX103" fmla="*/ 2981931 w 4909791"/>
              <a:gd name="connsiteY103" fmla="*/ 3215640 h 5295900"/>
              <a:gd name="connsiteX104" fmla="*/ 3134331 w 4909791"/>
              <a:gd name="connsiteY104" fmla="*/ 3063240 h 5295900"/>
              <a:gd name="connsiteX105" fmla="*/ 3180051 w 4909791"/>
              <a:gd name="connsiteY105" fmla="*/ 2933700 h 5295900"/>
              <a:gd name="connsiteX106" fmla="*/ 3164811 w 4909791"/>
              <a:gd name="connsiteY106" fmla="*/ 2750820 h 5295900"/>
              <a:gd name="connsiteX107" fmla="*/ 3080991 w 4909791"/>
              <a:gd name="connsiteY107" fmla="*/ 2636520 h 5295900"/>
              <a:gd name="connsiteX108" fmla="*/ 2867631 w 4909791"/>
              <a:gd name="connsiteY108" fmla="*/ 2636520 h 5295900"/>
              <a:gd name="connsiteX109" fmla="*/ 2524731 w 4909791"/>
              <a:gd name="connsiteY109" fmla="*/ 2766060 h 5295900"/>
              <a:gd name="connsiteX110" fmla="*/ 2410431 w 4909791"/>
              <a:gd name="connsiteY110" fmla="*/ 2849880 h 5295900"/>
              <a:gd name="connsiteX111" fmla="*/ 2250411 w 4909791"/>
              <a:gd name="connsiteY111" fmla="*/ 3002280 h 5295900"/>
              <a:gd name="connsiteX112" fmla="*/ 2120871 w 4909791"/>
              <a:gd name="connsiteY112" fmla="*/ 3055620 h 5295900"/>
              <a:gd name="connsiteX113" fmla="*/ 1969106 w 4909791"/>
              <a:gd name="connsiteY113" fmla="*/ 3009900 h 5295900"/>
              <a:gd name="connsiteX114" fmla="*/ 1899891 w 4909791"/>
              <a:gd name="connsiteY114" fmla="*/ 2865120 h 5295900"/>
              <a:gd name="connsiteX115" fmla="*/ 1831311 w 4909791"/>
              <a:gd name="connsiteY115" fmla="*/ 2651760 h 5295900"/>
              <a:gd name="connsiteX116" fmla="*/ 1861791 w 4909791"/>
              <a:gd name="connsiteY116" fmla="*/ 2491740 h 5295900"/>
              <a:gd name="connsiteX117" fmla="*/ 1892271 w 4909791"/>
              <a:gd name="connsiteY117" fmla="*/ 2392680 h 5295900"/>
              <a:gd name="connsiteX118" fmla="*/ 1922751 w 4909791"/>
              <a:gd name="connsiteY118" fmla="*/ 2339340 h 5295900"/>
              <a:gd name="connsiteX119" fmla="*/ 1991331 w 4909791"/>
              <a:gd name="connsiteY119" fmla="*/ 2247900 h 5295900"/>
              <a:gd name="connsiteX120" fmla="*/ 2052291 w 4909791"/>
              <a:gd name="connsiteY120" fmla="*/ 2194560 h 5295900"/>
              <a:gd name="connsiteX121" fmla="*/ 2105631 w 4909791"/>
              <a:gd name="connsiteY121" fmla="*/ 2171700 h 5295900"/>
              <a:gd name="connsiteX122" fmla="*/ 2242791 w 4909791"/>
              <a:gd name="connsiteY122" fmla="*/ 2125980 h 5295900"/>
              <a:gd name="connsiteX123" fmla="*/ 2524731 w 4909791"/>
              <a:gd name="connsiteY123" fmla="*/ 2087880 h 5295900"/>
              <a:gd name="connsiteX124" fmla="*/ 2631411 w 4909791"/>
              <a:gd name="connsiteY124" fmla="*/ 2080260 h 5295900"/>
              <a:gd name="connsiteX125" fmla="*/ 3020031 w 4909791"/>
              <a:gd name="connsiteY125" fmla="*/ 2072640 h 5295900"/>
              <a:gd name="connsiteX126" fmla="*/ 3233391 w 4909791"/>
              <a:gd name="connsiteY126" fmla="*/ 2019300 h 5295900"/>
              <a:gd name="connsiteX127" fmla="*/ 3408651 w 4909791"/>
              <a:gd name="connsiteY127" fmla="*/ 1905000 h 5295900"/>
              <a:gd name="connsiteX128" fmla="*/ 3522951 w 4909791"/>
              <a:gd name="connsiteY128" fmla="*/ 1767840 h 5295900"/>
              <a:gd name="connsiteX129" fmla="*/ 3682971 w 4909791"/>
              <a:gd name="connsiteY129" fmla="*/ 1577340 h 5295900"/>
              <a:gd name="connsiteX130" fmla="*/ 3751551 w 4909791"/>
              <a:gd name="connsiteY130" fmla="*/ 1470660 h 5295900"/>
              <a:gd name="connsiteX131" fmla="*/ 3827751 w 4909791"/>
              <a:gd name="connsiteY131" fmla="*/ 1363980 h 5295900"/>
              <a:gd name="connsiteX132" fmla="*/ 3896331 w 4909791"/>
              <a:gd name="connsiteY132" fmla="*/ 1188720 h 5295900"/>
              <a:gd name="connsiteX133" fmla="*/ 3972531 w 4909791"/>
              <a:gd name="connsiteY133" fmla="*/ 1021080 h 5295900"/>
              <a:gd name="connsiteX134" fmla="*/ 3987771 w 4909791"/>
              <a:gd name="connsiteY134" fmla="*/ 937260 h 5295900"/>
              <a:gd name="connsiteX135" fmla="*/ 4010631 w 4909791"/>
              <a:gd name="connsiteY135" fmla="*/ 868680 h 5295900"/>
              <a:gd name="connsiteX136" fmla="*/ 3995391 w 4909791"/>
              <a:gd name="connsiteY136" fmla="*/ 723900 h 5295900"/>
              <a:gd name="connsiteX137" fmla="*/ 3957291 w 4909791"/>
              <a:gd name="connsiteY137" fmla="*/ 693420 h 5295900"/>
              <a:gd name="connsiteX138" fmla="*/ 3881091 w 4909791"/>
              <a:gd name="connsiteY138" fmla="*/ 662940 h 5295900"/>
              <a:gd name="connsiteX139" fmla="*/ 3698211 w 4909791"/>
              <a:gd name="connsiteY139" fmla="*/ 685800 h 5295900"/>
              <a:gd name="connsiteX140" fmla="*/ 3637251 w 4909791"/>
              <a:gd name="connsiteY140" fmla="*/ 693420 h 5295900"/>
              <a:gd name="connsiteX141" fmla="*/ 3545811 w 4909791"/>
              <a:gd name="connsiteY141" fmla="*/ 708660 h 5295900"/>
              <a:gd name="connsiteX142" fmla="*/ 3500091 w 4909791"/>
              <a:gd name="connsiteY142" fmla="*/ 716280 h 5295900"/>
              <a:gd name="connsiteX143" fmla="*/ 3439131 w 4909791"/>
              <a:gd name="connsiteY143" fmla="*/ 739140 h 5295900"/>
              <a:gd name="connsiteX144" fmla="*/ 3286731 w 4909791"/>
              <a:gd name="connsiteY144" fmla="*/ 746760 h 5295900"/>
              <a:gd name="connsiteX145" fmla="*/ 3256251 w 4909791"/>
              <a:gd name="connsiteY145" fmla="*/ 754380 h 5295900"/>
              <a:gd name="connsiteX146" fmla="*/ 3218151 w 4909791"/>
              <a:gd name="connsiteY146" fmla="*/ 762000 h 5295900"/>
              <a:gd name="connsiteX147" fmla="*/ 3103851 w 4909791"/>
              <a:gd name="connsiteY147" fmla="*/ 754380 h 5295900"/>
              <a:gd name="connsiteX148" fmla="*/ 3042891 w 4909791"/>
              <a:gd name="connsiteY148" fmla="*/ 716280 h 5295900"/>
              <a:gd name="connsiteX149" fmla="*/ 3004791 w 4909791"/>
              <a:gd name="connsiteY149"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578071 w 4909791"/>
              <a:gd name="connsiteY74" fmla="*/ 4442460 h 5295900"/>
              <a:gd name="connsiteX75" fmla="*/ 2440911 w 4909791"/>
              <a:gd name="connsiteY75" fmla="*/ 4503420 h 5295900"/>
              <a:gd name="connsiteX76" fmla="*/ 1922751 w 4909791"/>
              <a:gd name="connsiteY76" fmla="*/ 4739640 h 5295900"/>
              <a:gd name="connsiteX77" fmla="*/ 1587471 w 4909791"/>
              <a:gd name="connsiteY77" fmla="*/ 4884420 h 5295900"/>
              <a:gd name="connsiteX78" fmla="*/ 1297911 w 4909791"/>
              <a:gd name="connsiteY78" fmla="*/ 4968240 h 5295900"/>
              <a:gd name="connsiteX79" fmla="*/ 1008351 w 4909791"/>
              <a:gd name="connsiteY79" fmla="*/ 4960620 h 5295900"/>
              <a:gd name="connsiteX80" fmla="*/ 810231 w 4909791"/>
              <a:gd name="connsiteY80" fmla="*/ 4914900 h 5295900"/>
              <a:gd name="connsiteX81" fmla="*/ 680691 w 4909791"/>
              <a:gd name="connsiteY81" fmla="*/ 4884420 h 5295900"/>
              <a:gd name="connsiteX82" fmla="*/ 383511 w 4909791"/>
              <a:gd name="connsiteY82" fmla="*/ 4846320 h 5295900"/>
              <a:gd name="connsiteX83" fmla="*/ 208251 w 4909791"/>
              <a:gd name="connsiteY83" fmla="*/ 4808220 h 5295900"/>
              <a:gd name="connsiteX84" fmla="*/ 17751 w 4909791"/>
              <a:gd name="connsiteY84" fmla="*/ 4678680 h 5295900"/>
              <a:gd name="connsiteX85" fmla="*/ 17751 w 4909791"/>
              <a:gd name="connsiteY85" fmla="*/ 4518660 h 5295900"/>
              <a:gd name="connsiteX86" fmla="*/ 101571 w 4909791"/>
              <a:gd name="connsiteY86" fmla="*/ 4419600 h 5295900"/>
              <a:gd name="connsiteX87" fmla="*/ 421611 w 4909791"/>
              <a:gd name="connsiteY87" fmla="*/ 4251960 h 5295900"/>
              <a:gd name="connsiteX88" fmla="*/ 657831 w 4909791"/>
              <a:gd name="connsiteY88" fmla="*/ 4198620 h 5295900"/>
              <a:gd name="connsiteX89" fmla="*/ 878811 w 4909791"/>
              <a:gd name="connsiteY89" fmla="*/ 4343400 h 5295900"/>
              <a:gd name="connsiteX90" fmla="*/ 962631 w 4909791"/>
              <a:gd name="connsiteY90" fmla="*/ 4358640 h 5295900"/>
              <a:gd name="connsiteX91" fmla="*/ 1115031 w 4909791"/>
              <a:gd name="connsiteY91" fmla="*/ 4328160 h 5295900"/>
              <a:gd name="connsiteX92" fmla="*/ 1442691 w 4909791"/>
              <a:gd name="connsiteY92" fmla="*/ 4099560 h 5295900"/>
              <a:gd name="connsiteX93" fmla="*/ 1587471 w 4909791"/>
              <a:gd name="connsiteY93" fmla="*/ 3977640 h 5295900"/>
              <a:gd name="connsiteX94" fmla="*/ 1663671 w 4909791"/>
              <a:gd name="connsiteY94" fmla="*/ 3909060 h 5295900"/>
              <a:gd name="connsiteX95" fmla="*/ 1777971 w 4909791"/>
              <a:gd name="connsiteY95" fmla="*/ 3787140 h 5295900"/>
              <a:gd name="connsiteX96" fmla="*/ 1877031 w 4909791"/>
              <a:gd name="connsiteY96" fmla="*/ 3680460 h 5295900"/>
              <a:gd name="connsiteX97" fmla="*/ 1998951 w 4909791"/>
              <a:gd name="connsiteY97" fmla="*/ 3566160 h 5295900"/>
              <a:gd name="connsiteX98" fmla="*/ 2090391 w 4909791"/>
              <a:gd name="connsiteY98" fmla="*/ 3474720 h 5295900"/>
              <a:gd name="connsiteX99" fmla="*/ 2197071 w 4909791"/>
              <a:gd name="connsiteY99" fmla="*/ 3390900 h 5295900"/>
              <a:gd name="connsiteX100" fmla="*/ 2349471 w 4909791"/>
              <a:gd name="connsiteY100" fmla="*/ 3307080 h 5295900"/>
              <a:gd name="connsiteX101" fmla="*/ 2517111 w 4909791"/>
              <a:gd name="connsiteY101" fmla="*/ 3276600 h 5295900"/>
              <a:gd name="connsiteX102" fmla="*/ 2981931 w 4909791"/>
              <a:gd name="connsiteY102" fmla="*/ 3215640 h 5295900"/>
              <a:gd name="connsiteX103" fmla="*/ 3134331 w 4909791"/>
              <a:gd name="connsiteY103" fmla="*/ 3063240 h 5295900"/>
              <a:gd name="connsiteX104" fmla="*/ 3180051 w 4909791"/>
              <a:gd name="connsiteY104" fmla="*/ 2933700 h 5295900"/>
              <a:gd name="connsiteX105" fmla="*/ 3164811 w 4909791"/>
              <a:gd name="connsiteY105" fmla="*/ 2750820 h 5295900"/>
              <a:gd name="connsiteX106" fmla="*/ 3080991 w 4909791"/>
              <a:gd name="connsiteY106" fmla="*/ 2636520 h 5295900"/>
              <a:gd name="connsiteX107" fmla="*/ 2867631 w 4909791"/>
              <a:gd name="connsiteY107" fmla="*/ 2636520 h 5295900"/>
              <a:gd name="connsiteX108" fmla="*/ 2524731 w 4909791"/>
              <a:gd name="connsiteY108" fmla="*/ 2766060 h 5295900"/>
              <a:gd name="connsiteX109" fmla="*/ 2410431 w 4909791"/>
              <a:gd name="connsiteY109" fmla="*/ 2849880 h 5295900"/>
              <a:gd name="connsiteX110" fmla="*/ 2250411 w 4909791"/>
              <a:gd name="connsiteY110" fmla="*/ 3002280 h 5295900"/>
              <a:gd name="connsiteX111" fmla="*/ 2120871 w 4909791"/>
              <a:gd name="connsiteY111" fmla="*/ 3055620 h 5295900"/>
              <a:gd name="connsiteX112" fmla="*/ 1969106 w 4909791"/>
              <a:gd name="connsiteY112" fmla="*/ 3009900 h 5295900"/>
              <a:gd name="connsiteX113" fmla="*/ 1899891 w 4909791"/>
              <a:gd name="connsiteY113" fmla="*/ 2865120 h 5295900"/>
              <a:gd name="connsiteX114" fmla="*/ 1831311 w 4909791"/>
              <a:gd name="connsiteY114" fmla="*/ 2651760 h 5295900"/>
              <a:gd name="connsiteX115" fmla="*/ 1861791 w 4909791"/>
              <a:gd name="connsiteY115" fmla="*/ 2491740 h 5295900"/>
              <a:gd name="connsiteX116" fmla="*/ 1892271 w 4909791"/>
              <a:gd name="connsiteY116" fmla="*/ 2392680 h 5295900"/>
              <a:gd name="connsiteX117" fmla="*/ 1922751 w 4909791"/>
              <a:gd name="connsiteY117" fmla="*/ 2339340 h 5295900"/>
              <a:gd name="connsiteX118" fmla="*/ 1991331 w 4909791"/>
              <a:gd name="connsiteY118" fmla="*/ 2247900 h 5295900"/>
              <a:gd name="connsiteX119" fmla="*/ 2052291 w 4909791"/>
              <a:gd name="connsiteY119" fmla="*/ 2194560 h 5295900"/>
              <a:gd name="connsiteX120" fmla="*/ 2105631 w 4909791"/>
              <a:gd name="connsiteY120" fmla="*/ 2171700 h 5295900"/>
              <a:gd name="connsiteX121" fmla="*/ 2242791 w 4909791"/>
              <a:gd name="connsiteY121" fmla="*/ 2125980 h 5295900"/>
              <a:gd name="connsiteX122" fmla="*/ 2524731 w 4909791"/>
              <a:gd name="connsiteY122" fmla="*/ 2087880 h 5295900"/>
              <a:gd name="connsiteX123" fmla="*/ 2631411 w 4909791"/>
              <a:gd name="connsiteY123" fmla="*/ 2080260 h 5295900"/>
              <a:gd name="connsiteX124" fmla="*/ 3020031 w 4909791"/>
              <a:gd name="connsiteY124" fmla="*/ 2072640 h 5295900"/>
              <a:gd name="connsiteX125" fmla="*/ 3233391 w 4909791"/>
              <a:gd name="connsiteY125" fmla="*/ 2019300 h 5295900"/>
              <a:gd name="connsiteX126" fmla="*/ 3408651 w 4909791"/>
              <a:gd name="connsiteY126" fmla="*/ 1905000 h 5295900"/>
              <a:gd name="connsiteX127" fmla="*/ 3522951 w 4909791"/>
              <a:gd name="connsiteY127" fmla="*/ 1767840 h 5295900"/>
              <a:gd name="connsiteX128" fmla="*/ 3682971 w 4909791"/>
              <a:gd name="connsiteY128" fmla="*/ 1577340 h 5295900"/>
              <a:gd name="connsiteX129" fmla="*/ 3751551 w 4909791"/>
              <a:gd name="connsiteY129" fmla="*/ 1470660 h 5295900"/>
              <a:gd name="connsiteX130" fmla="*/ 3827751 w 4909791"/>
              <a:gd name="connsiteY130" fmla="*/ 1363980 h 5295900"/>
              <a:gd name="connsiteX131" fmla="*/ 3896331 w 4909791"/>
              <a:gd name="connsiteY131" fmla="*/ 1188720 h 5295900"/>
              <a:gd name="connsiteX132" fmla="*/ 3972531 w 4909791"/>
              <a:gd name="connsiteY132" fmla="*/ 1021080 h 5295900"/>
              <a:gd name="connsiteX133" fmla="*/ 3987771 w 4909791"/>
              <a:gd name="connsiteY133" fmla="*/ 937260 h 5295900"/>
              <a:gd name="connsiteX134" fmla="*/ 4010631 w 4909791"/>
              <a:gd name="connsiteY134" fmla="*/ 868680 h 5295900"/>
              <a:gd name="connsiteX135" fmla="*/ 3995391 w 4909791"/>
              <a:gd name="connsiteY135" fmla="*/ 723900 h 5295900"/>
              <a:gd name="connsiteX136" fmla="*/ 3957291 w 4909791"/>
              <a:gd name="connsiteY136" fmla="*/ 693420 h 5295900"/>
              <a:gd name="connsiteX137" fmla="*/ 3881091 w 4909791"/>
              <a:gd name="connsiteY137" fmla="*/ 662940 h 5295900"/>
              <a:gd name="connsiteX138" fmla="*/ 3698211 w 4909791"/>
              <a:gd name="connsiteY138" fmla="*/ 685800 h 5295900"/>
              <a:gd name="connsiteX139" fmla="*/ 3637251 w 4909791"/>
              <a:gd name="connsiteY139" fmla="*/ 693420 h 5295900"/>
              <a:gd name="connsiteX140" fmla="*/ 3545811 w 4909791"/>
              <a:gd name="connsiteY140" fmla="*/ 708660 h 5295900"/>
              <a:gd name="connsiteX141" fmla="*/ 3500091 w 4909791"/>
              <a:gd name="connsiteY141" fmla="*/ 716280 h 5295900"/>
              <a:gd name="connsiteX142" fmla="*/ 3439131 w 4909791"/>
              <a:gd name="connsiteY142" fmla="*/ 739140 h 5295900"/>
              <a:gd name="connsiteX143" fmla="*/ 3286731 w 4909791"/>
              <a:gd name="connsiteY143" fmla="*/ 746760 h 5295900"/>
              <a:gd name="connsiteX144" fmla="*/ 3256251 w 4909791"/>
              <a:gd name="connsiteY144" fmla="*/ 754380 h 5295900"/>
              <a:gd name="connsiteX145" fmla="*/ 3218151 w 4909791"/>
              <a:gd name="connsiteY145" fmla="*/ 762000 h 5295900"/>
              <a:gd name="connsiteX146" fmla="*/ 3103851 w 4909791"/>
              <a:gd name="connsiteY146" fmla="*/ 754380 h 5295900"/>
              <a:gd name="connsiteX147" fmla="*/ 3042891 w 4909791"/>
              <a:gd name="connsiteY147" fmla="*/ 716280 h 5295900"/>
              <a:gd name="connsiteX148" fmla="*/ 3004791 w 4909791"/>
              <a:gd name="connsiteY148"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3012411 w 4909791"/>
              <a:gd name="connsiteY71" fmla="*/ 4282440 h 5295900"/>
              <a:gd name="connsiteX72" fmla="*/ 2928591 w 4909791"/>
              <a:gd name="connsiteY72" fmla="*/ 4305300 h 5295900"/>
              <a:gd name="connsiteX73" fmla="*/ 2768571 w 4909791"/>
              <a:gd name="connsiteY73" fmla="*/ 4343400 h 5295900"/>
              <a:gd name="connsiteX74" fmla="*/ 2440911 w 4909791"/>
              <a:gd name="connsiteY74" fmla="*/ 4503420 h 5295900"/>
              <a:gd name="connsiteX75" fmla="*/ 1922751 w 4909791"/>
              <a:gd name="connsiteY75" fmla="*/ 4739640 h 5295900"/>
              <a:gd name="connsiteX76" fmla="*/ 1587471 w 4909791"/>
              <a:gd name="connsiteY76" fmla="*/ 4884420 h 5295900"/>
              <a:gd name="connsiteX77" fmla="*/ 1297911 w 4909791"/>
              <a:gd name="connsiteY77" fmla="*/ 4968240 h 5295900"/>
              <a:gd name="connsiteX78" fmla="*/ 1008351 w 4909791"/>
              <a:gd name="connsiteY78" fmla="*/ 4960620 h 5295900"/>
              <a:gd name="connsiteX79" fmla="*/ 810231 w 4909791"/>
              <a:gd name="connsiteY79" fmla="*/ 4914900 h 5295900"/>
              <a:gd name="connsiteX80" fmla="*/ 680691 w 4909791"/>
              <a:gd name="connsiteY80" fmla="*/ 4884420 h 5295900"/>
              <a:gd name="connsiteX81" fmla="*/ 383511 w 4909791"/>
              <a:gd name="connsiteY81" fmla="*/ 4846320 h 5295900"/>
              <a:gd name="connsiteX82" fmla="*/ 208251 w 4909791"/>
              <a:gd name="connsiteY82" fmla="*/ 4808220 h 5295900"/>
              <a:gd name="connsiteX83" fmla="*/ 17751 w 4909791"/>
              <a:gd name="connsiteY83" fmla="*/ 4678680 h 5295900"/>
              <a:gd name="connsiteX84" fmla="*/ 17751 w 4909791"/>
              <a:gd name="connsiteY84" fmla="*/ 4518660 h 5295900"/>
              <a:gd name="connsiteX85" fmla="*/ 101571 w 4909791"/>
              <a:gd name="connsiteY85" fmla="*/ 4419600 h 5295900"/>
              <a:gd name="connsiteX86" fmla="*/ 421611 w 4909791"/>
              <a:gd name="connsiteY86" fmla="*/ 4251960 h 5295900"/>
              <a:gd name="connsiteX87" fmla="*/ 657831 w 4909791"/>
              <a:gd name="connsiteY87" fmla="*/ 4198620 h 5295900"/>
              <a:gd name="connsiteX88" fmla="*/ 878811 w 4909791"/>
              <a:gd name="connsiteY88" fmla="*/ 4343400 h 5295900"/>
              <a:gd name="connsiteX89" fmla="*/ 962631 w 4909791"/>
              <a:gd name="connsiteY89" fmla="*/ 4358640 h 5295900"/>
              <a:gd name="connsiteX90" fmla="*/ 1115031 w 4909791"/>
              <a:gd name="connsiteY90" fmla="*/ 4328160 h 5295900"/>
              <a:gd name="connsiteX91" fmla="*/ 1442691 w 4909791"/>
              <a:gd name="connsiteY91" fmla="*/ 4099560 h 5295900"/>
              <a:gd name="connsiteX92" fmla="*/ 1587471 w 4909791"/>
              <a:gd name="connsiteY92" fmla="*/ 3977640 h 5295900"/>
              <a:gd name="connsiteX93" fmla="*/ 1663671 w 4909791"/>
              <a:gd name="connsiteY93" fmla="*/ 3909060 h 5295900"/>
              <a:gd name="connsiteX94" fmla="*/ 1777971 w 4909791"/>
              <a:gd name="connsiteY94" fmla="*/ 3787140 h 5295900"/>
              <a:gd name="connsiteX95" fmla="*/ 1877031 w 4909791"/>
              <a:gd name="connsiteY95" fmla="*/ 3680460 h 5295900"/>
              <a:gd name="connsiteX96" fmla="*/ 1998951 w 4909791"/>
              <a:gd name="connsiteY96" fmla="*/ 3566160 h 5295900"/>
              <a:gd name="connsiteX97" fmla="*/ 2090391 w 4909791"/>
              <a:gd name="connsiteY97" fmla="*/ 3474720 h 5295900"/>
              <a:gd name="connsiteX98" fmla="*/ 2197071 w 4909791"/>
              <a:gd name="connsiteY98" fmla="*/ 3390900 h 5295900"/>
              <a:gd name="connsiteX99" fmla="*/ 2349471 w 4909791"/>
              <a:gd name="connsiteY99" fmla="*/ 3307080 h 5295900"/>
              <a:gd name="connsiteX100" fmla="*/ 2517111 w 4909791"/>
              <a:gd name="connsiteY100" fmla="*/ 3276600 h 5295900"/>
              <a:gd name="connsiteX101" fmla="*/ 2981931 w 4909791"/>
              <a:gd name="connsiteY101" fmla="*/ 3215640 h 5295900"/>
              <a:gd name="connsiteX102" fmla="*/ 3134331 w 4909791"/>
              <a:gd name="connsiteY102" fmla="*/ 3063240 h 5295900"/>
              <a:gd name="connsiteX103" fmla="*/ 3180051 w 4909791"/>
              <a:gd name="connsiteY103" fmla="*/ 2933700 h 5295900"/>
              <a:gd name="connsiteX104" fmla="*/ 3164811 w 4909791"/>
              <a:gd name="connsiteY104" fmla="*/ 2750820 h 5295900"/>
              <a:gd name="connsiteX105" fmla="*/ 3080991 w 4909791"/>
              <a:gd name="connsiteY105" fmla="*/ 2636520 h 5295900"/>
              <a:gd name="connsiteX106" fmla="*/ 2867631 w 4909791"/>
              <a:gd name="connsiteY106" fmla="*/ 2636520 h 5295900"/>
              <a:gd name="connsiteX107" fmla="*/ 2524731 w 4909791"/>
              <a:gd name="connsiteY107" fmla="*/ 2766060 h 5295900"/>
              <a:gd name="connsiteX108" fmla="*/ 2410431 w 4909791"/>
              <a:gd name="connsiteY108" fmla="*/ 2849880 h 5295900"/>
              <a:gd name="connsiteX109" fmla="*/ 2250411 w 4909791"/>
              <a:gd name="connsiteY109" fmla="*/ 3002280 h 5295900"/>
              <a:gd name="connsiteX110" fmla="*/ 2120871 w 4909791"/>
              <a:gd name="connsiteY110" fmla="*/ 3055620 h 5295900"/>
              <a:gd name="connsiteX111" fmla="*/ 1969106 w 4909791"/>
              <a:gd name="connsiteY111" fmla="*/ 3009900 h 5295900"/>
              <a:gd name="connsiteX112" fmla="*/ 1899891 w 4909791"/>
              <a:gd name="connsiteY112" fmla="*/ 2865120 h 5295900"/>
              <a:gd name="connsiteX113" fmla="*/ 1831311 w 4909791"/>
              <a:gd name="connsiteY113" fmla="*/ 2651760 h 5295900"/>
              <a:gd name="connsiteX114" fmla="*/ 1861791 w 4909791"/>
              <a:gd name="connsiteY114" fmla="*/ 2491740 h 5295900"/>
              <a:gd name="connsiteX115" fmla="*/ 1892271 w 4909791"/>
              <a:gd name="connsiteY115" fmla="*/ 2392680 h 5295900"/>
              <a:gd name="connsiteX116" fmla="*/ 1922751 w 4909791"/>
              <a:gd name="connsiteY116" fmla="*/ 2339340 h 5295900"/>
              <a:gd name="connsiteX117" fmla="*/ 1991331 w 4909791"/>
              <a:gd name="connsiteY117" fmla="*/ 2247900 h 5295900"/>
              <a:gd name="connsiteX118" fmla="*/ 2052291 w 4909791"/>
              <a:gd name="connsiteY118" fmla="*/ 2194560 h 5295900"/>
              <a:gd name="connsiteX119" fmla="*/ 2105631 w 4909791"/>
              <a:gd name="connsiteY119" fmla="*/ 2171700 h 5295900"/>
              <a:gd name="connsiteX120" fmla="*/ 2242791 w 4909791"/>
              <a:gd name="connsiteY120" fmla="*/ 2125980 h 5295900"/>
              <a:gd name="connsiteX121" fmla="*/ 2524731 w 4909791"/>
              <a:gd name="connsiteY121" fmla="*/ 2087880 h 5295900"/>
              <a:gd name="connsiteX122" fmla="*/ 2631411 w 4909791"/>
              <a:gd name="connsiteY122" fmla="*/ 2080260 h 5295900"/>
              <a:gd name="connsiteX123" fmla="*/ 3020031 w 4909791"/>
              <a:gd name="connsiteY123" fmla="*/ 2072640 h 5295900"/>
              <a:gd name="connsiteX124" fmla="*/ 3233391 w 4909791"/>
              <a:gd name="connsiteY124" fmla="*/ 2019300 h 5295900"/>
              <a:gd name="connsiteX125" fmla="*/ 3408651 w 4909791"/>
              <a:gd name="connsiteY125" fmla="*/ 1905000 h 5295900"/>
              <a:gd name="connsiteX126" fmla="*/ 3522951 w 4909791"/>
              <a:gd name="connsiteY126" fmla="*/ 1767840 h 5295900"/>
              <a:gd name="connsiteX127" fmla="*/ 3682971 w 4909791"/>
              <a:gd name="connsiteY127" fmla="*/ 1577340 h 5295900"/>
              <a:gd name="connsiteX128" fmla="*/ 3751551 w 4909791"/>
              <a:gd name="connsiteY128" fmla="*/ 1470660 h 5295900"/>
              <a:gd name="connsiteX129" fmla="*/ 3827751 w 4909791"/>
              <a:gd name="connsiteY129" fmla="*/ 1363980 h 5295900"/>
              <a:gd name="connsiteX130" fmla="*/ 3896331 w 4909791"/>
              <a:gd name="connsiteY130" fmla="*/ 1188720 h 5295900"/>
              <a:gd name="connsiteX131" fmla="*/ 3972531 w 4909791"/>
              <a:gd name="connsiteY131" fmla="*/ 1021080 h 5295900"/>
              <a:gd name="connsiteX132" fmla="*/ 3987771 w 4909791"/>
              <a:gd name="connsiteY132" fmla="*/ 937260 h 5295900"/>
              <a:gd name="connsiteX133" fmla="*/ 4010631 w 4909791"/>
              <a:gd name="connsiteY133" fmla="*/ 868680 h 5295900"/>
              <a:gd name="connsiteX134" fmla="*/ 3995391 w 4909791"/>
              <a:gd name="connsiteY134" fmla="*/ 723900 h 5295900"/>
              <a:gd name="connsiteX135" fmla="*/ 3957291 w 4909791"/>
              <a:gd name="connsiteY135" fmla="*/ 693420 h 5295900"/>
              <a:gd name="connsiteX136" fmla="*/ 3881091 w 4909791"/>
              <a:gd name="connsiteY136" fmla="*/ 662940 h 5295900"/>
              <a:gd name="connsiteX137" fmla="*/ 3698211 w 4909791"/>
              <a:gd name="connsiteY137" fmla="*/ 685800 h 5295900"/>
              <a:gd name="connsiteX138" fmla="*/ 3637251 w 4909791"/>
              <a:gd name="connsiteY138" fmla="*/ 693420 h 5295900"/>
              <a:gd name="connsiteX139" fmla="*/ 3545811 w 4909791"/>
              <a:gd name="connsiteY139" fmla="*/ 708660 h 5295900"/>
              <a:gd name="connsiteX140" fmla="*/ 3500091 w 4909791"/>
              <a:gd name="connsiteY140" fmla="*/ 716280 h 5295900"/>
              <a:gd name="connsiteX141" fmla="*/ 3439131 w 4909791"/>
              <a:gd name="connsiteY141" fmla="*/ 739140 h 5295900"/>
              <a:gd name="connsiteX142" fmla="*/ 3286731 w 4909791"/>
              <a:gd name="connsiteY142" fmla="*/ 746760 h 5295900"/>
              <a:gd name="connsiteX143" fmla="*/ 3256251 w 4909791"/>
              <a:gd name="connsiteY143" fmla="*/ 754380 h 5295900"/>
              <a:gd name="connsiteX144" fmla="*/ 3218151 w 4909791"/>
              <a:gd name="connsiteY144" fmla="*/ 762000 h 5295900"/>
              <a:gd name="connsiteX145" fmla="*/ 3103851 w 4909791"/>
              <a:gd name="connsiteY145" fmla="*/ 754380 h 5295900"/>
              <a:gd name="connsiteX146" fmla="*/ 3042891 w 4909791"/>
              <a:gd name="connsiteY146" fmla="*/ 716280 h 5295900"/>
              <a:gd name="connsiteX147" fmla="*/ 3004791 w 4909791"/>
              <a:gd name="connsiteY147"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2928591 w 4909791"/>
              <a:gd name="connsiteY71" fmla="*/ 4305300 h 5295900"/>
              <a:gd name="connsiteX72" fmla="*/ 2768571 w 4909791"/>
              <a:gd name="connsiteY72" fmla="*/ 4343400 h 5295900"/>
              <a:gd name="connsiteX73" fmla="*/ 2440911 w 4909791"/>
              <a:gd name="connsiteY73" fmla="*/ 4503420 h 5295900"/>
              <a:gd name="connsiteX74" fmla="*/ 1922751 w 4909791"/>
              <a:gd name="connsiteY74" fmla="*/ 4739640 h 5295900"/>
              <a:gd name="connsiteX75" fmla="*/ 1587471 w 4909791"/>
              <a:gd name="connsiteY75" fmla="*/ 4884420 h 5295900"/>
              <a:gd name="connsiteX76" fmla="*/ 1297911 w 4909791"/>
              <a:gd name="connsiteY76" fmla="*/ 4968240 h 5295900"/>
              <a:gd name="connsiteX77" fmla="*/ 1008351 w 4909791"/>
              <a:gd name="connsiteY77" fmla="*/ 4960620 h 5295900"/>
              <a:gd name="connsiteX78" fmla="*/ 810231 w 4909791"/>
              <a:gd name="connsiteY78" fmla="*/ 4914900 h 5295900"/>
              <a:gd name="connsiteX79" fmla="*/ 680691 w 4909791"/>
              <a:gd name="connsiteY79" fmla="*/ 4884420 h 5295900"/>
              <a:gd name="connsiteX80" fmla="*/ 383511 w 4909791"/>
              <a:gd name="connsiteY80" fmla="*/ 4846320 h 5295900"/>
              <a:gd name="connsiteX81" fmla="*/ 208251 w 4909791"/>
              <a:gd name="connsiteY81" fmla="*/ 4808220 h 5295900"/>
              <a:gd name="connsiteX82" fmla="*/ 17751 w 4909791"/>
              <a:gd name="connsiteY82" fmla="*/ 4678680 h 5295900"/>
              <a:gd name="connsiteX83" fmla="*/ 17751 w 4909791"/>
              <a:gd name="connsiteY83" fmla="*/ 4518660 h 5295900"/>
              <a:gd name="connsiteX84" fmla="*/ 101571 w 4909791"/>
              <a:gd name="connsiteY84" fmla="*/ 4419600 h 5295900"/>
              <a:gd name="connsiteX85" fmla="*/ 421611 w 4909791"/>
              <a:gd name="connsiteY85" fmla="*/ 4251960 h 5295900"/>
              <a:gd name="connsiteX86" fmla="*/ 657831 w 4909791"/>
              <a:gd name="connsiteY86" fmla="*/ 4198620 h 5295900"/>
              <a:gd name="connsiteX87" fmla="*/ 878811 w 4909791"/>
              <a:gd name="connsiteY87" fmla="*/ 4343400 h 5295900"/>
              <a:gd name="connsiteX88" fmla="*/ 962631 w 4909791"/>
              <a:gd name="connsiteY88" fmla="*/ 4358640 h 5295900"/>
              <a:gd name="connsiteX89" fmla="*/ 1115031 w 4909791"/>
              <a:gd name="connsiteY89" fmla="*/ 4328160 h 5295900"/>
              <a:gd name="connsiteX90" fmla="*/ 1442691 w 4909791"/>
              <a:gd name="connsiteY90" fmla="*/ 4099560 h 5295900"/>
              <a:gd name="connsiteX91" fmla="*/ 1587471 w 4909791"/>
              <a:gd name="connsiteY91" fmla="*/ 3977640 h 5295900"/>
              <a:gd name="connsiteX92" fmla="*/ 1663671 w 4909791"/>
              <a:gd name="connsiteY92" fmla="*/ 3909060 h 5295900"/>
              <a:gd name="connsiteX93" fmla="*/ 1777971 w 4909791"/>
              <a:gd name="connsiteY93" fmla="*/ 3787140 h 5295900"/>
              <a:gd name="connsiteX94" fmla="*/ 1877031 w 4909791"/>
              <a:gd name="connsiteY94" fmla="*/ 3680460 h 5295900"/>
              <a:gd name="connsiteX95" fmla="*/ 1998951 w 4909791"/>
              <a:gd name="connsiteY95" fmla="*/ 3566160 h 5295900"/>
              <a:gd name="connsiteX96" fmla="*/ 2090391 w 4909791"/>
              <a:gd name="connsiteY96" fmla="*/ 3474720 h 5295900"/>
              <a:gd name="connsiteX97" fmla="*/ 2197071 w 4909791"/>
              <a:gd name="connsiteY97" fmla="*/ 3390900 h 5295900"/>
              <a:gd name="connsiteX98" fmla="*/ 2349471 w 4909791"/>
              <a:gd name="connsiteY98" fmla="*/ 3307080 h 5295900"/>
              <a:gd name="connsiteX99" fmla="*/ 2517111 w 4909791"/>
              <a:gd name="connsiteY99" fmla="*/ 3276600 h 5295900"/>
              <a:gd name="connsiteX100" fmla="*/ 2981931 w 4909791"/>
              <a:gd name="connsiteY100" fmla="*/ 3215640 h 5295900"/>
              <a:gd name="connsiteX101" fmla="*/ 3134331 w 4909791"/>
              <a:gd name="connsiteY101" fmla="*/ 3063240 h 5295900"/>
              <a:gd name="connsiteX102" fmla="*/ 3180051 w 4909791"/>
              <a:gd name="connsiteY102" fmla="*/ 2933700 h 5295900"/>
              <a:gd name="connsiteX103" fmla="*/ 3164811 w 4909791"/>
              <a:gd name="connsiteY103" fmla="*/ 2750820 h 5295900"/>
              <a:gd name="connsiteX104" fmla="*/ 3080991 w 4909791"/>
              <a:gd name="connsiteY104" fmla="*/ 2636520 h 5295900"/>
              <a:gd name="connsiteX105" fmla="*/ 2867631 w 4909791"/>
              <a:gd name="connsiteY105" fmla="*/ 2636520 h 5295900"/>
              <a:gd name="connsiteX106" fmla="*/ 2524731 w 4909791"/>
              <a:gd name="connsiteY106" fmla="*/ 2766060 h 5295900"/>
              <a:gd name="connsiteX107" fmla="*/ 2410431 w 4909791"/>
              <a:gd name="connsiteY107" fmla="*/ 2849880 h 5295900"/>
              <a:gd name="connsiteX108" fmla="*/ 2250411 w 4909791"/>
              <a:gd name="connsiteY108" fmla="*/ 3002280 h 5295900"/>
              <a:gd name="connsiteX109" fmla="*/ 2120871 w 4909791"/>
              <a:gd name="connsiteY109" fmla="*/ 3055620 h 5295900"/>
              <a:gd name="connsiteX110" fmla="*/ 1969106 w 4909791"/>
              <a:gd name="connsiteY110" fmla="*/ 3009900 h 5295900"/>
              <a:gd name="connsiteX111" fmla="*/ 1899891 w 4909791"/>
              <a:gd name="connsiteY111" fmla="*/ 2865120 h 5295900"/>
              <a:gd name="connsiteX112" fmla="*/ 1831311 w 4909791"/>
              <a:gd name="connsiteY112" fmla="*/ 2651760 h 5295900"/>
              <a:gd name="connsiteX113" fmla="*/ 1861791 w 4909791"/>
              <a:gd name="connsiteY113" fmla="*/ 2491740 h 5295900"/>
              <a:gd name="connsiteX114" fmla="*/ 1892271 w 4909791"/>
              <a:gd name="connsiteY114" fmla="*/ 2392680 h 5295900"/>
              <a:gd name="connsiteX115" fmla="*/ 1922751 w 4909791"/>
              <a:gd name="connsiteY115" fmla="*/ 2339340 h 5295900"/>
              <a:gd name="connsiteX116" fmla="*/ 1991331 w 4909791"/>
              <a:gd name="connsiteY116" fmla="*/ 2247900 h 5295900"/>
              <a:gd name="connsiteX117" fmla="*/ 2052291 w 4909791"/>
              <a:gd name="connsiteY117" fmla="*/ 2194560 h 5295900"/>
              <a:gd name="connsiteX118" fmla="*/ 2105631 w 4909791"/>
              <a:gd name="connsiteY118" fmla="*/ 2171700 h 5295900"/>
              <a:gd name="connsiteX119" fmla="*/ 2242791 w 4909791"/>
              <a:gd name="connsiteY119" fmla="*/ 2125980 h 5295900"/>
              <a:gd name="connsiteX120" fmla="*/ 2524731 w 4909791"/>
              <a:gd name="connsiteY120" fmla="*/ 2087880 h 5295900"/>
              <a:gd name="connsiteX121" fmla="*/ 2631411 w 4909791"/>
              <a:gd name="connsiteY121" fmla="*/ 2080260 h 5295900"/>
              <a:gd name="connsiteX122" fmla="*/ 3020031 w 4909791"/>
              <a:gd name="connsiteY122" fmla="*/ 2072640 h 5295900"/>
              <a:gd name="connsiteX123" fmla="*/ 3233391 w 4909791"/>
              <a:gd name="connsiteY123" fmla="*/ 2019300 h 5295900"/>
              <a:gd name="connsiteX124" fmla="*/ 3408651 w 4909791"/>
              <a:gd name="connsiteY124" fmla="*/ 1905000 h 5295900"/>
              <a:gd name="connsiteX125" fmla="*/ 3522951 w 4909791"/>
              <a:gd name="connsiteY125" fmla="*/ 1767840 h 5295900"/>
              <a:gd name="connsiteX126" fmla="*/ 3682971 w 4909791"/>
              <a:gd name="connsiteY126" fmla="*/ 1577340 h 5295900"/>
              <a:gd name="connsiteX127" fmla="*/ 3751551 w 4909791"/>
              <a:gd name="connsiteY127" fmla="*/ 1470660 h 5295900"/>
              <a:gd name="connsiteX128" fmla="*/ 3827751 w 4909791"/>
              <a:gd name="connsiteY128" fmla="*/ 1363980 h 5295900"/>
              <a:gd name="connsiteX129" fmla="*/ 3896331 w 4909791"/>
              <a:gd name="connsiteY129" fmla="*/ 1188720 h 5295900"/>
              <a:gd name="connsiteX130" fmla="*/ 3972531 w 4909791"/>
              <a:gd name="connsiteY130" fmla="*/ 1021080 h 5295900"/>
              <a:gd name="connsiteX131" fmla="*/ 3987771 w 4909791"/>
              <a:gd name="connsiteY131" fmla="*/ 937260 h 5295900"/>
              <a:gd name="connsiteX132" fmla="*/ 4010631 w 4909791"/>
              <a:gd name="connsiteY132" fmla="*/ 868680 h 5295900"/>
              <a:gd name="connsiteX133" fmla="*/ 3995391 w 4909791"/>
              <a:gd name="connsiteY133" fmla="*/ 723900 h 5295900"/>
              <a:gd name="connsiteX134" fmla="*/ 3957291 w 4909791"/>
              <a:gd name="connsiteY134" fmla="*/ 693420 h 5295900"/>
              <a:gd name="connsiteX135" fmla="*/ 3881091 w 4909791"/>
              <a:gd name="connsiteY135" fmla="*/ 662940 h 5295900"/>
              <a:gd name="connsiteX136" fmla="*/ 3698211 w 4909791"/>
              <a:gd name="connsiteY136" fmla="*/ 685800 h 5295900"/>
              <a:gd name="connsiteX137" fmla="*/ 3637251 w 4909791"/>
              <a:gd name="connsiteY137" fmla="*/ 693420 h 5295900"/>
              <a:gd name="connsiteX138" fmla="*/ 3545811 w 4909791"/>
              <a:gd name="connsiteY138" fmla="*/ 708660 h 5295900"/>
              <a:gd name="connsiteX139" fmla="*/ 3500091 w 4909791"/>
              <a:gd name="connsiteY139" fmla="*/ 716280 h 5295900"/>
              <a:gd name="connsiteX140" fmla="*/ 3439131 w 4909791"/>
              <a:gd name="connsiteY140" fmla="*/ 739140 h 5295900"/>
              <a:gd name="connsiteX141" fmla="*/ 3286731 w 4909791"/>
              <a:gd name="connsiteY141" fmla="*/ 746760 h 5295900"/>
              <a:gd name="connsiteX142" fmla="*/ 3256251 w 4909791"/>
              <a:gd name="connsiteY142" fmla="*/ 754380 h 5295900"/>
              <a:gd name="connsiteX143" fmla="*/ 3218151 w 4909791"/>
              <a:gd name="connsiteY143" fmla="*/ 762000 h 5295900"/>
              <a:gd name="connsiteX144" fmla="*/ 3103851 w 4909791"/>
              <a:gd name="connsiteY144" fmla="*/ 754380 h 5295900"/>
              <a:gd name="connsiteX145" fmla="*/ 3042891 w 4909791"/>
              <a:gd name="connsiteY145" fmla="*/ 716280 h 5295900"/>
              <a:gd name="connsiteX146" fmla="*/ 3004791 w 4909791"/>
              <a:gd name="connsiteY146"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317211 w 4909791"/>
              <a:gd name="connsiteY69" fmla="*/ 4183380 h 5295900"/>
              <a:gd name="connsiteX70" fmla="*/ 3233391 w 4909791"/>
              <a:gd name="connsiteY70" fmla="*/ 4236720 h 5295900"/>
              <a:gd name="connsiteX71" fmla="*/ 2768571 w 4909791"/>
              <a:gd name="connsiteY71" fmla="*/ 4343400 h 5295900"/>
              <a:gd name="connsiteX72" fmla="*/ 2440911 w 4909791"/>
              <a:gd name="connsiteY72" fmla="*/ 4503420 h 5295900"/>
              <a:gd name="connsiteX73" fmla="*/ 1922751 w 4909791"/>
              <a:gd name="connsiteY73" fmla="*/ 4739640 h 5295900"/>
              <a:gd name="connsiteX74" fmla="*/ 1587471 w 4909791"/>
              <a:gd name="connsiteY74" fmla="*/ 4884420 h 5295900"/>
              <a:gd name="connsiteX75" fmla="*/ 1297911 w 4909791"/>
              <a:gd name="connsiteY75" fmla="*/ 4968240 h 5295900"/>
              <a:gd name="connsiteX76" fmla="*/ 1008351 w 4909791"/>
              <a:gd name="connsiteY76" fmla="*/ 4960620 h 5295900"/>
              <a:gd name="connsiteX77" fmla="*/ 810231 w 4909791"/>
              <a:gd name="connsiteY77" fmla="*/ 4914900 h 5295900"/>
              <a:gd name="connsiteX78" fmla="*/ 680691 w 4909791"/>
              <a:gd name="connsiteY78" fmla="*/ 4884420 h 5295900"/>
              <a:gd name="connsiteX79" fmla="*/ 383511 w 4909791"/>
              <a:gd name="connsiteY79" fmla="*/ 4846320 h 5295900"/>
              <a:gd name="connsiteX80" fmla="*/ 208251 w 4909791"/>
              <a:gd name="connsiteY80" fmla="*/ 4808220 h 5295900"/>
              <a:gd name="connsiteX81" fmla="*/ 17751 w 4909791"/>
              <a:gd name="connsiteY81" fmla="*/ 4678680 h 5295900"/>
              <a:gd name="connsiteX82" fmla="*/ 17751 w 4909791"/>
              <a:gd name="connsiteY82" fmla="*/ 4518660 h 5295900"/>
              <a:gd name="connsiteX83" fmla="*/ 101571 w 4909791"/>
              <a:gd name="connsiteY83" fmla="*/ 4419600 h 5295900"/>
              <a:gd name="connsiteX84" fmla="*/ 421611 w 4909791"/>
              <a:gd name="connsiteY84" fmla="*/ 4251960 h 5295900"/>
              <a:gd name="connsiteX85" fmla="*/ 657831 w 4909791"/>
              <a:gd name="connsiteY85" fmla="*/ 4198620 h 5295900"/>
              <a:gd name="connsiteX86" fmla="*/ 878811 w 4909791"/>
              <a:gd name="connsiteY86" fmla="*/ 4343400 h 5295900"/>
              <a:gd name="connsiteX87" fmla="*/ 962631 w 4909791"/>
              <a:gd name="connsiteY87" fmla="*/ 4358640 h 5295900"/>
              <a:gd name="connsiteX88" fmla="*/ 1115031 w 4909791"/>
              <a:gd name="connsiteY88" fmla="*/ 4328160 h 5295900"/>
              <a:gd name="connsiteX89" fmla="*/ 1442691 w 4909791"/>
              <a:gd name="connsiteY89" fmla="*/ 4099560 h 5295900"/>
              <a:gd name="connsiteX90" fmla="*/ 1587471 w 4909791"/>
              <a:gd name="connsiteY90" fmla="*/ 3977640 h 5295900"/>
              <a:gd name="connsiteX91" fmla="*/ 1663671 w 4909791"/>
              <a:gd name="connsiteY91" fmla="*/ 3909060 h 5295900"/>
              <a:gd name="connsiteX92" fmla="*/ 1777971 w 4909791"/>
              <a:gd name="connsiteY92" fmla="*/ 3787140 h 5295900"/>
              <a:gd name="connsiteX93" fmla="*/ 1877031 w 4909791"/>
              <a:gd name="connsiteY93" fmla="*/ 3680460 h 5295900"/>
              <a:gd name="connsiteX94" fmla="*/ 1998951 w 4909791"/>
              <a:gd name="connsiteY94" fmla="*/ 3566160 h 5295900"/>
              <a:gd name="connsiteX95" fmla="*/ 2090391 w 4909791"/>
              <a:gd name="connsiteY95" fmla="*/ 3474720 h 5295900"/>
              <a:gd name="connsiteX96" fmla="*/ 2197071 w 4909791"/>
              <a:gd name="connsiteY96" fmla="*/ 3390900 h 5295900"/>
              <a:gd name="connsiteX97" fmla="*/ 2349471 w 4909791"/>
              <a:gd name="connsiteY97" fmla="*/ 3307080 h 5295900"/>
              <a:gd name="connsiteX98" fmla="*/ 2517111 w 4909791"/>
              <a:gd name="connsiteY98" fmla="*/ 3276600 h 5295900"/>
              <a:gd name="connsiteX99" fmla="*/ 2981931 w 4909791"/>
              <a:gd name="connsiteY99" fmla="*/ 3215640 h 5295900"/>
              <a:gd name="connsiteX100" fmla="*/ 3134331 w 4909791"/>
              <a:gd name="connsiteY100" fmla="*/ 3063240 h 5295900"/>
              <a:gd name="connsiteX101" fmla="*/ 3180051 w 4909791"/>
              <a:gd name="connsiteY101" fmla="*/ 2933700 h 5295900"/>
              <a:gd name="connsiteX102" fmla="*/ 3164811 w 4909791"/>
              <a:gd name="connsiteY102" fmla="*/ 2750820 h 5295900"/>
              <a:gd name="connsiteX103" fmla="*/ 3080991 w 4909791"/>
              <a:gd name="connsiteY103" fmla="*/ 2636520 h 5295900"/>
              <a:gd name="connsiteX104" fmla="*/ 2867631 w 4909791"/>
              <a:gd name="connsiteY104" fmla="*/ 2636520 h 5295900"/>
              <a:gd name="connsiteX105" fmla="*/ 2524731 w 4909791"/>
              <a:gd name="connsiteY105" fmla="*/ 2766060 h 5295900"/>
              <a:gd name="connsiteX106" fmla="*/ 2410431 w 4909791"/>
              <a:gd name="connsiteY106" fmla="*/ 2849880 h 5295900"/>
              <a:gd name="connsiteX107" fmla="*/ 2250411 w 4909791"/>
              <a:gd name="connsiteY107" fmla="*/ 3002280 h 5295900"/>
              <a:gd name="connsiteX108" fmla="*/ 2120871 w 4909791"/>
              <a:gd name="connsiteY108" fmla="*/ 3055620 h 5295900"/>
              <a:gd name="connsiteX109" fmla="*/ 1969106 w 4909791"/>
              <a:gd name="connsiteY109" fmla="*/ 3009900 h 5295900"/>
              <a:gd name="connsiteX110" fmla="*/ 1899891 w 4909791"/>
              <a:gd name="connsiteY110" fmla="*/ 2865120 h 5295900"/>
              <a:gd name="connsiteX111" fmla="*/ 1831311 w 4909791"/>
              <a:gd name="connsiteY111" fmla="*/ 2651760 h 5295900"/>
              <a:gd name="connsiteX112" fmla="*/ 1861791 w 4909791"/>
              <a:gd name="connsiteY112" fmla="*/ 2491740 h 5295900"/>
              <a:gd name="connsiteX113" fmla="*/ 1892271 w 4909791"/>
              <a:gd name="connsiteY113" fmla="*/ 2392680 h 5295900"/>
              <a:gd name="connsiteX114" fmla="*/ 1922751 w 4909791"/>
              <a:gd name="connsiteY114" fmla="*/ 2339340 h 5295900"/>
              <a:gd name="connsiteX115" fmla="*/ 1991331 w 4909791"/>
              <a:gd name="connsiteY115" fmla="*/ 2247900 h 5295900"/>
              <a:gd name="connsiteX116" fmla="*/ 2052291 w 4909791"/>
              <a:gd name="connsiteY116" fmla="*/ 2194560 h 5295900"/>
              <a:gd name="connsiteX117" fmla="*/ 2105631 w 4909791"/>
              <a:gd name="connsiteY117" fmla="*/ 2171700 h 5295900"/>
              <a:gd name="connsiteX118" fmla="*/ 2242791 w 4909791"/>
              <a:gd name="connsiteY118" fmla="*/ 2125980 h 5295900"/>
              <a:gd name="connsiteX119" fmla="*/ 2524731 w 4909791"/>
              <a:gd name="connsiteY119" fmla="*/ 2087880 h 5295900"/>
              <a:gd name="connsiteX120" fmla="*/ 2631411 w 4909791"/>
              <a:gd name="connsiteY120" fmla="*/ 2080260 h 5295900"/>
              <a:gd name="connsiteX121" fmla="*/ 3020031 w 4909791"/>
              <a:gd name="connsiteY121" fmla="*/ 2072640 h 5295900"/>
              <a:gd name="connsiteX122" fmla="*/ 3233391 w 4909791"/>
              <a:gd name="connsiteY122" fmla="*/ 2019300 h 5295900"/>
              <a:gd name="connsiteX123" fmla="*/ 3408651 w 4909791"/>
              <a:gd name="connsiteY123" fmla="*/ 1905000 h 5295900"/>
              <a:gd name="connsiteX124" fmla="*/ 3522951 w 4909791"/>
              <a:gd name="connsiteY124" fmla="*/ 1767840 h 5295900"/>
              <a:gd name="connsiteX125" fmla="*/ 3682971 w 4909791"/>
              <a:gd name="connsiteY125" fmla="*/ 1577340 h 5295900"/>
              <a:gd name="connsiteX126" fmla="*/ 3751551 w 4909791"/>
              <a:gd name="connsiteY126" fmla="*/ 1470660 h 5295900"/>
              <a:gd name="connsiteX127" fmla="*/ 3827751 w 4909791"/>
              <a:gd name="connsiteY127" fmla="*/ 1363980 h 5295900"/>
              <a:gd name="connsiteX128" fmla="*/ 3896331 w 4909791"/>
              <a:gd name="connsiteY128" fmla="*/ 1188720 h 5295900"/>
              <a:gd name="connsiteX129" fmla="*/ 3972531 w 4909791"/>
              <a:gd name="connsiteY129" fmla="*/ 1021080 h 5295900"/>
              <a:gd name="connsiteX130" fmla="*/ 3987771 w 4909791"/>
              <a:gd name="connsiteY130" fmla="*/ 937260 h 5295900"/>
              <a:gd name="connsiteX131" fmla="*/ 4010631 w 4909791"/>
              <a:gd name="connsiteY131" fmla="*/ 868680 h 5295900"/>
              <a:gd name="connsiteX132" fmla="*/ 3995391 w 4909791"/>
              <a:gd name="connsiteY132" fmla="*/ 723900 h 5295900"/>
              <a:gd name="connsiteX133" fmla="*/ 3957291 w 4909791"/>
              <a:gd name="connsiteY133" fmla="*/ 693420 h 5295900"/>
              <a:gd name="connsiteX134" fmla="*/ 3881091 w 4909791"/>
              <a:gd name="connsiteY134" fmla="*/ 662940 h 5295900"/>
              <a:gd name="connsiteX135" fmla="*/ 3698211 w 4909791"/>
              <a:gd name="connsiteY135" fmla="*/ 685800 h 5295900"/>
              <a:gd name="connsiteX136" fmla="*/ 3637251 w 4909791"/>
              <a:gd name="connsiteY136" fmla="*/ 693420 h 5295900"/>
              <a:gd name="connsiteX137" fmla="*/ 3545811 w 4909791"/>
              <a:gd name="connsiteY137" fmla="*/ 708660 h 5295900"/>
              <a:gd name="connsiteX138" fmla="*/ 3500091 w 4909791"/>
              <a:gd name="connsiteY138" fmla="*/ 716280 h 5295900"/>
              <a:gd name="connsiteX139" fmla="*/ 3439131 w 4909791"/>
              <a:gd name="connsiteY139" fmla="*/ 739140 h 5295900"/>
              <a:gd name="connsiteX140" fmla="*/ 3286731 w 4909791"/>
              <a:gd name="connsiteY140" fmla="*/ 746760 h 5295900"/>
              <a:gd name="connsiteX141" fmla="*/ 3256251 w 4909791"/>
              <a:gd name="connsiteY141" fmla="*/ 754380 h 5295900"/>
              <a:gd name="connsiteX142" fmla="*/ 3218151 w 4909791"/>
              <a:gd name="connsiteY142" fmla="*/ 762000 h 5295900"/>
              <a:gd name="connsiteX143" fmla="*/ 3103851 w 4909791"/>
              <a:gd name="connsiteY143" fmla="*/ 754380 h 5295900"/>
              <a:gd name="connsiteX144" fmla="*/ 3042891 w 4909791"/>
              <a:gd name="connsiteY144" fmla="*/ 716280 h 5295900"/>
              <a:gd name="connsiteX145" fmla="*/ 3004791 w 4909791"/>
              <a:gd name="connsiteY145"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484851 w 4909791"/>
              <a:gd name="connsiteY68" fmla="*/ 4160520 h 5295900"/>
              <a:gd name="connsiteX69" fmla="*/ 3233391 w 4909791"/>
              <a:gd name="connsiteY69" fmla="*/ 4236720 h 5295900"/>
              <a:gd name="connsiteX70" fmla="*/ 2768571 w 4909791"/>
              <a:gd name="connsiteY70" fmla="*/ 4343400 h 5295900"/>
              <a:gd name="connsiteX71" fmla="*/ 2440911 w 4909791"/>
              <a:gd name="connsiteY71" fmla="*/ 4503420 h 5295900"/>
              <a:gd name="connsiteX72" fmla="*/ 1922751 w 4909791"/>
              <a:gd name="connsiteY72" fmla="*/ 4739640 h 5295900"/>
              <a:gd name="connsiteX73" fmla="*/ 1587471 w 4909791"/>
              <a:gd name="connsiteY73" fmla="*/ 4884420 h 5295900"/>
              <a:gd name="connsiteX74" fmla="*/ 1297911 w 4909791"/>
              <a:gd name="connsiteY74" fmla="*/ 4968240 h 5295900"/>
              <a:gd name="connsiteX75" fmla="*/ 1008351 w 4909791"/>
              <a:gd name="connsiteY75" fmla="*/ 4960620 h 5295900"/>
              <a:gd name="connsiteX76" fmla="*/ 810231 w 4909791"/>
              <a:gd name="connsiteY76" fmla="*/ 4914900 h 5295900"/>
              <a:gd name="connsiteX77" fmla="*/ 680691 w 4909791"/>
              <a:gd name="connsiteY77" fmla="*/ 4884420 h 5295900"/>
              <a:gd name="connsiteX78" fmla="*/ 383511 w 4909791"/>
              <a:gd name="connsiteY78" fmla="*/ 4846320 h 5295900"/>
              <a:gd name="connsiteX79" fmla="*/ 208251 w 4909791"/>
              <a:gd name="connsiteY79" fmla="*/ 4808220 h 5295900"/>
              <a:gd name="connsiteX80" fmla="*/ 17751 w 4909791"/>
              <a:gd name="connsiteY80" fmla="*/ 4678680 h 5295900"/>
              <a:gd name="connsiteX81" fmla="*/ 17751 w 4909791"/>
              <a:gd name="connsiteY81" fmla="*/ 4518660 h 5295900"/>
              <a:gd name="connsiteX82" fmla="*/ 101571 w 4909791"/>
              <a:gd name="connsiteY82" fmla="*/ 4419600 h 5295900"/>
              <a:gd name="connsiteX83" fmla="*/ 421611 w 4909791"/>
              <a:gd name="connsiteY83" fmla="*/ 4251960 h 5295900"/>
              <a:gd name="connsiteX84" fmla="*/ 657831 w 4909791"/>
              <a:gd name="connsiteY84" fmla="*/ 4198620 h 5295900"/>
              <a:gd name="connsiteX85" fmla="*/ 878811 w 4909791"/>
              <a:gd name="connsiteY85" fmla="*/ 4343400 h 5295900"/>
              <a:gd name="connsiteX86" fmla="*/ 962631 w 4909791"/>
              <a:gd name="connsiteY86" fmla="*/ 4358640 h 5295900"/>
              <a:gd name="connsiteX87" fmla="*/ 1115031 w 4909791"/>
              <a:gd name="connsiteY87" fmla="*/ 4328160 h 5295900"/>
              <a:gd name="connsiteX88" fmla="*/ 1442691 w 4909791"/>
              <a:gd name="connsiteY88" fmla="*/ 4099560 h 5295900"/>
              <a:gd name="connsiteX89" fmla="*/ 1587471 w 4909791"/>
              <a:gd name="connsiteY89" fmla="*/ 3977640 h 5295900"/>
              <a:gd name="connsiteX90" fmla="*/ 1663671 w 4909791"/>
              <a:gd name="connsiteY90" fmla="*/ 3909060 h 5295900"/>
              <a:gd name="connsiteX91" fmla="*/ 1777971 w 4909791"/>
              <a:gd name="connsiteY91" fmla="*/ 3787140 h 5295900"/>
              <a:gd name="connsiteX92" fmla="*/ 1877031 w 4909791"/>
              <a:gd name="connsiteY92" fmla="*/ 3680460 h 5295900"/>
              <a:gd name="connsiteX93" fmla="*/ 1998951 w 4909791"/>
              <a:gd name="connsiteY93" fmla="*/ 3566160 h 5295900"/>
              <a:gd name="connsiteX94" fmla="*/ 2090391 w 4909791"/>
              <a:gd name="connsiteY94" fmla="*/ 3474720 h 5295900"/>
              <a:gd name="connsiteX95" fmla="*/ 2197071 w 4909791"/>
              <a:gd name="connsiteY95" fmla="*/ 3390900 h 5295900"/>
              <a:gd name="connsiteX96" fmla="*/ 2349471 w 4909791"/>
              <a:gd name="connsiteY96" fmla="*/ 3307080 h 5295900"/>
              <a:gd name="connsiteX97" fmla="*/ 2517111 w 4909791"/>
              <a:gd name="connsiteY97" fmla="*/ 3276600 h 5295900"/>
              <a:gd name="connsiteX98" fmla="*/ 2981931 w 4909791"/>
              <a:gd name="connsiteY98" fmla="*/ 3215640 h 5295900"/>
              <a:gd name="connsiteX99" fmla="*/ 3134331 w 4909791"/>
              <a:gd name="connsiteY99" fmla="*/ 3063240 h 5295900"/>
              <a:gd name="connsiteX100" fmla="*/ 3180051 w 4909791"/>
              <a:gd name="connsiteY100" fmla="*/ 2933700 h 5295900"/>
              <a:gd name="connsiteX101" fmla="*/ 3164811 w 4909791"/>
              <a:gd name="connsiteY101" fmla="*/ 2750820 h 5295900"/>
              <a:gd name="connsiteX102" fmla="*/ 3080991 w 4909791"/>
              <a:gd name="connsiteY102" fmla="*/ 2636520 h 5295900"/>
              <a:gd name="connsiteX103" fmla="*/ 2867631 w 4909791"/>
              <a:gd name="connsiteY103" fmla="*/ 2636520 h 5295900"/>
              <a:gd name="connsiteX104" fmla="*/ 2524731 w 4909791"/>
              <a:gd name="connsiteY104" fmla="*/ 2766060 h 5295900"/>
              <a:gd name="connsiteX105" fmla="*/ 2410431 w 4909791"/>
              <a:gd name="connsiteY105" fmla="*/ 2849880 h 5295900"/>
              <a:gd name="connsiteX106" fmla="*/ 2250411 w 4909791"/>
              <a:gd name="connsiteY106" fmla="*/ 3002280 h 5295900"/>
              <a:gd name="connsiteX107" fmla="*/ 2120871 w 4909791"/>
              <a:gd name="connsiteY107" fmla="*/ 3055620 h 5295900"/>
              <a:gd name="connsiteX108" fmla="*/ 1969106 w 4909791"/>
              <a:gd name="connsiteY108" fmla="*/ 3009900 h 5295900"/>
              <a:gd name="connsiteX109" fmla="*/ 1899891 w 4909791"/>
              <a:gd name="connsiteY109" fmla="*/ 2865120 h 5295900"/>
              <a:gd name="connsiteX110" fmla="*/ 1831311 w 4909791"/>
              <a:gd name="connsiteY110" fmla="*/ 2651760 h 5295900"/>
              <a:gd name="connsiteX111" fmla="*/ 1861791 w 4909791"/>
              <a:gd name="connsiteY111" fmla="*/ 2491740 h 5295900"/>
              <a:gd name="connsiteX112" fmla="*/ 1892271 w 4909791"/>
              <a:gd name="connsiteY112" fmla="*/ 2392680 h 5295900"/>
              <a:gd name="connsiteX113" fmla="*/ 1922751 w 4909791"/>
              <a:gd name="connsiteY113" fmla="*/ 2339340 h 5295900"/>
              <a:gd name="connsiteX114" fmla="*/ 1991331 w 4909791"/>
              <a:gd name="connsiteY114" fmla="*/ 2247900 h 5295900"/>
              <a:gd name="connsiteX115" fmla="*/ 2052291 w 4909791"/>
              <a:gd name="connsiteY115" fmla="*/ 2194560 h 5295900"/>
              <a:gd name="connsiteX116" fmla="*/ 2105631 w 4909791"/>
              <a:gd name="connsiteY116" fmla="*/ 2171700 h 5295900"/>
              <a:gd name="connsiteX117" fmla="*/ 2242791 w 4909791"/>
              <a:gd name="connsiteY117" fmla="*/ 2125980 h 5295900"/>
              <a:gd name="connsiteX118" fmla="*/ 2524731 w 4909791"/>
              <a:gd name="connsiteY118" fmla="*/ 2087880 h 5295900"/>
              <a:gd name="connsiteX119" fmla="*/ 2631411 w 4909791"/>
              <a:gd name="connsiteY119" fmla="*/ 2080260 h 5295900"/>
              <a:gd name="connsiteX120" fmla="*/ 3020031 w 4909791"/>
              <a:gd name="connsiteY120" fmla="*/ 2072640 h 5295900"/>
              <a:gd name="connsiteX121" fmla="*/ 3233391 w 4909791"/>
              <a:gd name="connsiteY121" fmla="*/ 2019300 h 5295900"/>
              <a:gd name="connsiteX122" fmla="*/ 3408651 w 4909791"/>
              <a:gd name="connsiteY122" fmla="*/ 1905000 h 5295900"/>
              <a:gd name="connsiteX123" fmla="*/ 3522951 w 4909791"/>
              <a:gd name="connsiteY123" fmla="*/ 1767840 h 5295900"/>
              <a:gd name="connsiteX124" fmla="*/ 3682971 w 4909791"/>
              <a:gd name="connsiteY124" fmla="*/ 1577340 h 5295900"/>
              <a:gd name="connsiteX125" fmla="*/ 3751551 w 4909791"/>
              <a:gd name="connsiteY125" fmla="*/ 1470660 h 5295900"/>
              <a:gd name="connsiteX126" fmla="*/ 3827751 w 4909791"/>
              <a:gd name="connsiteY126" fmla="*/ 1363980 h 5295900"/>
              <a:gd name="connsiteX127" fmla="*/ 3896331 w 4909791"/>
              <a:gd name="connsiteY127" fmla="*/ 1188720 h 5295900"/>
              <a:gd name="connsiteX128" fmla="*/ 3972531 w 4909791"/>
              <a:gd name="connsiteY128" fmla="*/ 1021080 h 5295900"/>
              <a:gd name="connsiteX129" fmla="*/ 3987771 w 4909791"/>
              <a:gd name="connsiteY129" fmla="*/ 937260 h 5295900"/>
              <a:gd name="connsiteX130" fmla="*/ 4010631 w 4909791"/>
              <a:gd name="connsiteY130" fmla="*/ 868680 h 5295900"/>
              <a:gd name="connsiteX131" fmla="*/ 3995391 w 4909791"/>
              <a:gd name="connsiteY131" fmla="*/ 723900 h 5295900"/>
              <a:gd name="connsiteX132" fmla="*/ 3957291 w 4909791"/>
              <a:gd name="connsiteY132" fmla="*/ 693420 h 5295900"/>
              <a:gd name="connsiteX133" fmla="*/ 3881091 w 4909791"/>
              <a:gd name="connsiteY133" fmla="*/ 662940 h 5295900"/>
              <a:gd name="connsiteX134" fmla="*/ 3698211 w 4909791"/>
              <a:gd name="connsiteY134" fmla="*/ 685800 h 5295900"/>
              <a:gd name="connsiteX135" fmla="*/ 3637251 w 4909791"/>
              <a:gd name="connsiteY135" fmla="*/ 693420 h 5295900"/>
              <a:gd name="connsiteX136" fmla="*/ 3545811 w 4909791"/>
              <a:gd name="connsiteY136" fmla="*/ 708660 h 5295900"/>
              <a:gd name="connsiteX137" fmla="*/ 3500091 w 4909791"/>
              <a:gd name="connsiteY137" fmla="*/ 716280 h 5295900"/>
              <a:gd name="connsiteX138" fmla="*/ 3439131 w 4909791"/>
              <a:gd name="connsiteY138" fmla="*/ 739140 h 5295900"/>
              <a:gd name="connsiteX139" fmla="*/ 3286731 w 4909791"/>
              <a:gd name="connsiteY139" fmla="*/ 746760 h 5295900"/>
              <a:gd name="connsiteX140" fmla="*/ 3256251 w 4909791"/>
              <a:gd name="connsiteY140" fmla="*/ 754380 h 5295900"/>
              <a:gd name="connsiteX141" fmla="*/ 3218151 w 4909791"/>
              <a:gd name="connsiteY141" fmla="*/ 762000 h 5295900"/>
              <a:gd name="connsiteX142" fmla="*/ 3103851 w 4909791"/>
              <a:gd name="connsiteY142" fmla="*/ 754380 h 5295900"/>
              <a:gd name="connsiteX143" fmla="*/ 3042891 w 4909791"/>
              <a:gd name="connsiteY143" fmla="*/ 716280 h 5295900"/>
              <a:gd name="connsiteX144" fmla="*/ 3004791 w 4909791"/>
              <a:gd name="connsiteY144" fmla="*/ 685800 h 5295900"/>
              <a:gd name="connsiteX0" fmla="*/ 3004791 w 4909791"/>
              <a:gd name="connsiteY0" fmla="*/ 685800 h 5295900"/>
              <a:gd name="connsiteX1" fmla="*/ 3004791 w 4909791"/>
              <a:gd name="connsiteY1" fmla="*/ 685800 h 5295900"/>
              <a:gd name="connsiteX2" fmla="*/ 3210531 w 4909791"/>
              <a:gd name="connsiteY2" fmla="*/ 457200 h 5295900"/>
              <a:gd name="connsiteX3" fmla="*/ 3347691 w 4909791"/>
              <a:gd name="connsiteY3" fmla="*/ 289560 h 5295900"/>
              <a:gd name="connsiteX4" fmla="*/ 3423891 w 4909791"/>
              <a:gd name="connsiteY4" fmla="*/ 205740 h 5295900"/>
              <a:gd name="connsiteX5" fmla="*/ 3477231 w 4909791"/>
              <a:gd name="connsiteY5" fmla="*/ 144780 h 5295900"/>
              <a:gd name="connsiteX6" fmla="*/ 3530571 w 4909791"/>
              <a:gd name="connsiteY6" fmla="*/ 68580 h 5295900"/>
              <a:gd name="connsiteX7" fmla="*/ 3553431 w 4909791"/>
              <a:gd name="connsiteY7" fmla="*/ 60960 h 5295900"/>
              <a:gd name="connsiteX8" fmla="*/ 3606771 w 4909791"/>
              <a:gd name="connsiteY8" fmla="*/ 38100 h 5295900"/>
              <a:gd name="connsiteX9" fmla="*/ 3644871 w 4909791"/>
              <a:gd name="connsiteY9" fmla="*/ 15240 h 5295900"/>
              <a:gd name="connsiteX10" fmla="*/ 3682971 w 4909791"/>
              <a:gd name="connsiteY10" fmla="*/ 7620 h 5295900"/>
              <a:gd name="connsiteX11" fmla="*/ 3812511 w 4909791"/>
              <a:gd name="connsiteY11" fmla="*/ 0 h 5295900"/>
              <a:gd name="connsiteX12" fmla="*/ 3964911 w 4909791"/>
              <a:gd name="connsiteY12" fmla="*/ 15240 h 5295900"/>
              <a:gd name="connsiteX13" fmla="*/ 4033491 w 4909791"/>
              <a:gd name="connsiteY13" fmla="*/ 38100 h 5295900"/>
              <a:gd name="connsiteX14" fmla="*/ 4094451 w 4909791"/>
              <a:gd name="connsiteY14" fmla="*/ 53340 h 5295900"/>
              <a:gd name="connsiteX15" fmla="*/ 4124931 w 4909791"/>
              <a:gd name="connsiteY15" fmla="*/ 68580 h 5295900"/>
              <a:gd name="connsiteX16" fmla="*/ 4193511 w 4909791"/>
              <a:gd name="connsiteY16" fmla="*/ 99060 h 5295900"/>
              <a:gd name="connsiteX17" fmla="*/ 4246851 w 4909791"/>
              <a:gd name="connsiteY17" fmla="*/ 114300 h 5295900"/>
              <a:gd name="connsiteX18" fmla="*/ 4269711 w 4909791"/>
              <a:gd name="connsiteY18" fmla="*/ 129540 h 5295900"/>
              <a:gd name="connsiteX19" fmla="*/ 4345911 w 4909791"/>
              <a:gd name="connsiteY19" fmla="*/ 144780 h 5295900"/>
              <a:gd name="connsiteX20" fmla="*/ 4376391 w 4909791"/>
              <a:gd name="connsiteY20" fmla="*/ 152400 h 5295900"/>
              <a:gd name="connsiteX21" fmla="*/ 4528791 w 4909791"/>
              <a:gd name="connsiteY21" fmla="*/ 266700 h 5295900"/>
              <a:gd name="connsiteX22" fmla="*/ 4574511 w 4909791"/>
              <a:gd name="connsiteY22" fmla="*/ 327660 h 5295900"/>
              <a:gd name="connsiteX23" fmla="*/ 4635471 w 4909791"/>
              <a:gd name="connsiteY23" fmla="*/ 388620 h 5295900"/>
              <a:gd name="connsiteX24" fmla="*/ 4726911 w 4909791"/>
              <a:gd name="connsiteY24" fmla="*/ 533400 h 5295900"/>
              <a:gd name="connsiteX25" fmla="*/ 4765011 w 4909791"/>
              <a:gd name="connsiteY25" fmla="*/ 685800 h 5295900"/>
              <a:gd name="connsiteX26" fmla="*/ 4787871 w 4909791"/>
              <a:gd name="connsiteY26" fmla="*/ 769620 h 5295900"/>
              <a:gd name="connsiteX27" fmla="*/ 4818351 w 4909791"/>
              <a:gd name="connsiteY27" fmla="*/ 1036320 h 5295900"/>
              <a:gd name="connsiteX28" fmla="*/ 4803111 w 4909791"/>
              <a:gd name="connsiteY28" fmla="*/ 1188720 h 5295900"/>
              <a:gd name="connsiteX29" fmla="*/ 4772631 w 4909791"/>
              <a:gd name="connsiteY29" fmla="*/ 1272540 h 5295900"/>
              <a:gd name="connsiteX30" fmla="*/ 4757391 w 4909791"/>
              <a:gd name="connsiteY30" fmla="*/ 1303020 h 5295900"/>
              <a:gd name="connsiteX31" fmla="*/ 4749771 w 4909791"/>
              <a:gd name="connsiteY31" fmla="*/ 1333500 h 5295900"/>
              <a:gd name="connsiteX32" fmla="*/ 4734531 w 4909791"/>
              <a:gd name="connsiteY32" fmla="*/ 1363980 h 5295900"/>
              <a:gd name="connsiteX33" fmla="*/ 4726911 w 4909791"/>
              <a:gd name="connsiteY33" fmla="*/ 1394460 h 5295900"/>
              <a:gd name="connsiteX34" fmla="*/ 4719291 w 4909791"/>
              <a:gd name="connsiteY34" fmla="*/ 1417320 h 5295900"/>
              <a:gd name="connsiteX35" fmla="*/ 4704051 w 4909791"/>
              <a:gd name="connsiteY35" fmla="*/ 1508760 h 5295900"/>
              <a:gd name="connsiteX36" fmla="*/ 4688811 w 4909791"/>
              <a:gd name="connsiteY36" fmla="*/ 1554480 h 5295900"/>
              <a:gd name="connsiteX37" fmla="*/ 4673571 w 4909791"/>
              <a:gd name="connsiteY37" fmla="*/ 1729740 h 5295900"/>
              <a:gd name="connsiteX38" fmla="*/ 4742151 w 4909791"/>
              <a:gd name="connsiteY38" fmla="*/ 2004060 h 5295900"/>
              <a:gd name="connsiteX39" fmla="*/ 4772631 w 4909791"/>
              <a:gd name="connsiteY39" fmla="*/ 2072640 h 5295900"/>
              <a:gd name="connsiteX40" fmla="*/ 4795491 w 4909791"/>
              <a:gd name="connsiteY40" fmla="*/ 2164080 h 5295900"/>
              <a:gd name="connsiteX41" fmla="*/ 4810731 w 4909791"/>
              <a:gd name="connsiteY41" fmla="*/ 2217420 h 5295900"/>
              <a:gd name="connsiteX42" fmla="*/ 4841211 w 4909791"/>
              <a:gd name="connsiteY42" fmla="*/ 2278380 h 5295900"/>
              <a:gd name="connsiteX43" fmla="*/ 4879311 w 4909791"/>
              <a:gd name="connsiteY43" fmla="*/ 2354580 h 5295900"/>
              <a:gd name="connsiteX44" fmla="*/ 4909791 w 4909791"/>
              <a:gd name="connsiteY44" fmla="*/ 2514600 h 5295900"/>
              <a:gd name="connsiteX45" fmla="*/ 4871691 w 4909791"/>
              <a:gd name="connsiteY45" fmla="*/ 3108960 h 5295900"/>
              <a:gd name="connsiteX46" fmla="*/ 4856451 w 4909791"/>
              <a:gd name="connsiteY46" fmla="*/ 3208020 h 5295900"/>
              <a:gd name="connsiteX47" fmla="*/ 4818351 w 4909791"/>
              <a:gd name="connsiteY47" fmla="*/ 3345180 h 5295900"/>
              <a:gd name="connsiteX48" fmla="*/ 4795491 w 4909791"/>
              <a:gd name="connsiteY48" fmla="*/ 3444240 h 5295900"/>
              <a:gd name="connsiteX49" fmla="*/ 4772631 w 4909791"/>
              <a:gd name="connsiteY49" fmla="*/ 3589020 h 5295900"/>
              <a:gd name="connsiteX50" fmla="*/ 4757391 w 4909791"/>
              <a:gd name="connsiteY50" fmla="*/ 3642360 h 5295900"/>
              <a:gd name="connsiteX51" fmla="*/ 4734531 w 4909791"/>
              <a:gd name="connsiteY51" fmla="*/ 3710940 h 5295900"/>
              <a:gd name="connsiteX52" fmla="*/ 4704051 w 4909791"/>
              <a:gd name="connsiteY52" fmla="*/ 3733800 h 5295900"/>
              <a:gd name="connsiteX53" fmla="*/ 4681191 w 4909791"/>
              <a:gd name="connsiteY53" fmla="*/ 3771900 h 5295900"/>
              <a:gd name="connsiteX54" fmla="*/ 4673571 w 4909791"/>
              <a:gd name="connsiteY54" fmla="*/ 3810000 h 5295900"/>
              <a:gd name="connsiteX55" fmla="*/ 4635471 w 4909791"/>
              <a:gd name="connsiteY55" fmla="*/ 3863340 h 5295900"/>
              <a:gd name="connsiteX56" fmla="*/ 4589751 w 4909791"/>
              <a:gd name="connsiteY56" fmla="*/ 4038600 h 5295900"/>
              <a:gd name="connsiteX57" fmla="*/ 4566891 w 4909791"/>
              <a:gd name="connsiteY57" fmla="*/ 4183380 h 5295900"/>
              <a:gd name="connsiteX58" fmla="*/ 4559271 w 4909791"/>
              <a:gd name="connsiteY58" fmla="*/ 4366260 h 5295900"/>
              <a:gd name="connsiteX59" fmla="*/ 4551651 w 4909791"/>
              <a:gd name="connsiteY59" fmla="*/ 4762500 h 5295900"/>
              <a:gd name="connsiteX60" fmla="*/ 4536411 w 4909791"/>
              <a:gd name="connsiteY60" fmla="*/ 5135880 h 5295900"/>
              <a:gd name="connsiteX61" fmla="*/ 4505931 w 4909791"/>
              <a:gd name="connsiteY61" fmla="*/ 5242560 h 5295900"/>
              <a:gd name="connsiteX62" fmla="*/ 4483071 w 4909791"/>
              <a:gd name="connsiteY62" fmla="*/ 5257800 h 5295900"/>
              <a:gd name="connsiteX63" fmla="*/ 4406871 w 4909791"/>
              <a:gd name="connsiteY63" fmla="*/ 5295900 h 5295900"/>
              <a:gd name="connsiteX64" fmla="*/ 4231611 w 4909791"/>
              <a:gd name="connsiteY64" fmla="*/ 5280660 h 5295900"/>
              <a:gd name="connsiteX65" fmla="*/ 4155411 w 4909791"/>
              <a:gd name="connsiteY65" fmla="*/ 5212080 h 5295900"/>
              <a:gd name="connsiteX66" fmla="*/ 3926811 w 4909791"/>
              <a:gd name="connsiteY66" fmla="*/ 4587240 h 5295900"/>
              <a:gd name="connsiteX67" fmla="*/ 3736311 w 4909791"/>
              <a:gd name="connsiteY67" fmla="*/ 4290060 h 5295900"/>
              <a:gd name="connsiteX68" fmla="*/ 3233391 w 4909791"/>
              <a:gd name="connsiteY68" fmla="*/ 4236720 h 5295900"/>
              <a:gd name="connsiteX69" fmla="*/ 2768571 w 4909791"/>
              <a:gd name="connsiteY69" fmla="*/ 4343400 h 5295900"/>
              <a:gd name="connsiteX70" fmla="*/ 2440911 w 4909791"/>
              <a:gd name="connsiteY70" fmla="*/ 4503420 h 5295900"/>
              <a:gd name="connsiteX71" fmla="*/ 1922751 w 4909791"/>
              <a:gd name="connsiteY71" fmla="*/ 4739640 h 5295900"/>
              <a:gd name="connsiteX72" fmla="*/ 1587471 w 4909791"/>
              <a:gd name="connsiteY72" fmla="*/ 4884420 h 5295900"/>
              <a:gd name="connsiteX73" fmla="*/ 1297911 w 4909791"/>
              <a:gd name="connsiteY73" fmla="*/ 4968240 h 5295900"/>
              <a:gd name="connsiteX74" fmla="*/ 1008351 w 4909791"/>
              <a:gd name="connsiteY74" fmla="*/ 4960620 h 5295900"/>
              <a:gd name="connsiteX75" fmla="*/ 810231 w 4909791"/>
              <a:gd name="connsiteY75" fmla="*/ 4914900 h 5295900"/>
              <a:gd name="connsiteX76" fmla="*/ 680691 w 4909791"/>
              <a:gd name="connsiteY76" fmla="*/ 4884420 h 5295900"/>
              <a:gd name="connsiteX77" fmla="*/ 383511 w 4909791"/>
              <a:gd name="connsiteY77" fmla="*/ 4846320 h 5295900"/>
              <a:gd name="connsiteX78" fmla="*/ 208251 w 4909791"/>
              <a:gd name="connsiteY78" fmla="*/ 4808220 h 5295900"/>
              <a:gd name="connsiteX79" fmla="*/ 17751 w 4909791"/>
              <a:gd name="connsiteY79" fmla="*/ 4678680 h 5295900"/>
              <a:gd name="connsiteX80" fmla="*/ 17751 w 4909791"/>
              <a:gd name="connsiteY80" fmla="*/ 4518660 h 5295900"/>
              <a:gd name="connsiteX81" fmla="*/ 101571 w 4909791"/>
              <a:gd name="connsiteY81" fmla="*/ 4419600 h 5295900"/>
              <a:gd name="connsiteX82" fmla="*/ 421611 w 4909791"/>
              <a:gd name="connsiteY82" fmla="*/ 4251960 h 5295900"/>
              <a:gd name="connsiteX83" fmla="*/ 657831 w 4909791"/>
              <a:gd name="connsiteY83" fmla="*/ 4198620 h 5295900"/>
              <a:gd name="connsiteX84" fmla="*/ 878811 w 4909791"/>
              <a:gd name="connsiteY84" fmla="*/ 4343400 h 5295900"/>
              <a:gd name="connsiteX85" fmla="*/ 962631 w 4909791"/>
              <a:gd name="connsiteY85" fmla="*/ 4358640 h 5295900"/>
              <a:gd name="connsiteX86" fmla="*/ 1115031 w 4909791"/>
              <a:gd name="connsiteY86" fmla="*/ 4328160 h 5295900"/>
              <a:gd name="connsiteX87" fmla="*/ 1442691 w 4909791"/>
              <a:gd name="connsiteY87" fmla="*/ 4099560 h 5295900"/>
              <a:gd name="connsiteX88" fmla="*/ 1587471 w 4909791"/>
              <a:gd name="connsiteY88" fmla="*/ 3977640 h 5295900"/>
              <a:gd name="connsiteX89" fmla="*/ 1663671 w 4909791"/>
              <a:gd name="connsiteY89" fmla="*/ 3909060 h 5295900"/>
              <a:gd name="connsiteX90" fmla="*/ 1777971 w 4909791"/>
              <a:gd name="connsiteY90" fmla="*/ 3787140 h 5295900"/>
              <a:gd name="connsiteX91" fmla="*/ 1877031 w 4909791"/>
              <a:gd name="connsiteY91" fmla="*/ 3680460 h 5295900"/>
              <a:gd name="connsiteX92" fmla="*/ 1998951 w 4909791"/>
              <a:gd name="connsiteY92" fmla="*/ 3566160 h 5295900"/>
              <a:gd name="connsiteX93" fmla="*/ 2090391 w 4909791"/>
              <a:gd name="connsiteY93" fmla="*/ 3474720 h 5295900"/>
              <a:gd name="connsiteX94" fmla="*/ 2197071 w 4909791"/>
              <a:gd name="connsiteY94" fmla="*/ 3390900 h 5295900"/>
              <a:gd name="connsiteX95" fmla="*/ 2349471 w 4909791"/>
              <a:gd name="connsiteY95" fmla="*/ 3307080 h 5295900"/>
              <a:gd name="connsiteX96" fmla="*/ 2517111 w 4909791"/>
              <a:gd name="connsiteY96" fmla="*/ 3276600 h 5295900"/>
              <a:gd name="connsiteX97" fmla="*/ 2981931 w 4909791"/>
              <a:gd name="connsiteY97" fmla="*/ 3215640 h 5295900"/>
              <a:gd name="connsiteX98" fmla="*/ 3134331 w 4909791"/>
              <a:gd name="connsiteY98" fmla="*/ 3063240 h 5295900"/>
              <a:gd name="connsiteX99" fmla="*/ 3180051 w 4909791"/>
              <a:gd name="connsiteY99" fmla="*/ 2933700 h 5295900"/>
              <a:gd name="connsiteX100" fmla="*/ 3164811 w 4909791"/>
              <a:gd name="connsiteY100" fmla="*/ 2750820 h 5295900"/>
              <a:gd name="connsiteX101" fmla="*/ 3080991 w 4909791"/>
              <a:gd name="connsiteY101" fmla="*/ 2636520 h 5295900"/>
              <a:gd name="connsiteX102" fmla="*/ 2867631 w 4909791"/>
              <a:gd name="connsiteY102" fmla="*/ 2636520 h 5295900"/>
              <a:gd name="connsiteX103" fmla="*/ 2524731 w 4909791"/>
              <a:gd name="connsiteY103" fmla="*/ 2766060 h 5295900"/>
              <a:gd name="connsiteX104" fmla="*/ 2410431 w 4909791"/>
              <a:gd name="connsiteY104" fmla="*/ 2849880 h 5295900"/>
              <a:gd name="connsiteX105" fmla="*/ 2250411 w 4909791"/>
              <a:gd name="connsiteY105" fmla="*/ 3002280 h 5295900"/>
              <a:gd name="connsiteX106" fmla="*/ 2120871 w 4909791"/>
              <a:gd name="connsiteY106" fmla="*/ 3055620 h 5295900"/>
              <a:gd name="connsiteX107" fmla="*/ 1969106 w 4909791"/>
              <a:gd name="connsiteY107" fmla="*/ 3009900 h 5295900"/>
              <a:gd name="connsiteX108" fmla="*/ 1899891 w 4909791"/>
              <a:gd name="connsiteY108" fmla="*/ 2865120 h 5295900"/>
              <a:gd name="connsiteX109" fmla="*/ 1831311 w 4909791"/>
              <a:gd name="connsiteY109" fmla="*/ 2651760 h 5295900"/>
              <a:gd name="connsiteX110" fmla="*/ 1861791 w 4909791"/>
              <a:gd name="connsiteY110" fmla="*/ 2491740 h 5295900"/>
              <a:gd name="connsiteX111" fmla="*/ 1892271 w 4909791"/>
              <a:gd name="connsiteY111" fmla="*/ 2392680 h 5295900"/>
              <a:gd name="connsiteX112" fmla="*/ 1922751 w 4909791"/>
              <a:gd name="connsiteY112" fmla="*/ 2339340 h 5295900"/>
              <a:gd name="connsiteX113" fmla="*/ 1991331 w 4909791"/>
              <a:gd name="connsiteY113" fmla="*/ 2247900 h 5295900"/>
              <a:gd name="connsiteX114" fmla="*/ 2052291 w 4909791"/>
              <a:gd name="connsiteY114" fmla="*/ 2194560 h 5295900"/>
              <a:gd name="connsiteX115" fmla="*/ 2105631 w 4909791"/>
              <a:gd name="connsiteY115" fmla="*/ 2171700 h 5295900"/>
              <a:gd name="connsiteX116" fmla="*/ 2242791 w 4909791"/>
              <a:gd name="connsiteY116" fmla="*/ 2125980 h 5295900"/>
              <a:gd name="connsiteX117" fmla="*/ 2524731 w 4909791"/>
              <a:gd name="connsiteY117" fmla="*/ 2087880 h 5295900"/>
              <a:gd name="connsiteX118" fmla="*/ 2631411 w 4909791"/>
              <a:gd name="connsiteY118" fmla="*/ 2080260 h 5295900"/>
              <a:gd name="connsiteX119" fmla="*/ 3020031 w 4909791"/>
              <a:gd name="connsiteY119" fmla="*/ 2072640 h 5295900"/>
              <a:gd name="connsiteX120" fmla="*/ 3233391 w 4909791"/>
              <a:gd name="connsiteY120" fmla="*/ 2019300 h 5295900"/>
              <a:gd name="connsiteX121" fmla="*/ 3408651 w 4909791"/>
              <a:gd name="connsiteY121" fmla="*/ 1905000 h 5295900"/>
              <a:gd name="connsiteX122" fmla="*/ 3522951 w 4909791"/>
              <a:gd name="connsiteY122" fmla="*/ 1767840 h 5295900"/>
              <a:gd name="connsiteX123" fmla="*/ 3682971 w 4909791"/>
              <a:gd name="connsiteY123" fmla="*/ 1577340 h 5295900"/>
              <a:gd name="connsiteX124" fmla="*/ 3751551 w 4909791"/>
              <a:gd name="connsiteY124" fmla="*/ 1470660 h 5295900"/>
              <a:gd name="connsiteX125" fmla="*/ 3827751 w 4909791"/>
              <a:gd name="connsiteY125" fmla="*/ 1363980 h 5295900"/>
              <a:gd name="connsiteX126" fmla="*/ 3896331 w 4909791"/>
              <a:gd name="connsiteY126" fmla="*/ 1188720 h 5295900"/>
              <a:gd name="connsiteX127" fmla="*/ 3972531 w 4909791"/>
              <a:gd name="connsiteY127" fmla="*/ 1021080 h 5295900"/>
              <a:gd name="connsiteX128" fmla="*/ 3987771 w 4909791"/>
              <a:gd name="connsiteY128" fmla="*/ 937260 h 5295900"/>
              <a:gd name="connsiteX129" fmla="*/ 4010631 w 4909791"/>
              <a:gd name="connsiteY129" fmla="*/ 868680 h 5295900"/>
              <a:gd name="connsiteX130" fmla="*/ 3995391 w 4909791"/>
              <a:gd name="connsiteY130" fmla="*/ 723900 h 5295900"/>
              <a:gd name="connsiteX131" fmla="*/ 3957291 w 4909791"/>
              <a:gd name="connsiteY131" fmla="*/ 693420 h 5295900"/>
              <a:gd name="connsiteX132" fmla="*/ 3881091 w 4909791"/>
              <a:gd name="connsiteY132" fmla="*/ 662940 h 5295900"/>
              <a:gd name="connsiteX133" fmla="*/ 3698211 w 4909791"/>
              <a:gd name="connsiteY133" fmla="*/ 685800 h 5295900"/>
              <a:gd name="connsiteX134" fmla="*/ 3637251 w 4909791"/>
              <a:gd name="connsiteY134" fmla="*/ 693420 h 5295900"/>
              <a:gd name="connsiteX135" fmla="*/ 3545811 w 4909791"/>
              <a:gd name="connsiteY135" fmla="*/ 708660 h 5295900"/>
              <a:gd name="connsiteX136" fmla="*/ 3500091 w 4909791"/>
              <a:gd name="connsiteY136" fmla="*/ 716280 h 5295900"/>
              <a:gd name="connsiteX137" fmla="*/ 3439131 w 4909791"/>
              <a:gd name="connsiteY137" fmla="*/ 739140 h 5295900"/>
              <a:gd name="connsiteX138" fmla="*/ 3286731 w 4909791"/>
              <a:gd name="connsiteY138" fmla="*/ 746760 h 5295900"/>
              <a:gd name="connsiteX139" fmla="*/ 3256251 w 4909791"/>
              <a:gd name="connsiteY139" fmla="*/ 754380 h 5295900"/>
              <a:gd name="connsiteX140" fmla="*/ 3218151 w 4909791"/>
              <a:gd name="connsiteY140" fmla="*/ 762000 h 5295900"/>
              <a:gd name="connsiteX141" fmla="*/ 3103851 w 4909791"/>
              <a:gd name="connsiteY141" fmla="*/ 754380 h 5295900"/>
              <a:gd name="connsiteX142" fmla="*/ 3042891 w 4909791"/>
              <a:gd name="connsiteY142" fmla="*/ 716280 h 5295900"/>
              <a:gd name="connsiteX143" fmla="*/ 3004791 w 4909791"/>
              <a:gd name="connsiteY143" fmla="*/ 685800 h 5295900"/>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818351 w 4909791"/>
              <a:gd name="connsiteY47" fmla="*/ 3345180 h 5298915"/>
              <a:gd name="connsiteX48" fmla="*/ 4795491 w 4909791"/>
              <a:gd name="connsiteY48" fmla="*/ 3444240 h 5298915"/>
              <a:gd name="connsiteX49" fmla="*/ 4772631 w 4909791"/>
              <a:gd name="connsiteY49" fmla="*/ 3589020 h 5298915"/>
              <a:gd name="connsiteX50" fmla="*/ 4757391 w 4909791"/>
              <a:gd name="connsiteY50" fmla="*/ 3642360 h 5298915"/>
              <a:gd name="connsiteX51" fmla="*/ 4734531 w 4909791"/>
              <a:gd name="connsiteY51" fmla="*/ 3710940 h 5298915"/>
              <a:gd name="connsiteX52" fmla="*/ 4704051 w 4909791"/>
              <a:gd name="connsiteY52" fmla="*/ 3733800 h 5298915"/>
              <a:gd name="connsiteX53" fmla="*/ 4681191 w 4909791"/>
              <a:gd name="connsiteY53" fmla="*/ 3771900 h 5298915"/>
              <a:gd name="connsiteX54" fmla="*/ 4673571 w 4909791"/>
              <a:gd name="connsiteY54" fmla="*/ 3810000 h 5298915"/>
              <a:gd name="connsiteX55" fmla="*/ 4635471 w 4909791"/>
              <a:gd name="connsiteY55" fmla="*/ 3863340 h 5298915"/>
              <a:gd name="connsiteX56" fmla="*/ 4589751 w 4909791"/>
              <a:gd name="connsiteY56" fmla="*/ 4038600 h 5298915"/>
              <a:gd name="connsiteX57" fmla="*/ 4566891 w 4909791"/>
              <a:gd name="connsiteY57" fmla="*/ 4183380 h 5298915"/>
              <a:gd name="connsiteX58" fmla="*/ 4559271 w 4909791"/>
              <a:gd name="connsiteY58" fmla="*/ 4366260 h 5298915"/>
              <a:gd name="connsiteX59" fmla="*/ 4551651 w 4909791"/>
              <a:gd name="connsiteY59" fmla="*/ 4762500 h 5298915"/>
              <a:gd name="connsiteX60" fmla="*/ 4536411 w 4909791"/>
              <a:gd name="connsiteY60" fmla="*/ 5135880 h 5298915"/>
              <a:gd name="connsiteX61" fmla="*/ 4505931 w 4909791"/>
              <a:gd name="connsiteY61" fmla="*/ 5242560 h 5298915"/>
              <a:gd name="connsiteX62" fmla="*/ 4406871 w 4909791"/>
              <a:gd name="connsiteY62" fmla="*/ 5295900 h 5298915"/>
              <a:gd name="connsiteX63" fmla="*/ 4231611 w 4909791"/>
              <a:gd name="connsiteY63" fmla="*/ 5280660 h 5298915"/>
              <a:gd name="connsiteX64" fmla="*/ 4155411 w 4909791"/>
              <a:gd name="connsiteY64" fmla="*/ 5212080 h 5298915"/>
              <a:gd name="connsiteX65" fmla="*/ 3926811 w 4909791"/>
              <a:gd name="connsiteY65" fmla="*/ 4587240 h 5298915"/>
              <a:gd name="connsiteX66" fmla="*/ 3736311 w 4909791"/>
              <a:gd name="connsiteY66" fmla="*/ 4290060 h 5298915"/>
              <a:gd name="connsiteX67" fmla="*/ 3233391 w 4909791"/>
              <a:gd name="connsiteY67" fmla="*/ 4236720 h 5298915"/>
              <a:gd name="connsiteX68" fmla="*/ 2768571 w 4909791"/>
              <a:gd name="connsiteY68" fmla="*/ 4343400 h 5298915"/>
              <a:gd name="connsiteX69" fmla="*/ 2440911 w 4909791"/>
              <a:gd name="connsiteY69" fmla="*/ 4503420 h 5298915"/>
              <a:gd name="connsiteX70" fmla="*/ 1922751 w 4909791"/>
              <a:gd name="connsiteY70" fmla="*/ 4739640 h 5298915"/>
              <a:gd name="connsiteX71" fmla="*/ 1587471 w 4909791"/>
              <a:gd name="connsiteY71" fmla="*/ 4884420 h 5298915"/>
              <a:gd name="connsiteX72" fmla="*/ 1297911 w 4909791"/>
              <a:gd name="connsiteY72" fmla="*/ 4968240 h 5298915"/>
              <a:gd name="connsiteX73" fmla="*/ 1008351 w 4909791"/>
              <a:gd name="connsiteY73" fmla="*/ 4960620 h 5298915"/>
              <a:gd name="connsiteX74" fmla="*/ 810231 w 4909791"/>
              <a:gd name="connsiteY74" fmla="*/ 4914900 h 5298915"/>
              <a:gd name="connsiteX75" fmla="*/ 680691 w 4909791"/>
              <a:gd name="connsiteY75" fmla="*/ 4884420 h 5298915"/>
              <a:gd name="connsiteX76" fmla="*/ 383511 w 4909791"/>
              <a:gd name="connsiteY76" fmla="*/ 4846320 h 5298915"/>
              <a:gd name="connsiteX77" fmla="*/ 208251 w 4909791"/>
              <a:gd name="connsiteY77" fmla="*/ 4808220 h 5298915"/>
              <a:gd name="connsiteX78" fmla="*/ 17751 w 4909791"/>
              <a:gd name="connsiteY78" fmla="*/ 4678680 h 5298915"/>
              <a:gd name="connsiteX79" fmla="*/ 17751 w 4909791"/>
              <a:gd name="connsiteY79" fmla="*/ 4518660 h 5298915"/>
              <a:gd name="connsiteX80" fmla="*/ 101571 w 4909791"/>
              <a:gd name="connsiteY80" fmla="*/ 4419600 h 5298915"/>
              <a:gd name="connsiteX81" fmla="*/ 421611 w 4909791"/>
              <a:gd name="connsiteY81" fmla="*/ 4251960 h 5298915"/>
              <a:gd name="connsiteX82" fmla="*/ 657831 w 4909791"/>
              <a:gd name="connsiteY82" fmla="*/ 4198620 h 5298915"/>
              <a:gd name="connsiteX83" fmla="*/ 878811 w 4909791"/>
              <a:gd name="connsiteY83" fmla="*/ 4343400 h 5298915"/>
              <a:gd name="connsiteX84" fmla="*/ 962631 w 4909791"/>
              <a:gd name="connsiteY84" fmla="*/ 4358640 h 5298915"/>
              <a:gd name="connsiteX85" fmla="*/ 1115031 w 4909791"/>
              <a:gd name="connsiteY85" fmla="*/ 4328160 h 5298915"/>
              <a:gd name="connsiteX86" fmla="*/ 1442691 w 4909791"/>
              <a:gd name="connsiteY86" fmla="*/ 4099560 h 5298915"/>
              <a:gd name="connsiteX87" fmla="*/ 1587471 w 4909791"/>
              <a:gd name="connsiteY87" fmla="*/ 3977640 h 5298915"/>
              <a:gd name="connsiteX88" fmla="*/ 1663671 w 4909791"/>
              <a:gd name="connsiteY88" fmla="*/ 3909060 h 5298915"/>
              <a:gd name="connsiteX89" fmla="*/ 1777971 w 4909791"/>
              <a:gd name="connsiteY89" fmla="*/ 3787140 h 5298915"/>
              <a:gd name="connsiteX90" fmla="*/ 1877031 w 4909791"/>
              <a:gd name="connsiteY90" fmla="*/ 3680460 h 5298915"/>
              <a:gd name="connsiteX91" fmla="*/ 1998951 w 4909791"/>
              <a:gd name="connsiteY91" fmla="*/ 3566160 h 5298915"/>
              <a:gd name="connsiteX92" fmla="*/ 2090391 w 4909791"/>
              <a:gd name="connsiteY92" fmla="*/ 3474720 h 5298915"/>
              <a:gd name="connsiteX93" fmla="*/ 2197071 w 4909791"/>
              <a:gd name="connsiteY93" fmla="*/ 3390900 h 5298915"/>
              <a:gd name="connsiteX94" fmla="*/ 2349471 w 4909791"/>
              <a:gd name="connsiteY94" fmla="*/ 3307080 h 5298915"/>
              <a:gd name="connsiteX95" fmla="*/ 2517111 w 4909791"/>
              <a:gd name="connsiteY95" fmla="*/ 3276600 h 5298915"/>
              <a:gd name="connsiteX96" fmla="*/ 2981931 w 4909791"/>
              <a:gd name="connsiteY96" fmla="*/ 3215640 h 5298915"/>
              <a:gd name="connsiteX97" fmla="*/ 3134331 w 4909791"/>
              <a:gd name="connsiteY97" fmla="*/ 3063240 h 5298915"/>
              <a:gd name="connsiteX98" fmla="*/ 3180051 w 4909791"/>
              <a:gd name="connsiteY98" fmla="*/ 2933700 h 5298915"/>
              <a:gd name="connsiteX99" fmla="*/ 3164811 w 4909791"/>
              <a:gd name="connsiteY99" fmla="*/ 2750820 h 5298915"/>
              <a:gd name="connsiteX100" fmla="*/ 3080991 w 4909791"/>
              <a:gd name="connsiteY100" fmla="*/ 2636520 h 5298915"/>
              <a:gd name="connsiteX101" fmla="*/ 2867631 w 4909791"/>
              <a:gd name="connsiteY101" fmla="*/ 2636520 h 5298915"/>
              <a:gd name="connsiteX102" fmla="*/ 2524731 w 4909791"/>
              <a:gd name="connsiteY102" fmla="*/ 2766060 h 5298915"/>
              <a:gd name="connsiteX103" fmla="*/ 2410431 w 4909791"/>
              <a:gd name="connsiteY103" fmla="*/ 2849880 h 5298915"/>
              <a:gd name="connsiteX104" fmla="*/ 2250411 w 4909791"/>
              <a:gd name="connsiteY104" fmla="*/ 3002280 h 5298915"/>
              <a:gd name="connsiteX105" fmla="*/ 2120871 w 4909791"/>
              <a:gd name="connsiteY105" fmla="*/ 3055620 h 5298915"/>
              <a:gd name="connsiteX106" fmla="*/ 1969106 w 4909791"/>
              <a:gd name="connsiteY106" fmla="*/ 3009900 h 5298915"/>
              <a:gd name="connsiteX107" fmla="*/ 1899891 w 4909791"/>
              <a:gd name="connsiteY107" fmla="*/ 2865120 h 5298915"/>
              <a:gd name="connsiteX108" fmla="*/ 1831311 w 4909791"/>
              <a:gd name="connsiteY108" fmla="*/ 2651760 h 5298915"/>
              <a:gd name="connsiteX109" fmla="*/ 1861791 w 4909791"/>
              <a:gd name="connsiteY109" fmla="*/ 2491740 h 5298915"/>
              <a:gd name="connsiteX110" fmla="*/ 1892271 w 4909791"/>
              <a:gd name="connsiteY110" fmla="*/ 2392680 h 5298915"/>
              <a:gd name="connsiteX111" fmla="*/ 1922751 w 4909791"/>
              <a:gd name="connsiteY111" fmla="*/ 2339340 h 5298915"/>
              <a:gd name="connsiteX112" fmla="*/ 1991331 w 4909791"/>
              <a:gd name="connsiteY112" fmla="*/ 2247900 h 5298915"/>
              <a:gd name="connsiteX113" fmla="*/ 2052291 w 4909791"/>
              <a:gd name="connsiteY113" fmla="*/ 2194560 h 5298915"/>
              <a:gd name="connsiteX114" fmla="*/ 2105631 w 4909791"/>
              <a:gd name="connsiteY114" fmla="*/ 2171700 h 5298915"/>
              <a:gd name="connsiteX115" fmla="*/ 2242791 w 4909791"/>
              <a:gd name="connsiteY115" fmla="*/ 2125980 h 5298915"/>
              <a:gd name="connsiteX116" fmla="*/ 2524731 w 4909791"/>
              <a:gd name="connsiteY116" fmla="*/ 2087880 h 5298915"/>
              <a:gd name="connsiteX117" fmla="*/ 2631411 w 4909791"/>
              <a:gd name="connsiteY117" fmla="*/ 2080260 h 5298915"/>
              <a:gd name="connsiteX118" fmla="*/ 3020031 w 4909791"/>
              <a:gd name="connsiteY118" fmla="*/ 2072640 h 5298915"/>
              <a:gd name="connsiteX119" fmla="*/ 3233391 w 4909791"/>
              <a:gd name="connsiteY119" fmla="*/ 2019300 h 5298915"/>
              <a:gd name="connsiteX120" fmla="*/ 3408651 w 4909791"/>
              <a:gd name="connsiteY120" fmla="*/ 1905000 h 5298915"/>
              <a:gd name="connsiteX121" fmla="*/ 3522951 w 4909791"/>
              <a:gd name="connsiteY121" fmla="*/ 1767840 h 5298915"/>
              <a:gd name="connsiteX122" fmla="*/ 3682971 w 4909791"/>
              <a:gd name="connsiteY122" fmla="*/ 1577340 h 5298915"/>
              <a:gd name="connsiteX123" fmla="*/ 3751551 w 4909791"/>
              <a:gd name="connsiteY123" fmla="*/ 1470660 h 5298915"/>
              <a:gd name="connsiteX124" fmla="*/ 3827751 w 4909791"/>
              <a:gd name="connsiteY124" fmla="*/ 1363980 h 5298915"/>
              <a:gd name="connsiteX125" fmla="*/ 3896331 w 4909791"/>
              <a:gd name="connsiteY125" fmla="*/ 1188720 h 5298915"/>
              <a:gd name="connsiteX126" fmla="*/ 3972531 w 4909791"/>
              <a:gd name="connsiteY126" fmla="*/ 1021080 h 5298915"/>
              <a:gd name="connsiteX127" fmla="*/ 3987771 w 4909791"/>
              <a:gd name="connsiteY127" fmla="*/ 937260 h 5298915"/>
              <a:gd name="connsiteX128" fmla="*/ 4010631 w 4909791"/>
              <a:gd name="connsiteY128" fmla="*/ 868680 h 5298915"/>
              <a:gd name="connsiteX129" fmla="*/ 3995391 w 4909791"/>
              <a:gd name="connsiteY129" fmla="*/ 723900 h 5298915"/>
              <a:gd name="connsiteX130" fmla="*/ 3957291 w 4909791"/>
              <a:gd name="connsiteY130" fmla="*/ 693420 h 5298915"/>
              <a:gd name="connsiteX131" fmla="*/ 3881091 w 4909791"/>
              <a:gd name="connsiteY131" fmla="*/ 662940 h 5298915"/>
              <a:gd name="connsiteX132" fmla="*/ 3698211 w 4909791"/>
              <a:gd name="connsiteY132" fmla="*/ 685800 h 5298915"/>
              <a:gd name="connsiteX133" fmla="*/ 3637251 w 4909791"/>
              <a:gd name="connsiteY133" fmla="*/ 693420 h 5298915"/>
              <a:gd name="connsiteX134" fmla="*/ 3545811 w 4909791"/>
              <a:gd name="connsiteY134" fmla="*/ 708660 h 5298915"/>
              <a:gd name="connsiteX135" fmla="*/ 3500091 w 4909791"/>
              <a:gd name="connsiteY135" fmla="*/ 716280 h 5298915"/>
              <a:gd name="connsiteX136" fmla="*/ 3439131 w 4909791"/>
              <a:gd name="connsiteY136" fmla="*/ 739140 h 5298915"/>
              <a:gd name="connsiteX137" fmla="*/ 3286731 w 4909791"/>
              <a:gd name="connsiteY137" fmla="*/ 746760 h 5298915"/>
              <a:gd name="connsiteX138" fmla="*/ 3256251 w 4909791"/>
              <a:gd name="connsiteY138" fmla="*/ 754380 h 5298915"/>
              <a:gd name="connsiteX139" fmla="*/ 3218151 w 4909791"/>
              <a:gd name="connsiteY139" fmla="*/ 762000 h 5298915"/>
              <a:gd name="connsiteX140" fmla="*/ 3103851 w 4909791"/>
              <a:gd name="connsiteY140" fmla="*/ 754380 h 5298915"/>
              <a:gd name="connsiteX141" fmla="*/ 3042891 w 4909791"/>
              <a:gd name="connsiteY141" fmla="*/ 716280 h 5298915"/>
              <a:gd name="connsiteX142" fmla="*/ 3004791 w 4909791"/>
              <a:gd name="connsiteY142"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818351 w 4909791"/>
              <a:gd name="connsiteY47" fmla="*/ 3345180 h 5298915"/>
              <a:gd name="connsiteX48" fmla="*/ 4795491 w 4909791"/>
              <a:gd name="connsiteY48" fmla="*/ 3444240 h 5298915"/>
              <a:gd name="connsiteX49" fmla="*/ 4772631 w 4909791"/>
              <a:gd name="connsiteY49" fmla="*/ 3589020 h 5298915"/>
              <a:gd name="connsiteX50" fmla="*/ 4757391 w 4909791"/>
              <a:gd name="connsiteY50" fmla="*/ 3642360 h 5298915"/>
              <a:gd name="connsiteX51" fmla="*/ 4734531 w 4909791"/>
              <a:gd name="connsiteY51" fmla="*/ 3710940 h 5298915"/>
              <a:gd name="connsiteX52" fmla="*/ 4704051 w 4909791"/>
              <a:gd name="connsiteY52" fmla="*/ 3733800 h 5298915"/>
              <a:gd name="connsiteX53" fmla="*/ 4681191 w 4909791"/>
              <a:gd name="connsiteY53" fmla="*/ 3771900 h 5298915"/>
              <a:gd name="connsiteX54" fmla="*/ 4635471 w 4909791"/>
              <a:gd name="connsiteY54" fmla="*/ 3863340 h 5298915"/>
              <a:gd name="connsiteX55" fmla="*/ 4589751 w 4909791"/>
              <a:gd name="connsiteY55" fmla="*/ 4038600 h 5298915"/>
              <a:gd name="connsiteX56" fmla="*/ 4566891 w 4909791"/>
              <a:gd name="connsiteY56" fmla="*/ 4183380 h 5298915"/>
              <a:gd name="connsiteX57" fmla="*/ 4559271 w 4909791"/>
              <a:gd name="connsiteY57" fmla="*/ 4366260 h 5298915"/>
              <a:gd name="connsiteX58" fmla="*/ 4551651 w 4909791"/>
              <a:gd name="connsiteY58" fmla="*/ 4762500 h 5298915"/>
              <a:gd name="connsiteX59" fmla="*/ 4536411 w 4909791"/>
              <a:gd name="connsiteY59" fmla="*/ 5135880 h 5298915"/>
              <a:gd name="connsiteX60" fmla="*/ 4505931 w 4909791"/>
              <a:gd name="connsiteY60" fmla="*/ 5242560 h 5298915"/>
              <a:gd name="connsiteX61" fmla="*/ 4406871 w 4909791"/>
              <a:gd name="connsiteY61" fmla="*/ 5295900 h 5298915"/>
              <a:gd name="connsiteX62" fmla="*/ 4231611 w 4909791"/>
              <a:gd name="connsiteY62" fmla="*/ 5280660 h 5298915"/>
              <a:gd name="connsiteX63" fmla="*/ 4155411 w 4909791"/>
              <a:gd name="connsiteY63" fmla="*/ 5212080 h 5298915"/>
              <a:gd name="connsiteX64" fmla="*/ 3926811 w 4909791"/>
              <a:gd name="connsiteY64" fmla="*/ 4587240 h 5298915"/>
              <a:gd name="connsiteX65" fmla="*/ 3736311 w 4909791"/>
              <a:gd name="connsiteY65" fmla="*/ 4290060 h 5298915"/>
              <a:gd name="connsiteX66" fmla="*/ 3233391 w 4909791"/>
              <a:gd name="connsiteY66" fmla="*/ 4236720 h 5298915"/>
              <a:gd name="connsiteX67" fmla="*/ 2768571 w 4909791"/>
              <a:gd name="connsiteY67" fmla="*/ 4343400 h 5298915"/>
              <a:gd name="connsiteX68" fmla="*/ 2440911 w 4909791"/>
              <a:gd name="connsiteY68" fmla="*/ 4503420 h 5298915"/>
              <a:gd name="connsiteX69" fmla="*/ 1922751 w 4909791"/>
              <a:gd name="connsiteY69" fmla="*/ 4739640 h 5298915"/>
              <a:gd name="connsiteX70" fmla="*/ 1587471 w 4909791"/>
              <a:gd name="connsiteY70" fmla="*/ 4884420 h 5298915"/>
              <a:gd name="connsiteX71" fmla="*/ 1297911 w 4909791"/>
              <a:gd name="connsiteY71" fmla="*/ 4968240 h 5298915"/>
              <a:gd name="connsiteX72" fmla="*/ 1008351 w 4909791"/>
              <a:gd name="connsiteY72" fmla="*/ 4960620 h 5298915"/>
              <a:gd name="connsiteX73" fmla="*/ 810231 w 4909791"/>
              <a:gd name="connsiteY73" fmla="*/ 4914900 h 5298915"/>
              <a:gd name="connsiteX74" fmla="*/ 680691 w 4909791"/>
              <a:gd name="connsiteY74" fmla="*/ 4884420 h 5298915"/>
              <a:gd name="connsiteX75" fmla="*/ 383511 w 4909791"/>
              <a:gd name="connsiteY75" fmla="*/ 4846320 h 5298915"/>
              <a:gd name="connsiteX76" fmla="*/ 208251 w 4909791"/>
              <a:gd name="connsiteY76" fmla="*/ 4808220 h 5298915"/>
              <a:gd name="connsiteX77" fmla="*/ 17751 w 4909791"/>
              <a:gd name="connsiteY77" fmla="*/ 4678680 h 5298915"/>
              <a:gd name="connsiteX78" fmla="*/ 17751 w 4909791"/>
              <a:gd name="connsiteY78" fmla="*/ 4518660 h 5298915"/>
              <a:gd name="connsiteX79" fmla="*/ 101571 w 4909791"/>
              <a:gd name="connsiteY79" fmla="*/ 4419600 h 5298915"/>
              <a:gd name="connsiteX80" fmla="*/ 421611 w 4909791"/>
              <a:gd name="connsiteY80" fmla="*/ 4251960 h 5298915"/>
              <a:gd name="connsiteX81" fmla="*/ 657831 w 4909791"/>
              <a:gd name="connsiteY81" fmla="*/ 4198620 h 5298915"/>
              <a:gd name="connsiteX82" fmla="*/ 878811 w 4909791"/>
              <a:gd name="connsiteY82" fmla="*/ 4343400 h 5298915"/>
              <a:gd name="connsiteX83" fmla="*/ 962631 w 4909791"/>
              <a:gd name="connsiteY83" fmla="*/ 4358640 h 5298915"/>
              <a:gd name="connsiteX84" fmla="*/ 1115031 w 4909791"/>
              <a:gd name="connsiteY84" fmla="*/ 4328160 h 5298915"/>
              <a:gd name="connsiteX85" fmla="*/ 1442691 w 4909791"/>
              <a:gd name="connsiteY85" fmla="*/ 4099560 h 5298915"/>
              <a:gd name="connsiteX86" fmla="*/ 1587471 w 4909791"/>
              <a:gd name="connsiteY86" fmla="*/ 3977640 h 5298915"/>
              <a:gd name="connsiteX87" fmla="*/ 1663671 w 4909791"/>
              <a:gd name="connsiteY87" fmla="*/ 3909060 h 5298915"/>
              <a:gd name="connsiteX88" fmla="*/ 1777971 w 4909791"/>
              <a:gd name="connsiteY88" fmla="*/ 3787140 h 5298915"/>
              <a:gd name="connsiteX89" fmla="*/ 1877031 w 4909791"/>
              <a:gd name="connsiteY89" fmla="*/ 3680460 h 5298915"/>
              <a:gd name="connsiteX90" fmla="*/ 1998951 w 4909791"/>
              <a:gd name="connsiteY90" fmla="*/ 3566160 h 5298915"/>
              <a:gd name="connsiteX91" fmla="*/ 2090391 w 4909791"/>
              <a:gd name="connsiteY91" fmla="*/ 3474720 h 5298915"/>
              <a:gd name="connsiteX92" fmla="*/ 2197071 w 4909791"/>
              <a:gd name="connsiteY92" fmla="*/ 3390900 h 5298915"/>
              <a:gd name="connsiteX93" fmla="*/ 2349471 w 4909791"/>
              <a:gd name="connsiteY93" fmla="*/ 3307080 h 5298915"/>
              <a:gd name="connsiteX94" fmla="*/ 2517111 w 4909791"/>
              <a:gd name="connsiteY94" fmla="*/ 3276600 h 5298915"/>
              <a:gd name="connsiteX95" fmla="*/ 2981931 w 4909791"/>
              <a:gd name="connsiteY95" fmla="*/ 3215640 h 5298915"/>
              <a:gd name="connsiteX96" fmla="*/ 3134331 w 4909791"/>
              <a:gd name="connsiteY96" fmla="*/ 3063240 h 5298915"/>
              <a:gd name="connsiteX97" fmla="*/ 3180051 w 4909791"/>
              <a:gd name="connsiteY97" fmla="*/ 2933700 h 5298915"/>
              <a:gd name="connsiteX98" fmla="*/ 3164811 w 4909791"/>
              <a:gd name="connsiteY98" fmla="*/ 2750820 h 5298915"/>
              <a:gd name="connsiteX99" fmla="*/ 3080991 w 4909791"/>
              <a:gd name="connsiteY99" fmla="*/ 2636520 h 5298915"/>
              <a:gd name="connsiteX100" fmla="*/ 2867631 w 4909791"/>
              <a:gd name="connsiteY100" fmla="*/ 2636520 h 5298915"/>
              <a:gd name="connsiteX101" fmla="*/ 2524731 w 4909791"/>
              <a:gd name="connsiteY101" fmla="*/ 2766060 h 5298915"/>
              <a:gd name="connsiteX102" fmla="*/ 2410431 w 4909791"/>
              <a:gd name="connsiteY102" fmla="*/ 2849880 h 5298915"/>
              <a:gd name="connsiteX103" fmla="*/ 2250411 w 4909791"/>
              <a:gd name="connsiteY103" fmla="*/ 3002280 h 5298915"/>
              <a:gd name="connsiteX104" fmla="*/ 2120871 w 4909791"/>
              <a:gd name="connsiteY104" fmla="*/ 3055620 h 5298915"/>
              <a:gd name="connsiteX105" fmla="*/ 1969106 w 4909791"/>
              <a:gd name="connsiteY105" fmla="*/ 3009900 h 5298915"/>
              <a:gd name="connsiteX106" fmla="*/ 1899891 w 4909791"/>
              <a:gd name="connsiteY106" fmla="*/ 2865120 h 5298915"/>
              <a:gd name="connsiteX107" fmla="*/ 1831311 w 4909791"/>
              <a:gd name="connsiteY107" fmla="*/ 2651760 h 5298915"/>
              <a:gd name="connsiteX108" fmla="*/ 1861791 w 4909791"/>
              <a:gd name="connsiteY108" fmla="*/ 2491740 h 5298915"/>
              <a:gd name="connsiteX109" fmla="*/ 1892271 w 4909791"/>
              <a:gd name="connsiteY109" fmla="*/ 2392680 h 5298915"/>
              <a:gd name="connsiteX110" fmla="*/ 1922751 w 4909791"/>
              <a:gd name="connsiteY110" fmla="*/ 2339340 h 5298915"/>
              <a:gd name="connsiteX111" fmla="*/ 1991331 w 4909791"/>
              <a:gd name="connsiteY111" fmla="*/ 2247900 h 5298915"/>
              <a:gd name="connsiteX112" fmla="*/ 2052291 w 4909791"/>
              <a:gd name="connsiteY112" fmla="*/ 2194560 h 5298915"/>
              <a:gd name="connsiteX113" fmla="*/ 2105631 w 4909791"/>
              <a:gd name="connsiteY113" fmla="*/ 2171700 h 5298915"/>
              <a:gd name="connsiteX114" fmla="*/ 2242791 w 4909791"/>
              <a:gd name="connsiteY114" fmla="*/ 2125980 h 5298915"/>
              <a:gd name="connsiteX115" fmla="*/ 2524731 w 4909791"/>
              <a:gd name="connsiteY115" fmla="*/ 2087880 h 5298915"/>
              <a:gd name="connsiteX116" fmla="*/ 2631411 w 4909791"/>
              <a:gd name="connsiteY116" fmla="*/ 2080260 h 5298915"/>
              <a:gd name="connsiteX117" fmla="*/ 3020031 w 4909791"/>
              <a:gd name="connsiteY117" fmla="*/ 2072640 h 5298915"/>
              <a:gd name="connsiteX118" fmla="*/ 3233391 w 4909791"/>
              <a:gd name="connsiteY118" fmla="*/ 2019300 h 5298915"/>
              <a:gd name="connsiteX119" fmla="*/ 3408651 w 4909791"/>
              <a:gd name="connsiteY119" fmla="*/ 1905000 h 5298915"/>
              <a:gd name="connsiteX120" fmla="*/ 3522951 w 4909791"/>
              <a:gd name="connsiteY120" fmla="*/ 1767840 h 5298915"/>
              <a:gd name="connsiteX121" fmla="*/ 3682971 w 4909791"/>
              <a:gd name="connsiteY121" fmla="*/ 1577340 h 5298915"/>
              <a:gd name="connsiteX122" fmla="*/ 3751551 w 4909791"/>
              <a:gd name="connsiteY122" fmla="*/ 1470660 h 5298915"/>
              <a:gd name="connsiteX123" fmla="*/ 3827751 w 4909791"/>
              <a:gd name="connsiteY123" fmla="*/ 1363980 h 5298915"/>
              <a:gd name="connsiteX124" fmla="*/ 3896331 w 4909791"/>
              <a:gd name="connsiteY124" fmla="*/ 1188720 h 5298915"/>
              <a:gd name="connsiteX125" fmla="*/ 3972531 w 4909791"/>
              <a:gd name="connsiteY125" fmla="*/ 1021080 h 5298915"/>
              <a:gd name="connsiteX126" fmla="*/ 3987771 w 4909791"/>
              <a:gd name="connsiteY126" fmla="*/ 937260 h 5298915"/>
              <a:gd name="connsiteX127" fmla="*/ 4010631 w 4909791"/>
              <a:gd name="connsiteY127" fmla="*/ 868680 h 5298915"/>
              <a:gd name="connsiteX128" fmla="*/ 3995391 w 4909791"/>
              <a:gd name="connsiteY128" fmla="*/ 723900 h 5298915"/>
              <a:gd name="connsiteX129" fmla="*/ 3957291 w 4909791"/>
              <a:gd name="connsiteY129" fmla="*/ 693420 h 5298915"/>
              <a:gd name="connsiteX130" fmla="*/ 3881091 w 4909791"/>
              <a:gd name="connsiteY130" fmla="*/ 662940 h 5298915"/>
              <a:gd name="connsiteX131" fmla="*/ 3698211 w 4909791"/>
              <a:gd name="connsiteY131" fmla="*/ 685800 h 5298915"/>
              <a:gd name="connsiteX132" fmla="*/ 3637251 w 4909791"/>
              <a:gd name="connsiteY132" fmla="*/ 693420 h 5298915"/>
              <a:gd name="connsiteX133" fmla="*/ 3545811 w 4909791"/>
              <a:gd name="connsiteY133" fmla="*/ 708660 h 5298915"/>
              <a:gd name="connsiteX134" fmla="*/ 3500091 w 4909791"/>
              <a:gd name="connsiteY134" fmla="*/ 716280 h 5298915"/>
              <a:gd name="connsiteX135" fmla="*/ 3439131 w 4909791"/>
              <a:gd name="connsiteY135" fmla="*/ 739140 h 5298915"/>
              <a:gd name="connsiteX136" fmla="*/ 3286731 w 4909791"/>
              <a:gd name="connsiteY136" fmla="*/ 746760 h 5298915"/>
              <a:gd name="connsiteX137" fmla="*/ 3256251 w 4909791"/>
              <a:gd name="connsiteY137" fmla="*/ 754380 h 5298915"/>
              <a:gd name="connsiteX138" fmla="*/ 3218151 w 4909791"/>
              <a:gd name="connsiteY138" fmla="*/ 762000 h 5298915"/>
              <a:gd name="connsiteX139" fmla="*/ 3103851 w 4909791"/>
              <a:gd name="connsiteY139" fmla="*/ 754380 h 5298915"/>
              <a:gd name="connsiteX140" fmla="*/ 3042891 w 4909791"/>
              <a:gd name="connsiteY140" fmla="*/ 716280 h 5298915"/>
              <a:gd name="connsiteX141" fmla="*/ 3004791 w 4909791"/>
              <a:gd name="connsiteY141"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818351 w 4909791"/>
              <a:gd name="connsiteY47" fmla="*/ 3345180 h 5298915"/>
              <a:gd name="connsiteX48" fmla="*/ 4795491 w 4909791"/>
              <a:gd name="connsiteY48" fmla="*/ 3444240 h 5298915"/>
              <a:gd name="connsiteX49" fmla="*/ 4772631 w 4909791"/>
              <a:gd name="connsiteY49" fmla="*/ 3589020 h 5298915"/>
              <a:gd name="connsiteX50" fmla="*/ 4757391 w 4909791"/>
              <a:gd name="connsiteY50" fmla="*/ 3642360 h 5298915"/>
              <a:gd name="connsiteX51" fmla="*/ 4734531 w 4909791"/>
              <a:gd name="connsiteY51" fmla="*/ 3710940 h 5298915"/>
              <a:gd name="connsiteX52" fmla="*/ 4704051 w 4909791"/>
              <a:gd name="connsiteY52" fmla="*/ 3733800 h 5298915"/>
              <a:gd name="connsiteX53" fmla="*/ 4635471 w 4909791"/>
              <a:gd name="connsiteY53" fmla="*/ 3863340 h 5298915"/>
              <a:gd name="connsiteX54" fmla="*/ 4589751 w 4909791"/>
              <a:gd name="connsiteY54" fmla="*/ 4038600 h 5298915"/>
              <a:gd name="connsiteX55" fmla="*/ 4566891 w 4909791"/>
              <a:gd name="connsiteY55" fmla="*/ 4183380 h 5298915"/>
              <a:gd name="connsiteX56" fmla="*/ 4559271 w 4909791"/>
              <a:gd name="connsiteY56" fmla="*/ 4366260 h 5298915"/>
              <a:gd name="connsiteX57" fmla="*/ 4551651 w 4909791"/>
              <a:gd name="connsiteY57" fmla="*/ 4762500 h 5298915"/>
              <a:gd name="connsiteX58" fmla="*/ 4536411 w 4909791"/>
              <a:gd name="connsiteY58" fmla="*/ 5135880 h 5298915"/>
              <a:gd name="connsiteX59" fmla="*/ 4505931 w 4909791"/>
              <a:gd name="connsiteY59" fmla="*/ 5242560 h 5298915"/>
              <a:gd name="connsiteX60" fmla="*/ 4406871 w 4909791"/>
              <a:gd name="connsiteY60" fmla="*/ 5295900 h 5298915"/>
              <a:gd name="connsiteX61" fmla="*/ 4231611 w 4909791"/>
              <a:gd name="connsiteY61" fmla="*/ 5280660 h 5298915"/>
              <a:gd name="connsiteX62" fmla="*/ 4155411 w 4909791"/>
              <a:gd name="connsiteY62" fmla="*/ 5212080 h 5298915"/>
              <a:gd name="connsiteX63" fmla="*/ 3926811 w 4909791"/>
              <a:gd name="connsiteY63" fmla="*/ 4587240 h 5298915"/>
              <a:gd name="connsiteX64" fmla="*/ 3736311 w 4909791"/>
              <a:gd name="connsiteY64" fmla="*/ 4290060 h 5298915"/>
              <a:gd name="connsiteX65" fmla="*/ 3233391 w 4909791"/>
              <a:gd name="connsiteY65" fmla="*/ 4236720 h 5298915"/>
              <a:gd name="connsiteX66" fmla="*/ 2768571 w 4909791"/>
              <a:gd name="connsiteY66" fmla="*/ 4343400 h 5298915"/>
              <a:gd name="connsiteX67" fmla="*/ 2440911 w 4909791"/>
              <a:gd name="connsiteY67" fmla="*/ 4503420 h 5298915"/>
              <a:gd name="connsiteX68" fmla="*/ 1922751 w 4909791"/>
              <a:gd name="connsiteY68" fmla="*/ 4739640 h 5298915"/>
              <a:gd name="connsiteX69" fmla="*/ 1587471 w 4909791"/>
              <a:gd name="connsiteY69" fmla="*/ 4884420 h 5298915"/>
              <a:gd name="connsiteX70" fmla="*/ 1297911 w 4909791"/>
              <a:gd name="connsiteY70" fmla="*/ 4968240 h 5298915"/>
              <a:gd name="connsiteX71" fmla="*/ 1008351 w 4909791"/>
              <a:gd name="connsiteY71" fmla="*/ 4960620 h 5298915"/>
              <a:gd name="connsiteX72" fmla="*/ 810231 w 4909791"/>
              <a:gd name="connsiteY72" fmla="*/ 4914900 h 5298915"/>
              <a:gd name="connsiteX73" fmla="*/ 680691 w 4909791"/>
              <a:gd name="connsiteY73" fmla="*/ 4884420 h 5298915"/>
              <a:gd name="connsiteX74" fmla="*/ 383511 w 4909791"/>
              <a:gd name="connsiteY74" fmla="*/ 4846320 h 5298915"/>
              <a:gd name="connsiteX75" fmla="*/ 208251 w 4909791"/>
              <a:gd name="connsiteY75" fmla="*/ 4808220 h 5298915"/>
              <a:gd name="connsiteX76" fmla="*/ 17751 w 4909791"/>
              <a:gd name="connsiteY76" fmla="*/ 4678680 h 5298915"/>
              <a:gd name="connsiteX77" fmla="*/ 17751 w 4909791"/>
              <a:gd name="connsiteY77" fmla="*/ 4518660 h 5298915"/>
              <a:gd name="connsiteX78" fmla="*/ 101571 w 4909791"/>
              <a:gd name="connsiteY78" fmla="*/ 4419600 h 5298915"/>
              <a:gd name="connsiteX79" fmla="*/ 421611 w 4909791"/>
              <a:gd name="connsiteY79" fmla="*/ 4251960 h 5298915"/>
              <a:gd name="connsiteX80" fmla="*/ 657831 w 4909791"/>
              <a:gd name="connsiteY80" fmla="*/ 4198620 h 5298915"/>
              <a:gd name="connsiteX81" fmla="*/ 878811 w 4909791"/>
              <a:gd name="connsiteY81" fmla="*/ 4343400 h 5298915"/>
              <a:gd name="connsiteX82" fmla="*/ 962631 w 4909791"/>
              <a:gd name="connsiteY82" fmla="*/ 4358640 h 5298915"/>
              <a:gd name="connsiteX83" fmla="*/ 1115031 w 4909791"/>
              <a:gd name="connsiteY83" fmla="*/ 4328160 h 5298915"/>
              <a:gd name="connsiteX84" fmla="*/ 1442691 w 4909791"/>
              <a:gd name="connsiteY84" fmla="*/ 4099560 h 5298915"/>
              <a:gd name="connsiteX85" fmla="*/ 1587471 w 4909791"/>
              <a:gd name="connsiteY85" fmla="*/ 3977640 h 5298915"/>
              <a:gd name="connsiteX86" fmla="*/ 1663671 w 4909791"/>
              <a:gd name="connsiteY86" fmla="*/ 3909060 h 5298915"/>
              <a:gd name="connsiteX87" fmla="*/ 1777971 w 4909791"/>
              <a:gd name="connsiteY87" fmla="*/ 3787140 h 5298915"/>
              <a:gd name="connsiteX88" fmla="*/ 1877031 w 4909791"/>
              <a:gd name="connsiteY88" fmla="*/ 3680460 h 5298915"/>
              <a:gd name="connsiteX89" fmla="*/ 1998951 w 4909791"/>
              <a:gd name="connsiteY89" fmla="*/ 3566160 h 5298915"/>
              <a:gd name="connsiteX90" fmla="*/ 2090391 w 4909791"/>
              <a:gd name="connsiteY90" fmla="*/ 3474720 h 5298915"/>
              <a:gd name="connsiteX91" fmla="*/ 2197071 w 4909791"/>
              <a:gd name="connsiteY91" fmla="*/ 3390900 h 5298915"/>
              <a:gd name="connsiteX92" fmla="*/ 2349471 w 4909791"/>
              <a:gd name="connsiteY92" fmla="*/ 3307080 h 5298915"/>
              <a:gd name="connsiteX93" fmla="*/ 2517111 w 4909791"/>
              <a:gd name="connsiteY93" fmla="*/ 3276600 h 5298915"/>
              <a:gd name="connsiteX94" fmla="*/ 2981931 w 4909791"/>
              <a:gd name="connsiteY94" fmla="*/ 3215640 h 5298915"/>
              <a:gd name="connsiteX95" fmla="*/ 3134331 w 4909791"/>
              <a:gd name="connsiteY95" fmla="*/ 3063240 h 5298915"/>
              <a:gd name="connsiteX96" fmla="*/ 3180051 w 4909791"/>
              <a:gd name="connsiteY96" fmla="*/ 2933700 h 5298915"/>
              <a:gd name="connsiteX97" fmla="*/ 3164811 w 4909791"/>
              <a:gd name="connsiteY97" fmla="*/ 2750820 h 5298915"/>
              <a:gd name="connsiteX98" fmla="*/ 3080991 w 4909791"/>
              <a:gd name="connsiteY98" fmla="*/ 2636520 h 5298915"/>
              <a:gd name="connsiteX99" fmla="*/ 2867631 w 4909791"/>
              <a:gd name="connsiteY99" fmla="*/ 2636520 h 5298915"/>
              <a:gd name="connsiteX100" fmla="*/ 2524731 w 4909791"/>
              <a:gd name="connsiteY100" fmla="*/ 2766060 h 5298915"/>
              <a:gd name="connsiteX101" fmla="*/ 2410431 w 4909791"/>
              <a:gd name="connsiteY101" fmla="*/ 2849880 h 5298915"/>
              <a:gd name="connsiteX102" fmla="*/ 2250411 w 4909791"/>
              <a:gd name="connsiteY102" fmla="*/ 3002280 h 5298915"/>
              <a:gd name="connsiteX103" fmla="*/ 2120871 w 4909791"/>
              <a:gd name="connsiteY103" fmla="*/ 3055620 h 5298915"/>
              <a:gd name="connsiteX104" fmla="*/ 1969106 w 4909791"/>
              <a:gd name="connsiteY104" fmla="*/ 3009900 h 5298915"/>
              <a:gd name="connsiteX105" fmla="*/ 1899891 w 4909791"/>
              <a:gd name="connsiteY105" fmla="*/ 2865120 h 5298915"/>
              <a:gd name="connsiteX106" fmla="*/ 1831311 w 4909791"/>
              <a:gd name="connsiteY106" fmla="*/ 2651760 h 5298915"/>
              <a:gd name="connsiteX107" fmla="*/ 1861791 w 4909791"/>
              <a:gd name="connsiteY107" fmla="*/ 2491740 h 5298915"/>
              <a:gd name="connsiteX108" fmla="*/ 1892271 w 4909791"/>
              <a:gd name="connsiteY108" fmla="*/ 2392680 h 5298915"/>
              <a:gd name="connsiteX109" fmla="*/ 1922751 w 4909791"/>
              <a:gd name="connsiteY109" fmla="*/ 2339340 h 5298915"/>
              <a:gd name="connsiteX110" fmla="*/ 1991331 w 4909791"/>
              <a:gd name="connsiteY110" fmla="*/ 2247900 h 5298915"/>
              <a:gd name="connsiteX111" fmla="*/ 2052291 w 4909791"/>
              <a:gd name="connsiteY111" fmla="*/ 2194560 h 5298915"/>
              <a:gd name="connsiteX112" fmla="*/ 2105631 w 4909791"/>
              <a:gd name="connsiteY112" fmla="*/ 2171700 h 5298915"/>
              <a:gd name="connsiteX113" fmla="*/ 2242791 w 4909791"/>
              <a:gd name="connsiteY113" fmla="*/ 2125980 h 5298915"/>
              <a:gd name="connsiteX114" fmla="*/ 2524731 w 4909791"/>
              <a:gd name="connsiteY114" fmla="*/ 2087880 h 5298915"/>
              <a:gd name="connsiteX115" fmla="*/ 2631411 w 4909791"/>
              <a:gd name="connsiteY115" fmla="*/ 2080260 h 5298915"/>
              <a:gd name="connsiteX116" fmla="*/ 3020031 w 4909791"/>
              <a:gd name="connsiteY116" fmla="*/ 2072640 h 5298915"/>
              <a:gd name="connsiteX117" fmla="*/ 3233391 w 4909791"/>
              <a:gd name="connsiteY117" fmla="*/ 2019300 h 5298915"/>
              <a:gd name="connsiteX118" fmla="*/ 3408651 w 4909791"/>
              <a:gd name="connsiteY118" fmla="*/ 1905000 h 5298915"/>
              <a:gd name="connsiteX119" fmla="*/ 3522951 w 4909791"/>
              <a:gd name="connsiteY119" fmla="*/ 1767840 h 5298915"/>
              <a:gd name="connsiteX120" fmla="*/ 3682971 w 4909791"/>
              <a:gd name="connsiteY120" fmla="*/ 1577340 h 5298915"/>
              <a:gd name="connsiteX121" fmla="*/ 3751551 w 4909791"/>
              <a:gd name="connsiteY121" fmla="*/ 1470660 h 5298915"/>
              <a:gd name="connsiteX122" fmla="*/ 3827751 w 4909791"/>
              <a:gd name="connsiteY122" fmla="*/ 1363980 h 5298915"/>
              <a:gd name="connsiteX123" fmla="*/ 3896331 w 4909791"/>
              <a:gd name="connsiteY123" fmla="*/ 1188720 h 5298915"/>
              <a:gd name="connsiteX124" fmla="*/ 3972531 w 4909791"/>
              <a:gd name="connsiteY124" fmla="*/ 1021080 h 5298915"/>
              <a:gd name="connsiteX125" fmla="*/ 3987771 w 4909791"/>
              <a:gd name="connsiteY125" fmla="*/ 937260 h 5298915"/>
              <a:gd name="connsiteX126" fmla="*/ 4010631 w 4909791"/>
              <a:gd name="connsiteY126" fmla="*/ 868680 h 5298915"/>
              <a:gd name="connsiteX127" fmla="*/ 3995391 w 4909791"/>
              <a:gd name="connsiteY127" fmla="*/ 723900 h 5298915"/>
              <a:gd name="connsiteX128" fmla="*/ 3957291 w 4909791"/>
              <a:gd name="connsiteY128" fmla="*/ 693420 h 5298915"/>
              <a:gd name="connsiteX129" fmla="*/ 3881091 w 4909791"/>
              <a:gd name="connsiteY129" fmla="*/ 662940 h 5298915"/>
              <a:gd name="connsiteX130" fmla="*/ 3698211 w 4909791"/>
              <a:gd name="connsiteY130" fmla="*/ 685800 h 5298915"/>
              <a:gd name="connsiteX131" fmla="*/ 3637251 w 4909791"/>
              <a:gd name="connsiteY131" fmla="*/ 693420 h 5298915"/>
              <a:gd name="connsiteX132" fmla="*/ 3545811 w 4909791"/>
              <a:gd name="connsiteY132" fmla="*/ 708660 h 5298915"/>
              <a:gd name="connsiteX133" fmla="*/ 3500091 w 4909791"/>
              <a:gd name="connsiteY133" fmla="*/ 716280 h 5298915"/>
              <a:gd name="connsiteX134" fmla="*/ 3439131 w 4909791"/>
              <a:gd name="connsiteY134" fmla="*/ 739140 h 5298915"/>
              <a:gd name="connsiteX135" fmla="*/ 3286731 w 4909791"/>
              <a:gd name="connsiteY135" fmla="*/ 746760 h 5298915"/>
              <a:gd name="connsiteX136" fmla="*/ 3256251 w 4909791"/>
              <a:gd name="connsiteY136" fmla="*/ 754380 h 5298915"/>
              <a:gd name="connsiteX137" fmla="*/ 3218151 w 4909791"/>
              <a:gd name="connsiteY137" fmla="*/ 762000 h 5298915"/>
              <a:gd name="connsiteX138" fmla="*/ 3103851 w 4909791"/>
              <a:gd name="connsiteY138" fmla="*/ 754380 h 5298915"/>
              <a:gd name="connsiteX139" fmla="*/ 3042891 w 4909791"/>
              <a:gd name="connsiteY139" fmla="*/ 716280 h 5298915"/>
              <a:gd name="connsiteX140" fmla="*/ 3004791 w 4909791"/>
              <a:gd name="connsiteY140"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818351 w 4909791"/>
              <a:gd name="connsiteY47" fmla="*/ 3345180 h 5298915"/>
              <a:gd name="connsiteX48" fmla="*/ 4795491 w 4909791"/>
              <a:gd name="connsiteY48" fmla="*/ 3444240 h 5298915"/>
              <a:gd name="connsiteX49" fmla="*/ 4772631 w 4909791"/>
              <a:gd name="connsiteY49" fmla="*/ 3589020 h 5298915"/>
              <a:gd name="connsiteX50" fmla="*/ 4757391 w 4909791"/>
              <a:gd name="connsiteY50" fmla="*/ 3642360 h 5298915"/>
              <a:gd name="connsiteX51" fmla="*/ 4704051 w 4909791"/>
              <a:gd name="connsiteY51" fmla="*/ 3733800 h 5298915"/>
              <a:gd name="connsiteX52" fmla="*/ 4635471 w 4909791"/>
              <a:gd name="connsiteY52" fmla="*/ 3863340 h 5298915"/>
              <a:gd name="connsiteX53" fmla="*/ 4589751 w 4909791"/>
              <a:gd name="connsiteY53" fmla="*/ 4038600 h 5298915"/>
              <a:gd name="connsiteX54" fmla="*/ 4566891 w 4909791"/>
              <a:gd name="connsiteY54" fmla="*/ 4183380 h 5298915"/>
              <a:gd name="connsiteX55" fmla="*/ 4559271 w 4909791"/>
              <a:gd name="connsiteY55" fmla="*/ 4366260 h 5298915"/>
              <a:gd name="connsiteX56" fmla="*/ 4551651 w 4909791"/>
              <a:gd name="connsiteY56" fmla="*/ 4762500 h 5298915"/>
              <a:gd name="connsiteX57" fmla="*/ 4536411 w 4909791"/>
              <a:gd name="connsiteY57" fmla="*/ 5135880 h 5298915"/>
              <a:gd name="connsiteX58" fmla="*/ 4505931 w 4909791"/>
              <a:gd name="connsiteY58" fmla="*/ 5242560 h 5298915"/>
              <a:gd name="connsiteX59" fmla="*/ 4406871 w 4909791"/>
              <a:gd name="connsiteY59" fmla="*/ 5295900 h 5298915"/>
              <a:gd name="connsiteX60" fmla="*/ 4231611 w 4909791"/>
              <a:gd name="connsiteY60" fmla="*/ 5280660 h 5298915"/>
              <a:gd name="connsiteX61" fmla="*/ 4155411 w 4909791"/>
              <a:gd name="connsiteY61" fmla="*/ 5212080 h 5298915"/>
              <a:gd name="connsiteX62" fmla="*/ 3926811 w 4909791"/>
              <a:gd name="connsiteY62" fmla="*/ 4587240 h 5298915"/>
              <a:gd name="connsiteX63" fmla="*/ 3736311 w 4909791"/>
              <a:gd name="connsiteY63" fmla="*/ 4290060 h 5298915"/>
              <a:gd name="connsiteX64" fmla="*/ 3233391 w 4909791"/>
              <a:gd name="connsiteY64" fmla="*/ 4236720 h 5298915"/>
              <a:gd name="connsiteX65" fmla="*/ 2768571 w 4909791"/>
              <a:gd name="connsiteY65" fmla="*/ 4343400 h 5298915"/>
              <a:gd name="connsiteX66" fmla="*/ 2440911 w 4909791"/>
              <a:gd name="connsiteY66" fmla="*/ 4503420 h 5298915"/>
              <a:gd name="connsiteX67" fmla="*/ 1922751 w 4909791"/>
              <a:gd name="connsiteY67" fmla="*/ 4739640 h 5298915"/>
              <a:gd name="connsiteX68" fmla="*/ 1587471 w 4909791"/>
              <a:gd name="connsiteY68" fmla="*/ 4884420 h 5298915"/>
              <a:gd name="connsiteX69" fmla="*/ 1297911 w 4909791"/>
              <a:gd name="connsiteY69" fmla="*/ 4968240 h 5298915"/>
              <a:gd name="connsiteX70" fmla="*/ 1008351 w 4909791"/>
              <a:gd name="connsiteY70" fmla="*/ 4960620 h 5298915"/>
              <a:gd name="connsiteX71" fmla="*/ 810231 w 4909791"/>
              <a:gd name="connsiteY71" fmla="*/ 4914900 h 5298915"/>
              <a:gd name="connsiteX72" fmla="*/ 680691 w 4909791"/>
              <a:gd name="connsiteY72" fmla="*/ 4884420 h 5298915"/>
              <a:gd name="connsiteX73" fmla="*/ 383511 w 4909791"/>
              <a:gd name="connsiteY73" fmla="*/ 4846320 h 5298915"/>
              <a:gd name="connsiteX74" fmla="*/ 208251 w 4909791"/>
              <a:gd name="connsiteY74" fmla="*/ 4808220 h 5298915"/>
              <a:gd name="connsiteX75" fmla="*/ 17751 w 4909791"/>
              <a:gd name="connsiteY75" fmla="*/ 4678680 h 5298915"/>
              <a:gd name="connsiteX76" fmla="*/ 17751 w 4909791"/>
              <a:gd name="connsiteY76" fmla="*/ 4518660 h 5298915"/>
              <a:gd name="connsiteX77" fmla="*/ 101571 w 4909791"/>
              <a:gd name="connsiteY77" fmla="*/ 4419600 h 5298915"/>
              <a:gd name="connsiteX78" fmla="*/ 421611 w 4909791"/>
              <a:gd name="connsiteY78" fmla="*/ 4251960 h 5298915"/>
              <a:gd name="connsiteX79" fmla="*/ 657831 w 4909791"/>
              <a:gd name="connsiteY79" fmla="*/ 4198620 h 5298915"/>
              <a:gd name="connsiteX80" fmla="*/ 878811 w 4909791"/>
              <a:gd name="connsiteY80" fmla="*/ 4343400 h 5298915"/>
              <a:gd name="connsiteX81" fmla="*/ 962631 w 4909791"/>
              <a:gd name="connsiteY81" fmla="*/ 4358640 h 5298915"/>
              <a:gd name="connsiteX82" fmla="*/ 1115031 w 4909791"/>
              <a:gd name="connsiteY82" fmla="*/ 4328160 h 5298915"/>
              <a:gd name="connsiteX83" fmla="*/ 1442691 w 4909791"/>
              <a:gd name="connsiteY83" fmla="*/ 4099560 h 5298915"/>
              <a:gd name="connsiteX84" fmla="*/ 1587471 w 4909791"/>
              <a:gd name="connsiteY84" fmla="*/ 3977640 h 5298915"/>
              <a:gd name="connsiteX85" fmla="*/ 1663671 w 4909791"/>
              <a:gd name="connsiteY85" fmla="*/ 3909060 h 5298915"/>
              <a:gd name="connsiteX86" fmla="*/ 1777971 w 4909791"/>
              <a:gd name="connsiteY86" fmla="*/ 3787140 h 5298915"/>
              <a:gd name="connsiteX87" fmla="*/ 1877031 w 4909791"/>
              <a:gd name="connsiteY87" fmla="*/ 3680460 h 5298915"/>
              <a:gd name="connsiteX88" fmla="*/ 1998951 w 4909791"/>
              <a:gd name="connsiteY88" fmla="*/ 3566160 h 5298915"/>
              <a:gd name="connsiteX89" fmla="*/ 2090391 w 4909791"/>
              <a:gd name="connsiteY89" fmla="*/ 3474720 h 5298915"/>
              <a:gd name="connsiteX90" fmla="*/ 2197071 w 4909791"/>
              <a:gd name="connsiteY90" fmla="*/ 3390900 h 5298915"/>
              <a:gd name="connsiteX91" fmla="*/ 2349471 w 4909791"/>
              <a:gd name="connsiteY91" fmla="*/ 3307080 h 5298915"/>
              <a:gd name="connsiteX92" fmla="*/ 2517111 w 4909791"/>
              <a:gd name="connsiteY92" fmla="*/ 3276600 h 5298915"/>
              <a:gd name="connsiteX93" fmla="*/ 2981931 w 4909791"/>
              <a:gd name="connsiteY93" fmla="*/ 3215640 h 5298915"/>
              <a:gd name="connsiteX94" fmla="*/ 3134331 w 4909791"/>
              <a:gd name="connsiteY94" fmla="*/ 3063240 h 5298915"/>
              <a:gd name="connsiteX95" fmla="*/ 3180051 w 4909791"/>
              <a:gd name="connsiteY95" fmla="*/ 2933700 h 5298915"/>
              <a:gd name="connsiteX96" fmla="*/ 3164811 w 4909791"/>
              <a:gd name="connsiteY96" fmla="*/ 2750820 h 5298915"/>
              <a:gd name="connsiteX97" fmla="*/ 3080991 w 4909791"/>
              <a:gd name="connsiteY97" fmla="*/ 2636520 h 5298915"/>
              <a:gd name="connsiteX98" fmla="*/ 2867631 w 4909791"/>
              <a:gd name="connsiteY98" fmla="*/ 2636520 h 5298915"/>
              <a:gd name="connsiteX99" fmla="*/ 2524731 w 4909791"/>
              <a:gd name="connsiteY99" fmla="*/ 2766060 h 5298915"/>
              <a:gd name="connsiteX100" fmla="*/ 2410431 w 4909791"/>
              <a:gd name="connsiteY100" fmla="*/ 2849880 h 5298915"/>
              <a:gd name="connsiteX101" fmla="*/ 2250411 w 4909791"/>
              <a:gd name="connsiteY101" fmla="*/ 3002280 h 5298915"/>
              <a:gd name="connsiteX102" fmla="*/ 2120871 w 4909791"/>
              <a:gd name="connsiteY102" fmla="*/ 3055620 h 5298915"/>
              <a:gd name="connsiteX103" fmla="*/ 1969106 w 4909791"/>
              <a:gd name="connsiteY103" fmla="*/ 3009900 h 5298915"/>
              <a:gd name="connsiteX104" fmla="*/ 1899891 w 4909791"/>
              <a:gd name="connsiteY104" fmla="*/ 2865120 h 5298915"/>
              <a:gd name="connsiteX105" fmla="*/ 1831311 w 4909791"/>
              <a:gd name="connsiteY105" fmla="*/ 2651760 h 5298915"/>
              <a:gd name="connsiteX106" fmla="*/ 1861791 w 4909791"/>
              <a:gd name="connsiteY106" fmla="*/ 2491740 h 5298915"/>
              <a:gd name="connsiteX107" fmla="*/ 1892271 w 4909791"/>
              <a:gd name="connsiteY107" fmla="*/ 2392680 h 5298915"/>
              <a:gd name="connsiteX108" fmla="*/ 1922751 w 4909791"/>
              <a:gd name="connsiteY108" fmla="*/ 2339340 h 5298915"/>
              <a:gd name="connsiteX109" fmla="*/ 1991331 w 4909791"/>
              <a:gd name="connsiteY109" fmla="*/ 2247900 h 5298915"/>
              <a:gd name="connsiteX110" fmla="*/ 2052291 w 4909791"/>
              <a:gd name="connsiteY110" fmla="*/ 2194560 h 5298915"/>
              <a:gd name="connsiteX111" fmla="*/ 2105631 w 4909791"/>
              <a:gd name="connsiteY111" fmla="*/ 2171700 h 5298915"/>
              <a:gd name="connsiteX112" fmla="*/ 2242791 w 4909791"/>
              <a:gd name="connsiteY112" fmla="*/ 2125980 h 5298915"/>
              <a:gd name="connsiteX113" fmla="*/ 2524731 w 4909791"/>
              <a:gd name="connsiteY113" fmla="*/ 2087880 h 5298915"/>
              <a:gd name="connsiteX114" fmla="*/ 2631411 w 4909791"/>
              <a:gd name="connsiteY114" fmla="*/ 2080260 h 5298915"/>
              <a:gd name="connsiteX115" fmla="*/ 3020031 w 4909791"/>
              <a:gd name="connsiteY115" fmla="*/ 2072640 h 5298915"/>
              <a:gd name="connsiteX116" fmla="*/ 3233391 w 4909791"/>
              <a:gd name="connsiteY116" fmla="*/ 2019300 h 5298915"/>
              <a:gd name="connsiteX117" fmla="*/ 3408651 w 4909791"/>
              <a:gd name="connsiteY117" fmla="*/ 1905000 h 5298915"/>
              <a:gd name="connsiteX118" fmla="*/ 3522951 w 4909791"/>
              <a:gd name="connsiteY118" fmla="*/ 1767840 h 5298915"/>
              <a:gd name="connsiteX119" fmla="*/ 3682971 w 4909791"/>
              <a:gd name="connsiteY119" fmla="*/ 1577340 h 5298915"/>
              <a:gd name="connsiteX120" fmla="*/ 3751551 w 4909791"/>
              <a:gd name="connsiteY120" fmla="*/ 1470660 h 5298915"/>
              <a:gd name="connsiteX121" fmla="*/ 3827751 w 4909791"/>
              <a:gd name="connsiteY121" fmla="*/ 1363980 h 5298915"/>
              <a:gd name="connsiteX122" fmla="*/ 3896331 w 4909791"/>
              <a:gd name="connsiteY122" fmla="*/ 1188720 h 5298915"/>
              <a:gd name="connsiteX123" fmla="*/ 3972531 w 4909791"/>
              <a:gd name="connsiteY123" fmla="*/ 1021080 h 5298915"/>
              <a:gd name="connsiteX124" fmla="*/ 3987771 w 4909791"/>
              <a:gd name="connsiteY124" fmla="*/ 937260 h 5298915"/>
              <a:gd name="connsiteX125" fmla="*/ 4010631 w 4909791"/>
              <a:gd name="connsiteY125" fmla="*/ 868680 h 5298915"/>
              <a:gd name="connsiteX126" fmla="*/ 3995391 w 4909791"/>
              <a:gd name="connsiteY126" fmla="*/ 723900 h 5298915"/>
              <a:gd name="connsiteX127" fmla="*/ 3957291 w 4909791"/>
              <a:gd name="connsiteY127" fmla="*/ 693420 h 5298915"/>
              <a:gd name="connsiteX128" fmla="*/ 3881091 w 4909791"/>
              <a:gd name="connsiteY128" fmla="*/ 662940 h 5298915"/>
              <a:gd name="connsiteX129" fmla="*/ 3698211 w 4909791"/>
              <a:gd name="connsiteY129" fmla="*/ 685800 h 5298915"/>
              <a:gd name="connsiteX130" fmla="*/ 3637251 w 4909791"/>
              <a:gd name="connsiteY130" fmla="*/ 693420 h 5298915"/>
              <a:gd name="connsiteX131" fmla="*/ 3545811 w 4909791"/>
              <a:gd name="connsiteY131" fmla="*/ 708660 h 5298915"/>
              <a:gd name="connsiteX132" fmla="*/ 3500091 w 4909791"/>
              <a:gd name="connsiteY132" fmla="*/ 716280 h 5298915"/>
              <a:gd name="connsiteX133" fmla="*/ 3439131 w 4909791"/>
              <a:gd name="connsiteY133" fmla="*/ 739140 h 5298915"/>
              <a:gd name="connsiteX134" fmla="*/ 3286731 w 4909791"/>
              <a:gd name="connsiteY134" fmla="*/ 746760 h 5298915"/>
              <a:gd name="connsiteX135" fmla="*/ 3256251 w 4909791"/>
              <a:gd name="connsiteY135" fmla="*/ 754380 h 5298915"/>
              <a:gd name="connsiteX136" fmla="*/ 3218151 w 4909791"/>
              <a:gd name="connsiteY136" fmla="*/ 762000 h 5298915"/>
              <a:gd name="connsiteX137" fmla="*/ 3103851 w 4909791"/>
              <a:gd name="connsiteY137" fmla="*/ 754380 h 5298915"/>
              <a:gd name="connsiteX138" fmla="*/ 3042891 w 4909791"/>
              <a:gd name="connsiteY138" fmla="*/ 716280 h 5298915"/>
              <a:gd name="connsiteX139" fmla="*/ 3004791 w 4909791"/>
              <a:gd name="connsiteY139"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818351 w 4909791"/>
              <a:gd name="connsiteY47" fmla="*/ 3345180 h 5298915"/>
              <a:gd name="connsiteX48" fmla="*/ 4795491 w 4909791"/>
              <a:gd name="connsiteY48" fmla="*/ 3444240 h 5298915"/>
              <a:gd name="connsiteX49" fmla="*/ 4772631 w 4909791"/>
              <a:gd name="connsiteY49" fmla="*/ 3589020 h 5298915"/>
              <a:gd name="connsiteX50" fmla="*/ 4704051 w 4909791"/>
              <a:gd name="connsiteY50" fmla="*/ 3733800 h 5298915"/>
              <a:gd name="connsiteX51" fmla="*/ 4635471 w 4909791"/>
              <a:gd name="connsiteY51" fmla="*/ 3863340 h 5298915"/>
              <a:gd name="connsiteX52" fmla="*/ 4589751 w 4909791"/>
              <a:gd name="connsiteY52" fmla="*/ 4038600 h 5298915"/>
              <a:gd name="connsiteX53" fmla="*/ 4566891 w 4909791"/>
              <a:gd name="connsiteY53" fmla="*/ 4183380 h 5298915"/>
              <a:gd name="connsiteX54" fmla="*/ 4559271 w 4909791"/>
              <a:gd name="connsiteY54" fmla="*/ 4366260 h 5298915"/>
              <a:gd name="connsiteX55" fmla="*/ 4551651 w 4909791"/>
              <a:gd name="connsiteY55" fmla="*/ 4762500 h 5298915"/>
              <a:gd name="connsiteX56" fmla="*/ 4536411 w 4909791"/>
              <a:gd name="connsiteY56" fmla="*/ 5135880 h 5298915"/>
              <a:gd name="connsiteX57" fmla="*/ 4505931 w 4909791"/>
              <a:gd name="connsiteY57" fmla="*/ 5242560 h 5298915"/>
              <a:gd name="connsiteX58" fmla="*/ 4406871 w 4909791"/>
              <a:gd name="connsiteY58" fmla="*/ 5295900 h 5298915"/>
              <a:gd name="connsiteX59" fmla="*/ 4231611 w 4909791"/>
              <a:gd name="connsiteY59" fmla="*/ 5280660 h 5298915"/>
              <a:gd name="connsiteX60" fmla="*/ 4155411 w 4909791"/>
              <a:gd name="connsiteY60" fmla="*/ 5212080 h 5298915"/>
              <a:gd name="connsiteX61" fmla="*/ 3926811 w 4909791"/>
              <a:gd name="connsiteY61" fmla="*/ 4587240 h 5298915"/>
              <a:gd name="connsiteX62" fmla="*/ 3736311 w 4909791"/>
              <a:gd name="connsiteY62" fmla="*/ 4290060 h 5298915"/>
              <a:gd name="connsiteX63" fmla="*/ 3233391 w 4909791"/>
              <a:gd name="connsiteY63" fmla="*/ 4236720 h 5298915"/>
              <a:gd name="connsiteX64" fmla="*/ 2768571 w 4909791"/>
              <a:gd name="connsiteY64" fmla="*/ 4343400 h 5298915"/>
              <a:gd name="connsiteX65" fmla="*/ 2440911 w 4909791"/>
              <a:gd name="connsiteY65" fmla="*/ 4503420 h 5298915"/>
              <a:gd name="connsiteX66" fmla="*/ 1922751 w 4909791"/>
              <a:gd name="connsiteY66" fmla="*/ 4739640 h 5298915"/>
              <a:gd name="connsiteX67" fmla="*/ 1587471 w 4909791"/>
              <a:gd name="connsiteY67" fmla="*/ 4884420 h 5298915"/>
              <a:gd name="connsiteX68" fmla="*/ 1297911 w 4909791"/>
              <a:gd name="connsiteY68" fmla="*/ 4968240 h 5298915"/>
              <a:gd name="connsiteX69" fmla="*/ 1008351 w 4909791"/>
              <a:gd name="connsiteY69" fmla="*/ 4960620 h 5298915"/>
              <a:gd name="connsiteX70" fmla="*/ 810231 w 4909791"/>
              <a:gd name="connsiteY70" fmla="*/ 4914900 h 5298915"/>
              <a:gd name="connsiteX71" fmla="*/ 680691 w 4909791"/>
              <a:gd name="connsiteY71" fmla="*/ 4884420 h 5298915"/>
              <a:gd name="connsiteX72" fmla="*/ 383511 w 4909791"/>
              <a:gd name="connsiteY72" fmla="*/ 4846320 h 5298915"/>
              <a:gd name="connsiteX73" fmla="*/ 208251 w 4909791"/>
              <a:gd name="connsiteY73" fmla="*/ 4808220 h 5298915"/>
              <a:gd name="connsiteX74" fmla="*/ 17751 w 4909791"/>
              <a:gd name="connsiteY74" fmla="*/ 4678680 h 5298915"/>
              <a:gd name="connsiteX75" fmla="*/ 17751 w 4909791"/>
              <a:gd name="connsiteY75" fmla="*/ 4518660 h 5298915"/>
              <a:gd name="connsiteX76" fmla="*/ 101571 w 4909791"/>
              <a:gd name="connsiteY76" fmla="*/ 4419600 h 5298915"/>
              <a:gd name="connsiteX77" fmla="*/ 421611 w 4909791"/>
              <a:gd name="connsiteY77" fmla="*/ 4251960 h 5298915"/>
              <a:gd name="connsiteX78" fmla="*/ 657831 w 4909791"/>
              <a:gd name="connsiteY78" fmla="*/ 4198620 h 5298915"/>
              <a:gd name="connsiteX79" fmla="*/ 878811 w 4909791"/>
              <a:gd name="connsiteY79" fmla="*/ 4343400 h 5298915"/>
              <a:gd name="connsiteX80" fmla="*/ 962631 w 4909791"/>
              <a:gd name="connsiteY80" fmla="*/ 4358640 h 5298915"/>
              <a:gd name="connsiteX81" fmla="*/ 1115031 w 4909791"/>
              <a:gd name="connsiteY81" fmla="*/ 4328160 h 5298915"/>
              <a:gd name="connsiteX82" fmla="*/ 1442691 w 4909791"/>
              <a:gd name="connsiteY82" fmla="*/ 4099560 h 5298915"/>
              <a:gd name="connsiteX83" fmla="*/ 1587471 w 4909791"/>
              <a:gd name="connsiteY83" fmla="*/ 3977640 h 5298915"/>
              <a:gd name="connsiteX84" fmla="*/ 1663671 w 4909791"/>
              <a:gd name="connsiteY84" fmla="*/ 3909060 h 5298915"/>
              <a:gd name="connsiteX85" fmla="*/ 1777971 w 4909791"/>
              <a:gd name="connsiteY85" fmla="*/ 3787140 h 5298915"/>
              <a:gd name="connsiteX86" fmla="*/ 1877031 w 4909791"/>
              <a:gd name="connsiteY86" fmla="*/ 3680460 h 5298915"/>
              <a:gd name="connsiteX87" fmla="*/ 1998951 w 4909791"/>
              <a:gd name="connsiteY87" fmla="*/ 3566160 h 5298915"/>
              <a:gd name="connsiteX88" fmla="*/ 2090391 w 4909791"/>
              <a:gd name="connsiteY88" fmla="*/ 3474720 h 5298915"/>
              <a:gd name="connsiteX89" fmla="*/ 2197071 w 4909791"/>
              <a:gd name="connsiteY89" fmla="*/ 3390900 h 5298915"/>
              <a:gd name="connsiteX90" fmla="*/ 2349471 w 4909791"/>
              <a:gd name="connsiteY90" fmla="*/ 3307080 h 5298915"/>
              <a:gd name="connsiteX91" fmla="*/ 2517111 w 4909791"/>
              <a:gd name="connsiteY91" fmla="*/ 3276600 h 5298915"/>
              <a:gd name="connsiteX92" fmla="*/ 2981931 w 4909791"/>
              <a:gd name="connsiteY92" fmla="*/ 3215640 h 5298915"/>
              <a:gd name="connsiteX93" fmla="*/ 3134331 w 4909791"/>
              <a:gd name="connsiteY93" fmla="*/ 3063240 h 5298915"/>
              <a:gd name="connsiteX94" fmla="*/ 3180051 w 4909791"/>
              <a:gd name="connsiteY94" fmla="*/ 2933700 h 5298915"/>
              <a:gd name="connsiteX95" fmla="*/ 3164811 w 4909791"/>
              <a:gd name="connsiteY95" fmla="*/ 2750820 h 5298915"/>
              <a:gd name="connsiteX96" fmla="*/ 3080991 w 4909791"/>
              <a:gd name="connsiteY96" fmla="*/ 2636520 h 5298915"/>
              <a:gd name="connsiteX97" fmla="*/ 2867631 w 4909791"/>
              <a:gd name="connsiteY97" fmla="*/ 2636520 h 5298915"/>
              <a:gd name="connsiteX98" fmla="*/ 2524731 w 4909791"/>
              <a:gd name="connsiteY98" fmla="*/ 2766060 h 5298915"/>
              <a:gd name="connsiteX99" fmla="*/ 2410431 w 4909791"/>
              <a:gd name="connsiteY99" fmla="*/ 2849880 h 5298915"/>
              <a:gd name="connsiteX100" fmla="*/ 2250411 w 4909791"/>
              <a:gd name="connsiteY100" fmla="*/ 3002280 h 5298915"/>
              <a:gd name="connsiteX101" fmla="*/ 2120871 w 4909791"/>
              <a:gd name="connsiteY101" fmla="*/ 3055620 h 5298915"/>
              <a:gd name="connsiteX102" fmla="*/ 1969106 w 4909791"/>
              <a:gd name="connsiteY102" fmla="*/ 3009900 h 5298915"/>
              <a:gd name="connsiteX103" fmla="*/ 1899891 w 4909791"/>
              <a:gd name="connsiteY103" fmla="*/ 2865120 h 5298915"/>
              <a:gd name="connsiteX104" fmla="*/ 1831311 w 4909791"/>
              <a:gd name="connsiteY104" fmla="*/ 2651760 h 5298915"/>
              <a:gd name="connsiteX105" fmla="*/ 1861791 w 4909791"/>
              <a:gd name="connsiteY105" fmla="*/ 2491740 h 5298915"/>
              <a:gd name="connsiteX106" fmla="*/ 1892271 w 4909791"/>
              <a:gd name="connsiteY106" fmla="*/ 2392680 h 5298915"/>
              <a:gd name="connsiteX107" fmla="*/ 1922751 w 4909791"/>
              <a:gd name="connsiteY107" fmla="*/ 2339340 h 5298915"/>
              <a:gd name="connsiteX108" fmla="*/ 1991331 w 4909791"/>
              <a:gd name="connsiteY108" fmla="*/ 2247900 h 5298915"/>
              <a:gd name="connsiteX109" fmla="*/ 2052291 w 4909791"/>
              <a:gd name="connsiteY109" fmla="*/ 2194560 h 5298915"/>
              <a:gd name="connsiteX110" fmla="*/ 2105631 w 4909791"/>
              <a:gd name="connsiteY110" fmla="*/ 2171700 h 5298915"/>
              <a:gd name="connsiteX111" fmla="*/ 2242791 w 4909791"/>
              <a:gd name="connsiteY111" fmla="*/ 2125980 h 5298915"/>
              <a:gd name="connsiteX112" fmla="*/ 2524731 w 4909791"/>
              <a:gd name="connsiteY112" fmla="*/ 2087880 h 5298915"/>
              <a:gd name="connsiteX113" fmla="*/ 2631411 w 4909791"/>
              <a:gd name="connsiteY113" fmla="*/ 2080260 h 5298915"/>
              <a:gd name="connsiteX114" fmla="*/ 3020031 w 4909791"/>
              <a:gd name="connsiteY114" fmla="*/ 2072640 h 5298915"/>
              <a:gd name="connsiteX115" fmla="*/ 3233391 w 4909791"/>
              <a:gd name="connsiteY115" fmla="*/ 2019300 h 5298915"/>
              <a:gd name="connsiteX116" fmla="*/ 3408651 w 4909791"/>
              <a:gd name="connsiteY116" fmla="*/ 1905000 h 5298915"/>
              <a:gd name="connsiteX117" fmla="*/ 3522951 w 4909791"/>
              <a:gd name="connsiteY117" fmla="*/ 1767840 h 5298915"/>
              <a:gd name="connsiteX118" fmla="*/ 3682971 w 4909791"/>
              <a:gd name="connsiteY118" fmla="*/ 1577340 h 5298915"/>
              <a:gd name="connsiteX119" fmla="*/ 3751551 w 4909791"/>
              <a:gd name="connsiteY119" fmla="*/ 1470660 h 5298915"/>
              <a:gd name="connsiteX120" fmla="*/ 3827751 w 4909791"/>
              <a:gd name="connsiteY120" fmla="*/ 1363980 h 5298915"/>
              <a:gd name="connsiteX121" fmla="*/ 3896331 w 4909791"/>
              <a:gd name="connsiteY121" fmla="*/ 1188720 h 5298915"/>
              <a:gd name="connsiteX122" fmla="*/ 3972531 w 4909791"/>
              <a:gd name="connsiteY122" fmla="*/ 1021080 h 5298915"/>
              <a:gd name="connsiteX123" fmla="*/ 3987771 w 4909791"/>
              <a:gd name="connsiteY123" fmla="*/ 937260 h 5298915"/>
              <a:gd name="connsiteX124" fmla="*/ 4010631 w 4909791"/>
              <a:gd name="connsiteY124" fmla="*/ 868680 h 5298915"/>
              <a:gd name="connsiteX125" fmla="*/ 3995391 w 4909791"/>
              <a:gd name="connsiteY125" fmla="*/ 723900 h 5298915"/>
              <a:gd name="connsiteX126" fmla="*/ 3957291 w 4909791"/>
              <a:gd name="connsiteY126" fmla="*/ 693420 h 5298915"/>
              <a:gd name="connsiteX127" fmla="*/ 3881091 w 4909791"/>
              <a:gd name="connsiteY127" fmla="*/ 662940 h 5298915"/>
              <a:gd name="connsiteX128" fmla="*/ 3698211 w 4909791"/>
              <a:gd name="connsiteY128" fmla="*/ 685800 h 5298915"/>
              <a:gd name="connsiteX129" fmla="*/ 3637251 w 4909791"/>
              <a:gd name="connsiteY129" fmla="*/ 693420 h 5298915"/>
              <a:gd name="connsiteX130" fmla="*/ 3545811 w 4909791"/>
              <a:gd name="connsiteY130" fmla="*/ 708660 h 5298915"/>
              <a:gd name="connsiteX131" fmla="*/ 3500091 w 4909791"/>
              <a:gd name="connsiteY131" fmla="*/ 716280 h 5298915"/>
              <a:gd name="connsiteX132" fmla="*/ 3439131 w 4909791"/>
              <a:gd name="connsiteY132" fmla="*/ 739140 h 5298915"/>
              <a:gd name="connsiteX133" fmla="*/ 3286731 w 4909791"/>
              <a:gd name="connsiteY133" fmla="*/ 746760 h 5298915"/>
              <a:gd name="connsiteX134" fmla="*/ 3256251 w 4909791"/>
              <a:gd name="connsiteY134" fmla="*/ 754380 h 5298915"/>
              <a:gd name="connsiteX135" fmla="*/ 3218151 w 4909791"/>
              <a:gd name="connsiteY135" fmla="*/ 762000 h 5298915"/>
              <a:gd name="connsiteX136" fmla="*/ 3103851 w 4909791"/>
              <a:gd name="connsiteY136" fmla="*/ 754380 h 5298915"/>
              <a:gd name="connsiteX137" fmla="*/ 3042891 w 4909791"/>
              <a:gd name="connsiteY137" fmla="*/ 716280 h 5298915"/>
              <a:gd name="connsiteX138" fmla="*/ 3004791 w 4909791"/>
              <a:gd name="connsiteY138"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818351 w 4909791"/>
              <a:gd name="connsiteY47" fmla="*/ 3345180 h 5298915"/>
              <a:gd name="connsiteX48" fmla="*/ 4795491 w 4909791"/>
              <a:gd name="connsiteY48" fmla="*/ 3444240 h 5298915"/>
              <a:gd name="connsiteX49" fmla="*/ 4704051 w 4909791"/>
              <a:gd name="connsiteY49" fmla="*/ 3733800 h 5298915"/>
              <a:gd name="connsiteX50" fmla="*/ 4635471 w 4909791"/>
              <a:gd name="connsiteY50" fmla="*/ 3863340 h 5298915"/>
              <a:gd name="connsiteX51" fmla="*/ 4589751 w 4909791"/>
              <a:gd name="connsiteY51" fmla="*/ 4038600 h 5298915"/>
              <a:gd name="connsiteX52" fmla="*/ 4566891 w 4909791"/>
              <a:gd name="connsiteY52" fmla="*/ 4183380 h 5298915"/>
              <a:gd name="connsiteX53" fmla="*/ 4559271 w 4909791"/>
              <a:gd name="connsiteY53" fmla="*/ 4366260 h 5298915"/>
              <a:gd name="connsiteX54" fmla="*/ 4551651 w 4909791"/>
              <a:gd name="connsiteY54" fmla="*/ 4762500 h 5298915"/>
              <a:gd name="connsiteX55" fmla="*/ 4536411 w 4909791"/>
              <a:gd name="connsiteY55" fmla="*/ 5135880 h 5298915"/>
              <a:gd name="connsiteX56" fmla="*/ 4505931 w 4909791"/>
              <a:gd name="connsiteY56" fmla="*/ 5242560 h 5298915"/>
              <a:gd name="connsiteX57" fmla="*/ 4406871 w 4909791"/>
              <a:gd name="connsiteY57" fmla="*/ 5295900 h 5298915"/>
              <a:gd name="connsiteX58" fmla="*/ 4231611 w 4909791"/>
              <a:gd name="connsiteY58" fmla="*/ 5280660 h 5298915"/>
              <a:gd name="connsiteX59" fmla="*/ 4155411 w 4909791"/>
              <a:gd name="connsiteY59" fmla="*/ 5212080 h 5298915"/>
              <a:gd name="connsiteX60" fmla="*/ 3926811 w 4909791"/>
              <a:gd name="connsiteY60" fmla="*/ 4587240 h 5298915"/>
              <a:gd name="connsiteX61" fmla="*/ 3736311 w 4909791"/>
              <a:gd name="connsiteY61" fmla="*/ 4290060 h 5298915"/>
              <a:gd name="connsiteX62" fmla="*/ 3233391 w 4909791"/>
              <a:gd name="connsiteY62" fmla="*/ 4236720 h 5298915"/>
              <a:gd name="connsiteX63" fmla="*/ 2768571 w 4909791"/>
              <a:gd name="connsiteY63" fmla="*/ 4343400 h 5298915"/>
              <a:gd name="connsiteX64" fmla="*/ 2440911 w 4909791"/>
              <a:gd name="connsiteY64" fmla="*/ 4503420 h 5298915"/>
              <a:gd name="connsiteX65" fmla="*/ 1922751 w 4909791"/>
              <a:gd name="connsiteY65" fmla="*/ 4739640 h 5298915"/>
              <a:gd name="connsiteX66" fmla="*/ 1587471 w 4909791"/>
              <a:gd name="connsiteY66" fmla="*/ 4884420 h 5298915"/>
              <a:gd name="connsiteX67" fmla="*/ 1297911 w 4909791"/>
              <a:gd name="connsiteY67" fmla="*/ 4968240 h 5298915"/>
              <a:gd name="connsiteX68" fmla="*/ 1008351 w 4909791"/>
              <a:gd name="connsiteY68" fmla="*/ 4960620 h 5298915"/>
              <a:gd name="connsiteX69" fmla="*/ 810231 w 4909791"/>
              <a:gd name="connsiteY69" fmla="*/ 4914900 h 5298915"/>
              <a:gd name="connsiteX70" fmla="*/ 680691 w 4909791"/>
              <a:gd name="connsiteY70" fmla="*/ 4884420 h 5298915"/>
              <a:gd name="connsiteX71" fmla="*/ 383511 w 4909791"/>
              <a:gd name="connsiteY71" fmla="*/ 4846320 h 5298915"/>
              <a:gd name="connsiteX72" fmla="*/ 208251 w 4909791"/>
              <a:gd name="connsiteY72" fmla="*/ 4808220 h 5298915"/>
              <a:gd name="connsiteX73" fmla="*/ 17751 w 4909791"/>
              <a:gd name="connsiteY73" fmla="*/ 4678680 h 5298915"/>
              <a:gd name="connsiteX74" fmla="*/ 17751 w 4909791"/>
              <a:gd name="connsiteY74" fmla="*/ 4518660 h 5298915"/>
              <a:gd name="connsiteX75" fmla="*/ 101571 w 4909791"/>
              <a:gd name="connsiteY75" fmla="*/ 4419600 h 5298915"/>
              <a:gd name="connsiteX76" fmla="*/ 421611 w 4909791"/>
              <a:gd name="connsiteY76" fmla="*/ 4251960 h 5298915"/>
              <a:gd name="connsiteX77" fmla="*/ 657831 w 4909791"/>
              <a:gd name="connsiteY77" fmla="*/ 4198620 h 5298915"/>
              <a:gd name="connsiteX78" fmla="*/ 878811 w 4909791"/>
              <a:gd name="connsiteY78" fmla="*/ 4343400 h 5298915"/>
              <a:gd name="connsiteX79" fmla="*/ 962631 w 4909791"/>
              <a:gd name="connsiteY79" fmla="*/ 4358640 h 5298915"/>
              <a:gd name="connsiteX80" fmla="*/ 1115031 w 4909791"/>
              <a:gd name="connsiteY80" fmla="*/ 4328160 h 5298915"/>
              <a:gd name="connsiteX81" fmla="*/ 1442691 w 4909791"/>
              <a:gd name="connsiteY81" fmla="*/ 4099560 h 5298915"/>
              <a:gd name="connsiteX82" fmla="*/ 1587471 w 4909791"/>
              <a:gd name="connsiteY82" fmla="*/ 3977640 h 5298915"/>
              <a:gd name="connsiteX83" fmla="*/ 1663671 w 4909791"/>
              <a:gd name="connsiteY83" fmla="*/ 3909060 h 5298915"/>
              <a:gd name="connsiteX84" fmla="*/ 1777971 w 4909791"/>
              <a:gd name="connsiteY84" fmla="*/ 3787140 h 5298915"/>
              <a:gd name="connsiteX85" fmla="*/ 1877031 w 4909791"/>
              <a:gd name="connsiteY85" fmla="*/ 3680460 h 5298915"/>
              <a:gd name="connsiteX86" fmla="*/ 1998951 w 4909791"/>
              <a:gd name="connsiteY86" fmla="*/ 3566160 h 5298915"/>
              <a:gd name="connsiteX87" fmla="*/ 2090391 w 4909791"/>
              <a:gd name="connsiteY87" fmla="*/ 3474720 h 5298915"/>
              <a:gd name="connsiteX88" fmla="*/ 2197071 w 4909791"/>
              <a:gd name="connsiteY88" fmla="*/ 3390900 h 5298915"/>
              <a:gd name="connsiteX89" fmla="*/ 2349471 w 4909791"/>
              <a:gd name="connsiteY89" fmla="*/ 3307080 h 5298915"/>
              <a:gd name="connsiteX90" fmla="*/ 2517111 w 4909791"/>
              <a:gd name="connsiteY90" fmla="*/ 3276600 h 5298915"/>
              <a:gd name="connsiteX91" fmla="*/ 2981931 w 4909791"/>
              <a:gd name="connsiteY91" fmla="*/ 3215640 h 5298915"/>
              <a:gd name="connsiteX92" fmla="*/ 3134331 w 4909791"/>
              <a:gd name="connsiteY92" fmla="*/ 3063240 h 5298915"/>
              <a:gd name="connsiteX93" fmla="*/ 3180051 w 4909791"/>
              <a:gd name="connsiteY93" fmla="*/ 2933700 h 5298915"/>
              <a:gd name="connsiteX94" fmla="*/ 3164811 w 4909791"/>
              <a:gd name="connsiteY94" fmla="*/ 2750820 h 5298915"/>
              <a:gd name="connsiteX95" fmla="*/ 3080991 w 4909791"/>
              <a:gd name="connsiteY95" fmla="*/ 2636520 h 5298915"/>
              <a:gd name="connsiteX96" fmla="*/ 2867631 w 4909791"/>
              <a:gd name="connsiteY96" fmla="*/ 2636520 h 5298915"/>
              <a:gd name="connsiteX97" fmla="*/ 2524731 w 4909791"/>
              <a:gd name="connsiteY97" fmla="*/ 2766060 h 5298915"/>
              <a:gd name="connsiteX98" fmla="*/ 2410431 w 4909791"/>
              <a:gd name="connsiteY98" fmla="*/ 2849880 h 5298915"/>
              <a:gd name="connsiteX99" fmla="*/ 2250411 w 4909791"/>
              <a:gd name="connsiteY99" fmla="*/ 3002280 h 5298915"/>
              <a:gd name="connsiteX100" fmla="*/ 2120871 w 4909791"/>
              <a:gd name="connsiteY100" fmla="*/ 3055620 h 5298915"/>
              <a:gd name="connsiteX101" fmla="*/ 1969106 w 4909791"/>
              <a:gd name="connsiteY101" fmla="*/ 3009900 h 5298915"/>
              <a:gd name="connsiteX102" fmla="*/ 1899891 w 4909791"/>
              <a:gd name="connsiteY102" fmla="*/ 2865120 h 5298915"/>
              <a:gd name="connsiteX103" fmla="*/ 1831311 w 4909791"/>
              <a:gd name="connsiteY103" fmla="*/ 2651760 h 5298915"/>
              <a:gd name="connsiteX104" fmla="*/ 1861791 w 4909791"/>
              <a:gd name="connsiteY104" fmla="*/ 2491740 h 5298915"/>
              <a:gd name="connsiteX105" fmla="*/ 1892271 w 4909791"/>
              <a:gd name="connsiteY105" fmla="*/ 2392680 h 5298915"/>
              <a:gd name="connsiteX106" fmla="*/ 1922751 w 4909791"/>
              <a:gd name="connsiteY106" fmla="*/ 2339340 h 5298915"/>
              <a:gd name="connsiteX107" fmla="*/ 1991331 w 4909791"/>
              <a:gd name="connsiteY107" fmla="*/ 2247900 h 5298915"/>
              <a:gd name="connsiteX108" fmla="*/ 2052291 w 4909791"/>
              <a:gd name="connsiteY108" fmla="*/ 2194560 h 5298915"/>
              <a:gd name="connsiteX109" fmla="*/ 2105631 w 4909791"/>
              <a:gd name="connsiteY109" fmla="*/ 2171700 h 5298915"/>
              <a:gd name="connsiteX110" fmla="*/ 2242791 w 4909791"/>
              <a:gd name="connsiteY110" fmla="*/ 2125980 h 5298915"/>
              <a:gd name="connsiteX111" fmla="*/ 2524731 w 4909791"/>
              <a:gd name="connsiteY111" fmla="*/ 2087880 h 5298915"/>
              <a:gd name="connsiteX112" fmla="*/ 2631411 w 4909791"/>
              <a:gd name="connsiteY112" fmla="*/ 2080260 h 5298915"/>
              <a:gd name="connsiteX113" fmla="*/ 3020031 w 4909791"/>
              <a:gd name="connsiteY113" fmla="*/ 2072640 h 5298915"/>
              <a:gd name="connsiteX114" fmla="*/ 3233391 w 4909791"/>
              <a:gd name="connsiteY114" fmla="*/ 2019300 h 5298915"/>
              <a:gd name="connsiteX115" fmla="*/ 3408651 w 4909791"/>
              <a:gd name="connsiteY115" fmla="*/ 1905000 h 5298915"/>
              <a:gd name="connsiteX116" fmla="*/ 3522951 w 4909791"/>
              <a:gd name="connsiteY116" fmla="*/ 1767840 h 5298915"/>
              <a:gd name="connsiteX117" fmla="*/ 3682971 w 4909791"/>
              <a:gd name="connsiteY117" fmla="*/ 1577340 h 5298915"/>
              <a:gd name="connsiteX118" fmla="*/ 3751551 w 4909791"/>
              <a:gd name="connsiteY118" fmla="*/ 1470660 h 5298915"/>
              <a:gd name="connsiteX119" fmla="*/ 3827751 w 4909791"/>
              <a:gd name="connsiteY119" fmla="*/ 1363980 h 5298915"/>
              <a:gd name="connsiteX120" fmla="*/ 3896331 w 4909791"/>
              <a:gd name="connsiteY120" fmla="*/ 1188720 h 5298915"/>
              <a:gd name="connsiteX121" fmla="*/ 3972531 w 4909791"/>
              <a:gd name="connsiteY121" fmla="*/ 1021080 h 5298915"/>
              <a:gd name="connsiteX122" fmla="*/ 3987771 w 4909791"/>
              <a:gd name="connsiteY122" fmla="*/ 937260 h 5298915"/>
              <a:gd name="connsiteX123" fmla="*/ 4010631 w 4909791"/>
              <a:gd name="connsiteY123" fmla="*/ 868680 h 5298915"/>
              <a:gd name="connsiteX124" fmla="*/ 3995391 w 4909791"/>
              <a:gd name="connsiteY124" fmla="*/ 723900 h 5298915"/>
              <a:gd name="connsiteX125" fmla="*/ 3957291 w 4909791"/>
              <a:gd name="connsiteY125" fmla="*/ 693420 h 5298915"/>
              <a:gd name="connsiteX126" fmla="*/ 3881091 w 4909791"/>
              <a:gd name="connsiteY126" fmla="*/ 662940 h 5298915"/>
              <a:gd name="connsiteX127" fmla="*/ 3698211 w 4909791"/>
              <a:gd name="connsiteY127" fmla="*/ 685800 h 5298915"/>
              <a:gd name="connsiteX128" fmla="*/ 3637251 w 4909791"/>
              <a:gd name="connsiteY128" fmla="*/ 693420 h 5298915"/>
              <a:gd name="connsiteX129" fmla="*/ 3545811 w 4909791"/>
              <a:gd name="connsiteY129" fmla="*/ 708660 h 5298915"/>
              <a:gd name="connsiteX130" fmla="*/ 3500091 w 4909791"/>
              <a:gd name="connsiteY130" fmla="*/ 716280 h 5298915"/>
              <a:gd name="connsiteX131" fmla="*/ 3439131 w 4909791"/>
              <a:gd name="connsiteY131" fmla="*/ 739140 h 5298915"/>
              <a:gd name="connsiteX132" fmla="*/ 3286731 w 4909791"/>
              <a:gd name="connsiteY132" fmla="*/ 746760 h 5298915"/>
              <a:gd name="connsiteX133" fmla="*/ 3256251 w 4909791"/>
              <a:gd name="connsiteY133" fmla="*/ 754380 h 5298915"/>
              <a:gd name="connsiteX134" fmla="*/ 3218151 w 4909791"/>
              <a:gd name="connsiteY134" fmla="*/ 762000 h 5298915"/>
              <a:gd name="connsiteX135" fmla="*/ 3103851 w 4909791"/>
              <a:gd name="connsiteY135" fmla="*/ 754380 h 5298915"/>
              <a:gd name="connsiteX136" fmla="*/ 3042891 w 4909791"/>
              <a:gd name="connsiteY136" fmla="*/ 716280 h 5298915"/>
              <a:gd name="connsiteX137" fmla="*/ 3004791 w 4909791"/>
              <a:gd name="connsiteY137"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71691 w 4909791"/>
              <a:gd name="connsiteY45" fmla="*/ 3108960 h 5298915"/>
              <a:gd name="connsiteX46" fmla="*/ 4856451 w 4909791"/>
              <a:gd name="connsiteY46" fmla="*/ 3208020 h 5298915"/>
              <a:gd name="connsiteX47" fmla="*/ 4795491 w 4909791"/>
              <a:gd name="connsiteY47" fmla="*/ 3444240 h 5298915"/>
              <a:gd name="connsiteX48" fmla="*/ 4704051 w 4909791"/>
              <a:gd name="connsiteY48" fmla="*/ 3733800 h 5298915"/>
              <a:gd name="connsiteX49" fmla="*/ 4635471 w 4909791"/>
              <a:gd name="connsiteY49" fmla="*/ 3863340 h 5298915"/>
              <a:gd name="connsiteX50" fmla="*/ 4589751 w 4909791"/>
              <a:gd name="connsiteY50" fmla="*/ 4038600 h 5298915"/>
              <a:gd name="connsiteX51" fmla="*/ 4566891 w 4909791"/>
              <a:gd name="connsiteY51" fmla="*/ 4183380 h 5298915"/>
              <a:gd name="connsiteX52" fmla="*/ 4559271 w 4909791"/>
              <a:gd name="connsiteY52" fmla="*/ 4366260 h 5298915"/>
              <a:gd name="connsiteX53" fmla="*/ 4551651 w 4909791"/>
              <a:gd name="connsiteY53" fmla="*/ 4762500 h 5298915"/>
              <a:gd name="connsiteX54" fmla="*/ 4536411 w 4909791"/>
              <a:gd name="connsiteY54" fmla="*/ 5135880 h 5298915"/>
              <a:gd name="connsiteX55" fmla="*/ 4505931 w 4909791"/>
              <a:gd name="connsiteY55" fmla="*/ 5242560 h 5298915"/>
              <a:gd name="connsiteX56" fmla="*/ 4406871 w 4909791"/>
              <a:gd name="connsiteY56" fmla="*/ 5295900 h 5298915"/>
              <a:gd name="connsiteX57" fmla="*/ 4231611 w 4909791"/>
              <a:gd name="connsiteY57" fmla="*/ 5280660 h 5298915"/>
              <a:gd name="connsiteX58" fmla="*/ 4155411 w 4909791"/>
              <a:gd name="connsiteY58" fmla="*/ 5212080 h 5298915"/>
              <a:gd name="connsiteX59" fmla="*/ 3926811 w 4909791"/>
              <a:gd name="connsiteY59" fmla="*/ 4587240 h 5298915"/>
              <a:gd name="connsiteX60" fmla="*/ 3736311 w 4909791"/>
              <a:gd name="connsiteY60" fmla="*/ 4290060 h 5298915"/>
              <a:gd name="connsiteX61" fmla="*/ 3233391 w 4909791"/>
              <a:gd name="connsiteY61" fmla="*/ 4236720 h 5298915"/>
              <a:gd name="connsiteX62" fmla="*/ 2768571 w 4909791"/>
              <a:gd name="connsiteY62" fmla="*/ 4343400 h 5298915"/>
              <a:gd name="connsiteX63" fmla="*/ 2440911 w 4909791"/>
              <a:gd name="connsiteY63" fmla="*/ 4503420 h 5298915"/>
              <a:gd name="connsiteX64" fmla="*/ 1922751 w 4909791"/>
              <a:gd name="connsiteY64" fmla="*/ 4739640 h 5298915"/>
              <a:gd name="connsiteX65" fmla="*/ 1587471 w 4909791"/>
              <a:gd name="connsiteY65" fmla="*/ 4884420 h 5298915"/>
              <a:gd name="connsiteX66" fmla="*/ 1297911 w 4909791"/>
              <a:gd name="connsiteY66" fmla="*/ 4968240 h 5298915"/>
              <a:gd name="connsiteX67" fmla="*/ 1008351 w 4909791"/>
              <a:gd name="connsiteY67" fmla="*/ 4960620 h 5298915"/>
              <a:gd name="connsiteX68" fmla="*/ 810231 w 4909791"/>
              <a:gd name="connsiteY68" fmla="*/ 4914900 h 5298915"/>
              <a:gd name="connsiteX69" fmla="*/ 680691 w 4909791"/>
              <a:gd name="connsiteY69" fmla="*/ 4884420 h 5298915"/>
              <a:gd name="connsiteX70" fmla="*/ 383511 w 4909791"/>
              <a:gd name="connsiteY70" fmla="*/ 4846320 h 5298915"/>
              <a:gd name="connsiteX71" fmla="*/ 208251 w 4909791"/>
              <a:gd name="connsiteY71" fmla="*/ 4808220 h 5298915"/>
              <a:gd name="connsiteX72" fmla="*/ 17751 w 4909791"/>
              <a:gd name="connsiteY72" fmla="*/ 4678680 h 5298915"/>
              <a:gd name="connsiteX73" fmla="*/ 17751 w 4909791"/>
              <a:gd name="connsiteY73" fmla="*/ 4518660 h 5298915"/>
              <a:gd name="connsiteX74" fmla="*/ 101571 w 4909791"/>
              <a:gd name="connsiteY74" fmla="*/ 4419600 h 5298915"/>
              <a:gd name="connsiteX75" fmla="*/ 421611 w 4909791"/>
              <a:gd name="connsiteY75" fmla="*/ 4251960 h 5298915"/>
              <a:gd name="connsiteX76" fmla="*/ 657831 w 4909791"/>
              <a:gd name="connsiteY76" fmla="*/ 4198620 h 5298915"/>
              <a:gd name="connsiteX77" fmla="*/ 878811 w 4909791"/>
              <a:gd name="connsiteY77" fmla="*/ 4343400 h 5298915"/>
              <a:gd name="connsiteX78" fmla="*/ 962631 w 4909791"/>
              <a:gd name="connsiteY78" fmla="*/ 4358640 h 5298915"/>
              <a:gd name="connsiteX79" fmla="*/ 1115031 w 4909791"/>
              <a:gd name="connsiteY79" fmla="*/ 4328160 h 5298915"/>
              <a:gd name="connsiteX80" fmla="*/ 1442691 w 4909791"/>
              <a:gd name="connsiteY80" fmla="*/ 4099560 h 5298915"/>
              <a:gd name="connsiteX81" fmla="*/ 1587471 w 4909791"/>
              <a:gd name="connsiteY81" fmla="*/ 3977640 h 5298915"/>
              <a:gd name="connsiteX82" fmla="*/ 1663671 w 4909791"/>
              <a:gd name="connsiteY82" fmla="*/ 3909060 h 5298915"/>
              <a:gd name="connsiteX83" fmla="*/ 1777971 w 4909791"/>
              <a:gd name="connsiteY83" fmla="*/ 3787140 h 5298915"/>
              <a:gd name="connsiteX84" fmla="*/ 1877031 w 4909791"/>
              <a:gd name="connsiteY84" fmla="*/ 3680460 h 5298915"/>
              <a:gd name="connsiteX85" fmla="*/ 1998951 w 4909791"/>
              <a:gd name="connsiteY85" fmla="*/ 3566160 h 5298915"/>
              <a:gd name="connsiteX86" fmla="*/ 2090391 w 4909791"/>
              <a:gd name="connsiteY86" fmla="*/ 3474720 h 5298915"/>
              <a:gd name="connsiteX87" fmla="*/ 2197071 w 4909791"/>
              <a:gd name="connsiteY87" fmla="*/ 3390900 h 5298915"/>
              <a:gd name="connsiteX88" fmla="*/ 2349471 w 4909791"/>
              <a:gd name="connsiteY88" fmla="*/ 3307080 h 5298915"/>
              <a:gd name="connsiteX89" fmla="*/ 2517111 w 4909791"/>
              <a:gd name="connsiteY89" fmla="*/ 3276600 h 5298915"/>
              <a:gd name="connsiteX90" fmla="*/ 2981931 w 4909791"/>
              <a:gd name="connsiteY90" fmla="*/ 3215640 h 5298915"/>
              <a:gd name="connsiteX91" fmla="*/ 3134331 w 4909791"/>
              <a:gd name="connsiteY91" fmla="*/ 3063240 h 5298915"/>
              <a:gd name="connsiteX92" fmla="*/ 3180051 w 4909791"/>
              <a:gd name="connsiteY92" fmla="*/ 2933700 h 5298915"/>
              <a:gd name="connsiteX93" fmla="*/ 3164811 w 4909791"/>
              <a:gd name="connsiteY93" fmla="*/ 2750820 h 5298915"/>
              <a:gd name="connsiteX94" fmla="*/ 3080991 w 4909791"/>
              <a:gd name="connsiteY94" fmla="*/ 2636520 h 5298915"/>
              <a:gd name="connsiteX95" fmla="*/ 2867631 w 4909791"/>
              <a:gd name="connsiteY95" fmla="*/ 2636520 h 5298915"/>
              <a:gd name="connsiteX96" fmla="*/ 2524731 w 4909791"/>
              <a:gd name="connsiteY96" fmla="*/ 2766060 h 5298915"/>
              <a:gd name="connsiteX97" fmla="*/ 2410431 w 4909791"/>
              <a:gd name="connsiteY97" fmla="*/ 2849880 h 5298915"/>
              <a:gd name="connsiteX98" fmla="*/ 2250411 w 4909791"/>
              <a:gd name="connsiteY98" fmla="*/ 3002280 h 5298915"/>
              <a:gd name="connsiteX99" fmla="*/ 2120871 w 4909791"/>
              <a:gd name="connsiteY99" fmla="*/ 3055620 h 5298915"/>
              <a:gd name="connsiteX100" fmla="*/ 1969106 w 4909791"/>
              <a:gd name="connsiteY100" fmla="*/ 3009900 h 5298915"/>
              <a:gd name="connsiteX101" fmla="*/ 1899891 w 4909791"/>
              <a:gd name="connsiteY101" fmla="*/ 2865120 h 5298915"/>
              <a:gd name="connsiteX102" fmla="*/ 1831311 w 4909791"/>
              <a:gd name="connsiteY102" fmla="*/ 2651760 h 5298915"/>
              <a:gd name="connsiteX103" fmla="*/ 1861791 w 4909791"/>
              <a:gd name="connsiteY103" fmla="*/ 2491740 h 5298915"/>
              <a:gd name="connsiteX104" fmla="*/ 1892271 w 4909791"/>
              <a:gd name="connsiteY104" fmla="*/ 2392680 h 5298915"/>
              <a:gd name="connsiteX105" fmla="*/ 1922751 w 4909791"/>
              <a:gd name="connsiteY105" fmla="*/ 2339340 h 5298915"/>
              <a:gd name="connsiteX106" fmla="*/ 1991331 w 4909791"/>
              <a:gd name="connsiteY106" fmla="*/ 2247900 h 5298915"/>
              <a:gd name="connsiteX107" fmla="*/ 2052291 w 4909791"/>
              <a:gd name="connsiteY107" fmla="*/ 2194560 h 5298915"/>
              <a:gd name="connsiteX108" fmla="*/ 2105631 w 4909791"/>
              <a:gd name="connsiteY108" fmla="*/ 2171700 h 5298915"/>
              <a:gd name="connsiteX109" fmla="*/ 2242791 w 4909791"/>
              <a:gd name="connsiteY109" fmla="*/ 2125980 h 5298915"/>
              <a:gd name="connsiteX110" fmla="*/ 2524731 w 4909791"/>
              <a:gd name="connsiteY110" fmla="*/ 2087880 h 5298915"/>
              <a:gd name="connsiteX111" fmla="*/ 2631411 w 4909791"/>
              <a:gd name="connsiteY111" fmla="*/ 2080260 h 5298915"/>
              <a:gd name="connsiteX112" fmla="*/ 3020031 w 4909791"/>
              <a:gd name="connsiteY112" fmla="*/ 2072640 h 5298915"/>
              <a:gd name="connsiteX113" fmla="*/ 3233391 w 4909791"/>
              <a:gd name="connsiteY113" fmla="*/ 2019300 h 5298915"/>
              <a:gd name="connsiteX114" fmla="*/ 3408651 w 4909791"/>
              <a:gd name="connsiteY114" fmla="*/ 1905000 h 5298915"/>
              <a:gd name="connsiteX115" fmla="*/ 3522951 w 4909791"/>
              <a:gd name="connsiteY115" fmla="*/ 1767840 h 5298915"/>
              <a:gd name="connsiteX116" fmla="*/ 3682971 w 4909791"/>
              <a:gd name="connsiteY116" fmla="*/ 1577340 h 5298915"/>
              <a:gd name="connsiteX117" fmla="*/ 3751551 w 4909791"/>
              <a:gd name="connsiteY117" fmla="*/ 1470660 h 5298915"/>
              <a:gd name="connsiteX118" fmla="*/ 3827751 w 4909791"/>
              <a:gd name="connsiteY118" fmla="*/ 1363980 h 5298915"/>
              <a:gd name="connsiteX119" fmla="*/ 3896331 w 4909791"/>
              <a:gd name="connsiteY119" fmla="*/ 1188720 h 5298915"/>
              <a:gd name="connsiteX120" fmla="*/ 3972531 w 4909791"/>
              <a:gd name="connsiteY120" fmla="*/ 1021080 h 5298915"/>
              <a:gd name="connsiteX121" fmla="*/ 3987771 w 4909791"/>
              <a:gd name="connsiteY121" fmla="*/ 937260 h 5298915"/>
              <a:gd name="connsiteX122" fmla="*/ 4010631 w 4909791"/>
              <a:gd name="connsiteY122" fmla="*/ 868680 h 5298915"/>
              <a:gd name="connsiteX123" fmla="*/ 3995391 w 4909791"/>
              <a:gd name="connsiteY123" fmla="*/ 723900 h 5298915"/>
              <a:gd name="connsiteX124" fmla="*/ 3957291 w 4909791"/>
              <a:gd name="connsiteY124" fmla="*/ 693420 h 5298915"/>
              <a:gd name="connsiteX125" fmla="*/ 3881091 w 4909791"/>
              <a:gd name="connsiteY125" fmla="*/ 662940 h 5298915"/>
              <a:gd name="connsiteX126" fmla="*/ 3698211 w 4909791"/>
              <a:gd name="connsiteY126" fmla="*/ 685800 h 5298915"/>
              <a:gd name="connsiteX127" fmla="*/ 3637251 w 4909791"/>
              <a:gd name="connsiteY127" fmla="*/ 693420 h 5298915"/>
              <a:gd name="connsiteX128" fmla="*/ 3545811 w 4909791"/>
              <a:gd name="connsiteY128" fmla="*/ 708660 h 5298915"/>
              <a:gd name="connsiteX129" fmla="*/ 3500091 w 4909791"/>
              <a:gd name="connsiteY129" fmla="*/ 716280 h 5298915"/>
              <a:gd name="connsiteX130" fmla="*/ 3439131 w 4909791"/>
              <a:gd name="connsiteY130" fmla="*/ 739140 h 5298915"/>
              <a:gd name="connsiteX131" fmla="*/ 3286731 w 4909791"/>
              <a:gd name="connsiteY131" fmla="*/ 746760 h 5298915"/>
              <a:gd name="connsiteX132" fmla="*/ 3256251 w 4909791"/>
              <a:gd name="connsiteY132" fmla="*/ 754380 h 5298915"/>
              <a:gd name="connsiteX133" fmla="*/ 3218151 w 4909791"/>
              <a:gd name="connsiteY133" fmla="*/ 762000 h 5298915"/>
              <a:gd name="connsiteX134" fmla="*/ 3103851 w 4909791"/>
              <a:gd name="connsiteY134" fmla="*/ 754380 h 5298915"/>
              <a:gd name="connsiteX135" fmla="*/ 3042891 w 4909791"/>
              <a:gd name="connsiteY135" fmla="*/ 716280 h 5298915"/>
              <a:gd name="connsiteX136" fmla="*/ 3004791 w 4909791"/>
              <a:gd name="connsiteY136"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41211 w 4909791"/>
              <a:gd name="connsiteY42" fmla="*/ 2278380 h 5298915"/>
              <a:gd name="connsiteX43" fmla="*/ 4879311 w 4909791"/>
              <a:gd name="connsiteY43" fmla="*/ 2354580 h 5298915"/>
              <a:gd name="connsiteX44" fmla="*/ 4909791 w 4909791"/>
              <a:gd name="connsiteY44" fmla="*/ 2514600 h 5298915"/>
              <a:gd name="connsiteX45" fmla="*/ 4856451 w 4909791"/>
              <a:gd name="connsiteY45" fmla="*/ 3208020 h 5298915"/>
              <a:gd name="connsiteX46" fmla="*/ 4795491 w 4909791"/>
              <a:gd name="connsiteY46" fmla="*/ 3444240 h 5298915"/>
              <a:gd name="connsiteX47" fmla="*/ 4704051 w 4909791"/>
              <a:gd name="connsiteY47" fmla="*/ 3733800 h 5298915"/>
              <a:gd name="connsiteX48" fmla="*/ 4635471 w 4909791"/>
              <a:gd name="connsiteY48" fmla="*/ 3863340 h 5298915"/>
              <a:gd name="connsiteX49" fmla="*/ 4589751 w 4909791"/>
              <a:gd name="connsiteY49" fmla="*/ 4038600 h 5298915"/>
              <a:gd name="connsiteX50" fmla="*/ 4566891 w 4909791"/>
              <a:gd name="connsiteY50" fmla="*/ 4183380 h 5298915"/>
              <a:gd name="connsiteX51" fmla="*/ 4559271 w 4909791"/>
              <a:gd name="connsiteY51" fmla="*/ 4366260 h 5298915"/>
              <a:gd name="connsiteX52" fmla="*/ 4551651 w 4909791"/>
              <a:gd name="connsiteY52" fmla="*/ 4762500 h 5298915"/>
              <a:gd name="connsiteX53" fmla="*/ 4536411 w 4909791"/>
              <a:gd name="connsiteY53" fmla="*/ 5135880 h 5298915"/>
              <a:gd name="connsiteX54" fmla="*/ 4505931 w 4909791"/>
              <a:gd name="connsiteY54" fmla="*/ 5242560 h 5298915"/>
              <a:gd name="connsiteX55" fmla="*/ 4406871 w 4909791"/>
              <a:gd name="connsiteY55" fmla="*/ 5295900 h 5298915"/>
              <a:gd name="connsiteX56" fmla="*/ 4231611 w 4909791"/>
              <a:gd name="connsiteY56" fmla="*/ 5280660 h 5298915"/>
              <a:gd name="connsiteX57" fmla="*/ 4155411 w 4909791"/>
              <a:gd name="connsiteY57" fmla="*/ 5212080 h 5298915"/>
              <a:gd name="connsiteX58" fmla="*/ 3926811 w 4909791"/>
              <a:gd name="connsiteY58" fmla="*/ 4587240 h 5298915"/>
              <a:gd name="connsiteX59" fmla="*/ 3736311 w 4909791"/>
              <a:gd name="connsiteY59" fmla="*/ 4290060 h 5298915"/>
              <a:gd name="connsiteX60" fmla="*/ 3233391 w 4909791"/>
              <a:gd name="connsiteY60" fmla="*/ 4236720 h 5298915"/>
              <a:gd name="connsiteX61" fmla="*/ 2768571 w 4909791"/>
              <a:gd name="connsiteY61" fmla="*/ 4343400 h 5298915"/>
              <a:gd name="connsiteX62" fmla="*/ 2440911 w 4909791"/>
              <a:gd name="connsiteY62" fmla="*/ 4503420 h 5298915"/>
              <a:gd name="connsiteX63" fmla="*/ 1922751 w 4909791"/>
              <a:gd name="connsiteY63" fmla="*/ 4739640 h 5298915"/>
              <a:gd name="connsiteX64" fmla="*/ 1587471 w 4909791"/>
              <a:gd name="connsiteY64" fmla="*/ 4884420 h 5298915"/>
              <a:gd name="connsiteX65" fmla="*/ 1297911 w 4909791"/>
              <a:gd name="connsiteY65" fmla="*/ 4968240 h 5298915"/>
              <a:gd name="connsiteX66" fmla="*/ 1008351 w 4909791"/>
              <a:gd name="connsiteY66" fmla="*/ 4960620 h 5298915"/>
              <a:gd name="connsiteX67" fmla="*/ 810231 w 4909791"/>
              <a:gd name="connsiteY67" fmla="*/ 4914900 h 5298915"/>
              <a:gd name="connsiteX68" fmla="*/ 680691 w 4909791"/>
              <a:gd name="connsiteY68" fmla="*/ 4884420 h 5298915"/>
              <a:gd name="connsiteX69" fmla="*/ 383511 w 4909791"/>
              <a:gd name="connsiteY69" fmla="*/ 4846320 h 5298915"/>
              <a:gd name="connsiteX70" fmla="*/ 208251 w 4909791"/>
              <a:gd name="connsiteY70" fmla="*/ 4808220 h 5298915"/>
              <a:gd name="connsiteX71" fmla="*/ 17751 w 4909791"/>
              <a:gd name="connsiteY71" fmla="*/ 4678680 h 5298915"/>
              <a:gd name="connsiteX72" fmla="*/ 17751 w 4909791"/>
              <a:gd name="connsiteY72" fmla="*/ 4518660 h 5298915"/>
              <a:gd name="connsiteX73" fmla="*/ 101571 w 4909791"/>
              <a:gd name="connsiteY73" fmla="*/ 4419600 h 5298915"/>
              <a:gd name="connsiteX74" fmla="*/ 421611 w 4909791"/>
              <a:gd name="connsiteY74" fmla="*/ 4251960 h 5298915"/>
              <a:gd name="connsiteX75" fmla="*/ 657831 w 4909791"/>
              <a:gd name="connsiteY75" fmla="*/ 4198620 h 5298915"/>
              <a:gd name="connsiteX76" fmla="*/ 878811 w 4909791"/>
              <a:gd name="connsiteY76" fmla="*/ 4343400 h 5298915"/>
              <a:gd name="connsiteX77" fmla="*/ 962631 w 4909791"/>
              <a:gd name="connsiteY77" fmla="*/ 4358640 h 5298915"/>
              <a:gd name="connsiteX78" fmla="*/ 1115031 w 4909791"/>
              <a:gd name="connsiteY78" fmla="*/ 4328160 h 5298915"/>
              <a:gd name="connsiteX79" fmla="*/ 1442691 w 4909791"/>
              <a:gd name="connsiteY79" fmla="*/ 4099560 h 5298915"/>
              <a:gd name="connsiteX80" fmla="*/ 1587471 w 4909791"/>
              <a:gd name="connsiteY80" fmla="*/ 3977640 h 5298915"/>
              <a:gd name="connsiteX81" fmla="*/ 1663671 w 4909791"/>
              <a:gd name="connsiteY81" fmla="*/ 3909060 h 5298915"/>
              <a:gd name="connsiteX82" fmla="*/ 1777971 w 4909791"/>
              <a:gd name="connsiteY82" fmla="*/ 3787140 h 5298915"/>
              <a:gd name="connsiteX83" fmla="*/ 1877031 w 4909791"/>
              <a:gd name="connsiteY83" fmla="*/ 3680460 h 5298915"/>
              <a:gd name="connsiteX84" fmla="*/ 1998951 w 4909791"/>
              <a:gd name="connsiteY84" fmla="*/ 3566160 h 5298915"/>
              <a:gd name="connsiteX85" fmla="*/ 2090391 w 4909791"/>
              <a:gd name="connsiteY85" fmla="*/ 3474720 h 5298915"/>
              <a:gd name="connsiteX86" fmla="*/ 2197071 w 4909791"/>
              <a:gd name="connsiteY86" fmla="*/ 3390900 h 5298915"/>
              <a:gd name="connsiteX87" fmla="*/ 2349471 w 4909791"/>
              <a:gd name="connsiteY87" fmla="*/ 3307080 h 5298915"/>
              <a:gd name="connsiteX88" fmla="*/ 2517111 w 4909791"/>
              <a:gd name="connsiteY88" fmla="*/ 3276600 h 5298915"/>
              <a:gd name="connsiteX89" fmla="*/ 2981931 w 4909791"/>
              <a:gd name="connsiteY89" fmla="*/ 3215640 h 5298915"/>
              <a:gd name="connsiteX90" fmla="*/ 3134331 w 4909791"/>
              <a:gd name="connsiteY90" fmla="*/ 3063240 h 5298915"/>
              <a:gd name="connsiteX91" fmla="*/ 3180051 w 4909791"/>
              <a:gd name="connsiteY91" fmla="*/ 2933700 h 5298915"/>
              <a:gd name="connsiteX92" fmla="*/ 3164811 w 4909791"/>
              <a:gd name="connsiteY92" fmla="*/ 2750820 h 5298915"/>
              <a:gd name="connsiteX93" fmla="*/ 3080991 w 4909791"/>
              <a:gd name="connsiteY93" fmla="*/ 2636520 h 5298915"/>
              <a:gd name="connsiteX94" fmla="*/ 2867631 w 4909791"/>
              <a:gd name="connsiteY94" fmla="*/ 2636520 h 5298915"/>
              <a:gd name="connsiteX95" fmla="*/ 2524731 w 4909791"/>
              <a:gd name="connsiteY95" fmla="*/ 2766060 h 5298915"/>
              <a:gd name="connsiteX96" fmla="*/ 2410431 w 4909791"/>
              <a:gd name="connsiteY96" fmla="*/ 2849880 h 5298915"/>
              <a:gd name="connsiteX97" fmla="*/ 2250411 w 4909791"/>
              <a:gd name="connsiteY97" fmla="*/ 3002280 h 5298915"/>
              <a:gd name="connsiteX98" fmla="*/ 2120871 w 4909791"/>
              <a:gd name="connsiteY98" fmla="*/ 3055620 h 5298915"/>
              <a:gd name="connsiteX99" fmla="*/ 1969106 w 4909791"/>
              <a:gd name="connsiteY99" fmla="*/ 3009900 h 5298915"/>
              <a:gd name="connsiteX100" fmla="*/ 1899891 w 4909791"/>
              <a:gd name="connsiteY100" fmla="*/ 2865120 h 5298915"/>
              <a:gd name="connsiteX101" fmla="*/ 1831311 w 4909791"/>
              <a:gd name="connsiteY101" fmla="*/ 2651760 h 5298915"/>
              <a:gd name="connsiteX102" fmla="*/ 1861791 w 4909791"/>
              <a:gd name="connsiteY102" fmla="*/ 2491740 h 5298915"/>
              <a:gd name="connsiteX103" fmla="*/ 1892271 w 4909791"/>
              <a:gd name="connsiteY103" fmla="*/ 2392680 h 5298915"/>
              <a:gd name="connsiteX104" fmla="*/ 1922751 w 4909791"/>
              <a:gd name="connsiteY104" fmla="*/ 2339340 h 5298915"/>
              <a:gd name="connsiteX105" fmla="*/ 1991331 w 4909791"/>
              <a:gd name="connsiteY105" fmla="*/ 2247900 h 5298915"/>
              <a:gd name="connsiteX106" fmla="*/ 2052291 w 4909791"/>
              <a:gd name="connsiteY106" fmla="*/ 2194560 h 5298915"/>
              <a:gd name="connsiteX107" fmla="*/ 2105631 w 4909791"/>
              <a:gd name="connsiteY107" fmla="*/ 2171700 h 5298915"/>
              <a:gd name="connsiteX108" fmla="*/ 2242791 w 4909791"/>
              <a:gd name="connsiteY108" fmla="*/ 2125980 h 5298915"/>
              <a:gd name="connsiteX109" fmla="*/ 2524731 w 4909791"/>
              <a:gd name="connsiteY109" fmla="*/ 2087880 h 5298915"/>
              <a:gd name="connsiteX110" fmla="*/ 2631411 w 4909791"/>
              <a:gd name="connsiteY110" fmla="*/ 2080260 h 5298915"/>
              <a:gd name="connsiteX111" fmla="*/ 3020031 w 4909791"/>
              <a:gd name="connsiteY111" fmla="*/ 2072640 h 5298915"/>
              <a:gd name="connsiteX112" fmla="*/ 3233391 w 4909791"/>
              <a:gd name="connsiteY112" fmla="*/ 2019300 h 5298915"/>
              <a:gd name="connsiteX113" fmla="*/ 3408651 w 4909791"/>
              <a:gd name="connsiteY113" fmla="*/ 1905000 h 5298915"/>
              <a:gd name="connsiteX114" fmla="*/ 3522951 w 4909791"/>
              <a:gd name="connsiteY114" fmla="*/ 1767840 h 5298915"/>
              <a:gd name="connsiteX115" fmla="*/ 3682971 w 4909791"/>
              <a:gd name="connsiteY115" fmla="*/ 1577340 h 5298915"/>
              <a:gd name="connsiteX116" fmla="*/ 3751551 w 4909791"/>
              <a:gd name="connsiteY116" fmla="*/ 1470660 h 5298915"/>
              <a:gd name="connsiteX117" fmla="*/ 3827751 w 4909791"/>
              <a:gd name="connsiteY117" fmla="*/ 1363980 h 5298915"/>
              <a:gd name="connsiteX118" fmla="*/ 3896331 w 4909791"/>
              <a:gd name="connsiteY118" fmla="*/ 1188720 h 5298915"/>
              <a:gd name="connsiteX119" fmla="*/ 3972531 w 4909791"/>
              <a:gd name="connsiteY119" fmla="*/ 1021080 h 5298915"/>
              <a:gd name="connsiteX120" fmla="*/ 3987771 w 4909791"/>
              <a:gd name="connsiteY120" fmla="*/ 937260 h 5298915"/>
              <a:gd name="connsiteX121" fmla="*/ 4010631 w 4909791"/>
              <a:gd name="connsiteY121" fmla="*/ 868680 h 5298915"/>
              <a:gd name="connsiteX122" fmla="*/ 3995391 w 4909791"/>
              <a:gd name="connsiteY122" fmla="*/ 723900 h 5298915"/>
              <a:gd name="connsiteX123" fmla="*/ 3957291 w 4909791"/>
              <a:gd name="connsiteY123" fmla="*/ 693420 h 5298915"/>
              <a:gd name="connsiteX124" fmla="*/ 3881091 w 4909791"/>
              <a:gd name="connsiteY124" fmla="*/ 662940 h 5298915"/>
              <a:gd name="connsiteX125" fmla="*/ 3698211 w 4909791"/>
              <a:gd name="connsiteY125" fmla="*/ 685800 h 5298915"/>
              <a:gd name="connsiteX126" fmla="*/ 3637251 w 4909791"/>
              <a:gd name="connsiteY126" fmla="*/ 693420 h 5298915"/>
              <a:gd name="connsiteX127" fmla="*/ 3545811 w 4909791"/>
              <a:gd name="connsiteY127" fmla="*/ 708660 h 5298915"/>
              <a:gd name="connsiteX128" fmla="*/ 3500091 w 4909791"/>
              <a:gd name="connsiteY128" fmla="*/ 716280 h 5298915"/>
              <a:gd name="connsiteX129" fmla="*/ 3439131 w 4909791"/>
              <a:gd name="connsiteY129" fmla="*/ 739140 h 5298915"/>
              <a:gd name="connsiteX130" fmla="*/ 3286731 w 4909791"/>
              <a:gd name="connsiteY130" fmla="*/ 746760 h 5298915"/>
              <a:gd name="connsiteX131" fmla="*/ 3256251 w 4909791"/>
              <a:gd name="connsiteY131" fmla="*/ 754380 h 5298915"/>
              <a:gd name="connsiteX132" fmla="*/ 3218151 w 4909791"/>
              <a:gd name="connsiteY132" fmla="*/ 762000 h 5298915"/>
              <a:gd name="connsiteX133" fmla="*/ 3103851 w 4909791"/>
              <a:gd name="connsiteY133" fmla="*/ 754380 h 5298915"/>
              <a:gd name="connsiteX134" fmla="*/ 3042891 w 4909791"/>
              <a:gd name="connsiteY134" fmla="*/ 716280 h 5298915"/>
              <a:gd name="connsiteX135" fmla="*/ 3004791 w 4909791"/>
              <a:gd name="connsiteY135"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10731 w 4909791"/>
              <a:gd name="connsiteY41" fmla="*/ 2217420 h 5298915"/>
              <a:gd name="connsiteX42" fmla="*/ 4879311 w 4909791"/>
              <a:gd name="connsiteY42" fmla="*/ 2354580 h 5298915"/>
              <a:gd name="connsiteX43" fmla="*/ 4909791 w 4909791"/>
              <a:gd name="connsiteY43" fmla="*/ 2514600 h 5298915"/>
              <a:gd name="connsiteX44" fmla="*/ 4856451 w 4909791"/>
              <a:gd name="connsiteY44" fmla="*/ 3208020 h 5298915"/>
              <a:gd name="connsiteX45" fmla="*/ 4795491 w 4909791"/>
              <a:gd name="connsiteY45" fmla="*/ 3444240 h 5298915"/>
              <a:gd name="connsiteX46" fmla="*/ 4704051 w 4909791"/>
              <a:gd name="connsiteY46" fmla="*/ 3733800 h 5298915"/>
              <a:gd name="connsiteX47" fmla="*/ 4635471 w 4909791"/>
              <a:gd name="connsiteY47" fmla="*/ 3863340 h 5298915"/>
              <a:gd name="connsiteX48" fmla="*/ 4589751 w 4909791"/>
              <a:gd name="connsiteY48" fmla="*/ 4038600 h 5298915"/>
              <a:gd name="connsiteX49" fmla="*/ 4566891 w 4909791"/>
              <a:gd name="connsiteY49" fmla="*/ 4183380 h 5298915"/>
              <a:gd name="connsiteX50" fmla="*/ 4559271 w 4909791"/>
              <a:gd name="connsiteY50" fmla="*/ 4366260 h 5298915"/>
              <a:gd name="connsiteX51" fmla="*/ 4551651 w 4909791"/>
              <a:gd name="connsiteY51" fmla="*/ 4762500 h 5298915"/>
              <a:gd name="connsiteX52" fmla="*/ 4536411 w 4909791"/>
              <a:gd name="connsiteY52" fmla="*/ 5135880 h 5298915"/>
              <a:gd name="connsiteX53" fmla="*/ 4505931 w 4909791"/>
              <a:gd name="connsiteY53" fmla="*/ 5242560 h 5298915"/>
              <a:gd name="connsiteX54" fmla="*/ 4406871 w 4909791"/>
              <a:gd name="connsiteY54" fmla="*/ 5295900 h 5298915"/>
              <a:gd name="connsiteX55" fmla="*/ 4231611 w 4909791"/>
              <a:gd name="connsiteY55" fmla="*/ 5280660 h 5298915"/>
              <a:gd name="connsiteX56" fmla="*/ 4155411 w 4909791"/>
              <a:gd name="connsiteY56" fmla="*/ 5212080 h 5298915"/>
              <a:gd name="connsiteX57" fmla="*/ 3926811 w 4909791"/>
              <a:gd name="connsiteY57" fmla="*/ 4587240 h 5298915"/>
              <a:gd name="connsiteX58" fmla="*/ 3736311 w 4909791"/>
              <a:gd name="connsiteY58" fmla="*/ 4290060 h 5298915"/>
              <a:gd name="connsiteX59" fmla="*/ 3233391 w 4909791"/>
              <a:gd name="connsiteY59" fmla="*/ 4236720 h 5298915"/>
              <a:gd name="connsiteX60" fmla="*/ 2768571 w 4909791"/>
              <a:gd name="connsiteY60" fmla="*/ 4343400 h 5298915"/>
              <a:gd name="connsiteX61" fmla="*/ 2440911 w 4909791"/>
              <a:gd name="connsiteY61" fmla="*/ 4503420 h 5298915"/>
              <a:gd name="connsiteX62" fmla="*/ 1922751 w 4909791"/>
              <a:gd name="connsiteY62" fmla="*/ 4739640 h 5298915"/>
              <a:gd name="connsiteX63" fmla="*/ 1587471 w 4909791"/>
              <a:gd name="connsiteY63" fmla="*/ 4884420 h 5298915"/>
              <a:gd name="connsiteX64" fmla="*/ 1297911 w 4909791"/>
              <a:gd name="connsiteY64" fmla="*/ 4968240 h 5298915"/>
              <a:gd name="connsiteX65" fmla="*/ 1008351 w 4909791"/>
              <a:gd name="connsiteY65" fmla="*/ 4960620 h 5298915"/>
              <a:gd name="connsiteX66" fmla="*/ 810231 w 4909791"/>
              <a:gd name="connsiteY66" fmla="*/ 4914900 h 5298915"/>
              <a:gd name="connsiteX67" fmla="*/ 680691 w 4909791"/>
              <a:gd name="connsiteY67" fmla="*/ 4884420 h 5298915"/>
              <a:gd name="connsiteX68" fmla="*/ 383511 w 4909791"/>
              <a:gd name="connsiteY68" fmla="*/ 4846320 h 5298915"/>
              <a:gd name="connsiteX69" fmla="*/ 208251 w 4909791"/>
              <a:gd name="connsiteY69" fmla="*/ 4808220 h 5298915"/>
              <a:gd name="connsiteX70" fmla="*/ 17751 w 4909791"/>
              <a:gd name="connsiteY70" fmla="*/ 4678680 h 5298915"/>
              <a:gd name="connsiteX71" fmla="*/ 17751 w 4909791"/>
              <a:gd name="connsiteY71" fmla="*/ 4518660 h 5298915"/>
              <a:gd name="connsiteX72" fmla="*/ 101571 w 4909791"/>
              <a:gd name="connsiteY72" fmla="*/ 4419600 h 5298915"/>
              <a:gd name="connsiteX73" fmla="*/ 421611 w 4909791"/>
              <a:gd name="connsiteY73" fmla="*/ 4251960 h 5298915"/>
              <a:gd name="connsiteX74" fmla="*/ 657831 w 4909791"/>
              <a:gd name="connsiteY74" fmla="*/ 4198620 h 5298915"/>
              <a:gd name="connsiteX75" fmla="*/ 878811 w 4909791"/>
              <a:gd name="connsiteY75" fmla="*/ 4343400 h 5298915"/>
              <a:gd name="connsiteX76" fmla="*/ 962631 w 4909791"/>
              <a:gd name="connsiteY76" fmla="*/ 4358640 h 5298915"/>
              <a:gd name="connsiteX77" fmla="*/ 1115031 w 4909791"/>
              <a:gd name="connsiteY77" fmla="*/ 4328160 h 5298915"/>
              <a:gd name="connsiteX78" fmla="*/ 1442691 w 4909791"/>
              <a:gd name="connsiteY78" fmla="*/ 4099560 h 5298915"/>
              <a:gd name="connsiteX79" fmla="*/ 1587471 w 4909791"/>
              <a:gd name="connsiteY79" fmla="*/ 3977640 h 5298915"/>
              <a:gd name="connsiteX80" fmla="*/ 1663671 w 4909791"/>
              <a:gd name="connsiteY80" fmla="*/ 3909060 h 5298915"/>
              <a:gd name="connsiteX81" fmla="*/ 1777971 w 4909791"/>
              <a:gd name="connsiteY81" fmla="*/ 3787140 h 5298915"/>
              <a:gd name="connsiteX82" fmla="*/ 1877031 w 4909791"/>
              <a:gd name="connsiteY82" fmla="*/ 3680460 h 5298915"/>
              <a:gd name="connsiteX83" fmla="*/ 1998951 w 4909791"/>
              <a:gd name="connsiteY83" fmla="*/ 3566160 h 5298915"/>
              <a:gd name="connsiteX84" fmla="*/ 2090391 w 4909791"/>
              <a:gd name="connsiteY84" fmla="*/ 3474720 h 5298915"/>
              <a:gd name="connsiteX85" fmla="*/ 2197071 w 4909791"/>
              <a:gd name="connsiteY85" fmla="*/ 3390900 h 5298915"/>
              <a:gd name="connsiteX86" fmla="*/ 2349471 w 4909791"/>
              <a:gd name="connsiteY86" fmla="*/ 3307080 h 5298915"/>
              <a:gd name="connsiteX87" fmla="*/ 2517111 w 4909791"/>
              <a:gd name="connsiteY87" fmla="*/ 3276600 h 5298915"/>
              <a:gd name="connsiteX88" fmla="*/ 2981931 w 4909791"/>
              <a:gd name="connsiteY88" fmla="*/ 3215640 h 5298915"/>
              <a:gd name="connsiteX89" fmla="*/ 3134331 w 4909791"/>
              <a:gd name="connsiteY89" fmla="*/ 3063240 h 5298915"/>
              <a:gd name="connsiteX90" fmla="*/ 3180051 w 4909791"/>
              <a:gd name="connsiteY90" fmla="*/ 2933700 h 5298915"/>
              <a:gd name="connsiteX91" fmla="*/ 3164811 w 4909791"/>
              <a:gd name="connsiteY91" fmla="*/ 2750820 h 5298915"/>
              <a:gd name="connsiteX92" fmla="*/ 3080991 w 4909791"/>
              <a:gd name="connsiteY92" fmla="*/ 2636520 h 5298915"/>
              <a:gd name="connsiteX93" fmla="*/ 2867631 w 4909791"/>
              <a:gd name="connsiteY93" fmla="*/ 2636520 h 5298915"/>
              <a:gd name="connsiteX94" fmla="*/ 2524731 w 4909791"/>
              <a:gd name="connsiteY94" fmla="*/ 2766060 h 5298915"/>
              <a:gd name="connsiteX95" fmla="*/ 2410431 w 4909791"/>
              <a:gd name="connsiteY95" fmla="*/ 2849880 h 5298915"/>
              <a:gd name="connsiteX96" fmla="*/ 2250411 w 4909791"/>
              <a:gd name="connsiteY96" fmla="*/ 3002280 h 5298915"/>
              <a:gd name="connsiteX97" fmla="*/ 2120871 w 4909791"/>
              <a:gd name="connsiteY97" fmla="*/ 3055620 h 5298915"/>
              <a:gd name="connsiteX98" fmla="*/ 1969106 w 4909791"/>
              <a:gd name="connsiteY98" fmla="*/ 3009900 h 5298915"/>
              <a:gd name="connsiteX99" fmla="*/ 1899891 w 4909791"/>
              <a:gd name="connsiteY99" fmla="*/ 2865120 h 5298915"/>
              <a:gd name="connsiteX100" fmla="*/ 1831311 w 4909791"/>
              <a:gd name="connsiteY100" fmla="*/ 2651760 h 5298915"/>
              <a:gd name="connsiteX101" fmla="*/ 1861791 w 4909791"/>
              <a:gd name="connsiteY101" fmla="*/ 2491740 h 5298915"/>
              <a:gd name="connsiteX102" fmla="*/ 1892271 w 4909791"/>
              <a:gd name="connsiteY102" fmla="*/ 2392680 h 5298915"/>
              <a:gd name="connsiteX103" fmla="*/ 1922751 w 4909791"/>
              <a:gd name="connsiteY103" fmla="*/ 2339340 h 5298915"/>
              <a:gd name="connsiteX104" fmla="*/ 1991331 w 4909791"/>
              <a:gd name="connsiteY104" fmla="*/ 2247900 h 5298915"/>
              <a:gd name="connsiteX105" fmla="*/ 2052291 w 4909791"/>
              <a:gd name="connsiteY105" fmla="*/ 2194560 h 5298915"/>
              <a:gd name="connsiteX106" fmla="*/ 2105631 w 4909791"/>
              <a:gd name="connsiteY106" fmla="*/ 2171700 h 5298915"/>
              <a:gd name="connsiteX107" fmla="*/ 2242791 w 4909791"/>
              <a:gd name="connsiteY107" fmla="*/ 2125980 h 5298915"/>
              <a:gd name="connsiteX108" fmla="*/ 2524731 w 4909791"/>
              <a:gd name="connsiteY108" fmla="*/ 2087880 h 5298915"/>
              <a:gd name="connsiteX109" fmla="*/ 2631411 w 4909791"/>
              <a:gd name="connsiteY109" fmla="*/ 2080260 h 5298915"/>
              <a:gd name="connsiteX110" fmla="*/ 3020031 w 4909791"/>
              <a:gd name="connsiteY110" fmla="*/ 2072640 h 5298915"/>
              <a:gd name="connsiteX111" fmla="*/ 3233391 w 4909791"/>
              <a:gd name="connsiteY111" fmla="*/ 2019300 h 5298915"/>
              <a:gd name="connsiteX112" fmla="*/ 3408651 w 4909791"/>
              <a:gd name="connsiteY112" fmla="*/ 1905000 h 5298915"/>
              <a:gd name="connsiteX113" fmla="*/ 3522951 w 4909791"/>
              <a:gd name="connsiteY113" fmla="*/ 1767840 h 5298915"/>
              <a:gd name="connsiteX114" fmla="*/ 3682971 w 4909791"/>
              <a:gd name="connsiteY114" fmla="*/ 1577340 h 5298915"/>
              <a:gd name="connsiteX115" fmla="*/ 3751551 w 4909791"/>
              <a:gd name="connsiteY115" fmla="*/ 1470660 h 5298915"/>
              <a:gd name="connsiteX116" fmla="*/ 3827751 w 4909791"/>
              <a:gd name="connsiteY116" fmla="*/ 1363980 h 5298915"/>
              <a:gd name="connsiteX117" fmla="*/ 3896331 w 4909791"/>
              <a:gd name="connsiteY117" fmla="*/ 1188720 h 5298915"/>
              <a:gd name="connsiteX118" fmla="*/ 3972531 w 4909791"/>
              <a:gd name="connsiteY118" fmla="*/ 1021080 h 5298915"/>
              <a:gd name="connsiteX119" fmla="*/ 3987771 w 4909791"/>
              <a:gd name="connsiteY119" fmla="*/ 937260 h 5298915"/>
              <a:gd name="connsiteX120" fmla="*/ 4010631 w 4909791"/>
              <a:gd name="connsiteY120" fmla="*/ 868680 h 5298915"/>
              <a:gd name="connsiteX121" fmla="*/ 3995391 w 4909791"/>
              <a:gd name="connsiteY121" fmla="*/ 723900 h 5298915"/>
              <a:gd name="connsiteX122" fmla="*/ 3957291 w 4909791"/>
              <a:gd name="connsiteY122" fmla="*/ 693420 h 5298915"/>
              <a:gd name="connsiteX123" fmla="*/ 3881091 w 4909791"/>
              <a:gd name="connsiteY123" fmla="*/ 662940 h 5298915"/>
              <a:gd name="connsiteX124" fmla="*/ 3698211 w 4909791"/>
              <a:gd name="connsiteY124" fmla="*/ 685800 h 5298915"/>
              <a:gd name="connsiteX125" fmla="*/ 3637251 w 4909791"/>
              <a:gd name="connsiteY125" fmla="*/ 693420 h 5298915"/>
              <a:gd name="connsiteX126" fmla="*/ 3545811 w 4909791"/>
              <a:gd name="connsiteY126" fmla="*/ 708660 h 5298915"/>
              <a:gd name="connsiteX127" fmla="*/ 3500091 w 4909791"/>
              <a:gd name="connsiteY127" fmla="*/ 716280 h 5298915"/>
              <a:gd name="connsiteX128" fmla="*/ 3439131 w 4909791"/>
              <a:gd name="connsiteY128" fmla="*/ 739140 h 5298915"/>
              <a:gd name="connsiteX129" fmla="*/ 3286731 w 4909791"/>
              <a:gd name="connsiteY129" fmla="*/ 746760 h 5298915"/>
              <a:gd name="connsiteX130" fmla="*/ 3256251 w 4909791"/>
              <a:gd name="connsiteY130" fmla="*/ 754380 h 5298915"/>
              <a:gd name="connsiteX131" fmla="*/ 3218151 w 4909791"/>
              <a:gd name="connsiteY131" fmla="*/ 762000 h 5298915"/>
              <a:gd name="connsiteX132" fmla="*/ 3103851 w 4909791"/>
              <a:gd name="connsiteY132" fmla="*/ 754380 h 5298915"/>
              <a:gd name="connsiteX133" fmla="*/ 3042891 w 4909791"/>
              <a:gd name="connsiteY133" fmla="*/ 716280 h 5298915"/>
              <a:gd name="connsiteX134" fmla="*/ 3004791 w 4909791"/>
              <a:gd name="connsiteY134"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795491 w 4909791"/>
              <a:gd name="connsiteY40" fmla="*/ 2164080 h 5298915"/>
              <a:gd name="connsiteX41" fmla="*/ 4879311 w 4909791"/>
              <a:gd name="connsiteY41" fmla="*/ 2354580 h 5298915"/>
              <a:gd name="connsiteX42" fmla="*/ 4909791 w 4909791"/>
              <a:gd name="connsiteY42" fmla="*/ 2514600 h 5298915"/>
              <a:gd name="connsiteX43" fmla="*/ 4856451 w 4909791"/>
              <a:gd name="connsiteY43" fmla="*/ 3208020 h 5298915"/>
              <a:gd name="connsiteX44" fmla="*/ 4795491 w 4909791"/>
              <a:gd name="connsiteY44" fmla="*/ 3444240 h 5298915"/>
              <a:gd name="connsiteX45" fmla="*/ 4704051 w 4909791"/>
              <a:gd name="connsiteY45" fmla="*/ 3733800 h 5298915"/>
              <a:gd name="connsiteX46" fmla="*/ 4635471 w 4909791"/>
              <a:gd name="connsiteY46" fmla="*/ 3863340 h 5298915"/>
              <a:gd name="connsiteX47" fmla="*/ 4589751 w 4909791"/>
              <a:gd name="connsiteY47" fmla="*/ 4038600 h 5298915"/>
              <a:gd name="connsiteX48" fmla="*/ 4566891 w 4909791"/>
              <a:gd name="connsiteY48" fmla="*/ 4183380 h 5298915"/>
              <a:gd name="connsiteX49" fmla="*/ 4559271 w 4909791"/>
              <a:gd name="connsiteY49" fmla="*/ 4366260 h 5298915"/>
              <a:gd name="connsiteX50" fmla="*/ 4551651 w 4909791"/>
              <a:gd name="connsiteY50" fmla="*/ 4762500 h 5298915"/>
              <a:gd name="connsiteX51" fmla="*/ 4536411 w 4909791"/>
              <a:gd name="connsiteY51" fmla="*/ 5135880 h 5298915"/>
              <a:gd name="connsiteX52" fmla="*/ 4505931 w 4909791"/>
              <a:gd name="connsiteY52" fmla="*/ 5242560 h 5298915"/>
              <a:gd name="connsiteX53" fmla="*/ 4406871 w 4909791"/>
              <a:gd name="connsiteY53" fmla="*/ 5295900 h 5298915"/>
              <a:gd name="connsiteX54" fmla="*/ 4231611 w 4909791"/>
              <a:gd name="connsiteY54" fmla="*/ 5280660 h 5298915"/>
              <a:gd name="connsiteX55" fmla="*/ 4155411 w 4909791"/>
              <a:gd name="connsiteY55" fmla="*/ 5212080 h 5298915"/>
              <a:gd name="connsiteX56" fmla="*/ 3926811 w 4909791"/>
              <a:gd name="connsiteY56" fmla="*/ 4587240 h 5298915"/>
              <a:gd name="connsiteX57" fmla="*/ 3736311 w 4909791"/>
              <a:gd name="connsiteY57" fmla="*/ 4290060 h 5298915"/>
              <a:gd name="connsiteX58" fmla="*/ 3233391 w 4909791"/>
              <a:gd name="connsiteY58" fmla="*/ 4236720 h 5298915"/>
              <a:gd name="connsiteX59" fmla="*/ 2768571 w 4909791"/>
              <a:gd name="connsiteY59" fmla="*/ 4343400 h 5298915"/>
              <a:gd name="connsiteX60" fmla="*/ 2440911 w 4909791"/>
              <a:gd name="connsiteY60" fmla="*/ 4503420 h 5298915"/>
              <a:gd name="connsiteX61" fmla="*/ 1922751 w 4909791"/>
              <a:gd name="connsiteY61" fmla="*/ 4739640 h 5298915"/>
              <a:gd name="connsiteX62" fmla="*/ 1587471 w 4909791"/>
              <a:gd name="connsiteY62" fmla="*/ 4884420 h 5298915"/>
              <a:gd name="connsiteX63" fmla="*/ 1297911 w 4909791"/>
              <a:gd name="connsiteY63" fmla="*/ 4968240 h 5298915"/>
              <a:gd name="connsiteX64" fmla="*/ 1008351 w 4909791"/>
              <a:gd name="connsiteY64" fmla="*/ 4960620 h 5298915"/>
              <a:gd name="connsiteX65" fmla="*/ 810231 w 4909791"/>
              <a:gd name="connsiteY65" fmla="*/ 4914900 h 5298915"/>
              <a:gd name="connsiteX66" fmla="*/ 680691 w 4909791"/>
              <a:gd name="connsiteY66" fmla="*/ 4884420 h 5298915"/>
              <a:gd name="connsiteX67" fmla="*/ 383511 w 4909791"/>
              <a:gd name="connsiteY67" fmla="*/ 4846320 h 5298915"/>
              <a:gd name="connsiteX68" fmla="*/ 208251 w 4909791"/>
              <a:gd name="connsiteY68" fmla="*/ 4808220 h 5298915"/>
              <a:gd name="connsiteX69" fmla="*/ 17751 w 4909791"/>
              <a:gd name="connsiteY69" fmla="*/ 4678680 h 5298915"/>
              <a:gd name="connsiteX70" fmla="*/ 17751 w 4909791"/>
              <a:gd name="connsiteY70" fmla="*/ 4518660 h 5298915"/>
              <a:gd name="connsiteX71" fmla="*/ 101571 w 4909791"/>
              <a:gd name="connsiteY71" fmla="*/ 4419600 h 5298915"/>
              <a:gd name="connsiteX72" fmla="*/ 421611 w 4909791"/>
              <a:gd name="connsiteY72" fmla="*/ 4251960 h 5298915"/>
              <a:gd name="connsiteX73" fmla="*/ 657831 w 4909791"/>
              <a:gd name="connsiteY73" fmla="*/ 4198620 h 5298915"/>
              <a:gd name="connsiteX74" fmla="*/ 878811 w 4909791"/>
              <a:gd name="connsiteY74" fmla="*/ 4343400 h 5298915"/>
              <a:gd name="connsiteX75" fmla="*/ 962631 w 4909791"/>
              <a:gd name="connsiteY75" fmla="*/ 4358640 h 5298915"/>
              <a:gd name="connsiteX76" fmla="*/ 1115031 w 4909791"/>
              <a:gd name="connsiteY76" fmla="*/ 4328160 h 5298915"/>
              <a:gd name="connsiteX77" fmla="*/ 1442691 w 4909791"/>
              <a:gd name="connsiteY77" fmla="*/ 4099560 h 5298915"/>
              <a:gd name="connsiteX78" fmla="*/ 1587471 w 4909791"/>
              <a:gd name="connsiteY78" fmla="*/ 3977640 h 5298915"/>
              <a:gd name="connsiteX79" fmla="*/ 1663671 w 4909791"/>
              <a:gd name="connsiteY79" fmla="*/ 3909060 h 5298915"/>
              <a:gd name="connsiteX80" fmla="*/ 1777971 w 4909791"/>
              <a:gd name="connsiteY80" fmla="*/ 3787140 h 5298915"/>
              <a:gd name="connsiteX81" fmla="*/ 1877031 w 4909791"/>
              <a:gd name="connsiteY81" fmla="*/ 3680460 h 5298915"/>
              <a:gd name="connsiteX82" fmla="*/ 1998951 w 4909791"/>
              <a:gd name="connsiteY82" fmla="*/ 3566160 h 5298915"/>
              <a:gd name="connsiteX83" fmla="*/ 2090391 w 4909791"/>
              <a:gd name="connsiteY83" fmla="*/ 3474720 h 5298915"/>
              <a:gd name="connsiteX84" fmla="*/ 2197071 w 4909791"/>
              <a:gd name="connsiteY84" fmla="*/ 3390900 h 5298915"/>
              <a:gd name="connsiteX85" fmla="*/ 2349471 w 4909791"/>
              <a:gd name="connsiteY85" fmla="*/ 3307080 h 5298915"/>
              <a:gd name="connsiteX86" fmla="*/ 2517111 w 4909791"/>
              <a:gd name="connsiteY86" fmla="*/ 3276600 h 5298915"/>
              <a:gd name="connsiteX87" fmla="*/ 2981931 w 4909791"/>
              <a:gd name="connsiteY87" fmla="*/ 3215640 h 5298915"/>
              <a:gd name="connsiteX88" fmla="*/ 3134331 w 4909791"/>
              <a:gd name="connsiteY88" fmla="*/ 3063240 h 5298915"/>
              <a:gd name="connsiteX89" fmla="*/ 3180051 w 4909791"/>
              <a:gd name="connsiteY89" fmla="*/ 2933700 h 5298915"/>
              <a:gd name="connsiteX90" fmla="*/ 3164811 w 4909791"/>
              <a:gd name="connsiteY90" fmla="*/ 2750820 h 5298915"/>
              <a:gd name="connsiteX91" fmla="*/ 3080991 w 4909791"/>
              <a:gd name="connsiteY91" fmla="*/ 2636520 h 5298915"/>
              <a:gd name="connsiteX92" fmla="*/ 2867631 w 4909791"/>
              <a:gd name="connsiteY92" fmla="*/ 2636520 h 5298915"/>
              <a:gd name="connsiteX93" fmla="*/ 2524731 w 4909791"/>
              <a:gd name="connsiteY93" fmla="*/ 2766060 h 5298915"/>
              <a:gd name="connsiteX94" fmla="*/ 2410431 w 4909791"/>
              <a:gd name="connsiteY94" fmla="*/ 2849880 h 5298915"/>
              <a:gd name="connsiteX95" fmla="*/ 2250411 w 4909791"/>
              <a:gd name="connsiteY95" fmla="*/ 3002280 h 5298915"/>
              <a:gd name="connsiteX96" fmla="*/ 2120871 w 4909791"/>
              <a:gd name="connsiteY96" fmla="*/ 3055620 h 5298915"/>
              <a:gd name="connsiteX97" fmla="*/ 1969106 w 4909791"/>
              <a:gd name="connsiteY97" fmla="*/ 3009900 h 5298915"/>
              <a:gd name="connsiteX98" fmla="*/ 1899891 w 4909791"/>
              <a:gd name="connsiteY98" fmla="*/ 2865120 h 5298915"/>
              <a:gd name="connsiteX99" fmla="*/ 1831311 w 4909791"/>
              <a:gd name="connsiteY99" fmla="*/ 2651760 h 5298915"/>
              <a:gd name="connsiteX100" fmla="*/ 1861791 w 4909791"/>
              <a:gd name="connsiteY100" fmla="*/ 2491740 h 5298915"/>
              <a:gd name="connsiteX101" fmla="*/ 1892271 w 4909791"/>
              <a:gd name="connsiteY101" fmla="*/ 2392680 h 5298915"/>
              <a:gd name="connsiteX102" fmla="*/ 1922751 w 4909791"/>
              <a:gd name="connsiteY102" fmla="*/ 2339340 h 5298915"/>
              <a:gd name="connsiteX103" fmla="*/ 1991331 w 4909791"/>
              <a:gd name="connsiteY103" fmla="*/ 2247900 h 5298915"/>
              <a:gd name="connsiteX104" fmla="*/ 2052291 w 4909791"/>
              <a:gd name="connsiteY104" fmla="*/ 2194560 h 5298915"/>
              <a:gd name="connsiteX105" fmla="*/ 2105631 w 4909791"/>
              <a:gd name="connsiteY105" fmla="*/ 2171700 h 5298915"/>
              <a:gd name="connsiteX106" fmla="*/ 2242791 w 4909791"/>
              <a:gd name="connsiteY106" fmla="*/ 2125980 h 5298915"/>
              <a:gd name="connsiteX107" fmla="*/ 2524731 w 4909791"/>
              <a:gd name="connsiteY107" fmla="*/ 2087880 h 5298915"/>
              <a:gd name="connsiteX108" fmla="*/ 2631411 w 4909791"/>
              <a:gd name="connsiteY108" fmla="*/ 2080260 h 5298915"/>
              <a:gd name="connsiteX109" fmla="*/ 3020031 w 4909791"/>
              <a:gd name="connsiteY109" fmla="*/ 2072640 h 5298915"/>
              <a:gd name="connsiteX110" fmla="*/ 3233391 w 4909791"/>
              <a:gd name="connsiteY110" fmla="*/ 2019300 h 5298915"/>
              <a:gd name="connsiteX111" fmla="*/ 3408651 w 4909791"/>
              <a:gd name="connsiteY111" fmla="*/ 1905000 h 5298915"/>
              <a:gd name="connsiteX112" fmla="*/ 3522951 w 4909791"/>
              <a:gd name="connsiteY112" fmla="*/ 1767840 h 5298915"/>
              <a:gd name="connsiteX113" fmla="*/ 3682971 w 4909791"/>
              <a:gd name="connsiteY113" fmla="*/ 1577340 h 5298915"/>
              <a:gd name="connsiteX114" fmla="*/ 3751551 w 4909791"/>
              <a:gd name="connsiteY114" fmla="*/ 1470660 h 5298915"/>
              <a:gd name="connsiteX115" fmla="*/ 3827751 w 4909791"/>
              <a:gd name="connsiteY115" fmla="*/ 1363980 h 5298915"/>
              <a:gd name="connsiteX116" fmla="*/ 3896331 w 4909791"/>
              <a:gd name="connsiteY116" fmla="*/ 1188720 h 5298915"/>
              <a:gd name="connsiteX117" fmla="*/ 3972531 w 4909791"/>
              <a:gd name="connsiteY117" fmla="*/ 1021080 h 5298915"/>
              <a:gd name="connsiteX118" fmla="*/ 3987771 w 4909791"/>
              <a:gd name="connsiteY118" fmla="*/ 937260 h 5298915"/>
              <a:gd name="connsiteX119" fmla="*/ 4010631 w 4909791"/>
              <a:gd name="connsiteY119" fmla="*/ 868680 h 5298915"/>
              <a:gd name="connsiteX120" fmla="*/ 3995391 w 4909791"/>
              <a:gd name="connsiteY120" fmla="*/ 723900 h 5298915"/>
              <a:gd name="connsiteX121" fmla="*/ 3957291 w 4909791"/>
              <a:gd name="connsiteY121" fmla="*/ 693420 h 5298915"/>
              <a:gd name="connsiteX122" fmla="*/ 3881091 w 4909791"/>
              <a:gd name="connsiteY122" fmla="*/ 662940 h 5298915"/>
              <a:gd name="connsiteX123" fmla="*/ 3698211 w 4909791"/>
              <a:gd name="connsiteY123" fmla="*/ 685800 h 5298915"/>
              <a:gd name="connsiteX124" fmla="*/ 3637251 w 4909791"/>
              <a:gd name="connsiteY124" fmla="*/ 693420 h 5298915"/>
              <a:gd name="connsiteX125" fmla="*/ 3545811 w 4909791"/>
              <a:gd name="connsiteY125" fmla="*/ 708660 h 5298915"/>
              <a:gd name="connsiteX126" fmla="*/ 3500091 w 4909791"/>
              <a:gd name="connsiteY126" fmla="*/ 716280 h 5298915"/>
              <a:gd name="connsiteX127" fmla="*/ 3439131 w 4909791"/>
              <a:gd name="connsiteY127" fmla="*/ 739140 h 5298915"/>
              <a:gd name="connsiteX128" fmla="*/ 3286731 w 4909791"/>
              <a:gd name="connsiteY128" fmla="*/ 746760 h 5298915"/>
              <a:gd name="connsiteX129" fmla="*/ 3256251 w 4909791"/>
              <a:gd name="connsiteY129" fmla="*/ 754380 h 5298915"/>
              <a:gd name="connsiteX130" fmla="*/ 3218151 w 4909791"/>
              <a:gd name="connsiteY130" fmla="*/ 762000 h 5298915"/>
              <a:gd name="connsiteX131" fmla="*/ 3103851 w 4909791"/>
              <a:gd name="connsiteY131" fmla="*/ 754380 h 5298915"/>
              <a:gd name="connsiteX132" fmla="*/ 3042891 w 4909791"/>
              <a:gd name="connsiteY132" fmla="*/ 716280 h 5298915"/>
              <a:gd name="connsiteX133" fmla="*/ 3004791 w 4909791"/>
              <a:gd name="connsiteY133"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772631 w 4909791"/>
              <a:gd name="connsiteY39" fmla="*/ 2072640 h 5298915"/>
              <a:gd name="connsiteX40" fmla="*/ 4879311 w 4909791"/>
              <a:gd name="connsiteY40" fmla="*/ 2354580 h 5298915"/>
              <a:gd name="connsiteX41" fmla="*/ 4909791 w 4909791"/>
              <a:gd name="connsiteY41" fmla="*/ 2514600 h 5298915"/>
              <a:gd name="connsiteX42" fmla="*/ 4856451 w 4909791"/>
              <a:gd name="connsiteY42" fmla="*/ 3208020 h 5298915"/>
              <a:gd name="connsiteX43" fmla="*/ 4795491 w 4909791"/>
              <a:gd name="connsiteY43" fmla="*/ 3444240 h 5298915"/>
              <a:gd name="connsiteX44" fmla="*/ 4704051 w 4909791"/>
              <a:gd name="connsiteY44" fmla="*/ 3733800 h 5298915"/>
              <a:gd name="connsiteX45" fmla="*/ 4635471 w 4909791"/>
              <a:gd name="connsiteY45" fmla="*/ 3863340 h 5298915"/>
              <a:gd name="connsiteX46" fmla="*/ 4589751 w 4909791"/>
              <a:gd name="connsiteY46" fmla="*/ 4038600 h 5298915"/>
              <a:gd name="connsiteX47" fmla="*/ 4566891 w 4909791"/>
              <a:gd name="connsiteY47" fmla="*/ 4183380 h 5298915"/>
              <a:gd name="connsiteX48" fmla="*/ 4559271 w 4909791"/>
              <a:gd name="connsiteY48" fmla="*/ 4366260 h 5298915"/>
              <a:gd name="connsiteX49" fmla="*/ 4551651 w 4909791"/>
              <a:gd name="connsiteY49" fmla="*/ 4762500 h 5298915"/>
              <a:gd name="connsiteX50" fmla="*/ 4536411 w 4909791"/>
              <a:gd name="connsiteY50" fmla="*/ 5135880 h 5298915"/>
              <a:gd name="connsiteX51" fmla="*/ 4505931 w 4909791"/>
              <a:gd name="connsiteY51" fmla="*/ 5242560 h 5298915"/>
              <a:gd name="connsiteX52" fmla="*/ 4406871 w 4909791"/>
              <a:gd name="connsiteY52" fmla="*/ 5295900 h 5298915"/>
              <a:gd name="connsiteX53" fmla="*/ 4231611 w 4909791"/>
              <a:gd name="connsiteY53" fmla="*/ 5280660 h 5298915"/>
              <a:gd name="connsiteX54" fmla="*/ 4155411 w 4909791"/>
              <a:gd name="connsiteY54" fmla="*/ 5212080 h 5298915"/>
              <a:gd name="connsiteX55" fmla="*/ 3926811 w 4909791"/>
              <a:gd name="connsiteY55" fmla="*/ 4587240 h 5298915"/>
              <a:gd name="connsiteX56" fmla="*/ 3736311 w 4909791"/>
              <a:gd name="connsiteY56" fmla="*/ 4290060 h 5298915"/>
              <a:gd name="connsiteX57" fmla="*/ 3233391 w 4909791"/>
              <a:gd name="connsiteY57" fmla="*/ 4236720 h 5298915"/>
              <a:gd name="connsiteX58" fmla="*/ 2768571 w 4909791"/>
              <a:gd name="connsiteY58" fmla="*/ 4343400 h 5298915"/>
              <a:gd name="connsiteX59" fmla="*/ 2440911 w 4909791"/>
              <a:gd name="connsiteY59" fmla="*/ 4503420 h 5298915"/>
              <a:gd name="connsiteX60" fmla="*/ 1922751 w 4909791"/>
              <a:gd name="connsiteY60" fmla="*/ 4739640 h 5298915"/>
              <a:gd name="connsiteX61" fmla="*/ 1587471 w 4909791"/>
              <a:gd name="connsiteY61" fmla="*/ 4884420 h 5298915"/>
              <a:gd name="connsiteX62" fmla="*/ 1297911 w 4909791"/>
              <a:gd name="connsiteY62" fmla="*/ 4968240 h 5298915"/>
              <a:gd name="connsiteX63" fmla="*/ 1008351 w 4909791"/>
              <a:gd name="connsiteY63" fmla="*/ 4960620 h 5298915"/>
              <a:gd name="connsiteX64" fmla="*/ 810231 w 4909791"/>
              <a:gd name="connsiteY64" fmla="*/ 4914900 h 5298915"/>
              <a:gd name="connsiteX65" fmla="*/ 680691 w 4909791"/>
              <a:gd name="connsiteY65" fmla="*/ 4884420 h 5298915"/>
              <a:gd name="connsiteX66" fmla="*/ 383511 w 4909791"/>
              <a:gd name="connsiteY66" fmla="*/ 4846320 h 5298915"/>
              <a:gd name="connsiteX67" fmla="*/ 208251 w 4909791"/>
              <a:gd name="connsiteY67" fmla="*/ 4808220 h 5298915"/>
              <a:gd name="connsiteX68" fmla="*/ 17751 w 4909791"/>
              <a:gd name="connsiteY68" fmla="*/ 4678680 h 5298915"/>
              <a:gd name="connsiteX69" fmla="*/ 17751 w 4909791"/>
              <a:gd name="connsiteY69" fmla="*/ 4518660 h 5298915"/>
              <a:gd name="connsiteX70" fmla="*/ 101571 w 4909791"/>
              <a:gd name="connsiteY70" fmla="*/ 4419600 h 5298915"/>
              <a:gd name="connsiteX71" fmla="*/ 421611 w 4909791"/>
              <a:gd name="connsiteY71" fmla="*/ 4251960 h 5298915"/>
              <a:gd name="connsiteX72" fmla="*/ 657831 w 4909791"/>
              <a:gd name="connsiteY72" fmla="*/ 4198620 h 5298915"/>
              <a:gd name="connsiteX73" fmla="*/ 878811 w 4909791"/>
              <a:gd name="connsiteY73" fmla="*/ 4343400 h 5298915"/>
              <a:gd name="connsiteX74" fmla="*/ 962631 w 4909791"/>
              <a:gd name="connsiteY74" fmla="*/ 4358640 h 5298915"/>
              <a:gd name="connsiteX75" fmla="*/ 1115031 w 4909791"/>
              <a:gd name="connsiteY75" fmla="*/ 4328160 h 5298915"/>
              <a:gd name="connsiteX76" fmla="*/ 1442691 w 4909791"/>
              <a:gd name="connsiteY76" fmla="*/ 4099560 h 5298915"/>
              <a:gd name="connsiteX77" fmla="*/ 1587471 w 4909791"/>
              <a:gd name="connsiteY77" fmla="*/ 3977640 h 5298915"/>
              <a:gd name="connsiteX78" fmla="*/ 1663671 w 4909791"/>
              <a:gd name="connsiteY78" fmla="*/ 3909060 h 5298915"/>
              <a:gd name="connsiteX79" fmla="*/ 1777971 w 4909791"/>
              <a:gd name="connsiteY79" fmla="*/ 3787140 h 5298915"/>
              <a:gd name="connsiteX80" fmla="*/ 1877031 w 4909791"/>
              <a:gd name="connsiteY80" fmla="*/ 3680460 h 5298915"/>
              <a:gd name="connsiteX81" fmla="*/ 1998951 w 4909791"/>
              <a:gd name="connsiteY81" fmla="*/ 3566160 h 5298915"/>
              <a:gd name="connsiteX82" fmla="*/ 2090391 w 4909791"/>
              <a:gd name="connsiteY82" fmla="*/ 3474720 h 5298915"/>
              <a:gd name="connsiteX83" fmla="*/ 2197071 w 4909791"/>
              <a:gd name="connsiteY83" fmla="*/ 3390900 h 5298915"/>
              <a:gd name="connsiteX84" fmla="*/ 2349471 w 4909791"/>
              <a:gd name="connsiteY84" fmla="*/ 3307080 h 5298915"/>
              <a:gd name="connsiteX85" fmla="*/ 2517111 w 4909791"/>
              <a:gd name="connsiteY85" fmla="*/ 3276600 h 5298915"/>
              <a:gd name="connsiteX86" fmla="*/ 2981931 w 4909791"/>
              <a:gd name="connsiteY86" fmla="*/ 3215640 h 5298915"/>
              <a:gd name="connsiteX87" fmla="*/ 3134331 w 4909791"/>
              <a:gd name="connsiteY87" fmla="*/ 3063240 h 5298915"/>
              <a:gd name="connsiteX88" fmla="*/ 3180051 w 4909791"/>
              <a:gd name="connsiteY88" fmla="*/ 2933700 h 5298915"/>
              <a:gd name="connsiteX89" fmla="*/ 3164811 w 4909791"/>
              <a:gd name="connsiteY89" fmla="*/ 2750820 h 5298915"/>
              <a:gd name="connsiteX90" fmla="*/ 3080991 w 4909791"/>
              <a:gd name="connsiteY90" fmla="*/ 2636520 h 5298915"/>
              <a:gd name="connsiteX91" fmla="*/ 2867631 w 4909791"/>
              <a:gd name="connsiteY91" fmla="*/ 2636520 h 5298915"/>
              <a:gd name="connsiteX92" fmla="*/ 2524731 w 4909791"/>
              <a:gd name="connsiteY92" fmla="*/ 2766060 h 5298915"/>
              <a:gd name="connsiteX93" fmla="*/ 2410431 w 4909791"/>
              <a:gd name="connsiteY93" fmla="*/ 2849880 h 5298915"/>
              <a:gd name="connsiteX94" fmla="*/ 2250411 w 4909791"/>
              <a:gd name="connsiteY94" fmla="*/ 3002280 h 5298915"/>
              <a:gd name="connsiteX95" fmla="*/ 2120871 w 4909791"/>
              <a:gd name="connsiteY95" fmla="*/ 3055620 h 5298915"/>
              <a:gd name="connsiteX96" fmla="*/ 1969106 w 4909791"/>
              <a:gd name="connsiteY96" fmla="*/ 3009900 h 5298915"/>
              <a:gd name="connsiteX97" fmla="*/ 1899891 w 4909791"/>
              <a:gd name="connsiteY97" fmla="*/ 2865120 h 5298915"/>
              <a:gd name="connsiteX98" fmla="*/ 1831311 w 4909791"/>
              <a:gd name="connsiteY98" fmla="*/ 2651760 h 5298915"/>
              <a:gd name="connsiteX99" fmla="*/ 1861791 w 4909791"/>
              <a:gd name="connsiteY99" fmla="*/ 2491740 h 5298915"/>
              <a:gd name="connsiteX100" fmla="*/ 1892271 w 4909791"/>
              <a:gd name="connsiteY100" fmla="*/ 2392680 h 5298915"/>
              <a:gd name="connsiteX101" fmla="*/ 1922751 w 4909791"/>
              <a:gd name="connsiteY101" fmla="*/ 2339340 h 5298915"/>
              <a:gd name="connsiteX102" fmla="*/ 1991331 w 4909791"/>
              <a:gd name="connsiteY102" fmla="*/ 2247900 h 5298915"/>
              <a:gd name="connsiteX103" fmla="*/ 2052291 w 4909791"/>
              <a:gd name="connsiteY103" fmla="*/ 2194560 h 5298915"/>
              <a:gd name="connsiteX104" fmla="*/ 2105631 w 4909791"/>
              <a:gd name="connsiteY104" fmla="*/ 2171700 h 5298915"/>
              <a:gd name="connsiteX105" fmla="*/ 2242791 w 4909791"/>
              <a:gd name="connsiteY105" fmla="*/ 2125980 h 5298915"/>
              <a:gd name="connsiteX106" fmla="*/ 2524731 w 4909791"/>
              <a:gd name="connsiteY106" fmla="*/ 2087880 h 5298915"/>
              <a:gd name="connsiteX107" fmla="*/ 2631411 w 4909791"/>
              <a:gd name="connsiteY107" fmla="*/ 2080260 h 5298915"/>
              <a:gd name="connsiteX108" fmla="*/ 3020031 w 4909791"/>
              <a:gd name="connsiteY108" fmla="*/ 2072640 h 5298915"/>
              <a:gd name="connsiteX109" fmla="*/ 3233391 w 4909791"/>
              <a:gd name="connsiteY109" fmla="*/ 2019300 h 5298915"/>
              <a:gd name="connsiteX110" fmla="*/ 3408651 w 4909791"/>
              <a:gd name="connsiteY110" fmla="*/ 1905000 h 5298915"/>
              <a:gd name="connsiteX111" fmla="*/ 3522951 w 4909791"/>
              <a:gd name="connsiteY111" fmla="*/ 1767840 h 5298915"/>
              <a:gd name="connsiteX112" fmla="*/ 3682971 w 4909791"/>
              <a:gd name="connsiteY112" fmla="*/ 1577340 h 5298915"/>
              <a:gd name="connsiteX113" fmla="*/ 3751551 w 4909791"/>
              <a:gd name="connsiteY113" fmla="*/ 1470660 h 5298915"/>
              <a:gd name="connsiteX114" fmla="*/ 3827751 w 4909791"/>
              <a:gd name="connsiteY114" fmla="*/ 1363980 h 5298915"/>
              <a:gd name="connsiteX115" fmla="*/ 3896331 w 4909791"/>
              <a:gd name="connsiteY115" fmla="*/ 1188720 h 5298915"/>
              <a:gd name="connsiteX116" fmla="*/ 3972531 w 4909791"/>
              <a:gd name="connsiteY116" fmla="*/ 1021080 h 5298915"/>
              <a:gd name="connsiteX117" fmla="*/ 3987771 w 4909791"/>
              <a:gd name="connsiteY117" fmla="*/ 937260 h 5298915"/>
              <a:gd name="connsiteX118" fmla="*/ 4010631 w 4909791"/>
              <a:gd name="connsiteY118" fmla="*/ 868680 h 5298915"/>
              <a:gd name="connsiteX119" fmla="*/ 3995391 w 4909791"/>
              <a:gd name="connsiteY119" fmla="*/ 723900 h 5298915"/>
              <a:gd name="connsiteX120" fmla="*/ 3957291 w 4909791"/>
              <a:gd name="connsiteY120" fmla="*/ 693420 h 5298915"/>
              <a:gd name="connsiteX121" fmla="*/ 3881091 w 4909791"/>
              <a:gd name="connsiteY121" fmla="*/ 662940 h 5298915"/>
              <a:gd name="connsiteX122" fmla="*/ 3698211 w 4909791"/>
              <a:gd name="connsiteY122" fmla="*/ 685800 h 5298915"/>
              <a:gd name="connsiteX123" fmla="*/ 3637251 w 4909791"/>
              <a:gd name="connsiteY123" fmla="*/ 693420 h 5298915"/>
              <a:gd name="connsiteX124" fmla="*/ 3545811 w 4909791"/>
              <a:gd name="connsiteY124" fmla="*/ 708660 h 5298915"/>
              <a:gd name="connsiteX125" fmla="*/ 3500091 w 4909791"/>
              <a:gd name="connsiteY125" fmla="*/ 716280 h 5298915"/>
              <a:gd name="connsiteX126" fmla="*/ 3439131 w 4909791"/>
              <a:gd name="connsiteY126" fmla="*/ 739140 h 5298915"/>
              <a:gd name="connsiteX127" fmla="*/ 3286731 w 4909791"/>
              <a:gd name="connsiteY127" fmla="*/ 746760 h 5298915"/>
              <a:gd name="connsiteX128" fmla="*/ 3256251 w 4909791"/>
              <a:gd name="connsiteY128" fmla="*/ 754380 h 5298915"/>
              <a:gd name="connsiteX129" fmla="*/ 3218151 w 4909791"/>
              <a:gd name="connsiteY129" fmla="*/ 762000 h 5298915"/>
              <a:gd name="connsiteX130" fmla="*/ 3103851 w 4909791"/>
              <a:gd name="connsiteY130" fmla="*/ 754380 h 5298915"/>
              <a:gd name="connsiteX131" fmla="*/ 3042891 w 4909791"/>
              <a:gd name="connsiteY131" fmla="*/ 716280 h 5298915"/>
              <a:gd name="connsiteX132" fmla="*/ 3004791 w 4909791"/>
              <a:gd name="connsiteY132"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879311 w 4909791"/>
              <a:gd name="connsiteY39" fmla="*/ 2354580 h 5298915"/>
              <a:gd name="connsiteX40" fmla="*/ 4909791 w 4909791"/>
              <a:gd name="connsiteY40" fmla="*/ 2514600 h 5298915"/>
              <a:gd name="connsiteX41" fmla="*/ 4856451 w 4909791"/>
              <a:gd name="connsiteY41" fmla="*/ 3208020 h 5298915"/>
              <a:gd name="connsiteX42" fmla="*/ 4795491 w 4909791"/>
              <a:gd name="connsiteY42" fmla="*/ 3444240 h 5298915"/>
              <a:gd name="connsiteX43" fmla="*/ 4704051 w 4909791"/>
              <a:gd name="connsiteY43" fmla="*/ 3733800 h 5298915"/>
              <a:gd name="connsiteX44" fmla="*/ 4635471 w 4909791"/>
              <a:gd name="connsiteY44" fmla="*/ 3863340 h 5298915"/>
              <a:gd name="connsiteX45" fmla="*/ 4589751 w 4909791"/>
              <a:gd name="connsiteY45" fmla="*/ 4038600 h 5298915"/>
              <a:gd name="connsiteX46" fmla="*/ 4566891 w 4909791"/>
              <a:gd name="connsiteY46" fmla="*/ 4183380 h 5298915"/>
              <a:gd name="connsiteX47" fmla="*/ 4559271 w 4909791"/>
              <a:gd name="connsiteY47" fmla="*/ 4366260 h 5298915"/>
              <a:gd name="connsiteX48" fmla="*/ 4551651 w 4909791"/>
              <a:gd name="connsiteY48" fmla="*/ 4762500 h 5298915"/>
              <a:gd name="connsiteX49" fmla="*/ 4536411 w 4909791"/>
              <a:gd name="connsiteY49" fmla="*/ 5135880 h 5298915"/>
              <a:gd name="connsiteX50" fmla="*/ 4505931 w 4909791"/>
              <a:gd name="connsiteY50" fmla="*/ 5242560 h 5298915"/>
              <a:gd name="connsiteX51" fmla="*/ 4406871 w 4909791"/>
              <a:gd name="connsiteY51" fmla="*/ 5295900 h 5298915"/>
              <a:gd name="connsiteX52" fmla="*/ 4231611 w 4909791"/>
              <a:gd name="connsiteY52" fmla="*/ 5280660 h 5298915"/>
              <a:gd name="connsiteX53" fmla="*/ 4155411 w 4909791"/>
              <a:gd name="connsiteY53" fmla="*/ 5212080 h 5298915"/>
              <a:gd name="connsiteX54" fmla="*/ 3926811 w 4909791"/>
              <a:gd name="connsiteY54" fmla="*/ 4587240 h 5298915"/>
              <a:gd name="connsiteX55" fmla="*/ 3736311 w 4909791"/>
              <a:gd name="connsiteY55" fmla="*/ 4290060 h 5298915"/>
              <a:gd name="connsiteX56" fmla="*/ 3233391 w 4909791"/>
              <a:gd name="connsiteY56" fmla="*/ 4236720 h 5298915"/>
              <a:gd name="connsiteX57" fmla="*/ 2768571 w 4909791"/>
              <a:gd name="connsiteY57" fmla="*/ 4343400 h 5298915"/>
              <a:gd name="connsiteX58" fmla="*/ 2440911 w 4909791"/>
              <a:gd name="connsiteY58" fmla="*/ 4503420 h 5298915"/>
              <a:gd name="connsiteX59" fmla="*/ 1922751 w 4909791"/>
              <a:gd name="connsiteY59" fmla="*/ 4739640 h 5298915"/>
              <a:gd name="connsiteX60" fmla="*/ 1587471 w 4909791"/>
              <a:gd name="connsiteY60" fmla="*/ 4884420 h 5298915"/>
              <a:gd name="connsiteX61" fmla="*/ 1297911 w 4909791"/>
              <a:gd name="connsiteY61" fmla="*/ 4968240 h 5298915"/>
              <a:gd name="connsiteX62" fmla="*/ 1008351 w 4909791"/>
              <a:gd name="connsiteY62" fmla="*/ 4960620 h 5298915"/>
              <a:gd name="connsiteX63" fmla="*/ 810231 w 4909791"/>
              <a:gd name="connsiteY63" fmla="*/ 4914900 h 5298915"/>
              <a:gd name="connsiteX64" fmla="*/ 680691 w 4909791"/>
              <a:gd name="connsiteY64" fmla="*/ 4884420 h 5298915"/>
              <a:gd name="connsiteX65" fmla="*/ 383511 w 4909791"/>
              <a:gd name="connsiteY65" fmla="*/ 4846320 h 5298915"/>
              <a:gd name="connsiteX66" fmla="*/ 208251 w 4909791"/>
              <a:gd name="connsiteY66" fmla="*/ 4808220 h 5298915"/>
              <a:gd name="connsiteX67" fmla="*/ 17751 w 4909791"/>
              <a:gd name="connsiteY67" fmla="*/ 4678680 h 5298915"/>
              <a:gd name="connsiteX68" fmla="*/ 17751 w 4909791"/>
              <a:gd name="connsiteY68" fmla="*/ 4518660 h 5298915"/>
              <a:gd name="connsiteX69" fmla="*/ 101571 w 4909791"/>
              <a:gd name="connsiteY69" fmla="*/ 4419600 h 5298915"/>
              <a:gd name="connsiteX70" fmla="*/ 421611 w 4909791"/>
              <a:gd name="connsiteY70" fmla="*/ 4251960 h 5298915"/>
              <a:gd name="connsiteX71" fmla="*/ 657831 w 4909791"/>
              <a:gd name="connsiteY71" fmla="*/ 4198620 h 5298915"/>
              <a:gd name="connsiteX72" fmla="*/ 878811 w 4909791"/>
              <a:gd name="connsiteY72" fmla="*/ 4343400 h 5298915"/>
              <a:gd name="connsiteX73" fmla="*/ 962631 w 4909791"/>
              <a:gd name="connsiteY73" fmla="*/ 4358640 h 5298915"/>
              <a:gd name="connsiteX74" fmla="*/ 1115031 w 4909791"/>
              <a:gd name="connsiteY74" fmla="*/ 4328160 h 5298915"/>
              <a:gd name="connsiteX75" fmla="*/ 1442691 w 4909791"/>
              <a:gd name="connsiteY75" fmla="*/ 4099560 h 5298915"/>
              <a:gd name="connsiteX76" fmla="*/ 1587471 w 4909791"/>
              <a:gd name="connsiteY76" fmla="*/ 3977640 h 5298915"/>
              <a:gd name="connsiteX77" fmla="*/ 1663671 w 4909791"/>
              <a:gd name="connsiteY77" fmla="*/ 3909060 h 5298915"/>
              <a:gd name="connsiteX78" fmla="*/ 1777971 w 4909791"/>
              <a:gd name="connsiteY78" fmla="*/ 3787140 h 5298915"/>
              <a:gd name="connsiteX79" fmla="*/ 1877031 w 4909791"/>
              <a:gd name="connsiteY79" fmla="*/ 3680460 h 5298915"/>
              <a:gd name="connsiteX80" fmla="*/ 1998951 w 4909791"/>
              <a:gd name="connsiteY80" fmla="*/ 3566160 h 5298915"/>
              <a:gd name="connsiteX81" fmla="*/ 2090391 w 4909791"/>
              <a:gd name="connsiteY81" fmla="*/ 3474720 h 5298915"/>
              <a:gd name="connsiteX82" fmla="*/ 2197071 w 4909791"/>
              <a:gd name="connsiteY82" fmla="*/ 3390900 h 5298915"/>
              <a:gd name="connsiteX83" fmla="*/ 2349471 w 4909791"/>
              <a:gd name="connsiteY83" fmla="*/ 3307080 h 5298915"/>
              <a:gd name="connsiteX84" fmla="*/ 2517111 w 4909791"/>
              <a:gd name="connsiteY84" fmla="*/ 3276600 h 5298915"/>
              <a:gd name="connsiteX85" fmla="*/ 2981931 w 4909791"/>
              <a:gd name="connsiteY85" fmla="*/ 3215640 h 5298915"/>
              <a:gd name="connsiteX86" fmla="*/ 3134331 w 4909791"/>
              <a:gd name="connsiteY86" fmla="*/ 3063240 h 5298915"/>
              <a:gd name="connsiteX87" fmla="*/ 3180051 w 4909791"/>
              <a:gd name="connsiteY87" fmla="*/ 2933700 h 5298915"/>
              <a:gd name="connsiteX88" fmla="*/ 3164811 w 4909791"/>
              <a:gd name="connsiteY88" fmla="*/ 2750820 h 5298915"/>
              <a:gd name="connsiteX89" fmla="*/ 3080991 w 4909791"/>
              <a:gd name="connsiteY89" fmla="*/ 2636520 h 5298915"/>
              <a:gd name="connsiteX90" fmla="*/ 2867631 w 4909791"/>
              <a:gd name="connsiteY90" fmla="*/ 2636520 h 5298915"/>
              <a:gd name="connsiteX91" fmla="*/ 2524731 w 4909791"/>
              <a:gd name="connsiteY91" fmla="*/ 2766060 h 5298915"/>
              <a:gd name="connsiteX92" fmla="*/ 2410431 w 4909791"/>
              <a:gd name="connsiteY92" fmla="*/ 2849880 h 5298915"/>
              <a:gd name="connsiteX93" fmla="*/ 2250411 w 4909791"/>
              <a:gd name="connsiteY93" fmla="*/ 3002280 h 5298915"/>
              <a:gd name="connsiteX94" fmla="*/ 2120871 w 4909791"/>
              <a:gd name="connsiteY94" fmla="*/ 3055620 h 5298915"/>
              <a:gd name="connsiteX95" fmla="*/ 1969106 w 4909791"/>
              <a:gd name="connsiteY95" fmla="*/ 3009900 h 5298915"/>
              <a:gd name="connsiteX96" fmla="*/ 1899891 w 4909791"/>
              <a:gd name="connsiteY96" fmla="*/ 2865120 h 5298915"/>
              <a:gd name="connsiteX97" fmla="*/ 1831311 w 4909791"/>
              <a:gd name="connsiteY97" fmla="*/ 2651760 h 5298915"/>
              <a:gd name="connsiteX98" fmla="*/ 1861791 w 4909791"/>
              <a:gd name="connsiteY98" fmla="*/ 2491740 h 5298915"/>
              <a:gd name="connsiteX99" fmla="*/ 1892271 w 4909791"/>
              <a:gd name="connsiteY99" fmla="*/ 2392680 h 5298915"/>
              <a:gd name="connsiteX100" fmla="*/ 1922751 w 4909791"/>
              <a:gd name="connsiteY100" fmla="*/ 2339340 h 5298915"/>
              <a:gd name="connsiteX101" fmla="*/ 1991331 w 4909791"/>
              <a:gd name="connsiteY101" fmla="*/ 2247900 h 5298915"/>
              <a:gd name="connsiteX102" fmla="*/ 2052291 w 4909791"/>
              <a:gd name="connsiteY102" fmla="*/ 2194560 h 5298915"/>
              <a:gd name="connsiteX103" fmla="*/ 2105631 w 4909791"/>
              <a:gd name="connsiteY103" fmla="*/ 2171700 h 5298915"/>
              <a:gd name="connsiteX104" fmla="*/ 2242791 w 4909791"/>
              <a:gd name="connsiteY104" fmla="*/ 2125980 h 5298915"/>
              <a:gd name="connsiteX105" fmla="*/ 2524731 w 4909791"/>
              <a:gd name="connsiteY105" fmla="*/ 2087880 h 5298915"/>
              <a:gd name="connsiteX106" fmla="*/ 2631411 w 4909791"/>
              <a:gd name="connsiteY106" fmla="*/ 2080260 h 5298915"/>
              <a:gd name="connsiteX107" fmla="*/ 3020031 w 4909791"/>
              <a:gd name="connsiteY107" fmla="*/ 2072640 h 5298915"/>
              <a:gd name="connsiteX108" fmla="*/ 3233391 w 4909791"/>
              <a:gd name="connsiteY108" fmla="*/ 2019300 h 5298915"/>
              <a:gd name="connsiteX109" fmla="*/ 3408651 w 4909791"/>
              <a:gd name="connsiteY109" fmla="*/ 1905000 h 5298915"/>
              <a:gd name="connsiteX110" fmla="*/ 3522951 w 4909791"/>
              <a:gd name="connsiteY110" fmla="*/ 1767840 h 5298915"/>
              <a:gd name="connsiteX111" fmla="*/ 3682971 w 4909791"/>
              <a:gd name="connsiteY111" fmla="*/ 1577340 h 5298915"/>
              <a:gd name="connsiteX112" fmla="*/ 3751551 w 4909791"/>
              <a:gd name="connsiteY112" fmla="*/ 1470660 h 5298915"/>
              <a:gd name="connsiteX113" fmla="*/ 3827751 w 4909791"/>
              <a:gd name="connsiteY113" fmla="*/ 1363980 h 5298915"/>
              <a:gd name="connsiteX114" fmla="*/ 3896331 w 4909791"/>
              <a:gd name="connsiteY114" fmla="*/ 1188720 h 5298915"/>
              <a:gd name="connsiteX115" fmla="*/ 3972531 w 4909791"/>
              <a:gd name="connsiteY115" fmla="*/ 1021080 h 5298915"/>
              <a:gd name="connsiteX116" fmla="*/ 3987771 w 4909791"/>
              <a:gd name="connsiteY116" fmla="*/ 937260 h 5298915"/>
              <a:gd name="connsiteX117" fmla="*/ 4010631 w 4909791"/>
              <a:gd name="connsiteY117" fmla="*/ 868680 h 5298915"/>
              <a:gd name="connsiteX118" fmla="*/ 3995391 w 4909791"/>
              <a:gd name="connsiteY118" fmla="*/ 723900 h 5298915"/>
              <a:gd name="connsiteX119" fmla="*/ 3957291 w 4909791"/>
              <a:gd name="connsiteY119" fmla="*/ 693420 h 5298915"/>
              <a:gd name="connsiteX120" fmla="*/ 3881091 w 4909791"/>
              <a:gd name="connsiteY120" fmla="*/ 662940 h 5298915"/>
              <a:gd name="connsiteX121" fmla="*/ 3698211 w 4909791"/>
              <a:gd name="connsiteY121" fmla="*/ 685800 h 5298915"/>
              <a:gd name="connsiteX122" fmla="*/ 3637251 w 4909791"/>
              <a:gd name="connsiteY122" fmla="*/ 693420 h 5298915"/>
              <a:gd name="connsiteX123" fmla="*/ 3545811 w 4909791"/>
              <a:gd name="connsiteY123" fmla="*/ 708660 h 5298915"/>
              <a:gd name="connsiteX124" fmla="*/ 3500091 w 4909791"/>
              <a:gd name="connsiteY124" fmla="*/ 716280 h 5298915"/>
              <a:gd name="connsiteX125" fmla="*/ 3439131 w 4909791"/>
              <a:gd name="connsiteY125" fmla="*/ 739140 h 5298915"/>
              <a:gd name="connsiteX126" fmla="*/ 3286731 w 4909791"/>
              <a:gd name="connsiteY126" fmla="*/ 746760 h 5298915"/>
              <a:gd name="connsiteX127" fmla="*/ 3256251 w 4909791"/>
              <a:gd name="connsiteY127" fmla="*/ 754380 h 5298915"/>
              <a:gd name="connsiteX128" fmla="*/ 3218151 w 4909791"/>
              <a:gd name="connsiteY128" fmla="*/ 762000 h 5298915"/>
              <a:gd name="connsiteX129" fmla="*/ 3103851 w 4909791"/>
              <a:gd name="connsiteY129" fmla="*/ 754380 h 5298915"/>
              <a:gd name="connsiteX130" fmla="*/ 3042891 w 4909791"/>
              <a:gd name="connsiteY130" fmla="*/ 716280 h 5298915"/>
              <a:gd name="connsiteX131" fmla="*/ 3004791 w 4909791"/>
              <a:gd name="connsiteY131"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704051 w 4909791"/>
              <a:gd name="connsiteY35" fmla="*/ 1508760 h 5298915"/>
              <a:gd name="connsiteX36" fmla="*/ 4688811 w 4909791"/>
              <a:gd name="connsiteY36" fmla="*/ 1554480 h 5298915"/>
              <a:gd name="connsiteX37" fmla="*/ 4673571 w 4909791"/>
              <a:gd name="connsiteY37" fmla="*/ 1729740 h 5298915"/>
              <a:gd name="connsiteX38" fmla="*/ 4742151 w 4909791"/>
              <a:gd name="connsiteY38" fmla="*/ 2004060 h 5298915"/>
              <a:gd name="connsiteX39" fmla="*/ 4879311 w 4909791"/>
              <a:gd name="connsiteY39" fmla="*/ 2354580 h 5298915"/>
              <a:gd name="connsiteX40" fmla="*/ 4909791 w 4909791"/>
              <a:gd name="connsiteY40" fmla="*/ 2514600 h 5298915"/>
              <a:gd name="connsiteX41" fmla="*/ 4856451 w 4909791"/>
              <a:gd name="connsiteY41" fmla="*/ 3208020 h 5298915"/>
              <a:gd name="connsiteX42" fmla="*/ 4795491 w 4909791"/>
              <a:gd name="connsiteY42" fmla="*/ 3444240 h 5298915"/>
              <a:gd name="connsiteX43" fmla="*/ 4635471 w 4909791"/>
              <a:gd name="connsiteY43" fmla="*/ 3863340 h 5298915"/>
              <a:gd name="connsiteX44" fmla="*/ 4589751 w 4909791"/>
              <a:gd name="connsiteY44" fmla="*/ 4038600 h 5298915"/>
              <a:gd name="connsiteX45" fmla="*/ 4566891 w 4909791"/>
              <a:gd name="connsiteY45" fmla="*/ 4183380 h 5298915"/>
              <a:gd name="connsiteX46" fmla="*/ 4559271 w 4909791"/>
              <a:gd name="connsiteY46" fmla="*/ 4366260 h 5298915"/>
              <a:gd name="connsiteX47" fmla="*/ 4551651 w 4909791"/>
              <a:gd name="connsiteY47" fmla="*/ 4762500 h 5298915"/>
              <a:gd name="connsiteX48" fmla="*/ 4536411 w 4909791"/>
              <a:gd name="connsiteY48" fmla="*/ 5135880 h 5298915"/>
              <a:gd name="connsiteX49" fmla="*/ 4505931 w 4909791"/>
              <a:gd name="connsiteY49" fmla="*/ 5242560 h 5298915"/>
              <a:gd name="connsiteX50" fmla="*/ 4406871 w 4909791"/>
              <a:gd name="connsiteY50" fmla="*/ 5295900 h 5298915"/>
              <a:gd name="connsiteX51" fmla="*/ 4231611 w 4909791"/>
              <a:gd name="connsiteY51" fmla="*/ 5280660 h 5298915"/>
              <a:gd name="connsiteX52" fmla="*/ 4155411 w 4909791"/>
              <a:gd name="connsiteY52" fmla="*/ 5212080 h 5298915"/>
              <a:gd name="connsiteX53" fmla="*/ 3926811 w 4909791"/>
              <a:gd name="connsiteY53" fmla="*/ 4587240 h 5298915"/>
              <a:gd name="connsiteX54" fmla="*/ 3736311 w 4909791"/>
              <a:gd name="connsiteY54" fmla="*/ 4290060 h 5298915"/>
              <a:gd name="connsiteX55" fmla="*/ 3233391 w 4909791"/>
              <a:gd name="connsiteY55" fmla="*/ 4236720 h 5298915"/>
              <a:gd name="connsiteX56" fmla="*/ 2768571 w 4909791"/>
              <a:gd name="connsiteY56" fmla="*/ 4343400 h 5298915"/>
              <a:gd name="connsiteX57" fmla="*/ 2440911 w 4909791"/>
              <a:gd name="connsiteY57" fmla="*/ 4503420 h 5298915"/>
              <a:gd name="connsiteX58" fmla="*/ 1922751 w 4909791"/>
              <a:gd name="connsiteY58" fmla="*/ 4739640 h 5298915"/>
              <a:gd name="connsiteX59" fmla="*/ 1587471 w 4909791"/>
              <a:gd name="connsiteY59" fmla="*/ 4884420 h 5298915"/>
              <a:gd name="connsiteX60" fmla="*/ 1297911 w 4909791"/>
              <a:gd name="connsiteY60" fmla="*/ 4968240 h 5298915"/>
              <a:gd name="connsiteX61" fmla="*/ 1008351 w 4909791"/>
              <a:gd name="connsiteY61" fmla="*/ 4960620 h 5298915"/>
              <a:gd name="connsiteX62" fmla="*/ 810231 w 4909791"/>
              <a:gd name="connsiteY62" fmla="*/ 4914900 h 5298915"/>
              <a:gd name="connsiteX63" fmla="*/ 680691 w 4909791"/>
              <a:gd name="connsiteY63" fmla="*/ 4884420 h 5298915"/>
              <a:gd name="connsiteX64" fmla="*/ 383511 w 4909791"/>
              <a:gd name="connsiteY64" fmla="*/ 4846320 h 5298915"/>
              <a:gd name="connsiteX65" fmla="*/ 208251 w 4909791"/>
              <a:gd name="connsiteY65" fmla="*/ 4808220 h 5298915"/>
              <a:gd name="connsiteX66" fmla="*/ 17751 w 4909791"/>
              <a:gd name="connsiteY66" fmla="*/ 4678680 h 5298915"/>
              <a:gd name="connsiteX67" fmla="*/ 17751 w 4909791"/>
              <a:gd name="connsiteY67" fmla="*/ 4518660 h 5298915"/>
              <a:gd name="connsiteX68" fmla="*/ 101571 w 4909791"/>
              <a:gd name="connsiteY68" fmla="*/ 4419600 h 5298915"/>
              <a:gd name="connsiteX69" fmla="*/ 421611 w 4909791"/>
              <a:gd name="connsiteY69" fmla="*/ 4251960 h 5298915"/>
              <a:gd name="connsiteX70" fmla="*/ 657831 w 4909791"/>
              <a:gd name="connsiteY70" fmla="*/ 4198620 h 5298915"/>
              <a:gd name="connsiteX71" fmla="*/ 878811 w 4909791"/>
              <a:gd name="connsiteY71" fmla="*/ 4343400 h 5298915"/>
              <a:gd name="connsiteX72" fmla="*/ 962631 w 4909791"/>
              <a:gd name="connsiteY72" fmla="*/ 4358640 h 5298915"/>
              <a:gd name="connsiteX73" fmla="*/ 1115031 w 4909791"/>
              <a:gd name="connsiteY73" fmla="*/ 4328160 h 5298915"/>
              <a:gd name="connsiteX74" fmla="*/ 1442691 w 4909791"/>
              <a:gd name="connsiteY74" fmla="*/ 4099560 h 5298915"/>
              <a:gd name="connsiteX75" fmla="*/ 1587471 w 4909791"/>
              <a:gd name="connsiteY75" fmla="*/ 3977640 h 5298915"/>
              <a:gd name="connsiteX76" fmla="*/ 1663671 w 4909791"/>
              <a:gd name="connsiteY76" fmla="*/ 3909060 h 5298915"/>
              <a:gd name="connsiteX77" fmla="*/ 1777971 w 4909791"/>
              <a:gd name="connsiteY77" fmla="*/ 3787140 h 5298915"/>
              <a:gd name="connsiteX78" fmla="*/ 1877031 w 4909791"/>
              <a:gd name="connsiteY78" fmla="*/ 3680460 h 5298915"/>
              <a:gd name="connsiteX79" fmla="*/ 1998951 w 4909791"/>
              <a:gd name="connsiteY79" fmla="*/ 3566160 h 5298915"/>
              <a:gd name="connsiteX80" fmla="*/ 2090391 w 4909791"/>
              <a:gd name="connsiteY80" fmla="*/ 3474720 h 5298915"/>
              <a:gd name="connsiteX81" fmla="*/ 2197071 w 4909791"/>
              <a:gd name="connsiteY81" fmla="*/ 3390900 h 5298915"/>
              <a:gd name="connsiteX82" fmla="*/ 2349471 w 4909791"/>
              <a:gd name="connsiteY82" fmla="*/ 3307080 h 5298915"/>
              <a:gd name="connsiteX83" fmla="*/ 2517111 w 4909791"/>
              <a:gd name="connsiteY83" fmla="*/ 3276600 h 5298915"/>
              <a:gd name="connsiteX84" fmla="*/ 2981931 w 4909791"/>
              <a:gd name="connsiteY84" fmla="*/ 3215640 h 5298915"/>
              <a:gd name="connsiteX85" fmla="*/ 3134331 w 4909791"/>
              <a:gd name="connsiteY85" fmla="*/ 3063240 h 5298915"/>
              <a:gd name="connsiteX86" fmla="*/ 3180051 w 4909791"/>
              <a:gd name="connsiteY86" fmla="*/ 2933700 h 5298915"/>
              <a:gd name="connsiteX87" fmla="*/ 3164811 w 4909791"/>
              <a:gd name="connsiteY87" fmla="*/ 2750820 h 5298915"/>
              <a:gd name="connsiteX88" fmla="*/ 3080991 w 4909791"/>
              <a:gd name="connsiteY88" fmla="*/ 2636520 h 5298915"/>
              <a:gd name="connsiteX89" fmla="*/ 2867631 w 4909791"/>
              <a:gd name="connsiteY89" fmla="*/ 2636520 h 5298915"/>
              <a:gd name="connsiteX90" fmla="*/ 2524731 w 4909791"/>
              <a:gd name="connsiteY90" fmla="*/ 2766060 h 5298915"/>
              <a:gd name="connsiteX91" fmla="*/ 2410431 w 4909791"/>
              <a:gd name="connsiteY91" fmla="*/ 2849880 h 5298915"/>
              <a:gd name="connsiteX92" fmla="*/ 2250411 w 4909791"/>
              <a:gd name="connsiteY92" fmla="*/ 3002280 h 5298915"/>
              <a:gd name="connsiteX93" fmla="*/ 2120871 w 4909791"/>
              <a:gd name="connsiteY93" fmla="*/ 3055620 h 5298915"/>
              <a:gd name="connsiteX94" fmla="*/ 1969106 w 4909791"/>
              <a:gd name="connsiteY94" fmla="*/ 3009900 h 5298915"/>
              <a:gd name="connsiteX95" fmla="*/ 1899891 w 4909791"/>
              <a:gd name="connsiteY95" fmla="*/ 2865120 h 5298915"/>
              <a:gd name="connsiteX96" fmla="*/ 1831311 w 4909791"/>
              <a:gd name="connsiteY96" fmla="*/ 2651760 h 5298915"/>
              <a:gd name="connsiteX97" fmla="*/ 1861791 w 4909791"/>
              <a:gd name="connsiteY97" fmla="*/ 2491740 h 5298915"/>
              <a:gd name="connsiteX98" fmla="*/ 1892271 w 4909791"/>
              <a:gd name="connsiteY98" fmla="*/ 2392680 h 5298915"/>
              <a:gd name="connsiteX99" fmla="*/ 1922751 w 4909791"/>
              <a:gd name="connsiteY99" fmla="*/ 2339340 h 5298915"/>
              <a:gd name="connsiteX100" fmla="*/ 1991331 w 4909791"/>
              <a:gd name="connsiteY100" fmla="*/ 2247900 h 5298915"/>
              <a:gd name="connsiteX101" fmla="*/ 2052291 w 4909791"/>
              <a:gd name="connsiteY101" fmla="*/ 2194560 h 5298915"/>
              <a:gd name="connsiteX102" fmla="*/ 2105631 w 4909791"/>
              <a:gd name="connsiteY102" fmla="*/ 2171700 h 5298915"/>
              <a:gd name="connsiteX103" fmla="*/ 2242791 w 4909791"/>
              <a:gd name="connsiteY103" fmla="*/ 2125980 h 5298915"/>
              <a:gd name="connsiteX104" fmla="*/ 2524731 w 4909791"/>
              <a:gd name="connsiteY104" fmla="*/ 2087880 h 5298915"/>
              <a:gd name="connsiteX105" fmla="*/ 2631411 w 4909791"/>
              <a:gd name="connsiteY105" fmla="*/ 2080260 h 5298915"/>
              <a:gd name="connsiteX106" fmla="*/ 3020031 w 4909791"/>
              <a:gd name="connsiteY106" fmla="*/ 2072640 h 5298915"/>
              <a:gd name="connsiteX107" fmla="*/ 3233391 w 4909791"/>
              <a:gd name="connsiteY107" fmla="*/ 2019300 h 5298915"/>
              <a:gd name="connsiteX108" fmla="*/ 3408651 w 4909791"/>
              <a:gd name="connsiteY108" fmla="*/ 1905000 h 5298915"/>
              <a:gd name="connsiteX109" fmla="*/ 3522951 w 4909791"/>
              <a:gd name="connsiteY109" fmla="*/ 1767840 h 5298915"/>
              <a:gd name="connsiteX110" fmla="*/ 3682971 w 4909791"/>
              <a:gd name="connsiteY110" fmla="*/ 1577340 h 5298915"/>
              <a:gd name="connsiteX111" fmla="*/ 3751551 w 4909791"/>
              <a:gd name="connsiteY111" fmla="*/ 1470660 h 5298915"/>
              <a:gd name="connsiteX112" fmla="*/ 3827751 w 4909791"/>
              <a:gd name="connsiteY112" fmla="*/ 1363980 h 5298915"/>
              <a:gd name="connsiteX113" fmla="*/ 3896331 w 4909791"/>
              <a:gd name="connsiteY113" fmla="*/ 1188720 h 5298915"/>
              <a:gd name="connsiteX114" fmla="*/ 3972531 w 4909791"/>
              <a:gd name="connsiteY114" fmla="*/ 1021080 h 5298915"/>
              <a:gd name="connsiteX115" fmla="*/ 3987771 w 4909791"/>
              <a:gd name="connsiteY115" fmla="*/ 937260 h 5298915"/>
              <a:gd name="connsiteX116" fmla="*/ 4010631 w 4909791"/>
              <a:gd name="connsiteY116" fmla="*/ 868680 h 5298915"/>
              <a:gd name="connsiteX117" fmla="*/ 3995391 w 4909791"/>
              <a:gd name="connsiteY117" fmla="*/ 723900 h 5298915"/>
              <a:gd name="connsiteX118" fmla="*/ 3957291 w 4909791"/>
              <a:gd name="connsiteY118" fmla="*/ 693420 h 5298915"/>
              <a:gd name="connsiteX119" fmla="*/ 3881091 w 4909791"/>
              <a:gd name="connsiteY119" fmla="*/ 662940 h 5298915"/>
              <a:gd name="connsiteX120" fmla="*/ 3698211 w 4909791"/>
              <a:gd name="connsiteY120" fmla="*/ 685800 h 5298915"/>
              <a:gd name="connsiteX121" fmla="*/ 3637251 w 4909791"/>
              <a:gd name="connsiteY121" fmla="*/ 693420 h 5298915"/>
              <a:gd name="connsiteX122" fmla="*/ 3545811 w 4909791"/>
              <a:gd name="connsiteY122" fmla="*/ 708660 h 5298915"/>
              <a:gd name="connsiteX123" fmla="*/ 3500091 w 4909791"/>
              <a:gd name="connsiteY123" fmla="*/ 716280 h 5298915"/>
              <a:gd name="connsiteX124" fmla="*/ 3439131 w 4909791"/>
              <a:gd name="connsiteY124" fmla="*/ 739140 h 5298915"/>
              <a:gd name="connsiteX125" fmla="*/ 3286731 w 4909791"/>
              <a:gd name="connsiteY125" fmla="*/ 746760 h 5298915"/>
              <a:gd name="connsiteX126" fmla="*/ 3256251 w 4909791"/>
              <a:gd name="connsiteY126" fmla="*/ 754380 h 5298915"/>
              <a:gd name="connsiteX127" fmla="*/ 3218151 w 4909791"/>
              <a:gd name="connsiteY127" fmla="*/ 762000 h 5298915"/>
              <a:gd name="connsiteX128" fmla="*/ 3103851 w 4909791"/>
              <a:gd name="connsiteY128" fmla="*/ 754380 h 5298915"/>
              <a:gd name="connsiteX129" fmla="*/ 3042891 w 4909791"/>
              <a:gd name="connsiteY129" fmla="*/ 716280 h 5298915"/>
              <a:gd name="connsiteX130" fmla="*/ 3004791 w 4909791"/>
              <a:gd name="connsiteY130"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719291 w 4909791"/>
              <a:gd name="connsiteY34" fmla="*/ 1417320 h 5298915"/>
              <a:gd name="connsiteX35" fmla="*/ 4688811 w 4909791"/>
              <a:gd name="connsiteY35" fmla="*/ 1554480 h 5298915"/>
              <a:gd name="connsiteX36" fmla="*/ 4673571 w 4909791"/>
              <a:gd name="connsiteY36" fmla="*/ 1729740 h 5298915"/>
              <a:gd name="connsiteX37" fmla="*/ 4742151 w 4909791"/>
              <a:gd name="connsiteY37" fmla="*/ 2004060 h 5298915"/>
              <a:gd name="connsiteX38" fmla="*/ 4879311 w 4909791"/>
              <a:gd name="connsiteY38" fmla="*/ 2354580 h 5298915"/>
              <a:gd name="connsiteX39" fmla="*/ 4909791 w 4909791"/>
              <a:gd name="connsiteY39" fmla="*/ 2514600 h 5298915"/>
              <a:gd name="connsiteX40" fmla="*/ 4856451 w 4909791"/>
              <a:gd name="connsiteY40" fmla="*/ 3208020 h 5298915"/>
              <a:gd name="connsiteX41" fmla="*/ 4795491 w 4909791"/>
              <a:gd name="connsiteY41" fmla="*/ 3444240 h 5298915"/>
              <a:gd name="connsiteX42" fmla="*/ 4635471 w 4909791"/>
              <a:gd name="connsiteY42" fmla="*/ 3863340 h 5298915"/>
              <a:gd name="connsiteX43" fmla="*/ 4589751 w 4909791"/>
              <a:gd name="connsiteY43" fmla="*/ 4038600 h 5298915"/>
              <a:gd name="connsiteX44" fmla="*/ 4566891 w 4909791"/>
              <a:gd name="connsiteY44" fmla="*/ 4183380 h 5298915"/>
              <a:gd name="connsiteX45" fmla="*/ 4559271 w 4909791"/>
              <a:gd name="connsiteY45" fmla="*/ 4366260 h 5298915"/>
              <a:gd name="connsiteX46" fmla="*/ 4551651 w 4909791"/>
              <a:gd name="connsiteY46" fmla="*/ 4762500 h 5298915"/>
              <a:gd name="connsiteX47" fmla="*/ 4536411 w 4909791"/>
              <a:gd name="connsiteY47" fmla="*/ 5135880 h 5298915"/>
              <a:gd name="connsiteX48" fmla="*/ 4505931 w 4909791"/>
              <a:gd name="connsiteY48" fmla="*/ 5242560 h 5298915"/>
              <a:gd name="connsiteX49" fmla="*/ 4406871 w 4909791"/>
              <a:gd name="connsiteY49" fmla="*/ 5295900 h 5298915"/>
              <a:gd name="connsiteX50" fmla="*/ 4231611 w 4909791"/>
              <a:gd name="connsiteY50" fmla="*/ 5280660 h 5298915"/>
              <a:gd name="connsiteX51" fmla="*/ 4155411 w 4909791"/>
              <a:gd name="connsiteY51" fmla="*/ 5212080 h 5298915"/>
              <a:gd name="connsiteX52" fmla="*/ 3926811 w 4909791"/>
              <a:gd name="connsiteY52" fmla="*/ 4587240 h 5298915"/>
              <a:gd name="connsiteX53" fmla="*/ 3736311 w 4909791"/>
              <a:gd name="connsiteY53" fmla="*/ 4290060 h 5298915"/>
              <a:gd name="connsiteX54" fmla="*/ 3233391 w 4909791"/>
              <a:gd name="connsiteY54" fmla="*/ 4236720 h 5298915"/>
              <a:gd name="connsiteX55" fmla="*/ 2768571 w 4909791"/>
              <a:gd name="connsiteY55" fmla="*/ 4343400 h 5298915"/>
              <a:gd name="connsiteX56" fmla="*/ 2440911 w 4909791"/>
              <a:gd name="connsiteY56" fmla="*/ 4503420 h 5298915"/>
              <a:gd name="connsiteX57" fmla="*/ 1922751 w 4909791"/>
              <a:gd name="connsiteY57" fmla="*/ 4739640 h 5298915"/>
              <a:gd name="connsiteX58" fmla="*/ 1587471 w 4909791"/>
              <a:gd name="connsiteY58" fmla="*/ 4884420 h 5298915"/>
              <a:gd name="connsiteX59" fmla="*/ 1297911 w 4909791"/>
              <a:gd name="connsiteY59" fmla="*/ 4968240 h 5298915"/>
              <a:gd name="connsiteX60" fmla="*/ 1008351 w 4909791"/>
              <a:gd name="connsiteY60" fmla="*/ 4960620 h 5298915"/>
              <a:gd name="connsiteX61" fmla="*/ 810231 w 4909791"/>
              <a:gd name="connsiteY61" fmla="*/ 4914900 h 5298915"/>
              <a:gd name="connsiteX62" fmla="*/ 680691 w 4909791"/>
              <a:gd name="connsiteY62" fmla="*/ 4884420 h 5298915"/>
              <a:gd name="connsiteX63" fmla="*/ 383511 w 4909791"/>
              <a:gd name="connsiteY63" fmla="*/ 4846320 h 5298915"/>
              <a:gd name="connsiteX64" fmla="*/ 208251 w 4909791"/>
              <a:gd name="connsiteY64" fmla="*/ 4808220 h 5298915"/>
              <a:gd name="connsiteX65" fmla="*/ 17751 w 4909791"/>
              <a:gd name="connsiteY65" fmla="*/ 4678680 h 5298915"/>
              <a:gd name="connsiteX66" fmla="*/ 17751 w 4909791"/>
              <a:gd name="connsiteY66" fmla="*/ 4518660 h 5298915"/>
              <a:gd name="connsiteX67" fmla="*/ 101571 w 4909791"/>
              <a:gd name="connsiteY67" fmla="*/ 4419600 h 5298915"/>
              <a:gd name="connsiteX68" fmla="*/ 421611 w 4909791"/>
              <a:gd name="connsiteY68" fmla="*/ 4251960 h 5298915"/>
              <a:gd name="connsiteX69" fmla="*/ 657831 w 4909791"/>
              <a:gd name="connsiteY69" fmla="*/ 4198620 h 5298915"/>
              <a:gd name="connsiteX70" fmla="*/ 878811 w 4909791"/>
              <a:gd name="connsiteY70" fmla="*/ 4343400 h 5298915"/>
              <a:gd name="connsiteX71" fmla="*/ 962631 w 4909791"/>
              <a:gd name="connsiteY71" fmla="*/ 4358640 h 5298915"/>
              <a:gd name="connsiteX72" fmla="*/ 1115031 w 4909791"/>
              <a:gd name="connsiteY72" fmla="*/ 4328160 h 5298915"/>
              <a:gd name="connsiteX73" fmla="*/ 1442691 w 4909791"/>
              <a:gd name="connsiteY73" fmla="*/ 4099560 h 5298915"/>
              <a:gd name="connsiteX74" fmla="*/ 1587471 w 4909791"/>
              <a:gd name="connsiteY74" fmla="*/ 3977640 h 5298915"/>
              <a:gd name="connsiteX75" fmla="*/ 1663671 w 4909791"/>
              <a:gd name="connsiteY75" fmla="*/ 3909060 h 5298915"/>
              <a:gd name="connsiteX76" fmla="*/ 1777971 w 4909791"/>
              <a:gd name="connsiteY76" fmla="*/ 3787140 h 5298915"/>
              <a:gd name="connsiteX77" fmla="*/ 1877031 w 4909791"/>
              <a:gd name="connsiteY77" fmla="*/ 3680460 h 5298915"/>
              <a:gd name="connsiteX78" fmla="*/ 1998951 w 4909791"/>
              <a:gd name="connsiteY78" fmla="*/ 3566160 h 5298915"/>
              <a:gd name="connsiteX79" fmla="*/ 2090391 w 4909791"/>
              <a:gd name="connsiteY79" fmla="*/ 3474720 h 5298915"/>
              <a:gd name="connsiteX80" fmla="*/ 2197071 w 4909791"/>
              <a:gd name="connsiteY80" fmla="*/ 3390900 h 5298915"/>
              <a:gd name="connsiteX81" fmla="*/ 2349471 w 4909791"/>
              <a:gd name="connsiteY81" fmla="*/ 3307080 h 5298915"/>
              <a:gd name="connsiteX82" fmla="*/ 2517111 w 4909791"/>
              <a:gd name="connsiteY82" fmla="*/ 3276600 h 5298915"/>
              <a:gd name="connsiteX83" fmla="*/ 2981931 w 4909791"/>
              <a:gd name="connsiteY83" fmla="*/ 3215640 h 5298915"/>
              <a:gd name="connsiteX84" fmla="*/ 3134331 w 4909791"/>
              <a:gd name="connsiteY84" fmla="*/ 3063240 h 5298915"/>
              <a:gd name="connsiteX85" fmla="*/ 3180051 w 4909791"/>
              <a:gd name="connsiteY85" fmla="*/ 2933700 h 5298915"/>
              <a:gd name="connsiteX86" fmla="*/ 3164811 w 4909791"/>
              <a:gd name="connsiteY86" fmla="*/ 2750820 h 5298915"/>
              <a:gd name="connsiteX87" fmla="*/ 3080991 w 4909791"/>
              <a:gd name="connsiteY87" fmla="*/ 2636520 h 5298915"/>
              <a:gd name="connsiteX88" fmla="*/ 2867631 w 4909791"/>
              <a:gd name="connsiteY88" fmla="*/ 2636520 h 5298915"/>
              <a:gd name="connsiteX89" fmla="*/ 2524731 w 4909791"/>
              <a:gd name="connsiteY89" fmla="*/ 2766060 h 5298915"/>
              <a:gd name="connsiteX90" fmla="*/ 2410431 w 4909791"/>
              <a:gd name="connsiteY90" fmla="*/ 2849880 h 5298915"/>
              <a:gd name="connsiteX91" fmla="*/ 2250411 w 4909791"/>
              <a:gd name="connsiteY91" fmla="*/ 3002280 h 5298915"/>
              <a:gd name="connsiteX92" fmla="*/ 2120871 w 4909791"/>
              <a:gd name="connsiteY92" fmla="*/ 3055620 h 5298915"/>
              <a:gd name="connsiteX93" fmla="*/ 1969106 w 4909791"/>
              <a:gd name="connsiteY93" fmla="*/ 3009900 h 5298915"/>
              <a:gd name="connsiteX94" fmla="*/ 1899891 w 4909791"/>
              <a:gd name="connsiteY94" fmla="*/ 2865120 h 5298915"/>
              <a:gd name="connsiteX95" fmla="*/ 1831311 w 4909791"/>
              <a:gd name="connsiteY95" fmla="*/ 2651760 h 5298915"/>
              <a:gd name="connsiteX96" fmla="*/ 1861791 w 4909791"/>
              <a:gd name="connsiteY96" fmla="*/ 2491740 h 5298915"/>
              <a:gd name="connsiteX97" fmla="*/ 1892271 w 4909791"/>
              <a:gd name="connsiteY97" fmla="*/ 2392680 h 5298915"/>
              <a:gd name="connsiteX98" fmla="*/ 1922751 w 4909791"/>
              <a:gd name="connsiteY98" fmla="*/ 2339340 h 5298915"/>
              <a:gd name="connsiteX99" fmla="*/ 1991331 w 4909791"/>
              <a:gd name="connsiteY99" fmla="*/ 2247900 h 5298915"/>
              <a:gd name="connsiteX100" fmla="*/ 2052291 w 4909791"/>
              <a:gd name="connsiteY100" fmla="*/ 2194560 h 5298915"/>
              <a:gd name="connsiteX101" fmla="*/ 2105631 w 4909791"/>
              <a:gd name="connsiteY101" fmla="*/ 2171700 h 5298915"/>
              <a:gd name="connsiteX102" fmla="*/ 2242791 w 4909791"/>
              <a:gd name="connsiteY102" fmla="*/ 2125980 h 5298915"/>
              <a:gd name="connsiteX103" fmla="*/ 2524731 w 4909791"/>
              <a:gd name="connsiteY103" fmla="*/ 2087880 h 5298915"/>
              <a:gd name="connsiteX104" fmla="*/ 2631411 w 4909791"/>
              <a:gd name="connsiteY104" fmla="*/ 2080260 h 5298915"/>
              <a:gd name="connsiteX105" fmla="*/ 3020031 w 4909791"/>
              <a:gd name="connsiteY105" fmla="*/ 2072640 h 5298915"/>
              <a:gd name="connsiteX106" fmla="*/ 3233391 w 4909791"/>
              <a:gd name="connsiteY106" fmla="*/ 2019300 h 5298915"/>
              <a:gd name="connsiteX107" fmla="*/ 3408651 w 4909791"/>
              <a:gd name="connsiteY107" fmla="*/ 1905000 h 5298915"/>
              <a:gd name="connsiteX108" fmla="*/ 3522951 w 4909791"/>
              <a:gd name="connsiteY108" fmla="*/ 1767840 h 5298915"/>
              <a:gd name="connsiteX109" fmla="*/ 3682971 w 4909791"/>
              <a:gd name="connsiteY109" fmla="*/ 1577340 h 5298915"/>
              <a:gd name="connsiteX110" fmla="*/ 3751551 w 4909791"/>
              <a:gd name="connsiteY110" fmla="*/ 1470660 h 5298915"/>
              <a:gd name="connsiteX111" fmla="*/ 3827751 w 4909791"/>
              <a:gd name="connsiteY111" fmla="*/ 1363980 h 5298915"/>
              <a:gd name="connsiteX112" fmla="*/ 3896331 w 4909791"/>
              <a:gd name="connsiteY112" fmla="*/ 1188720 h 5298915"/>
              <a:gd name="connsiteX113" fmla="*/ 3972531 w 4909791"/>
              <a:gd name="connsiteY113" fmla="*/ 1021080 h 5298915"/>
              <a:gd name="connsiteX114" fmla="*/ 3987771 w 4909791"/>
              <a:gd name="connsiteY114" fmla="*/ 937260 h 5298915"/>
              <a:gd name="connsiteX115" fmla="*/ 4010631 w 4909791"/>
              <a:gd name="connsiteY115" fmla="*/ 868680 h 5298915"/>
              <a:gd name="connsiteX116" fmla="*/ 3995391 w 4909791"/>
              <a:gd name="connsiteY116" fmla="*/ 723900 h 5298915"/>
              <a:gd name="connsiteX117" fmla="*/ 3957291 w 4909791"/>
              <a:gd name="connsiteY117" fmla="*/ 693420 h 5298915"/>
              <a:gd name="connsiteX118" fmla="*/ 3881091 w 4909791"/>
              <a:gd name="connsiteY118" fmla="*/ 662940 h 5298915"/>
              <a:gd name="connsiteX119" fmla="*/ 3698211 w 4909791"/>
              <a:gd name="connsiteY119" fmla="*/ 685800 h 5298915"/>
              <a:gd name="connsiteX120" fmla="*/ 3637251 w 4909791"/>
              <a:gd name="connsiteY120" fmla="*/ 693420 h 5298915"/>
              <a:gd name="connsiteX121" fmla="*/ 3545811 w 4909791"/>
              <a:gd name="connsiteY121" fmla="*/ 708660 h 5298915"/>
              <a:gd name="connsiteX122" fmla="*/ 3500091 w 4909791"/>
              <a:gd name="connsiteY122" fmla="*/ 716280 h 5298915"/>
              <a:gd name="connsiteX123" fmla="*/ 3439131 w 4909791"/>
              <a:gd name="connsiteY123" fmla="*/ 739140 h 5298915"/>
              <a:gd name="connsiteX124" fmla="*/ 3286731 w 4909791"/>
              <a:gd name="connsiteY124" fmla="*/ 746760 h 5298915"/>
              <a:gd name="connsiteX125" fmla="*/ 3256251 w 4909791"/>
              <a:gd name="connsiteY125" fmla="*/ 754380 h 5298915"/>
              <a:gd name="connsiteX126" fmla="*/ 3218151 w 4909791"/>
              <a:gd name="connsiteY126" fmla="*/ 762000 h 5298915"/>
              <a:gd name="connsiteX127" fmla="*/ 3103851 w 4909791"/>
              <a:gd name="connsiteY127" fmla="*/ 754380 h 5298915"/>
              <a:gd name="connsiteX128" fmla="*/ 3042891 w 4909791"/>
              <a:gd name="connsiteY128" fmla="*/ 716280 h 5298915"/>
              <a:gd name="connsiteX129" fmla="*/ 3004791 w 4909791"/>
              <a:gd name="connsiteY129"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34531 w 4909791"/>
              <a:gd name="connsiteY32" fmla="*/ 1363980 h 5298915"/>
              <a:gd name="connsiteX33" fmla="*/ 4726911 w 4909791"/>
              <a:gd name="connsiteY33" fmla="*/ 1394460 h 5298915"/>
              <a:gd name="connsiteX34" fmla="*/ 4688811 w 4909791"/>
              <a:gd name="connsiteY34" fmla="*/ 1554480 h 5298915"/>
              <a:gd name="connsiteX35" fmla="*/ 4673571 w 4909791"/>
              <a:gd name="connsiteY35" fmla="*/ 1729740 h 5298915"/>
              <a:gd name="connsiteX36" fmla="*/ 4742151 w 4909791"/>
              <a:gd name="connsiteY36" fmla="*/ 2004060 h 5298915"/>
              <a:gd name="connsiteX37" fmla="*/ 4879311 w 4909791"/>
              <a:gd name="connsiteY37" fmla="*/ 2354580 h 5298915"/>
              <a:gd name="connsiteX38" fmla="*/ 4909791 w 4909791"/>
              <a:gd name="connsiteY38" fmla="*/ 2514600 h 5298915"/>
              <a:gd name="connsiteX39" fmla="*/ 4856451 w 4909791"/>
              <a:gd name="connsiteY39" fmla="*/ 3208020 h 5298915"/>
              <a:gd name="connsiteX40" fmla="*/ 4795491 w 4909791"/>
              <a:gd name="connsiteY40" fmla="*/ 3444240 h 5298915"/>
              <a:gd name="connsiteX41" fmla="*/ 4635471 w 4909791"/>
              <a:gd name="connsiteY41" fmla="*/ 3863340 h 5298915"/>
              <a:gd name="connsiteX42" fmla="*/ 4589751 w 4909791"/>
              <a:gd name="connsiteY42" fmla="*/ 4038600 h 5298915"/>
              <a:gd name="connsiteX43" fmla="*/ 4566891 w 4909791"/>
              <a:gd name="connsiteY43" fmla="*/ 4183380 h 5298915"/>
              <a:gd name="connsiteX44" fmla="*/ 4559271 w 4909791"/>
              <a:gd name="connsiteY44" fmla="*/ 4366260 h 5298915"/>
              <a:gd name="connsiteX45" fmla="*/ 4551651 w 4909791"/>
              <a:gd name="connsiteY45" fmla="*/ 4762500 h 5298915"/>
              <a:gd name="connsiteX46" fmla="*/ 4536411 w 4909791"/>
              <a:gd name="connsiteY46" fmla="*/ 5135880 h 5298915"/>
              <a:gd name="connsiteX47" fmla="*/ 4505931 w 4909791"/>
              <a:gd name="connsiteY47" fmla="*/ 5242560 h 5298915"/>
              <a:gd name="connsiteX48" fmla="*/ 4406871 w 4909791"/>
              <a:gd name="connsiteY48" fmla="*/ 5295900 h 5298915"/>
              <a:gd name="connsiteX49" fmla="*/ 4231611 w 4909791"/>
              <a:gd name="connsiteY49" fmla="*/ 5280660 h 5298915"/>
              <a:gd name="connsiteX50" fmla="*/ 4155411 w 4909791"/>
              <a:gd name="connsiteY50" fmla="*/ 5212080 h 5298915"/>
              <a:gd name="connsiteX51" fmla="*/ 3926811 w 4909791"/>
              <a:gd name="connsiteY51" fmla="*/ 4587240 h 5298915"/>
              <a:gd name="connsiteX52" fmla="*/ 3736311 w 4909791"/>
              <a:gd name="connsiteY52" fmla="*/ 4290060 h 5298915"/>
              <a:gd name="connsiteX53" fmla="*/ 3233391 w 4909791"/>
              <a:gd name="connsiteY53" fmla="*/ 4236720 h 5298915"/>
              <a:gd name="connsiteX54" fmla="*/ 2768571 w 4909791"/>
              <a:gd name="connsiteY54" fmla="*/ 4343400 h 5298915"/>
              <a:gd name="connsiteX55" fmla="*/ 2440911 w 4909791"/>
              <a:gd name="connsiteY55" fmla="*/ 4503420 h 5298915"/>
              <a:gd name="connsiteX56" fmla="*/ 1922751 w 4909791"/>
              <a:gd name="connsiteY56" fmla="*/ 4739640 h 5298915"/>
              <a:gd name="connsiteX57" fmla="*/ 1587471 w 4909791"/>
              <a:gd name="connsiteY57" fmla="*/ 4884420 h 5298915"/>
              <a:gd name="connsiteX58" fmla="*/ 1297911 w 4909791"/>
              <a:gd name="connsiteY58" fmla="*/ 4968240 h 5298915"/>
              <a:gd name="connsiteX59" fmla="*/ 1008351 w 4909791"/>
              <a:gd name="connsiteY59" fmla="*/ 4960620 h 5298915"/>
              <a:gd name="connsiteX60" fmla="*/ 810231 w 4909791"/>
              <a:gd name="connsiteY60" fmla="*/ 4914900 h 5298915"/>
              <a:gd name="connsiteX61" fmla="*/ 680691 w 4909791"/>
              <a:gd name="connsiteY61" fmla="*/ 4884420 h 5298915"/>
              <a:gd name="connsiteX62" fmla="*/ 383511 w 4909791"/>
              <a:gd name="connsiteY62" fmla="*/ 4846320 h 5298915"/>
              <a:gd name="connsiteX63" fmla="*/ 208251 w 4909791"/>
              <a:gd name="connsiteY63" fmla="*/ 4808220 h 5298915"/>
              <a:gd name="connsiteX64" fmla="*/ 17751 w 4909791"/>
              <a:gd name="connsiteY64" fmla="*/ 4678680 h 5298915"/>
              <a:gd name="connsiteX65" fmla="*/ 17751 w 4909791"/>
              <a:gd name="connsiteY65" fmla="*/ 4518660 h 5298915"/>
              <a:gd name="connsiteX66" fmla="*/ 101571 w 4909791"/>
              <a:gd name="connsiteY66" fmla="*/ 4419600 h 5298915"/>
              <a:gd name="connsiteX67" fmla="*/ 421611 w 4909791"/>
              <a:gd name="connsiteY67" fmla="*/ 4251960 h 5298915"/>
              <a:gd name="connsiteX68" fmla="*/ 657831 w 4909791"/>
              <a:gd name="connsiteY68" fmla="*/ 4198620 h 5298915"/>
              <a:gd name="connsiteX69" fmla="*/ 878811 w 4909791"/>
              <a:gd name="connsiteY69" fmla="*/ 4343400 h 5298915"/>
              <a:gd name="connsiteX70" fmla="*/ 962631 w 4909791"/>
              <a:gd name="connsiteY70" fmla="*/ 4358640 h 5298915"/>
              <a:gd name="connsiteX71" fmla="*/ 1115031 w 4909791"/>
              <a:gd name="connsiteY71" fmla="*/ 4328160 h 5298915"/>
              <a:gd name="connsiteX72" fmla="*/ 1442691 w 4909791"/>
              <a:gd name="connsiteY72" fmla="*/ 4099560 h 5298915"/>
              <a:gd name="connsiteX73" fmla="*/ 1587471 w 4909791"/>
              <a:gd name="connsiteY73" fmla="*/ 3977640 h 5298915"/>
              <a:gd name="connsiteX74" fmla="*/ 1663671 w 4909791"/>
              <a:gd name="connsiteY74" fmla="*/ 3909060 h 5298915"/>
              <a:gd name="connsiteX75" fmla="*/ 1777971 w 4909791"/>
              <a:gd name="connsiteY75" fmla="*/ 3787140 h 5298915"/>
              <a:gd name="connsiteX76" fmla="*/ 1877031 w 4909791"/>
              <a:gd name="connsiteY76" fmla="*/ 3680460 h 5298915"/>
              <a:gd name="connsiteX77" fmla="*/ 1998951 w 4909791"/>
              <a:gd name="connsiteY77" fmla="*/ 3566160 h 5298915"/>
              <a:gd name="connsiteX78" fmla="*/ 2090391 w 4909791"/>
              <a:gd name="connsiteY78" fmla="*/ 3474720 h 5298915"/>
              <a:gd name="connsiteX79" fmla="*/ 2197071 w 4909791"/>
              <a:gd name="connsiteY79" fmla="*/ 3390900 h 5298915"/>
              <a:gd name="connsiteX80" fmla="*/ 2349471 w 4909791"/>
              <a:gd name="connsiteY80" fmla="*/ 3307080 h 5298915"/>
              <a:gd name="connsiteX81" fmla="*/ 2517111 w 4909791"/>
              <a:gd name="connsiteY81" fmla="*/ 3276600 h 5298915"/>
              <a:gd name="connsiteX82" fmla="*/ 2981931 w 4909791"/>
              <a:gd name="connsiteY82" fmla="*/ 3215640 h 5298915"/>
              <a:gd name="connsiteX83" fmla="*/ 3134331 w 4909791"/>
              <a:gd name="connsiteY83" fmla="*/ 3063240 h 5298915"/>
              <a:gd name="connsiteX84" fmla="*/ 3180051 w 4909791"/>
              <a:gd name="connsiteY84" fmla="*/ 2933700 h 5298915"/>
              <a:gd name="connsiteX85" fmla="*/ 3164811 w 4909791"/>
              <a:gd name="connsiteY85" fmla="*/ 2750820 h 5298915"/>
              <a:gd name="connsiteX86" fmla="*/ 3080991 w 4909791"/>
              <a:gd name="connsiteY86" fmla="*/ 2636520 h 5298915"/>
              <a:gd name="connsiteX87" fmla="*/ 2867631 w 4909791"/>
              <a:gd name="connsiteY87" fmla="*/ 2636520 h 5298915"/>
              <a:gd name="connsiteX88" fmla="*/ 2524731 w 4909791"/>
              <a:gd name="connsiteY88" fmla="*/ 2766060 h 5298915"/>
              <a:gd name="connsiteX89" fmla="*/ 2410431 w 4909791"/>
              <a:gd name="connsiteY89" fmla="*/ 2849880 h 5298915"/>
              <a:gd name="connsiteX90" fmla="*/ 2250411 w 4909791"/>
              <a:gd name="connsiteY90" fmla="*/ 3002280 h 5298915"/>
              <a:gd name="connsiteX91" fmla="*/ 2120871 w 4909791"/>
              <a:gd name="connsiteY91" fmla="*/ 3055620 h 5298915"/>
              <a:gd name="connsiteX92" fmla="*/ 1969106 w 4909791"/>
              <a:gd name="connsiteY92" fmla="*/ 3009900 h 5298915"/>
              <a:gd name="connsiteX93" fmla="*/ 1899891 w 4909791"/>
              <a:gd name="connsiteY93" fmla="*/ 2865120 h 5298915"/>
              <a:gd name="connsiteX94" fmla="*/ 1831311 w 4909791"/>
              <a:gd name="connsiteY94" fmla="*/ 2651760 h 5298915"/>
              <a:gd name="connsiteX95" fmla="*/ 1861791 w 4909791"/>
              <a:gd name="connsiteY95" fmla="*/ 2491740 h 5298915"/>
              <a:gd name="connsiteX96" fmla="*/ 1892271 w 4909791"/>
              <a:gd name="connsiteY96" fmla="*/ 2392680 h 5298915"/>
              <a:gd name="connsiteX97" fmla="*/ 1922751 w 4909791"/>
              <a:gd name="connsiteY97" fmla="*/ 2339340 h 5298915"/>
              <a:gd name="connsiteX98" fmla="*/ 1991331 w 4909791"/>
              <a:gd name="connsiteY98" fmla="*/ 2247900 h 5298915"/>
              <a:gd name="connsiteX99" fmla="*/ 2052291 w 4909791"/>
              <a:gd name="connsiteY99" fmla="*/ 2194560 h 5298915"/>
              <a:gd name="connsiteX100" fmla="*/ 2105631 w 4909791"/>
              <a:gd name="connsiteY100" fmla="*/ 2171700 h 5298915"/>
              <a:gd name="connsiteX101" fmla="*/ 2242791 w 4909791"/>
              <a:gd name="connsiteY101" fmla="*/ 2125980 h 5298915"/>
              <a:gd name="connsiteX102" fmla="*/ 2524731 w 4909791"/>
              <a:gd name="connsiteY102" fmla="*/ 2087880 h 5298915"/>
              <a:gd name="connsiteX103" fmla="*/ 2631411 w 4909791"/>
              <a:gd name="connsiteY103" fmla="*/ 2080260 h 5298915"/>
              <a:gd name="connsiteX104" fmla="*/ 3020031 w 4909791"/>
              <a:gd name="connsiteY104" fmla="*/ 2072640 h 5298915"/>
              <a:gd name="connsiteX105" fmla="*/ 3233391 w 4909791"/>
              <a:gd name="connsiteY105" fmla="*/ 2019300 h 5298915"/>
              <a:gd name="connsiteX106" fmla="*/ 3408651 w 4909791"/>
              <a:gd name="connsiteY106" fmla="*/ 1905000 h 5298915"/>
              <a:gd name="connsiteX107" fmla="*/ 3522951 w 4909791"/>
              <a:gd name="connsiteY107" fmla="*/ 1767840 h 5298915"/>
              <a:gd name="connsiteX108" fmla="*/ 3682971 w 4909791"/>
              <a:gd name="connsiteY108" fmla="*/ 1577340 h 5298915"/>
              <a:gd name="connsiteX109" fmla="*/ 3751551 w 4909791"/>
              <a:gd name="connsiteY109" fmla="*/ 1470660 h 5298915"/>
              <a:gd name="connsiteX110" fmla="*/ 3827751 w 4909791"/>
              <a:gd name="connsiteY110" fmla="*/ 1363980 h 5298915"/>
              <a:gd name="connsiteX111" fmla="*/ 3896331 w 4909791"/>
              <a:gd name="connsiteY111" fmla="*/ 1188720 h 5298915"/>
              <a:gd name="connsiteX112" fmla="*/ 3972531 w 4909791"/>
              <a:gd name="connsiteY112" fmla="*/ 1021080 h 5298915"/>
              <a:gd name="connsiteX113" fmla="*/ 3987771 w 4909791"/>
              <a:gd name="connsiteY113" fmla="*/ 937260 h 5298915"/>
              <a:gd name="connsiteX114" fmla="*/ 4010631 w 4909791"/>
              <a:gd name="connsiteY114" fmla="*/ 868680 h 5298915"/>
              <a:gd name="connsiteX115" fmla="*/ 3995391 w 4909791"/>
              <a:gd name="connsiteY115" fmla="*/ 723900 h 5298915"/>
              <a:gd name="connsiteX116" fmla="*/ 3957291 w 4909791"/>
              <a:gd name="connsiteY116" fmla="*/ 693420 h 5298915"/>
              <a:gd name="connsiteX117" fmla="*/ 3881091 w 4909791"/>
              <a:gd name="connsiteY117" fmla="*/ 662940 h 5298915"/>
              <a:gd name="connsiteX118" fmla="*/ 3698211 w 4909791"/>
              <a:gd name="connsiteY118" fmla="*/ 685800 h 5298915"/>
              <a:gd name="connsiteX119" fmla="*/ 3637251 w 4909791"/>
              <a:gd name="connsiteY119" fmla="*/ 693420 h 5298915"/>
              <a:gd name="connsiteX120" fmla="*/ 3545811 w 4909791"/>
              <a:gd name="connsiteY120" fmla="*/ 708660 h 5298915"/>
              <a:gd name="connsiteX121" fmla="*/ 3500091 w 4909791"/>
              <a:gd name="connsiteY121" fmla="*/ 716280 h 5298915"/>
              <a:gd name="connsiteX122" fmla="*/ 3439131 w 4909791"/>
              <a:gd name="connsiteY122" fmla="*/ 739140 h 5298915"/>
              <a:gd name="connsiteX123" fmla="*/ 3286731 w 4909791"/>
              <a:gd name="connsiteY123" fmla="*/ 746760 h 5298915"/>
              <a:gd name="connsiteX124" fmla="*/ 3256251 w 4909791"/>
              <a:gd name="connsiteY124" fmla="*/ 754380 h 5298915"/>
              <a:gd name="connsiteX125" fmla="*/ 3218151 w 4909791"/>
              <a:gd name="connsiteY125" fmla="*/ 762000 h 5298915"/>
              <a:gd name="connsiteX126" fmla="*/ 3103851 w 4909791"/>
              <a:gd name="connsiteY126" fmla="*/ 754380 h 5298915"/>
              <a:gd name="connsiteX127" fmla="*/ 3042891 w 4909791"/>
              <a:gd name="connsiteY127" fmla="*/ 716280 h 5298915"/>
              <a:gd name="connsiteX128" fmla="*/ 3004791 w 4909791"/>
              <a:gd name="connsiteY128"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57391 w 4909791"/>
              <a:gd name="connsiteY30" fmla="*/ 1303020 h 5298915"/>
              <a:gd name="connsiteX31" fmla="*/ 4749771 w 4909791"/>
              <a:gd name="connsiteY31" fmla="*/ 1333500 h 5298915"/>
              <a:gd name="connsiteX32" fmla="*/ 4726911 w 4909791"/>
              <a:gd name="connsiteY32" fmla="*/ 1394460 h 5298915"/>
              <a:gd name="connsiteX33" fmla="*/ 4688811 w 4909791"/>
              <a:gd name="connsiteY33" fmla="*/ 1554480 h 5298915"/>
              <a:gd name="connsiteX34" fmla="*/ 4673571 w 4909791"/>
              <a:gd name="connsiteY34" fmla="*/ 1729740 h 5298915"/>
              <a:gd name="connsiteX35" fmla="*/ 4742151 w 4909791"/>
              <a:gd name="connsiteY35" fmla="*/ 2004060 h 5298915"/>
              <a:gd name="connsiteX36" fmla="*/ 4879311 w 4909791"/>
              <a:gd name="connsiteY36" fmla="*/ 2354580 h 5298915"/>
              <a:gd name="connsiteX37" fmla="*/ 4909791 w 4909791"/>
              <a:gd name="connsiteY37" fmla="*/ 2514600 h 5298915"/>
              <a:gd name="connsiteX38" fmla="*/ 4856451 w 4909791"/>
              <a:gd name="connsiteY38" fmla="*/ 3208020 h 5298915"/>
              <a:gd name="connsiteX39" fmla="*/ 4795491 w 4909791"/>
              <a:gd name="connsiteY39" fmla="*/ 3444240 h 5298915"/>
              <a:gd name="connsiteX40" fmla="*/ 4635471 w 4909791"/>
              <a:gd name="connsiteY40" fmla="*/ 3863340 h 5298915"/>
              <a:gd name="connsiteX41" fmla="*/ 4589751 w 4909791"/>
              <a:gd name="connsiteY41" fmla="*/ 4038600 h 5298915"/>
              <a:gd name="connsiteX42" fmla="*/ 4566891 w 4909791"/>
              <a:gd name="connsiteY42" fmla="*/ 4183380 h 5298915"/>
              <a:gd name="connsiteX43" fmla="*/ 4559271 w 4909791"/>
              <a:gd name="connsiteY43" fmla="*/ 4366260 h 5298915"/>
              <a:gd name="connsiteX44" fmla="*/ 4551651 w 4909791"/>
              <a:gd name="connsiteY44" fmla="*/ 4762500 h 5298915"/>
              <a:gd name="connsiteX45" fmla="*/ 4536411 w 4909791"/>
              <a:gd name="connsiteY45" fmla="*/ 5135880 h 5298915"/>
              <a:gd name="connsiteX46" fmla="*/ 4505931 w 4909791"/>
              <a:gd name="connsiteY46" fmla="*/ 5242560 h 5298915"/>
              <a:gd name="connsiteX47" fmla="*/ 4406871 w 4909791"/>
              <a:gd name="connsiteY47" fmla="*/ 5295900 h 5298915"/>
              <a:gd name="connsiteX48" fmla="*/ 4231611 w 4909791"/>
              <a:gd name="connsiteY48" fmla="*/ 5280660 h 5298915"/>
              <a:gd name="connsiteX49" fmla="*/ 4155411 w 4909791"/>
              <a:gd name="connsiteY49" fmla="*/ 5212080 h 5298915"/>
              <a:gd name="connsiteX50" fmla="*/ 3926811 w 4909791"/>
              <a:gd name="connsiteY50" fmla="*/ 4587240 h 5298915"/>
              <a:gd name="connsiteX51" fmla="*/ 3736311 w 4909791"/>
              <a:gd name="connsiteY51" fmla="*/ 4290060 h 5298915"/>
              <a:gd name="connsiteX52" fmla="*/ 3233391 w 4909791"/>
              <a:gd name="connsiteY52" fmla="*/ 4236720 h 5298915"/>
              <a:gd name="connsiteX53" fmla="*/ 2768571 w 4909791"/>
              <a:gd name="connsiteY53" fmla="*/ 4343400 h 5298915"/>
              <a:gd name="connsiteX54" fmla="*/ 2440911 w 4909791"/>
              <a:gd name="connsiteY54" fmla="*/ 4503420 h 5298915"/>
              <a:gd name="connsiteX55" fmla="*/ 1922751 w 4909791"/>
              <a:gd name="connsiteY55" fmla="*/ 4739640 h 5298915"/>
              <a:gd name="connsiteX56" fmla="*/ 1587471 w 4909791"/>
              <a:gd name="connsiteY56" fmla="*/ 4884420 h 5298915"/>
              <a:gd name="connsiteX57" fmla="*/ 1297911 w 4909791"/>
              <a:gd name="connsiteY57" fmla="*/ 4968240 h 5298915"/>
              <a:gd name="connsiteX58" fmla="*/ 1008351 w 4909791"/>
              <a:gd name="connsiteY58" fmla="*/ 4960620 h 5298915"/>
              <a:gd name="connsiteX59" fmla="*/ 810231 w 4909791"/>
              <a:gd name="connsiteY59" fmla="*/ 4914900 h 5298915"/>
              <a:gd name="connsiteX60" fmla="*/ 680691 w 4909791"/>
              <a:gd name="connsiteY60" fmla="*/ 4884420 h 5298915"/>
              <a:gd name="connsiteX61" fmla="*/ 383511 w 4909791"/>
              <a:gd name="connsiteY61" fmla="*/ 4846320 h 5298915"/>
              <a:gd name="connsiteX62" fmla="*/ 208251 w 4909791"/>
              <a:gd name="connsiteY62" fmla="*/ 4808220 h 5298915"/>
              <a:gd name="connsiteX63" fmla="*/ 17751 w 4909791"/>
              <a:gd name="connsiteY63" fmla="*/ 4678680 h 5298915"/>
              <a:gd name="connsiteX64" fmla="*/ 17751 w 4909791"/>
              <a:gd name="connsiteY64" fmla="*/ 4518660 h 5298915"/>
              <a:gd name="connsiteX65" fmla="*/ 101571 w 4909791"/>
              <a:gd name="connsiteY65" fmla="*/ 4419600 h 5298915"/>
              <a:gd name="connsiteX66" fmla="*/ 421611 w 4909791"/>
              <a:gd name="connsiteY66" fmla="*/ 4251960 h 5298915"/>
              <a:gd name="connsiteX67" fmla="*/ 657831 w 4909791"/>
              <a:gd name="connsiteY67" fmla="*/ 4198620 h 5298915"/>
              <a:gd name="connsiteX68" fmla="*/ 878811 w 4909791"/>
              <a:gd name="connsiteY68" fmla="*/ 4343400 h 5298915"/>
              <a:gd name="connsiteX69" fmla="*/ 962631 w 4909791"/>
              <a:gd name="connsiteY69" fmla="*/ 4358640 h 5298915"/>
              <a:gd name="connsiteX70" fmla="*/ 1115031 w 4909791"/>
              <a:gd name="connsiteY70" fmla="*/ 4328160 h 5298915"/>
              <a:gd name="connsiteX71" fmla="*/ 1442691 w 4909791"/>
              <a:gd name="connsiteY71" fmla="*/ 4099560 h 5298915"/>
              <a:gd name="connsiteX72" fmla="*/ 1587471 w 4909791"/>
              <a:gd name="connsiteY72" fmla="*/ 3977640 h 5298915"/>
              <a:gd name="connsiteX73" fmla="*/ 1663671 w 4909791"/>
              <a:gd name="connsiteY73" fmla="*/ 3909060 h 5298915"/>
              <a:gd name="connsiteX74" fmla="*/ 1777971 w 4909791"/>
              <a:gd name="connsiteY74" fmla="*/ 3787140 h 5298915"/>
              <a:gd name="connsiteX75" fmla="*/ 1877031 w 4909791"/>
              <a:gd name="connsiteY75" fmla="*/ 3680460 h 5298915"/>
              <a:gd name="connsiteX76" fmla="*/ 1998951 w 4909791"/>
              <a:gd name="connsiteY76" fmla="*/ 3566160 h 5298915"/>
              <a:gd name="connsiteX77" fmla="*/ 2090391 w 4909791"/>
              <a:gd name="connsiteY77" fmla="*/ 3474720 h 5298915"/>
              <a:gd name="connsiteX78" fmla="*/ 2197071 w 4909791"/>
              <a:gd name="connsiteY78" fmla="*/ 3390900 h 5298915"/>
              <a:gd name="connsiteX79" fmla="*/ 2349471 w 4909791"/>
              <a:gd name="connsiteY79" fmla="*/ 3307080 h 5298915"/>
              <a:gd name="connsiteX80" fmla="*/ 2517111 w 4909791"/>
              <a:gd name="connsiteY80" fmla="*/ 3276600 h 5298915"/>
              <a:gd name="connsiteX81" fmla="*/ 2981931 w 4909791"/>
              <a:gd name="connsiteY81" fmla="*/ 3215640 h 5298915"/>
              <a:gd name="connsiteX82" fmla="*/ 3134331 w 4909791"/>
              <a:gd name="connsiteY82" fmla="*/ 3063240 h 5298915"/>
              <a:gd name="connsiteX83" fmla="*/ 3180051 w 4909791"/>
              <a:gd name="connsiteY83" fmla="*/ 2933700 h 5298915"/>
              <a:gd name="connsiteX84" fmla="*/ 3164811 w 4909791"/>
              <a:gd name="connsiteY84" fmla="*/ 2750820 h 5298915"/>
              <a:gd name="connsiteX85" fmla="*/ 3080991 w 4909791"/>
              <a:gd name="connsiteY85" fmla="*/ 2636520 h 5298915"/>
              <a:gd name="connsiteX86" fmla="*/ 2867631 w 4909791"/>
              <a:gd name="connsiteY86" fmla="*/ 2636520 h 5298915"/>
              <a:gd name="connsiteX87" fmla="*/ 2524731 w 4909791"/>
              <a:gd name="connsiteY87" fmla="*/ 2766060 h 5298915"/>
              <a:gd name="connsiteX88" fmla="*/ 2410431 w 4909791"/>
              <a:gd name="connsiteY88" fmla="*/ 2849880 h 5298915"/>
              <a:gd name="connsiteX89" fmla="*/ 2250411 w 4909791"/>
              <a:gd name="connsiteY89" fmla="*/ 3002280 h 5298915"/>
              <a:gd name="connsiteX90" fmla="*/ 2120871 w 4909791"/>
              <a:gd name="connsiteY90" fmla="*/ 3055620 h 5298915"/>
              <a:gd name="connsiteX91" fmla="*/ 1969106 w 4909791"/>
              <a:gd name="connsiteY91" fmla="*/ 3009900 h 5298915"/>
              <a:gd name="connsiteX92" fmla="*/ 1899891 w 4909791"/>
              <a:gd name="connsiteY92" fmla="*/ 2865120 h 5298915"/>
              <a:gd name="connsiteX93" fmla="*/ 1831311 w 4909791"/>
              <a:gd name="connsiteY93" fmla="*/ 2651760 h 5298915"/>
              <a:gd name="connsiteX94" fmla="*/ 1861791 w 4909791"/>
              <a:gd name="connsiteY94" fmla="*/ 2491740 h 5298915"/>
              <a:gd name="connsiteX95" fmla="*/ 1892271 w 4909791"/>
              <a:gd name="connsiteY95" fmla="*/ 2392680 h 5298915"/>
              <a:gd name="connsiteX96" fmla="*/ 1922751 w 4909791"/>
              <a:gd name="connsiteY96" fmla="*/ 2339340 h 5298915"/>
              <a:gd name="connsiteX97" fmla="*/ 1991331 w 4909791"/>
              <a:gd name="connsiteY97" fmla="*/ 2247900 h 5298915"/>
              <a:gd name="connsiteX98" fmla="*/ 2052291 w 4909791"/>
              <a:gd name="connsiteY98" fmla="*/ 2194560 h 5298915"/>
              <a:gd name="connsiteX99" fmla="*/ 2105631 w 4909791"/>
              <a:gd name="connsiteY99" fmla="*/ 2171700 h 5298915"/>
              <a:gd name="connsiteX100" fmla="*/ 2242791 w 4909791"/>
              <a:gd name="connsiteY100" fmla="*/ 2125980 h 5298915"/>
              <a:gd name="connsiteX101" fmla="*/ 2524731 w 4909791"/>
              <a:gd name="connsiteY101" fmla="*/ 2087880 h 5298915"/>
              <a:gd name="connsiteX102" fmla="*/ 2631411 w 4909791"/>
              <a:gd name="connsiteY102" fmla="*/ 2080260 h 5298915"/>
              <a:gd name="connsiteX103" fmla="*/ 3020031 w 4909791"/>
              <a:gd name="connsiteY103" fmla="*/ 2072640 h 5298915"/>
              <a:gd name="connsiteX104" fmla="*/ 3233391 w 4909791"/>
              <a:gd name="connsiteY104" fmla="*/ 2019300 h 5298915"/>
              <a:gd name="connsiteX105" fmla="*/ 3408651 w 4909791"/>
              <a:gd name="connsiteY105" fmla="*/ 1905000 h 5298915"/>
              <a:gd name="connsiteX106" fmla="*/ 3522951 w 4909791"/>
              <a:gd name="connsiteY106" fmla="*/ 1767840 h 5298915"/>
              <a:gd name="connsiteX107" fmla="*/ 3682971 w 4909791"/>
              <a:gd name="connsiteY107" fmla="*/ 1577340 h 5298915"/>
              <a:gd name="connsiteX108" fmla="*/ 3751551 w 4909791"/>
              <a:gd name="connsiteY108" fmla="*/ 1470660 h 5298915"/>
              <a:gd name="connsiteX109" fmla="*/ 3827751 w 4909791"/>
              <a:gd name="connsiteY109" fmla="*/ 1363980 h 5298915"/>
              <a:gd name="connsiteX110" fmla="*/ 3896331 w 4909791"/>
              <a:gd name="connsiteY110" fmla="*/ 1188720 h 5298915"/>
              <a:gd name="connsiteX111" fmla="*/ 3972531 w 4909791"/>
              <a:gd name="connsiteY111" fmla="*/ 1021080 h 5298915"/>
              <a:gd name="connsiteX112" fmla="*/ 3987771 w 4909791"/>
              <a:gd name="connsiteY112" fmla="*/ 937260 h 5298915"/>
              <a:gd name="connsiteX113" fmla="*/ 4010631 w 4909791"/>
              <a:gd name="connsiteY113" fmla="*/ 868680 h 5298915"/>
              <a:gd name="connsiteX114" fmla="*/ 3995391 w 4909791"/>
              <a:gd name="connsiteY114" fmla="*/ 723900 h 5298915"/>
              <a:gd name="connsiteX115" fmla="*/ 3957291 w 4909791"/>
              <a:gd name="connsiteY115" fmla="*/ 693420 h 5298915"/>
              <a:gd name="connsiteX116" fmla="*/ 3881091 w 4909791"/>
              <a:gd name="connsiteY116" fmla="*/ 662940 h 5298915"/>
              <a:gd name="connsiteX117" fmla="*/ 3698211 w 4909791"/>
              <a:gd name="connsiteY117" fmla="*/ 685800 h 5298915"/>
              <a:gd name="connsiteX118" fmla="*/ 3637251 w 4909791"/>
              <a:gd name="connsiteY118" fmla="*/ 693420 h 5298915"/>
              <a:gd name="connsiteX119" fmla="*/ 3545811 w 4909791"/>
              <a:gd name="connsiteY119" fmla="*/ 708660 h 5298915"/>
              <a:gd name="connsiteX120" fmla="*/ 3500091 w 4909791"/>
              <a:gd name="connsiteY120" fmla="*/ 716280 h 5298915"/>
              <a:gd name="connsiteX121" fmla="*/ 3439131 w 4909791"/>
              <a:gd name="connsiteY121" fmla="*/ 739140 h 5298915"/>
              <a:gd name="connsiteX122" fmla="*/ 3286731 w 4909791"/>
              <a:gd name="connsiteY122" fmla="*/ 746760 h 5298915"/>
              <a:gd name="connsiteX123" fmla="*/ 3256251 w 4909791"/>
              <a:gd name="connsiteY123" fmla="*/ 754380 h 5298915"/>
              <a:gd name="connsiteX124" fmla="*/ 3218151 w 4909791"/>
              <a:gd name="connsiteY124" fmla="*/ 762000 h 5298915"/>
              <a:gd name="connsiteX125" fmla="*/ 3103851 w 4909791"/>
              <a:gd name="connsiteY125" fmla="*/ 754380 h 5298915"/>
              <a:gd name="connsiteX126" fmla="*/ 3042891 w 4909791"/>
              <a:gd name="connsiteY126" fmla="*/ 716280 h 5298915"/>
              <a:gd name="connsiteX127" fmla="*/ 3004791 w 4909791"/>
              <a:gd name="connsiteY127"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72631 w 4909791"/>
              <a:gd name="connsiteY29" fmla="*/ 1272540 h 5298915"/>
              <a:gd name="connsiteX30" fmla="*/ 4749771 w 4909791"/>
              <a:gd name="connsiteY30" fmla="*/ 1333500 h 5298915"/>
              <a:gd name="connsiteX31" fmla="*/ 4726911 w 4909791"/>
              <a:gd name="connsiteY31" fmla="*/ 1394460 h 5298915"/>
              <a:gd name="connsiteX32" fmla="*/ 4688811 w 4909791"/>
              <a:gd name="connsiteY32" fmla="*/ 1554480 h 5298915"/>
              <a:gd name="connsiteX33" fmla="*/ 4673571 w 4909791"/>
              <a:gd name="connsiteY33" fmla="*/ 1729740 h 5298915"/>
              <a:gd name="connsiteX34" fmla="*/ 4742151 w 4909791"/>
              <a:gd name="connsiteY34" fmla="*/ 2004060 h 5298915"/>
              <a:gd name="connsiteX35" fmla="*/ 4879311 w 4909791"/>
              <a:gd name="connsiteY35" fmla="*/ 2354580 h 5298915"/>
              <a:gd name="connsiteX36" fmla="*/ 4909791 w 4909791"/>
              <a:gd name="connsiteY36" fmla="*/ 2514600 h 5298915"/>
              <a:gd name="connsiteX37" fmla="*/ 4856451 w 4909791"/>
              <a:gd name="connsiteY37" fmla="*/ 3208020 h 5298915"/>
              <a:gd name="connsiteX38" fmla="*/ 4795491 w 4909791"/>
              <a:gd name="connsiteY38" fmla="*/ 3444240 h 5298915"/>
              <a:gd name="connsiteX39" fmla="*/ 4635471 w 4909791"/>
              <a:gd name="connsiteY39" fmla="*/ 3863340 h 5298915"/>
              <a:gd name="connsiteX40" fmla="*/ 4589751 w 4909791"/>
              <a:gd name="connsiteY40" fmla="*/ 4038600 h 5298915"/>
              <a:gd name="connsiteX41" fmla="*/ 4566891 w 4909791"/>
              <a:gd name="connsiteY41" fmla="*/ 4183380 h 5298915"/>
              <a:gd name="connsiteX42" fmla="*/ 4559271 w 4909791"/>
              <a:gd name="connsiteY42" fmla="*/ 4366260 h 5298915"/>
              <a:gd name="connsiteX43" fmla="*/ 4551651 w 4909791"/>
              <a:gd name="connsiteY43" fmla="*/ 4762500 h 5298915"/>
              <a:gd name="connsiteX44" fmla="*/ 4536411 w 4909791"/>
              <a:gd name="connsiteY44" fmla="*/ 5135880 h 5298915"/>
              <a:gd name="connsiteX45" fmla="*/ 4505931 w 4909791"/>
              <a:gd name="connsiteY45" fmla="*/ 5242560 h 5298915"/>
              <a:gd name="connsiteX46" fmla="*/ 4406871 w 4909791"/>
              <a:gd name="connsiteY46" fmla="*/ 5295900 h 5298915"/>
              <a:gd name="connsiteX47" fmla="*/ 4231611 w 4909791"/>
              <a:gd name="connsiteY47" fmla="*/ 5280660 h 5298915"/>
              <a:gd name="connsiteX48" fmla="*/ 4155411 w 4909791"/>
              <a:gd name="connsiteY48" fmla="*/ 5212080 h 5298915"/>
              <a:gd name="connsiteX49" fmla="*/ 3926811 w 4909791"/>
              <a:gd name="connsiteY49" fmla="*/ 4587240 h 5298915"/>
              <a:gd name="connsiteX50" fmla="*/ 3736311 w 4909791"/>
              <a:gd name="connsiteY50" fmla="*/ 4290060 h 5298915"/>
              <a:gd name="connsiteX51" fmla="*/ 3233391 w 4909791"/>
              <a:gd name="connsiteY51" fmla="*/ 4236720 h 5298915"/>
              <a:gd name="connsiteX52" fmla="*/ 2768571 w 4909791"/>
              <a:gd name="connsiteY52" fmla="*/ 4343400 h 5298915"/>
              <a:gd name="connsiteX53" fmla="*/ 2440911 w 4909791"/>
              <a:gd name="connsiteY53" fmla="*/ 4503420 h 5298915"/>
              <a:gd name="connsiteX54" fmla="*/ 1922751 w 4909791"/>
              <a:gd name="connsiteY54" fmla="*/ 4739640 h 5298915"/>
              <a:gd name="connsiteX55" fmla="*/ 1587471 w 4909791"/>
              <a:gd name="connsiteY55" fmla="*/ 4884420 h 5298915"/>
              <a:gd name="connsiteX56" fmla="*/ 1297911 w 4909791"/>
              <a:gd name="connsiteY56" fmla="*/ 4968240 h 5298915"/>
              <a:gd name="connsiteX57" fmla="*/ 1008351 w 4909791"/>
              <a:gd name="connsiteY57" fmla="*/ 4960620 h 5298915"/>
              <a:gd name="connsiteX58" fmla="*/ 810231 w 4909791"/>
              <a:gd name="connsiteY58" fmla="*/ 4914900 h 5298915"/>
              <a:gd name="connsiteX59" fmla="*/ 680691 w 4909791"/>
              <a:gd name="connsiteY59" fmla="*/ 4884420 h 5298915"/>
              <a:gd name="connsiteX60" fmla="*/ 383511 w 4909791"/>
              <a:gd name="connsiteY60" fmla="*/ 4846320 h 5298915"/>
              <a:gd name="connsiteX61" fmla="*/ 208251 w 4909791"/>
              <a:gd name="connsiteY61" fmla="*/ 4808220 h 5298915"/>
              <a:gd name="connsiteX62" fmla="*/ 17751 w 4909791"/>
              <a:gd name="connsiteY62" fmla="*/ 4678680 h 5298915"/>
              <a:gd name="connsiteX63" fmla="*/ 17751 w 4909791"/>
              <a:gd name="connsiteY63" fmla="*/ 4518660 h 5298915"/>
              <a:gd name="connsiteX64" fmla="*/ 101571 w 4909791"/>
              <a:gd name="connsiteY64" fmla="*/ 4419600 h 5298915"/>
              <a:gd name="connsiteX65" fmla="*/ 421611 w 4909791"/>
              <a:gd name="connsiteY65" fmla="*/ 4251960 h 5298915"/>
              <a:gd name="connsiteX66" fmla="*/ 657831 w 4909791"/>
              <a:gd name="connsiteY66" fmla="*/ 4198620 h 5298915"/>
              <a:gd name="connsiteX67" fmla="*/ 878811 w 4909791"/>
              <a:gd name="connsiteY67" fmla="*/ 4343400 h 5298915"/>
              <a:gd name="connsiteX68" fmla="*/ 962631 w 4909791"/>
              <a:gd name="connsiteY68" fmla="*/ 4358640 h 5298915"/>
              <a:gd name="connsiteX69" fmla="*/ 1115031 w 4909791"/>
              <a:gd name="connsiteY69" fmla="*/ 4328160 h 5298915"/>
              <a:gd name="connsiteX70" fmla="*/ 1442691 w 4909791"/>
              <a:gd name="connsiteY70" fmla="*/ 4099560 h 5298915"/>
              <a:gd name="connsiteX71" fmla="*/ 1587471 w 4909791"/>
              <a:gd name="connsiteY71" fmla="*/ 3977640 h 5298915"/>
              <a:gd name="connsiteX72" fmla="*/ 1663671 w 4909791"/>
              <a:gd name="connsiteY72" fmla="*/ 3909060 h 5298915"/>
              <a:gd name="connsiteX73" fmla="*/ 1777971 w 4909791"/>
              <a:gd name="connsiteY73" fmla="*/ 3787140 h 5298915"/>
              <a:gd name="connsiteX74" fmla="*/ 1877031 w 4909791"/>
              <a:gd name="connsiteY74" fmla="*/ 3680460 h 5298915"/>
              <a:gd name="connsiteX75" fmla="*/ 1998951 w 4909791"/>
              <a:gd name="connsiteY75" fmla="*/ 3566160 h 5298915"/>
              <a:gd name="connsiteX76" fmla="*/ 2090391 w 4909791"/>
              <a:gd name="connsiteY76" fmla="*/ 3474720 h 5298915"/>
              <a:gd name="connsiteX77" fmla="*/ 2197071 w 4909791"/>
              <a:gd name="connsiteY77" fmla="*/ 3390900 h 5298915"/>
              <a:gd name="connsiteX78" fmla="*/ 2349471 w 4909791"/>
              <a:gd name="connsiteY78" fmla="*/ 3307080 h 5298915"/>
              <a:gd name="connsiteX79" fmla="*/ 2517111 w 4909791"/>
              <a:gd name="connsiteY79" fmla="*/ 3276600 h 5298915"/>
              <a:gd name="connsiteX80" fmla="*/ 2981931 w 4909791"/>
              <a:gd name="connsiteY80" fmla="*/ 3215640 h 5298915"/>
              <a:gd name="connsiteX81" fmla="*/ 3134331 w 4909791"/>
              <a:gd name="connsiteY81" fmla="*/ 3063240 h 5298915"/>
              <a:gd name="connsiteX82" fmla="*/ 3180051 w 4909791"/>
              <a:gd name="connsiteY82" fmla="*/ 2933700 h 5298915"/>
              <a:gd name="connsiteX83" fmla="*/ 3164811 w 4909791"/>
              <a:gd name="connsiteY83" fmla="*/ 2750820 h 5298915"/>
              <a:gd name="connsiteX84" fmla="*/ 3080991 w 4909791"/>
              <a:gd name="connsiteY84" fmla="*/ 2636520 h 5298915"/>
              <a:gd name="connsiteX85" fmla="*/ 2867631 w 4909791"/>
              <a:gd name="connsiteY85" fmla="*/ 2636520 h 5298915"/>
              <a:gd name="connsiteX86" fmla="*/ 2524731 w 4909791"/>
              <a:gd name="connsiteY86" fmla="*/ 2766060 h 5298915"/>
              <a:gd name="connsiteX87" fmla="*/ 2410431 w 4909791"/>
              <a:gd name="connsiteY87" fmla="*/ 2849880 h 5298915"/>
              <a:gd name="connsiteX88" fmla="*/ 2250411 w 4909791"/>
              <a:gd name="connsiteY88" fmla="*/ 3002280 h 5298915"/>
              <a:gd name="connsiteX89" fmla="*/ 2120871 w 4909791"/>
              <a:gd name="connsiteY89" fmla="*/ 3055620 h 5298915"/>
              <a:gd name="connsiteX90" fmla="*/ 1969106 w 4909791"/>
              <a:gd name="connsiteY90" fmla="*/ 3009900 h 5298915"/>
              <a:gd name="connsiteX91" fmla="*/ 1899891 w 4909791"/>
              <a:gd name="connsiteY91" fmla="*/ 2865120 h 5298915"/>
              <a:gd name="connsiteX92" fmla="*/ 1831311 w 4909791"/>
              <a:gd name="connsiteY92" fmla="*/ 2651760 h 5298915"/>
              <a:gd name="connsiteX93" fmla="*/ 1861791 w 4909791"/>
              <a:gd name="connsiteY93" fmla="*/ 2491740 h 5298915"/>
              <a:gd name="connsiteX94" fmla="*/ 1892271 w 4909791"/>
              <a:gd name="connsiteY94" fmla="*/ 2392680 h 5298915"/>
              <a:gd name="connsiteX95" fmla="*/ 1922751 w 4909791"/>
              <a:gd name="connsiteY95" fmla="*/ 2339340 h 5298915"/>
              <a:gd name="connsiteX96" fmla="*/ 1991331 w 4909791"/>
              <a:gd name="connsiteY96" fmla="*/ 2247900 h 5298915"/>
              <a:gd name="connsiteX97" fmla="*/ 2052291 w 4909791"/>
              <a:gd name="connsiteY97" fmla="*/ 2194560 h 5298915"/>
              <a:gd name="connsiteX98" fmla="*/ 2105631 w 4909791"/>
              <a:gd name="connsiteY98" fmla="*/ 2171700 h 5298915"/>
              <a:gd name="connsiteX99" fmla="*/ 2242791 w 4909791"/>
              <a:gd name="connsiteY99" fmla="*/ 2125980 h 5298915"/>
              <a:gd name="connsiteX100" fmla="*/ 2524731 w 4909791"/>
              <a:gd name="connsiteY100" fmla="*/ 2087880 h 5298915"/>
              <a:gd name="connsiteX101" fmla="*/ 2631411 w 4909791"/>
              <a:gd name="connsiteY101" fmla="*/ 2080260 h 5298915"/>
              <a:gd name="connsiteX102" fmla="*/ 3020031 w 4909791"/>
              <a:gd name="connsiteY102" fmla="*/ 2072640 h 5298915"/>
              <a:gd name="connsiteX103" fmla="*/ 3233391 w 4909791"/>
              <a:gd name="connsiteY103" fmla="*/ 2019300 h 5298915"/>
              <a:gd name="connsiteX104" fmla="*/ 3408651 w 4909791"/>
              <a:gd name="connsiteY104" fmla="*/ 1905000 h 5298915"/>
              <a:gd name="connsiteX105" fmla="*/ 3522951 w 4909791"/>
              <a:gd name="connsiteY105" fmla="*/ 1767840 h 5298915"/>
              <a:gd name="connsiteX106" fmla="*/ 3682971 w 4909791"/>
              <a:gd name="connsiteY106" fmla="*/ 1577340 h 5298915"/>
              <a:gd name="connsiteX107" fmla="*/ 3751551 w 4909791"/>
              <a:gd name="connsiteY107" fmla="*/ 1470660 h 5298915"/>
              <a:gd name="connsiteX108" fmla="*/ 3827751 w 4909791"/>
              <a:gd name="connsiteY108" fmla="*/ 1363980 h 5298915"/>
              <a:gd name="connsiteX109" fmla="*/ 3896331 w 4909791"/>
              <a:gd name="connsiteY109" fmla="*/ 1188720 h 5298915"/>
              <a:gd name="connsiteX110" fmla="*/ 3972531 w 4909791"/>
              <a:gd name="connsiteY110" fmla="*/ 1021080 h 5298915"/>
              <a:gd name="connsiteX111" fmla="*/ 3987771 w 4909791"/>
              <a:gd name="connsiteY111" fmla="*/ 937260 h 5298915"/>
              <a:gd name="connsiteX112" fmla="*/ 4010631 w 4909791"/>
              <a:gd name="connsiteY112" fmla="*/ 868680 h 5298915"/>
              <a:gd name="connsiteX113" fmla="*/ 3995391 w 4909791"/>
              <a:gd name="connsiteY113" fmla="*/ 723900 h 5298915"/>
              <a:gd name="connsiteX114" fmla="*/ 3957291 w 4909791"/>
              <a:gd name="connsiteY114" fmla="*/ 693420 h 5298915"/>
              <a:gd name="connsiteX115" fmla="*/ 3881091 w 4909791"/>
              <a:gd name="connsiteY115" fmla="*/ 662940 h 5298915"/>
              <a:gd name="connsiteX116" fmla="*/ 3698211 w 4909791"/>
              <a:gd name="connsiteY116" fmla="*/ 685800 h 5298915"/>
              <a:gd name="connsiteX117" fmla="*/ 3637251 w 4909791"/>
              <a:gd name="connsiteY117" fmla="*/ 693420 h 5298915"/>
              <a:gd name="connsiteX118" fmla="*/ 3545811 w 4909791"/>
              <a:gd name="connsiteY118" fmla="*/ 708660 h 5298915"/>
              <a:gd name="connsiteX119" fmla="*/ 3500091 w 4909791"/>
              <a:gd name="connsiteY119" fmla="*/ 716280 h 5298915"/>
              <a:gd name="connsiteX120" fmla="*/ 3439131 w 4909791"/>
              <a:gd name="connsiteY120" fmla="*/ 739140 h 5298915"/>
              <a:gd name="connsiteX121" fmla="*/ 3286731 w 4909791"/>
              <a:gd name="connsiteY121" fmla="*/ 746760 h 5298915"/>
              <a:gd name="connsiteX122" fmla="*/ 3256251 w 4909791"/>
              <a:gd name="connsiteY122" fmla="*/ 754380 h 5298915"/>
              <a:gd name="connsiteX123" fmla="*/ 3218151 w 4909791"/>
              <a:gd name="connsiteY123" fmla="*/ 762000 h 5298915"/>
              <a:gd name="connsiteX124" fmla="*/ 3103851 w 4909791"/>
              <a:gd name="connsiteY124" fmla="*/ 754380 h 5298915"/>
              <a:gd name="connsiteX125" fmla="*/ 3042891 w 4909791"/>
              <a:gd name="connsiteY125" fmla="*/ 716280 h 5298915"/>
              <a:gd name="connsiteX126" fmla="*/ 3004791 w 4909791"/>
              <a:gd name="connsiteY126"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49771 w 4909791"/>
              <a:gd name="connsiteY29" fmla="*/ 1333500 h 5298915"/>
              <a:gd name="connsiteX30" fmla="*/ 4726911 w 4909791"/>
              <a:gd name="connsiteY30" fmla="*/ 1394460 h 5298915"/>
              <a:gd name="connsiteX31" fmla="*/ 4688811 w 4909791"/>
              <a:gd name="connsiteY31" fmla="*/ 1554480 h 5298915"/>
              <a:gd name="connsiteX32" fmla="*/ 4673571 w 4909791"/>
              <a:gd name="connsiteY32" fmla="*/ 1729740 h 5298915"/>
              <a:gd name="connsiteX33" fmla="*/ 4742151 w 4909791"/>
              <a:gd name="connsiteY33" fmla="*/ 2004060 h 5298915"/>
              <a:gd name="connsiteX34" fmla="*/ 4879311 w 4909791"/>
              <a:gd name="connsiteY34" fmla="*/ 2354580 h 5298915"/>
              <a:gd name="connsiteX35" fmla="*/ 4909791 w 4909791"/>
              <a:gd name="connsiteY35" fmla="*/ 2514600 h 5298915"/>
              <a:gd name="connsiteX36" fmla="*/ 4856451 w 4909791"/>
              <a:gd name="connsiteY36" fmla="*/ 3208020 h 5298915"/>
              <a:gd name="connsiteX37" fmla="*/ 4795491 w 4909791"/>
              <a:gd name="connsiteY37" fmla="*/ 3444240 h 5298915"/>
              <a:gd name="connsiteX38" fmla="*/ 4635471 w 4909791"/>
              <a:gd name="connsiteY38" fmla="*/ 3863340 h 5298915"/>
              <a:gd name="connsiteX39" fmla="*/ 4589751 w 4909791"/>
              <a:gd name="connsiteY39" fmla="*/ 4038600 h 5298915"/>
              <a:gd name="connsiteX40" fmla="*/ 4566891 w 4909791"/>
              <a:gd name="connsiteY40" fmla="*/ 4183380 h 5298915"/>
              <a:gd name="connsiteX41" fmla="*/ 4559271 w 4909791"/>
              <a:gd name="connsiteY41" fmla="*/ 4366260 h 5298915"/>
              <a:gd name="connsiteX42" fmla="*/ 4551651 w 4909791"/>
              <a:gd name="connsiteY42" fmla="*/ 4762500 h 5298915"/>
              <a:gd name="connsiteX43" fmla="*/ 4536411 w 4909791"/>
              <a:gd name="connsiteY43" fmla="*/ 5135880 h 5298915"/>
              <a:gd name="connsiteX44" fmla="*/ 4505931 w 4909791"/>
              <a:gd name="connsiteY44" fmla="*/ 5242560 h 5298915"/>
              <a:gd name="connsiteX45" fmla="*/ 4406871 w 4909791"/>
              <a:gd name="connsiteY45" fmla="*/ 5295900 h 5298915"/>
              <a:gd name="connsiteX46" fmla="*/ 4231611 w 4909791"/>
              <a:gd name="connsiteY46" fmla="*/ 5280660 h 5298915"/>
              <a:gd name="connsiteX47" fmla="*/ 4155411 w 4909791"/>
              <a:gd name="connsiteY47" fmla="*/ 5212080 h 5298915"/>
              <a:gd name="connsiteX48" fmla="*/ 3926811 w 4909791"/>
              <a:gd name="connsiteY48" fmla="*/ 4587240 h 5298915"/>
              <a:gd name="connsiteX49" fmla="*/ 3736311 w 4909791"/>
              <a:gd name="connsiteY49" fmla="*/ 4290060 h 5298915"/>
              <a:gd name="connsiteX50" fmla="*/ 3233391 w 4909791"/>
              <a:gd name="connsiteY50" fmla="*/ 4236720 h 5298915"/>
              <a:gd name="connsiteX51" fmla="*/ 2768571 w 4909791"/>
              <a:gd name="connsiteY51" fmla="*/ 4343400 h 5298915"/>
              <a:gd name="connsiteX52" fmla="*/ 2440911 w 4909791"/>
              <a:gd name="connsiteY52" fmla="*/ 4503420 h 5298915"/>
              <a:gd name="connsiteX53" fmla="*/ 1922751 w 4909791"/>
              <a:gd name="connsiteY53" fmla="*/ 4739640 h 5298915"/>
              <a:gd name="connsiteX54" fmla="*/ 1587471 w 4909791"/>
              <a:gd name="connsiteY54" fmla="*/ 4884420 h 5298915"/>
              <a:gd name="connsiteX55" fmla="*/ 1297911 w 4909791"/>
              <a:gd name="connsiteY55" fmla="*/ 4968240 h 5298915"/>
              <a:gd name="connsiteX56" fmla="*/ 1008351 w 4909791"/>
              <a:gd name="connsiteY56" fmla="*/ 4960620 h 5298915"/>
              <a:gd name="connsiteX57" fmla="*/ 810231 w 4909791"/>
              <a:gd name="connsiteY57" fmla="*/ 4914900 h 5298915"/>
              <a:gd name="connsiteX58" fmla="*/ 680691 w 4909791"/>
              <a:gd name="connsiteY58" fmla="*/ 4884420 h 5298915"/>
              <a:gd name="connsiteX59" fmla="*/ 383511 w 4909791"/>
              <a:gd name="connsiteY59" fmla="*/ 4846320 h 5298915"/>
              <a:gd name="connsiteX60" fmla="*/ 208251 w 4909791"/>
              <a:gd name="connsiteY60" fmla="*/ 4808220 h 5298915"/>
              <a:gd name="connsiteX61" fmla="*/ 17751 w 4909791"/>
              <a:gd name="connsiteY61" fmla="*/ 4678680 h 5298915"/>
              <a:gd name="connsiteX62" fmla="*/ 17751 w 4909791"/>
              <a:gd name="connsiteY62" fmla="*/ 4518660 h 5298915"/>
              <a:gd name="connsiteX63" fmla="*/ 101571 w 4909791"/>
              <a:gd name="connsiteY63" fmla="*/ 4419600 h 5298915"/>
              <a:gd name="connsiteX64" fmla="*/ 421611 w 4909791"/>
              <a:gd name="connsiteY64" fmla="*/ 4251960 h 5298915"/>
              <a:gd name="connsiteX65" fmla="*/ 657831 w 4909791"/>
              <a:gd name="connsiteY65" fmla="*/ 4198620 h 5298915"/>
              <a:gd name="connsiteX66" fmla="*/ 878811 w 4909791"/>
              <a:gd name="connsiteY66" fmla="*/ 4343400 h 5298915"/>
              <a:gd name="connsiteX67" fmla="*/ 962631 w 4909791"/>
              <a:gd name="connsiteY67" fmla="*/ 4358640 h 5298915"/>
              <a:gd name="connsiteX68" fmla="*/ 1115031 w 4909791"/>
              <a:gd name="connsiteY68" fmla="*/ 4328160 h 5298915"/>
              <a:gd name="connsiteX69" fmla="*/ 1442691 w 4909791"/>
              <a:gd name="connsiteY69" fmla="*/ 4099560 h 5298915"/>
              <a:gd name="connsiteX70" fmla="*/ 1587471 w 4909791"/>
              <a:gd name="connsiteY70" fmla="*/ 3977640 h 5298915"/>
              <a:gd name="connsiteX71" fmla="*/ 1663671 w 4909791"/>
              <a:gd name="connsiteY71" fmla="*/ 3909060 h 5298915"/>
              <a:gd name="connsiteX72" fmla="*/ 1777971 w 4909791"/>
              <a:gd name="connsiteY72" fmla="*/ 3787140 h 5298915"/>
              <a:gd name="connsiteX73" fmla="*/ 1877031 w 4909791"/>
              <a:gd name="connsiteY73" fmla="*/ 3680460 h 5298915"/>
              <a:gd name="connsiteX74" fmla="*/ 1998951 w 4909791"/>
              <a:gd name="connsiteY74" fmla="*/ 3566160 h 5298915"/>
              <a:gd name="connsiteX75" fmla="*/ 2090391 w 4909791"/>
              <a:gd name="connsiteY75" fmla="*/ 3474720 h 5298915"/>
              <a:gd name="connsiteX76" fmla="*/ 2197071 w 4909791"/>
              <a:gd name="connsiteY76" fmla="*/ 3390900 h 5298915"/>
              <a:gd name="connsiteX77" fmla="*/ 2349471 w 4909791"/>
              <a:gd name="connsiteY77" fmla="*/ 3307080 h 5298915"/>
              <a:gd name="connsiteX78" fmla="*/ 2517111 w 4909791"/>
              <a:gd name="connsiteY78" fmla="*/ 3276600 h 5298915"/>
              <a:gd name="connsiteX79" fmla="*/ 2981931 w 4909791"/>
              <a:gd name="connsiteY79" fmla="*/ 3215640 h 5298915"/>
              <a:gd name="connsiteX80" fmla="*/ 3134331 w 4909791"/>
              <a:gd name="connsiteY80" fmla="*/ 3063240 h 5298915"/>
              <a:gd name="connsiteX81" fmla="*/ 3180051 w 4909791"/>
              <a:gd name="connsiteY81" fmla="*/ 2933700 h 5298915"/>
              <a:gd name="connsiteX82" fmla="*/ 3164811 w 4909791"/>
              <a:gd name="connsiteY82" fmla="*/ 2750820 h 5298915"/>
              <a:gd name="connsiteX83" fmla="*/ 3080991 w 4909791"/>
              <a:gd name="connsiteY83" fmla="*/ 2636520 h 5298915"/>
              <a:gd name="connsiteX84" fmla="*/ 2867631 w 4909791"/>
              <a:gd name="connsiteY84" fmla="*/ 2636520 h 5298915"/>
              <a:gd name="connsiteX85" fmla="*/ 2524731 w 4909791"/>
              <a:gd name="connsiteY85" fmla="*/ 2766060 h 5298915"/>
              <a:gd name="connsiteX86" fmla="*/ 2410431 w 4909791"/>
              <a:gd name="connsiteY86" fmla="*/ 2849880 h 5298915"/>
              <a:gd name="connsiteX87" fmla="*/ 2250411 w 4909791"/>
              <a:gd name="connsiteY87" fmla="*/ 3002280 h 5298915"/>
              <a:gd name="connsiteX88" fmla="*/ 2120871 w 4909791"/>
              <a:gd name="connsiteY88" fmla="*/ 3055620 h 5298915"/>
              <a:gd name="connsiteX89" fmla="*/ 1969106 w 4909791"/>
              <a:gd name="connsiteY89" fmla="*/ 3009900 h 5298915"/>
              <a:gd name="connsiteX90" fmla="*/ 1899891 w 4909791"/>
              <a:gd name="connsiteY90" fmla="*/ 2865120 h 5298915"/>
              <a:gd name="connsiteX91" fmla="*/ 1831311 w 4909791"/>
              <a:gd name="connsiteY91" fmla="*/ 2651760 h 5298915"/>
              <a:gd name="connsiteX92" fmla="*/ 1861791 w 4909791"/>
              <a:gd name="connsiteY92" fmla="*/ 2491740 h 5298915"/>
              <a:gd name="connsiteX93" fmla="*/ 1892271 w 4909791"/>
              <a:gd name="connsiteY93" fmla="*/ 2392680 h 5298915"/>
              <a:gd name="connsiteX94" fmla="*/ 1922751 w 4909791"/>
              <a:gd name="connsiteY94" fmla="*/ 2339340 h 5298915"/>
              <a:gd name="connsiteX95" fmla="*/ 1991331 w 4909791"/>
              <a:gd name="connsiteY95" fmla="*/ 2247900 h 5298915"/>
              <a:gd name="connsiteX96" fmla="*/ 2052291 w 4909791"/>
              <a:gd name="connsiteY96" fmla="*/ 2194560 h 5298915"/>
              <a:gd name="connsiteX97" fmla="*/ 2105631 w 4909791"/>
              <a:gd name="connsiteY97" fmla="*/ 2171700 h 5298915"/>
              <a:gd name="connsiteX98" fmla="*/ 2242791 w 4909791"/>
              <a:gd name="connsiteY98" fmla="*/ 2125980 h 5298915"/>
              <a:gd name="connsiteX99" fmla="*/ 2524731 w 4909791"/>
              <a:gd name="connsiteY99" fmla="*/ 2087880 h 5298915"/>
              <a:gd name="connsiteX100" fmla="*/ 2631411 w 4909791"/>
              <a:gd name="connsiteY100" fmla="*/ 2080260 h 5298915"/>
              <a:gd name="connsiteX101" fmla="*/ 3020031 w 4909791"/>
              <a:gd name="connsiteY101" fmla="*/ 2072640 h 5298915"/>
              <a:gd name="connsiteX102" fmla="*/ 3233391 w 4909791"/>
              <a:gd name="connsiteY102" fmla="*/ 2019300 h 5298915"/>
              <a:gd name="connsiteX103" fmla="*/ 3408651 w 4909791"/>
              <a:gd name="connsiteY103" fmla="*/ 1905000 h 5298915"/>
              <a:gd name="connsiteX104" fmla="*/ 3522951 w 4909791"/>
              <a:gd name="connsiteY104" fmla="*/ 1767840 h 5298915"/>
              <a:gd name="connsiteX105" fmla="*/ 3682971 w 4909791"/>
              <a:gd name="connsiteY105" fmla="*/ 1577340 h 5298915"/>
              <a:gd name="connsiteX106" fmla="*/ 3751551 w 4909791"/>
              <a:gd name="connsiteY106" fmla="*/ 1470660 h 5298915"/>
              <a:gd name="connsiteX107" fmla="*/ 3827751 w 4909791"/>
              <a:gd name="connsiteY107" fmla="*/ 1363980 h 5298915"/>
              <a:gd name="connsiteX108" fmla="*/ 3896331 w 4909791"/>
              <a:gd name="connsiteY108" fmla="*/ 1188720 h 5298915"/>
              <a:gd name="connsiteX109" fmla="*/ 3972531 w 4909791"/>
              <a:gd name="connsiteY109" fmla="*/ 1021080 h 5298915"/>
              <a:gd name="connsiteX110" fmla="*/ 3987771 w 4909791"/>
              <a:gd name="connsiteY110" fmla="*/ 937260 h 5298915"/>
              <a:gd name="connsiteX111" fmla="*/ 4010631 w 4909791"/>
              <a:gd name="connsiteY111" fmla="*/ 868680 h 5298915"/>
              <a:gd name="connsiteX112" fmla="*/ 3995391 w 4909791"/>
              <a:gd name="connsiteY112" fmla="*/ 723900 h 5298915"/>
              <a:gd name="connsiteX113" fmla="*/ 3957291 w 4909791"/>
              <a:gd name="connsiteY113" fmla="*/ 693420 h 5298915"/>
              <a:gd name="connsiteX114" fmla="*/ 3881091 w 4909791"/>
              <a:gd name="connsiteY114" fmla="*/ 662940 h 5298915"/>
              <a:gd name="connsiteX115" fmla="*/ 3698211 w 4909791"/>
              <a:gd name="connsiteY115" fmla="*/ 685800 h 5298915"/>
              <a:gd name="connsiteX116" fmla="*/ 3637251 w 4909791"/>
              <a:gd name="connsiteY116" fmla="*/ 693420 h 5298915"/>
              <a:gd name="connsiteX117" fmla="*/ 3545811 w 4909791"/>
              <a:gd name="connsiteY117" fmla="*/ 708660 h 5298915"/>
              <a:gd name="connsiteX118" fmla="*/ 3500091 w 4909791"/>
              <a:gd name="connsiteY118" fmla="*/ 716280 h 5298915"/>
              <a:gd name="connsiteX119" fmla="*/ 3439131 w 4909791"/>
              <a:gd name="connsiteY119" fmla="*/ 739140 h 5298915"/>
              <a:gd name="connsiteX120" fmla="*/ 3286731 w 4909791"/>
              <a:gd name="connsiteY120" fmla="*/ 746760 h 5298915"/>
              <a:gd name="connsiteX121" fmla="*/ 3256251 w 4909791"/>
              <a:gd name="connsiteY121" fmla="*/ 754380 h 5298915"/>
              <a:gd name="connsiteX122" fmla="*/ 3218151 w 4909791"/>
              <a:gd name="connsiteY122" fmla="*/ 762000 h 5298915"/>
              <a:gd name="connsiteX123" fmla="*/ 3103851 w 4909791"/>
              <a:gd name="connsiteY123" fmla="*/ 754380 h 5298915"/>
              <a:gd name="connsiteX124" fmla="*/ 3042891 w 4909791"/>
              <a:gd name="connsiteY124" fmla="*/ 716280 h 5298915"/>
              <a:gd name="connsiteX125" fmla="*/ 3004791 w 4909791"/>
              <a:gd name="connsiteY125"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18351 w 4909791"/>
              <a:gd name="connsiteY27" fmla="*/ 1036320 h 5298915"/>
              <a:gd name="connsiteX28" fmla="*/ 4803111 w 4909791"/>
              <a:gd name="connsiteY28" fmla="*/ 1188720 h 5298915"/>
              <a:gd name="connsiteX29" fmla="*/ 4726911 w 4909791"/>
              <a:gd name="connsiteY29" fmla="*/ 1394460 h 5298915"/>
              <a:gd name="connsiteX30" fmla="*/ 4688811 w 4909791"/>
              <a:gd name="connsiteY30" fmla="*/ 1554480 h 5298915"/>
              <a:gd name="connsiteX31" fmla="*/ 4673571 w 4909791"/>
              <a:gd name="connsiteY31" fmla="*/ 1729740 h 5298915"/>
              <a:gd name="connsiteX32" fmla="*/ 4742151 w 4909791"/>
              <a:gd name="connsiteY32" fmla="*/ 2004060 h 5298915"/>
              <a:gd name="connsiteX33" fmla="*/ 4879311 w 4909791"/>
              <a:gd name="connsiteY33" fmla="*/ 2354580 h 5298915"/>
              <a:gd name="connsiteX34" fmla="*/ 4909791 w 4909791"/>
              <a:gd name="connsiteY34" fmla="*/ 2514600 h 5298915"/>
              <a:gd name="connsiteX35" fmla="*/ 4856451 w 4909791"/>
              <a:gd name="connsiteY35" fmla="*/ 3208020 h 5298915"/>
              <a:gd name="connsiteX36" fmla="*/ 4795491 w 4909791"/>
              <a:gd name="connsiteY36" fmla="*/ 3444240 h 5298915"/>
              <a:gd name="connsiteX37" fmla="*/ 4635471 w 4909791"/>
              <a:gd name="connsiteY37" fmla="*/ 3863340 h 5298915"/>
              <a:gd name="connsiteX38" fmla="*/ 4589751 w 4909791"/>
              <a:gd name="connsiteY38" fmla="*/ 4038600 h 5298915"/>
              <a:gd name="connsiteX39" fmla="*/ 4566891 w 4909791"/>
              <a:gd name="connsiteY39" fmla="*/ 4183380 h 5298915"/>
              <a:gd name="connsiteX40" fmla="*/ 4559271 w 4909791"/>
              <a:gd name="connsiteY40" fmla="*/ 4366260 h 5298915"/>
              <a:gd name="connsiteX41" fmla="*/ 4551651 w 4909791"/>
              <a:gd name="connsiteY41" fmla="*/ 4762500 h 5298915"/>
              <a:gd name="connsiteX42" fmla="*/ 4536411 w 4909791"/>
              <a:gd name="connsiteY42" fmla="*/ 5135880 h 5298915"/>
              <a:gd name="connsiteX43" fmla="*/ 4505931 w 4909791"/>
              <a:gd name="connsiteY43" fmla="*/ 5242560 h 5298915"/>
              <a:gd name="connsiteX44" fmla="*/ 4406871 w 4909791"/>
              <a:gd name="connsiteY44" fmla="*/ 5295900 h 5298915"/>
              <a:gd name="connsiteX45" fmla="*/ 4231611 w 4909791"/>
              <a:gd name="connsiteY45" fmla="*/ 5280660 h 5298915"/>
              <a:gd name="connsiteX46" fmla="*/ 4155411 w 4909791"/>
              <a:gd name="connsiteY46" fmla="*/ 5212080 h 5298915"/>
              <a:gd name="connsiteX47" fmla="*/ 3926811 w 4909791"/>
              <a:gd name="connsiteY47" fmla="*/ 4587240 h 5298915"/>
              <a:gd name="connsiteX48" fmla="*/ 3736311 w 4909791"/>
              <a:gd name="connsiteY48" fmla="*/ 4290060 h 5298915"/>
              <a:gd name="connsiteX49" fmla="*/ 3233391 w 4909791"/>
              <a:gd name="connsiteY49" fmla="*/ 4236720 h 5298915"/>
              <a:gd name="connsiteX50" fmla="*/ 2768571 w 4909791"/>
              <a:gd name="connsiteY50" fmla="*/ 4343400 h 5298915"/>
              <a:gd name="connsiteX51" fmla="*/ 2440911 w 4909791"/>
              <a:gd name="connsiteY51" fmla="*/ 4503420 h 5298915"/>
              <a:gd name="connsiteX52" fmla="*/ 1922751 w 4909791"/>
              <a:gd name="connsiteY52" fmla="*/ 4739640 h 5298915"/>
              <a:gd name="connsiteX53" fmla="*/ 1587471 w 4909791"/>
              <a:gd name="connsiteY53" fmla="*/ 4884420 h 5298915"/>
              <a:gd name="connsiteX54" fmla="*/ 1297911 w 4909791"/>
              <a:gd name="connsiteY54" fmla="*/ 4968240 h 5298915"/>
              <a:gd name="connsiteX55" fmla="*/ 1008351 w 4909791"/>
              <a:gd name="connsiteY55" fmla="*/ 4960620 h 5298915"/>
              <a:gd name="connsiteX56" fmla="*/ 810231 w 4909791"/>
              <a:gd name="connsiteY56" fmla="*/ 4914900 h 5298915"/>
              <a:gd name="connsiteX57" fmla="*/ 680691 w 4909791"/>
              <a:gd name="connsiteY57" fmla="*/ 4884420 h 5298915"/>
              <a:gd name="connsiteX58" fmla="*/ 383511 w 4909791"/>
              <a:gd name="connsiteY58" fmla="*/ 4846320 h 5298915"/>
              <a:gd name="connsiteX59" fmla="*/ 208251 w 4909791"/>
              <a:gd name="connsiteY59" fmla="*/ 4808220 h 5298915"/>
              <a:gd name="connsiteX60" fmla="*/ 17751 w 4909791"/>
              <a:gd name="connsiteY60" fmla="*/ 4678680 h 5298915"/>
              <a:gd name="connsiteX61" fmla="*/ 17751 w 4909791"/>
              <a:gd name="connsiteY61" fmla="*/ 4518660 h 5298915"/>
              <a:gd name="connsiteX62" fmla="*/ 101571 w 4909791"/>
              <a:gd name="connsiteY62" fmla="*/ 4419600 h 5298915"/>
              <a:gd name="connsiteX63" fmla="*/ 421611 w 4909791"/>
              <a:gd name="connsiteY63" fmla="*/ 4251960 h 5298915"/>
              <a:gd name="connsiteX64" fmla="*/ 657831 w 4909791"/>
              <a:gd name="connsiteY64" fmla="*/ 4198620 h 5298915"/>
              <a:gd name="connsiteX65" fmla="*/ 878811 w 4909791"/>
              <a:gd name="connsiteY65" fmla="*/ 4343400 h 5298915"/>
              <a:gd name="connsiteX66" fmla="*/ 962631 w 4909791"/>
              <a:gd name="connsiteY66" fmla="*/ 4358640 h 5298915"/>
              <a:gd name="connsiteX67" fmla="*/ 1115031 w 4909791"/>
              <a:gd name="connsiteY67" fmla="*/ 4328160 h 5298915"/>
              <a:gd name="connsiteX68" fmla="*/ 1442691 w 4909791"/>
              <a:gd name="connsiteY68" fmla="*/ 4099560 h 5298915"/>
              <a:gd name="connsiteX69" fmla="*/ 1587471 w 4909791"/>
              <a:gd name="connsiteY69" fmla="*/ 3977640 h 5298915"/>
              <a:gd name="connsiteX70" fmla="*/ 1663671 w 4909791"/>
              <a:gd name="connsiteY70" fmla="*/ 3909060 h 5298915"/>
              <a:gd name="connsiteX71" fmla="*/ 1777971 w 4909791"/>
              <a:gd name="connsiteY71" fmla="*/ 3787140 h 5298915"/>
              <a:gd name="connsiteX72" fmla="*/ 1877031 w 4909791"/>
              <a:gd name="connsiteY72" fmla="*/ 3680460 h 5298915"/>
              <a:gd name="connsiteX73" fmla="*/ 1998951 w 4909791"/>
              <a:gd name="connsiteY73" fmla="*/ 3566160 h 5298915"/>
              <a:gd name="connsiteX74" fmla="*/ 2090391 w 4909791"/>
              <a:gd name="connsiteY74" fmla="*/ 3474720 h 5298915"/>
              <a:gd name="connsiteX75" fmla="*/ 2197071 w 4909791"/>
              <a:gd name="connsiteY75" fmla="*/ 3390900 h 5298915"/>
              <a:gd name="connsiteX76" fmla="*/ 2349471 w 4909791"/>
              <a:gd name="connsiteY76" fmla="*/ 3307080 h 5298915"/>
              <a:gd name="connsiteX77" fmla="*/ 2517111 w 4909791"/>
              <a:gd name="connsiteY77" fmla="*/ 3276600 h 5298915"/>
              <a:gd name="connsiteX78" fmla="*/ 2981931 w 4909791"/>
              <a:gd name="connsiteY78" fmla="*/ 3215640 h 5298915"/>
              <a:gd name="connsiteX79" fmla="*/ 3134331 w 4909791"/>
              <a:gd name="connsiteY79" fmla="*/ 3063240 h 5298915"/>
              <a:gd name="connsiteX80" fmla="*/ 3180051 w 4909791"/>
              <a:gd name="connsiteY80" fmla="*/ 2933700 h 5298915"/>
              <a:gd name="connsiteX81" fmla="*/ 3164811 w 4909791"/>
              <a:gd name="connsiteY81" fmla="*/ 2750820 h 5298915"/>
              <a:gd name="connsiteX82" fmla="*/ 3080991 w 4909791"/>
              <a:gd name="connsiteY82" fmla="*/ 2636520 h 5298915"/>
              <a:gd name="connsiteX83" fmla="*/ 2867631 w 4909791"/>
              <a:gd name="connsiteY83" fmla="*/ 2636520 h 5298915"/>
              <a:gd name="connsiteX84" fmla="*/ 2524731 w 4909791"/>
              <a:gd name="connsiteY84" fmla="*/ 2766060 h 5298915"/>
              <a:gd name="connsiteX85" fmla="*/ 2410431 w 4909791"/>
              <a:gd name="connsiteY85" fmla="*/ 2849880 h 5298915"/>
              <a:gd name="connsiteX86" fmla="*/ 2250411 w 4909791"/>
              <a:gd name="connsiteY86" fmla="*/ 3002280 h 5298915"/>
              <a:gd name="connsiteX87" fmla="*/ 2120871 w 4909791"/>
              <a:gd name="connsiteY87" fmla="*/ 3055620 h 5298915"/>
              <a:gd name="connsiteX88" fmla="*/ 1969106 w 4909791"/>
              <a:gd name="connsiteY88" fmla="*/ 3009900 h 5298915"/>
              <a:gd name="connsiteX89" fmla="*/ 1899891 w 4909791"/>
              <a:gd name="connsiteY89" fmla="*/ 2865120 h 5298915"/>
              <a:gd name="connsiteX90" fmla="*/ 1831311 w 4909791"/>
              <a:gd name="connsiteY90" fmla="*/ 2651760 h 5298915"/>
              <a:gd name="connsiteX91" fmla="*/ 1861791 w 4909791"/>
              <a:gd name="connsiteY91" fmla="*/ 2491740 h 5298915"/>
              <a:gd name="connsiteX92" fmla="*/ 1892271 w 4909791"/>
              <a:gd name="connsiteY92" fmla="*/ 2392680 h 5298915"/>
              <a:gd name="connsiteX93" fmla="*/ 1922751 w 4909791"/>
              <a:gd name="connsiteY93" fmla="*/ 2339340 h 5298915"/>
              <a:gd name="connsiteX94" fmla="*/ 1991331 w 4909791"/>
              <a:gd name="connsiteY94" fmla="*/ 2247900 h 5298915"/>
              <a:gd name="connsiteX95" fmla="*/ 2052291 w 4909791"/>
              <a:gd name="connsiteY95" fmla="*/ 2194560 h 5298915"/>
              <a:gd name="connsiteX96" fmla="*/ 2105631 w 4909791"/>
              <a:gd name="connsiteY96" fmla="*/ 2171700 h 5298915"/>
              <a:gd name="connsiteX97" fmla="*/ 2242791 w 4909791"/>
              <a:gd name="connsiteY97" fmla="*/ 2125980 h 5298915"/>
              <a:gd name="connsiteX98" fmla="*/ 2524731 w 4909791"/>
              <a:gd name="connsiteY98" fmla="*/ 2087880 h 5298915"/>
              <a:gd name="connsiteX99" fmla="*/ 2631411 w 4909791"/>
              <a:gd name="connsiteY99" fmla="*/ 2080260 h 5298915"/>
              <a:gd name="connsiteX100" fmla="*/ 3020031 w 4909791"/>
              <a:gd name="connsiteY100" fmla="*/ 2072640 h 5298915"/>
              <a:gd name="connsiteX101" fmla="*/ 3233391 w 4909791"/>
              <a:gd name="connsiteY101" fmla="*/ 2019300 h 5298915"/>
              <a:gd name="connsiteX102" fmla="*/ 3408651 w 4909791"/>
              <a:gd name="connsiteY102" fmla="*/ 1905000 h 5298915"/>
              <a:gd name="connsiteX103" fmla="*/ 3522951 w 4909791"/>
              <a:gd name="connsiteY103" fmla="*/ 1767840 h 5298915"/>
              <a:gd name="connsiteX104" fmla="*/ 3682971 w 4909791"/>
              <a:gd name="connsiteY104" fmla="*/ 1577340 h 5298915"/>
              <a:gd name="connsiteX105" fmla="*/ 3751551 w 4909791"/>
              <a:gd name="connsiteY105" fmla="*/ 1470660 h 5298915"/>
              <a:gd name="connsiteX106" fmla="*/ 3827751 w 4909791"/>
              <a:gd name="connsiteY106" fmla="*/ 1363980 h 5298915"/>
              <a:gd name="connsiteX107" fmla="*/ 3896331 w 4909791"/>
              <a:gd name="connsiteY107" fmla="*/ 1188720 h 5298915"/>
              <a:gd name="connsiteX108" fmla="*/ 3972531 w 4909791"/>
              <a:gd name="connsiteY108" fmla="*/ 1021080 h 5298915"/>
              <a:gd name="connsiteX109" fmla="*/ 3987771 w 4909791"/>
              <a:gd name="connsiteY109" fmla="*/ 937260 h 5298915"/>
              <a:gd name="connsiteX110" fmla="*/ 4010631 w 4909791"/>
              <a:gd name="connsiteY110" fmla="*/ 868680 h 5298915"/>
              <a:gd name="connsiteX111" fmla="*/ 3995391 w 4909791"/>
              <a:gd name="connsiteY111" fmla="*/ 723900 h 5298915"/>
              <a:gd name="connsiteX112" fmla="*/ 3957291 w 4909791"/>
              <a:gd name="connsiteY112" fmla="*/ 693420 h 5298915"/>
              <a:gd name="connsiteX113" fmla="*/ 3881091 w 4909791"/>
              <a:gd name="connsiteY113" fmla="*/ 662940 h 5298915"/>
              <a:gd name="connsiteX114" fmla="*/ 3698211 w 4909791"/>
              <a:gd name="connsiteY114" fmla="*/ 685800 h 5298915"/>
              <a:gd name="connsiteX115" fmla="*/ 3637251 w 4909791"/>
              <a:gd name="connsiteY115" fmla="*/ 693420 h 5298915"/>
              <a:gd name="connsiteX116" fmla="*/ 3545811 w 4909791"/>
              <a:gd name="connsiteY116" fmla="*/ 708660 h 5298915"/>
              <a:gd name="connsiteX117" fmla="*/ 3500091 w 4909791"/>
              <a:gd name="connsiteY117" fmla="*/ 716280 h 5298915"/>
              <a:gd name="connsiteX118" fmla="*/ 3439131 w 4909791"/>
              <a:gd name="connsiteY118" fmla="*/ 739140 h 5298915"/>
              <a:gd name="connsiteX119" fmla="*/ 3286731 w 4909791"/>
              <a:gd name="connsiteY119" fmla="*/ 746760 h 5298915"/>
              <a:gd name="connsiteX120" fmla="*/ 3256251 w 4909791"/>
              <a:gd name="connsiteY120" fmla="*/ 754380 h 5298915"/>
              <a:gd name="connsiteX121" fmla="*/ 3218151 w 4909791"/>
              <a:gd name="connsiteY121" fmla="*/ 762000 h 5298915"/>
              <a:gd name="connsiteX122" fmla="*/ 3103851 w 4909791"/>
              <a:gd name="connsiteY122" fmla="*/ 754380 h 5298915"/>
              <a:gd name="connsiteX123" fmla="*/ 3042891 w 4909791"/>
              <a:gd name="connsiteY123" fmla="*/ 716280 h 5298915"/>
              <a:gd name="connsiteX124" fmla="*/ 3004791 w 4909791"/>
              <a:gd name="connsiteY124"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03111 w 4909791"/>
              <a:gd name="connsiteY27" fmla="*/ 1188720 h 5298915"/>
              <a:gd name="connsiteX28" fmla="*/ 4726911 w 4909791"/>
              <a:gd name="connsiteY28" fmla="*/ 1394460 h 5298915"/>
              <a:gd name="connsiteX29" fmla="*/ 4688811 w 4909791"/>
              <a:gd name="connsiteY29" fmla="*/ 1554480 h 5298915"/>
              <a:gd name="connsiteX30" fmla="*/ 4673571 w 4909791"/>
              <a:gd name="connsiteY30" fmla="*/ 1729740 h 5298915"/>
              <a:gd name="connsiteX31" fmla="*/ 4742151 w 4909791"/>
              <a:gd name="connsiteY31" fmla="*/ 2004060 h 5298915"/>
              <a:gd name="connsiteX32" fmla="*/ 4879311 w 4909791"/>
              <a:gd name="connsiteY32" fmla="*/ 2354580 h 5298915"/>
              <a:gd name="connsiteX33" fmla="*/ 4909791 w 4909791"/>
              <a:gd name="connsiteY33" fmla="*/ 2514600 h 5298915"/>
              <a:gd name="connsiteX34" fmla="*/ 4856451 w 4909791"/>
              <a:gd name="connsiteY34" fmla="*/ 3208020 h 5298915"/>
              <a:gd name="connsiteX35" fmla="*/ 4795491 w 4909791"/>
              <a:gd name="connsiteY35" fmla="*/ 3444240 h 5298915"/>
              <a:gd name="connsiteX36" fmla="*/ 4635471 w 4909791"/>
              <a:gd name="connsiteY36" fmla="*/ 3863340 h 5298915"/>
              <a:gd name="connsiteX37" fmla="*/ 4589751 w 4909791"/>
              <a:gd name="connsiteY37" fmla="*/ 4038600 h 5298915"/>
              <a:gd name="connsiteX38" fmla="*/ 4566891 w 4909791"/>
              <a:gd name="connsiteY38" fmla="*/ 4183380 h 5298915"/>
              <a:gd name="connsiteX39" fmla="*/ 4559271 w 4909791"/>
              <a:gd name="connsiteY39" fmla="*/ 4366260 h 5298915"/>
              <a:gd name="connsiteX40" fmla="*/ 4551651 w 4909791"/>
              <a:gd name="connsiteY40" fmla="*/ 4762500 h 5298915"/>
              <a:gd name="connsiteX41" fmla="*/ 4536411 w 4909791"/>
              <a:gd name="connsiteY41" fmla="*/ 5135880 h 5298915"/>
              <a:gd name="connsiteX42" fmla="*/ 4505931 w 4909791"/>
              <a:gd name="connsiteY42" fmla="*/ 5242560 h 5298915"/>
              <a:gd name="connsiteX43" fmla="*/ 4406871 w 4909791"/>
              <a:gd name="connsiteY43" fmla="*/ 5295900 h 5298915"/>
              <a:gd name="connsiteX44" fmla="*/ 4231611 w 4909791"/>
              <a:gd name="connsiteY44" fmla="*/ 5280660 h 5298915"/>
              <a:gd name="connsiteX45" fmla="*/ 4155411 w 4909791"/>
              <a:gd name="connsiteY45" fmla="*/ 5212080 h 5298915"/>
              <a:gd name="connsiteX46" fmla="*/ 3926811 w 4909791"/>
              <a:gd name="connsiteY46" fmla="*/ 4587240 h 5298915"/>
              <a:gd name="connsiteX47" fmla="*/ 3736311 w 4909791"/>
              <a:gd name="connsiteY47" fmla="*/ 4290060 h 5298915"/>
              <a:gd name="connsiteX48" fmla="*/ 3233391 w 4909791"/>
              <a:gd name="connsiteY48" fmla="*/ 4236720 h 5298915"/>
              <a:gd name="connsiteX49" fmla="*/ 2768571 w 4909791"/>
              <a:gd name="connsiteY49" fmla="*/ 4343400 h 5298915"/>
              <a:gd name="connsiteX50" fmla="*/ 2440911 w 4909791"/>
              <a:gd name="connsiteY50" fmla="*/ 4503420 h 5298915"/>
              <a:gd name="connsiteX51" fmla="*/ 1922751 w 4909791"/>
              <a:gd name="connsiteY51" fmla="*/ 4739640 h 5298915"/>
              <a:gd name="connsiteX52" fmla="*/ 1587471 w 4909791"/>
              <a:gd name="connsiteY52" fmla="*/ 4884420 h 5298915"/>
              <a:gd name="connsiteX53" fmla="*/ 1297911 w 4909791"/>
              <a:gd name="connsiteY53" fmla="*/ 4968240 h 5298915"/>
              <a:gd name="connsiteX54" fmla="*/ 1008351 w 4909791"/>
              <a:gd name="connsiteY54" fmla="*/ 4960620 h 5298915"/>
              <a:gd name="connsiteX55" fmla="*/ 810231 w 4909791"/>
              <a:gd name="connsiteY55" fmla="*/ 4914900 h 5298915"/>
              <a:gd name="connsiteX56" fmla="*/ 680691 w 4909791"/>
              <a:gd name="connsiteY56" fmla="*/ 4884420 h 5298915"/>
              <a:gd name="connsiteX57" fmla="*/ 383511 w 4909791"/>
              <a:gd name="connsiteY57" fmla="*/ 4846320 h 5298915"/>
              <a:gd name="connsiteX58" fmla="*/ 208251 w 4909791"/>
              <a:gd name="connsiteY58" fmla="*/ 4808220 h 5298915"/>
              <a:gd name="connsiteX59" fmla="*/ 17751 w 4909791"/>
              <a:gd name="connsiteY59" fmla="*/ 4678680 h 5298915"/>
              <a:gd name="connsiteX60" fmla="*/ 17751 w 4909791"/>
              <a:gd name="connsiteY60" fmla="*/ 4518660 h 5298915"/>
              <a:gd name="connsiteX61" fmla="*/ 101571 w 4909791"/>
              <a:gd name="connsiteY61" fmla="*/ 4419600 h 5298915"/>
              <a:gd name="connsiteX62" fmla="*/ 421611 w 4909791"/>
              <a:gd name="connsiteY62" fmla="*/ 4251960 h 5298915"/>
              <a:gd name="connsiteX63" fmla="*/ 657831 w 4909791"/>
              <a:gd name="connsiteY63" fmla="*/ 4198620 h 5298915"/>
              <a:gd name="connsiteX64" fmla="*/ 878811 w 4909791"/>
              <a:gd name="connsiteY64" fmla="*/ 4343400 h 5298915"/>
              <a:gd name="connsiteX65" fmla="*/ 962631 w 4909791"/>
              <a:gd name="connsiteY65" fmla="*/ 4358640 h 5298915"/>
              <a:gd name="connsiteX66" fmla="*/ 1115031 w 4909791"/>
              <a:gd name="connsiteY66" fmla="*/ 4328160 h 5298915"/>
              <a:gd name="connsiteX67" fmla="*/ 1442691 w 4909791"/>
              <a:gd name="connsiteY67" fmla="*/ 4099560 h 5298915"/>
              <a:gd name="connsiteX68" fmla="*/ 1587471 w 4909791"/>
              <a:gd name="connsiteY68" fmla="*/ 3977640 h 5298915"/>
              <a:gd name="connsiteX69" fmla="*/ 1663671 w 4909791"/>
              <a:gd name="connsiteY69" fmla="*/ 3909060 h 5298915"/>
              <a:gd name="connsiteX70" fmla="*/ 1777971 w 4909791"/>
              <a:gd name="connsiteY70" fmla="*/ 3787140 h 5298915"/>
              <a:gd name="connsiteX71" fmla="*/ 1877031 w 4909791"/>
              <a:gd name="connsiteY71" fmla="*/ 3680460 h 5298915"/>
              <a:gd name="connsiteX72" fmla="*/ 1998951 w 4909791"/>
              <a:gd name="connsiteY72" fmla="*/ 3566160 h 5298915"/>
              <a:gd name="connsiteX73" fmla="*/ 2090391 w 4909791"/>
              <a:gd name="connsiteY73" fmla="*/ 3474720 h 5298915"/>
              <a:gd name="connsiteX74" fmla="*/ 2197071 w 4909791"/>
              <a:gd name="connsiteY74" fmla="*/ 3390900 h 5298915"/>
              <a:gd name="connsiteX75" fmla="*/ 2349471 w 4909791"/>
              <a:gd name="connsiteY75" fmla="*/ 3307080 h 5298915"/>
              <a:gd name="connsiteX76" fmla="*/ 2517111 w 4909791"/>
              <a:gd name="connsiteY76" fmla="*/ 3276600 h 5298915"/>
              <a:gd name="connsiteX77" fmla="*/ 2981931 w 4909791"/>
              <a:gd name="connsiteY77" fmla="*/ 3215640 h 5298915"/>
              <a:gd name="connsiteX78" fmla="*/ 3134331 w 4909791"/>
              <a:gd name="connsiteY78" fmla="*/ 3063240 h 5298915"/>
              <a:gd name="connsiteX79" fmla="*/ 3180051 w 4909791"/>
              <a:gd name="connsiteY79" fmla="*/ 2933700 h 5298915"/>
              <a:gd name="connsiteX80" fmla="*/ 3164811 w 4909791"/>
              <a:gd name="connsiteY80" fmla="*/ 2750820 h 5298915"/>
              <a:gd name="connsiteX81" fmla="*/ 3080991 w 4909791"/>
              <a:gd name="connsiteY81" fmla="*/ 2636520 h 5298915"/>
              <a:gd name="connsiteX82" fmla="*/ 2867631 w 4909791"/>
              <a:gd name="connsiteY82" fmla="*/ 2636520 h 5298915"/>
              <a:gd name="connsiteX83" fmla="*/ 2524731 w 4909791"/>
              <a:gd name="connsiteY83" fmla="*/ 2766060 h 5298915"/>
              <a:gd name="connsiteX84" fmla="*/ 2410431 w 4909791"/>
              <a:gd name="connsiteY84" fmla="*/ 2849880 h 5298915"/>
              <a:gd name="connsiteX85" fmla="*/ 2250411 w 4909791"/>
              <a:gd name="connsiteY85" fmla="*/ 3002280 h 5298915"/>
              <a:gd name="connsiteX86" fmla="*/ 2120871 w 4909791"/>
              <a:gd name="connsiteY86" fmla="*/ 3055620 h 5298915"/>
              <a:gd name="connsiteX87" fmla="*/ 1969106 w 4909791"/>
              <a:gd name="connsiteY87" fmla="*/ 3009900 h 5298915"/>
              <a:gd name="connsiteX88" fmla="*/ 1899891 w 4909791"/>
              <a:gd name="connsiteY88" fmla="*/ 2865120 h 5298915"/>
              <a:gd name="connsiteX89" fmla="*/ 1831311 w 4909791"/>
              <a:gd name="connsiteY89" fmla="*/ 2651760 h 5298915"/>
              <a:gd name="connsiteX90" fmla="*/ 1861791 w 4909791"/>
              <a:gd name="connsiteY90" fmla="*/ 2491740 h 5298915"/>
              <a:gd name="connsiteX91" fmla="*/ 1892271 w 4909791"/>
              <a:gd name="connsiteY91" fmla="*/ 2392680 h 5298915"/>
              <a:gd name="connsiteX92" fmla="*/ 1922751 w 4909791"/>
              <a:gd name="connsiteY92" fmla="*/ 2339340 h 5298915"/>
              <a:gd name="connsiteX93" fmla="*/ 1991331 w 4909791"/>
              <a:gd name="connsiteY93" fmla="*/ 2247900 h 5298915"/>
              <a:gd name="connsiteX94" fmla="*/ 2052291 w 4909791"/>
              <a:gd name="connsiteY94" fmla="*/ 2194560 h 5298915"/>
              <a:gd name="connsiteX95" fmla="*/ 2105631 w 4909791"/>
              <a:gd name="connsiteY95" fmla="*/ 2171700 h 5298915"/>
              <a:gd name="connsiteX96" fmla="*/ 2242791 w 4909791"/>
              <a:gd name="connsiteY96" fmla="*/ 2125980 h 5298915"/>
              <a:gd name="connsiteX97" fmla="*/ 2524731 w 4909791"/>
              <a:gd name="connsiteY97" fmla="*/ 2087880 h 5298915"/>
              <a:gd name="connsiteX98" fmla="*/ 2631411 w 4909791"/>
              <a:gd name="connsiteY98" fmla="*/ 2080260 h 5298915"/>
              <a:gd name="connsiteX99" fmla="*/ 3020031 w 4909791"/>
              <a:gd name="connsiteY99" fmla="*/ 2072640 h 5298915"/>
              <a:gd name="connsiteX100" fmla="*/ 3233391 w 4909791"/>
              <a:gd name="connsiteY100" fmla="*/ 2019300 h 5298915"/>
              <a:gd name="connsiteX101" fmla="*/ 3408651 w 4909791"/>
              <a:gd name="connsiteY101" fmla="*/ 1905000 h 5298915"/>
              <a:gd name="connsiteX102" fmla="*/ 3522951 w 4909791"/>
              <a:gd name="connsiteY102" fmla="*/ 1767840 h 5298915"/>
              <a:gd name="connsiteX103" fmla="*/ 3682971 w 4909791"/>
              <a:gd name="connsiteY103" fmla="*/ 1577340 h 5298915"/>
              <a:gd name="connsiteX104" fmla="*/ 3751551 w 4909791"/>
              <a:gd name="connsiteY104" fmla="*/ 1470660 h 5298915"/>
              <a:gd name="connsiteX105" fmla="*/ 3827751 w 4909791"/>
              <a:gd name="connsiteY105" fmla="*/ 1363980 h 5298915"/>
              <a:gd name="connsiteX106" fmla="*/ 3896331 w 4909791"/>
              <a:gd name="connsiteY106" fmla="*/ 1188720 h 5298915"/>
              <a:gd name="connsiteX107" fmla="*/ 3972531 w 4909791"/>
              <a:gd name="connsiteY107" fmla="*/ 1021080 h 5298915"/>
              <a:gd name="connsiteX108" fmla="*/ 3987771 w 4909791"/>
              <a:gd name="connsiteY108" fmla="*/ 937260 h 5298915"/>
              <a:gd name="connsiteX109" fmla="*/ 4010631 w 4909791"/>
              <a:gd name="connsiteY109" fmla="*/ 868680 h 5298915"/>
              <a:gd name="connsiteX110" fmla="*/ 3995391 w 4909791"/>
              <a:gd name="connsiteY110" fmla="*/ 723900 h 5298915"/>
              <a:gd name="connsiteX111" fmla="*/ 3957291 w 4909791"/>
              <a:gd name="connsiteY111" fmla="*/ 693420 h 5298915"/>
              <a:gd name="connsiteX112" fmla="*/ 3881091 w 4909791"/>
              <a:gd name="connsiteY112" fmla="*/ 662940 h 5298915"/>
              <a:gd name="connsiteX113" fmla="*/ 3698211 w 4909791"/>
              <a:gd name="connsiteY113" fmla="*/ 685800 h 5298915"/>
              <a:gd name="connsiteX114" fmla="*/ 3637251 w 4909791"/>
              <a:gd name="connsiteY114" fmla="*/ 693420 h 5298915"/>
              <a:gd name="connsiteX115" fmla="*/ 3545811 w 4909791"/>
              <a:gd name="connsiteY115" fmla="*/ 708660 h 5298915"/>
              <a:gd name="connsiteX116" fmla="*/ 3500091 w 4909791"/>
              <a:gd name="connsiteY116" fmla="*/ 716280 h 5298915"/>
              <a:gd name="connsiteX117" fmla="*/ 3439131 w 4909791"/>
              <a:gd name="connsiteY117" fmla="*/ 739140 h 5298915"/>
              <a:gd name="connsiteX118" fmla="*/ 3286731 w 4909791"/>
              <a:gd name="connsiteY118" fmla="*/ 746760 h 5298915"/>
              <a:gd name="connsiteX119" fmla="*/ 3256251 w 4909791"/>
              <a:gd name="connsiteY119" fmla="*/ 754380 h 5298915"/>
              <a:gd name="connsiteX120" fmla="*/ 3218151 w 4909791"/>
              <a:gd name="connsiteY120" fmla="*/ 762000 h 5298915"/>
              <a:gd name="connsiteX121" fmla="*/ 3103851 w 4909791"/>
              <a:gd name="connsiteY121" fmla="*/ 754380 h 5298915"/>
              <a:gd name="connsiteX122" fmla="*/ 3042891 w 4909791"/>
              <a:gd name="connsiteY122" fmla="*/ 716280 h 5298915"/>
              <a:gd name="connsiteX123" fmla="*/ 3004791 w 4909791"/>
              <a:gd name="connsiteY123"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65011 w 4909791"/>
              <a:gd name="connsiteY25" fmla="*/ 685800 h 5298915"/>
              <a:gd name="connsiteX26" fmla="*/ 4787871 w 4909791"/>
              <a:gd name="connsiteY26" fmla="*/ 769620 h 5298915"/>
              <a:gd name="connsiteX27" fmla="*/ 4803111 w 4909791"/>
              <a:gd name="connsiteY27" fmla="*/ 1026795 h 5298915"/>
              <a:gd name="connsiteX28" fmla="*/ 4726911 w 4909791"/>
              <a:gd name="connsiteY28" fmla="*/ 1394460 h 5298915"/>
              <a:gd name="connsiteX29" fmla="*/ 4688811 w 4909791"/>
              <a:gd name="connsiteY29" fmla="*/ 1554480 h 5298915"/>
              <a:gd name="connsiteX30" fmla="*/ 4673571 w 4909791"/>
              <a:gd name="connsiteY30" fmla="*/ 1729740 h 5298915"/>
              <a:gd name="connsiteX31" fmla="*/ 4742151 w 4909791"/>
              <a:gd name="connsiteY31" fmla="*/ 2004060 h 5298915"/>
              <a:gd name="connsiteX32" fmla="*/ 4879311 w 4909791"/>
              <a:gd name="connsiteY32" fmla="*/ 2354580 h 5298915"/>
              <a:gd name="connsiteX33" fmla="*/ 4909791 w 4909791"/>
              <a:gd name="connsiteY33" fmla="*/ 2514600 h 5298915"/>
              <a:gd name="connsiteX34" fmla="*/ 4856451 w 4909791"/>
              <a:gd name="connsiteY34" fmla="*/ 3208020 h 5298915"/>
              <a:gd name="connsiteX35" fmla="*/ 4795491 w 4909791"/>
              <a:gd name="connsiteY35" fmla="*/ 3444240 h 5298915"/>
              <a:gd name="connsiteX36" fmla="*/ 4635471 w 4909791"/>
              <a:gd name="connsiteY36" fmla="*/ 3863340 h 5298915"/>
              <a:gd name="connsiteX37" fmla="*/ 4589751 w 4909791"/>
              <a:gd name="connsiteY37" fmla="*/ 4038600 h 5298915"/>
              <a:gd name="connsiteX38" fmla="*/ 4566891 w 4909791"/>
              <a:gd name="connsiteY38" fmla="*/ 4183380 h 5298915"/>
              <a:gd name="connsiteX39" fmla="*/ 4559271 w 4909791"/>
              <a:gd name="connsiteY39" fmla="*/ 4366260 h 5298915"/>
              <a:gd name="connsiteX40" fmla="*/ 4551651 w 4909791"/>
              <a:gd name="connsiteY40" fmla="*/ 4762500 h 5298915"/>
              <a:gd name="connsiteX41" fmla="*/ 4536411 w 4909791"/>
              <a:gd name="connsiteY41" fmla="*/ 5135880 h 5298915"/>
              <a:gd name="connsiteX42" fmla="*/ 4505931 w 4909791"/>
              <a:gd name="connsiteY42" fmla="*/ 5242560 h 5298915"/>
              <a:gd name="connsiteX43" fmla="*/ 4406871 w 4909791"/>
              <a:gd name="connsiteY43" fmla="*/ 5295900 h 5298915"/>
              <a:gd name="connsiteX44" fmla="*/ 4231611 w 4909791"/>
              <a:gd name="connsiteY44" fmla="*/ 5280660 h 5298915"/>
              <a:gd name="connsiteX45" fmla="*/ 4155411 w 4909791"/>
              <a:gd name="connsiteY45" fmla="*/ 5212080 h 5298915"/>
              <a:gd name="connsiteX46" fmla="*/ 3926811 w 4909791"/>
              <a:gd name="connsiteY46" fmla="*/ 4587240 h 5298915"/>
              <a:gd name="connsiteX47" fmla="*/ 3736311 w 4909791"/>
              <a:gd name="connsiteY47" fmla="*/ 4290060 h 5298915"/>
              <a:gd name="connsiteX48" fmla="*/ 3233391 w 4909791"/>
              <a:gd name="connsiteY48" fmla="*/ 4236720 h 5298915"/>
              <a:gd name="connsiteX49" fmla="*/ 2768571 w 4909791"/>
              <a:gd name="connsiteY49" fmla="*/ 4343400 h 5298915"/>
              <a:gd name="connsiteX50" fmla="*/ 2440911 w 4909791"/>
              <a:gd name="connsiteY50" fmla="*/ 4503420 h 5298915"/>
              <a:gd name="connsiteX51" fmla="*/ 1922751 w 4909791"/>
              <a:gd name="connsiteY51" fmla="*/ 4739640 h 5298915"/>
              <a:gd name="connsiteX52" fmla="*/ 1587471 w 4909791"/>
              <a:gd name="connsiteY52" fmla="*/ 4884420 h 5298915"/>
              <a:gd name="connsiteX53" fmla="*/ 1297911 w 4909791"/>
              <a:gd name="connsiteY53" fmla="*/ 4968240 h 5298915"/>
              <a:gd name="connsiteX54" fmla="*/ 1008351 w 4909791"/>
              <a:gd name="connsiteY54" fmla="*/ 4960620 h 5298915"/>
              <a:gd name="connsiteX55" fmla="*/ 810231 w 4909791"/>
              <a:gd name="connsiteY55" fmla="*/ 4914900 h 5298915"/>
              <a:gd name="connsiteX56" fmla="*/ 680691 w 4909791"/>
              <a:gd name="connsiteY56" fmla="*/ 4884420 h 5298915"/>
              <a:gd name="connsiteX57" fmla="*/ 383511 w 4909791"/>
              <a:gd name="connsiteY57" fmla="*/ 4846320 h 5298915"/>
              <a:gd name="connsiteX58" fmla="*/ 208251 w 4909791"/>
              <a:gd name="connsiteY58" fmla="*/ 4808220 h 5298915"/>
              <a:gd name="connsiteX59" fmla="*/ 17751 w 4909791"/>
              <a:gd name="connsiteY59" fmla="*/ 4678680 h 5298915"/>
              <a:gd name="connsiteX60" fmla="*/ 17751 w 4909791"/>
              <a:gd name="connsiteY60" fmla="*/ 4518660 h 5298915"/>
              <a:gd name="connsiteX61" fmla="*/ 101571 w 4909791"/>
              <a:gd name="connsiteY61" fmla="*/ 4419600 h 5298915"/>
              <a:gd name="connsiteX62" fmla="*/ 421611 w 4909791"/>
              <a:gd name="connsiteY62" fmla="*/ 4251960 h 5298915"/>
              <a:gd name="connsiteX63" fmla="*/ 657831 w 4909791"/>
              <a:gd name="connsiteY63" fmla="*/ 4198620 h 5298915"/>
              <a:gd name="connsiteX64" fmla="*/ 878811 w 4909791"/>
              <a:gd name="connsiteY64" fmla="*/ 4343400 h 5298915"/>
              <a:gd name="connsiteX65" fmla="*/ 962631 w 4909791"/>
              <a:gd name="connsiteY65" fmla="*/ 4358640 h 5298915"/>
              <a:gd name="connsiteX66" fmla="*/ 1115031 w 4909791"/>
              <a:gd name="connsiteY66" fmla="*/ 4328160 h 5298915"/>
              <a:gd name="connsiteX67" fmla="*/ 1442691 w 4909791"/>
              <a:gd name="connsiteY67" fmla="*/ 4099560 h 5298915"/>
              <a:gd name="connsiteX68" fmla="*/ 1587471 w 4909791"/>
              <a:gd name="connsiteY68" fmla="*/ 3977640 h 5298915"/>
              <a:gd name="connsiteX69" fmla="*/ 1663671 w 4909791"/>
              <a:gd name="connsiteY69" fmla="*/ 3909060 h 5298915"/>
              <a:gd name="connsiteX70" fmla="*/ 1777971 w 4909791"/>
              <a:gd name="connsiteY70" fmla="*/ 3787140 h 5298915"/>
              <a:gd name="connsiteX71" fmla="*/ 1877031 w 4909791"/>
              <a:gd name="connsiteY71" fmla="*/ 3680460 h 5298915"/>
              <a:gd name="connsiteX72" fmla="*/ 1998951 w 4909791"/>
              <a:gd name="connsiteY72" fmla="*/ 3566160 h 5298915"/>
              <a:gd name="connsiteX73" fmla="*/ 2090391 w 4909791"/>
              <a:gd name="connsiteY73" fmla="*/ 3474720 h 5298915"/>
              <a:gd name="connsiteX74" fmla="*/ 2197071 w 4909791"/>
              <a:gd name="connsiteY74" fmla="*/ 3390900 h 5298915"/>
              <a:gd name="connsiteX75" fmla="*/ 2349471 w 4909791"/>
              <a:gd name="connsiteY75" fmla="*/ 3307080 h 5298915"/>
              <a:gd name="connsiteX76" fmla="*/ 2517111 w 4909791"/>
              <a:gd name="connsiteY76" fmla="*/ 3276600 h 5298915"/>
              <a:gd name="connsiteX77" fmla="*/ 2981931 w 4909791"/>
              <a:gd name="connsiteY77" fmla="*/ 3215640 h 5298915"/>
              <a:gd name="connsiteX78" fmla="*/ 3134331 w 4909791"/>
              <a:gd name="connsiteY78" fmla="*/ 3063240 h 5298915"/>
              <a:gd name="connsiteX79" fmla="*/ 3180051 w 4909791"/>
              <a:gd name="connsiteY79" fmla="*/ 2933700 h 5298915"/>
              <a:gd name="connsiteX80" fmla="*/ 3164811 w 4909791"/>
              <a:gd name="connsiteY80" fmla="*/ 2750820 h 5298915"/>
              <a:gd name="connsiteX81" fmla="*/ 3080991 w 4909791"/>
              <a:gd name="connsiteY81" fmla="*/ 2636520 h 5298915"/>
              <a:gd name="connsiteX82" fmla="*/ 2867631 w 4909791"/>
              <a:gd name="connsiteY82" fmla="*/ 2636520 h 5298915"/>
              <a:gd name="connsiteX83" fmla="*/ 2524731 w 4909791"/>
              <a:gd name="connsiteY83" fmla="*/ 2766060 h 5298915"/>
              <a:gd name="connsiteX84" fmla="*/ 2410431 w 4909791"/>
              <a:gd name="connsiteY84" fmla="*/ 2849880 h 5298915"/>
              <a:gd name="connsiteX85" fmla="*/ 2250411 w 4909791"/>
              <a:gd name="connsiteY85" fmla="*/ 3002280 h 5298915"/>
              <a:gd name="connsiteX86" fmla="*/ 2120871 w 4909791"/>
              <a:gd name="connsiteY86" fmla="*/ 3055620 h 5298915"/>
              <a:gd name="connsiteX87" fmla="*/ 1969106 w 4909791"/>
              <a:gd name="connsiteY87" fmla="*/ 3009900 h 5298915"/>
              <a:gd name="connsiteX88" fmla="*/ 1899891 w 4909791"/>
              <a:gd name="connsiteY88" fmla="*/ 2865120 h 5298915"/>
              <a:gd name="connsiteX89" fmla="*/ 1831311 w 4909791"/>
              <a:gd name="connsiteY89" fmla="*/ 2651760 h 5298915"/>
              <a:gd name="connsiteX90" fmla="*/ 1861791 w 4909791"/>
              <a:gd name="connsiteY90" fmla="*/ 2491740 h 5298915"/>
              <a:gd name="connsiteX91" fmla="*/ 1892271 w 4909791"/>
              <a:gd name="connsiteY91" fmla="*/ 2392680 h 5298915"/>
              <a:gd name="connsiteX92" fmla="*/ 1922751 w 4909791"/>
              <a:gd name="connsiteY92" fmla="*/ 2339340 h 5298915"/>
              <a:gd name="connsiteX93" fmla="*/ 1991331 w 4909791"/>
              <a:gd name="connsiteY93" fmla="*/ 2247900 h 5298915"/>
              <a:gd name="connsiteX94" fmla="*/ 2052291 w 4909791"/>
              <a:gd name="connsiteY94" fmla="*/ 2194560 h 5298915"/>
              <a:gd name="connsiteX95" fmla="*/ 2105631 w 4909791"/>
              <a:gd name="connsiteY95" fmla="*/ 2171700 h 5298915"/>
              <a:gd name="connsiteX96" fmla="*/ 2242791 w 4909791"/>
              <a:gd name="connsiteY96" fmla="*/ 2125980 h 5298915"/>
              <a:gd name="connsiteX97" fmla="*/ 2524731 w 4909791"/>
              <a:gd name="connsiteY97" fmla="*/ 2087880 h 5298915"/>
              <a:gd name="connsiteX98" fmla="*/ 2631411 w 4909791"/>
              <a:gd name="connsiteY98" fmla="*/ 2080260 h 5298915"/>
              <a:gd name="connsiteX99" fmla="*/ 3020031 w 4909791"/>
              <a:gd name="connsiteY99" fmla="*/ 2072640 h 5298915"/>
              <a:gd name="connsiteX100" fmla="*/ 3233391 w 4909791"/>
              <a:gd name="connsiteY100" fmla="*/ 2019300 h 5298915"/>
              <a:gd name="connsiteX101" fmla="*/ 3408651 w 4909791"/>
              <a:gd name="connsiteY101" fmla="*/ 1905000 h 5298915"/>
              <a:gd name="connsiteX102" fmla="*/ 3522951 w 4909791"/>
              <a:gd name="connsiteY102" fmla="*/ 1767840 h 5298915"/>
              <a:gd name="connsiteX103" fmla="*/ 3682971 w 4909791"/>
              <a:gd name="connsiteY103" fmla="*/ 1577340 h 5298915"/>
              <a:gd name="connsiteX104" fmla="*/ 3751551 w 4909791"/>
              <a:gd name="connsiteY104" fmla="*/ 1470660 h 5298915"/>
              <a:gd name="connsiteX105" fmla="*/ 3827751 w 4909791"/>
              <a:gd name="connsiteY105" fmla="*/ 1363980 h 5298915"/>
              <a:gd name="connsiteX106" fmla="*/ 3896331 w 4909791"/>
              <a:gd name="connsiteY106" fmla="*/ 1188720 h 5298915"/>
              <a:gd name="connsiteX107" fmla="*/ 3972531 w 4909791"/>
              <a:gd name="connsiteY107" fmla="*/ 1021080 h 5298915"/>
              <a:gd name="connsiteX108" fmla="*/ 3987771 w 4909791"/>
              <a:gd name="connsiteY108" fmla="*/ 937260 h 5298915"/>
              <a:gd name="connsiteX109" fmla="*/ 4010631 w 4909791"/>
              <a:gd name="connsiteY109" fmla="*/ 868680 h 5298915"/>
              <a:gd name="connsiteX110" fmla="*/ 3995391 w 4909791"/>
              <a:gd name="connsiteY110" fmla="*/ 723900 h 5298915"/>
              <a:gd name="connsiteX111" fmla="*/ 3957291 w 4909791"/>
              <a:gd name="connsiteY111" fmla="*/ 693420 h 5298915"/>
              <a:gd name="connsiteX112" fmla="*/ 3881091 w 4909791"/>
              <a:gd name="connsiteY112" fmla="*/ 662940 h 5298915"/>
              <a:gd name="connsiteX113" fmla="*/ 3698211 w 4909791"/>
              <a:gd name="connsiteY113" fmla="*/ 685800 h 5298915"/>
              <a:gd name="connsiteX114" fmla="*/ 3637251 w 4909791"/>
              <a:gd name="connsiteY114" fmla="*/ 693420 h 5298915"/>
              <a:gd name="connsiteX115" fmla="*/ 3545811 w 4909791"/>
              <a:gd name="connsiteY115" fmla="*/ 708660 h 5298915"/>
              <a:gd name="connsiteX116" fmla="*/ 3500091 w 4909791"/>
              <a:gd name="connsiteY116" fmla="*/ 716280 h 5298915"/>
              <a:gd name="connsiteX117" fmla="*/ 3439131 w 4909791"/>
              <a:gd name="connsiteY117" fmla="*/ 739140 h 5298915"/>
              <a:gd name="connsiteX118" fmla="*/ 3286731 w 4909791"/>
              <a:gd name="connsiteY118" fmla="*/ 746760 h 5298915"/>
              <a:gd name="connsiteX119" fmla="*/ 3256251 w 4909791"/>
              <a:gd name="connsiteY119" fmla="*/ 754380 h 5298915"/>
              <a:gd name="connsiteX120" fmla="*/ 3218151 w 4909791"/>
              <a:gd name="connsiteY120" fmla="*/ 762000 h 5298915"/>
              <a:gd name="connsiteX121" fmla="*/ 3103851 w 4909791"/>
              <a:gd name="connsiteY121" fmla="*/ 754380 h 5298915"/>
              <a:gd name="connsiteX122" fmla="*/ 3042891 w 4909791"/>
              <a:gd name="connsiteY122" fmla="*/ 716280 h 5298915"/>
              <a:gd name="connsiteX123" fmla="*/ 3004791 w 4909791"/>
              <a:gd name="connsiteY123"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635471 w 4909791"/>
              <a:gd name="connsiteY23" fmla="*/ 388620 h 5298915"/>
              <a:gd name="connsiteX24" fmla="*/ 4726911 w 4909791"/>
              <a:gd name="connsiteY24" fmla="*/ 533400 h 5298915"/>
              <a:gd name="connsiteX25" fmla="*/ 4787871 w 4909791"/>
              <a:gd name="connsiteY25" fmla="*/ 769620 h 5298915"/>
              <a:gd name="connsiteX26" fmla="*/ 4803111 w 4909791"/>
              <a:gd name="connsiteY26" fmla="*/ 1026795 h 5298915"/>
              <a:gd name="connsiteX27" fmla="*/ 4726911 w 4909791"/>
              <a:gd name="connsiteY27" fmla="*/ 1394460 h 5298915"/>
              <a:gd name="connsiteX28" fmla="*/ 4688811 w 4909791"/>
              <a:gd name="connsiteY28" fmla="*/ 1554480 h 5298915"/>
              <a:gd name="connsiteX29" fmla="*/ 4673571 w 4909791"/>
              <a:gd name="connsiteY29" fmla="*/ 1729740 h 5298915"/>
              <a:gd name="connsiteX30" fmla="*/ 4742151 w 4909791"/>
              <a:gd name="connsiteY30" fmla="*/ 2004060 h 5298915"/>
              <a:gd name="connsiteX31" fmla="*/ 4879311 w 4909791"/>
              <a:gd name="connsiteY31" fmla="*/ 2354580 h 5298915"/>
              <a:gd name="connsiteX32" fmla="*/ 4909791 w 4909791"/>
              <a:gd name="connsiteY32" fmla="*/ 2514600 h 5298915"/>
              <a:gd name="connsiteX33" fmla="*/ 4856451 w 4909791"/>
              <a:gd name="connsiteY33" fmla="*/ 3208020 h 5298915"/>
              <a:gd name="connsiteX34" fmla="*/ 4795491 w 4909791"/>
              <a:gd name="connsiteY34" fmla="*/ 3444240 h 5298915"/>
              <a:gd name="connsiteX35" fmla="*/ 4635471 w 4909791"/>
              <a:gd name="connsiteY35" fmla="*/ 3863340 h 5298915"/>
              <a:gd name="connsiteX36" fmla="*/ 4589751 w 4909791"/>
              <a:gd name="connsiteY36" fmla="*/ 4038600 h 5298915"/>
              <a:gd name="connsiteX37" fmla="*/ 4566891 w 4909791"/>
              <a:gd name="connsiteY37" fmla="*/ 4183380 h 5298915"/>
              <a:gd name="connsiteX38" fmla="*/ 4559271 w 4909791"/>
              <a:gd name="connsiteY38" fmla="*/ 4366260 h 5298915"/>
              <a:gd name="connsiteX39" fmla="*/ 4551651 w 4909791"/>
              <a:gd name="connsiteY39" fmla="*/ 4762500 h 5298915"/>
              <a:gd name="connsiteX40" fmla="*/ 4536411 w 4909791"/>
              <a:gd name="connsiteY40" fmla="*/ 5135880 h 5298915"/>
              <a:gd name="connsiteX41" fmla="*/ 4505931 w 4909791"/>
              <a:gd name="connsiteY41" fmla="*/ 5242560 h 5298915"/>
              <a:gd name="connsiteX42" fmla="*/ 4406871 w 4909791"/>
              <a:gd name="connsiteY42" fmla="*/ 5295900 h 5298915"/>
              <a:gd name="connsiteX43" fmla="*/ 4231611 w 4909791"/>
              <a:gd name="connsiteY43" fmla="*/ 5280660 h 5298915"/>
              <a:gd name="connsiteX44" fmla="*/ 4155411 w 4909791"/>
              <a:gd name="connsiteY44" fmla="*/ 5212080 h 5298915"/>
              <a:gd name="connsiteX45" fmla="*/ 3926811 w 4909791"/>
              <a:gd name="connsiteY45" fmla="*/ 4587240 h 5298915"/>
              <a:gd name="connsiteX46" fmla="*/ 3736311 w 4909791"/>
              <a:gd name="connsiteY46" fmla="*/ 4290060 h 5298915"/>
              <a:gd name="connsiteX47" fmla="*/ 3233391 w 4909791"/>
              <a:gd name="connsiteY47" fmla="*/ 4236720 h 5298915"/>
              <a:gd name="connsiteX48" fmla="*/ 2768571 w 4909791"/>
              <a:gd name="connsiteY48" fmla="*/ 4343400 h 5298915"/>
              <a:gd name="connsiteX49" fmla="*/ 2440911 w 4909791"/>
              <a:gd name="connsiteY49" fmla="*/ 4503420 h 5298915"/>
              <a:gd name="connsiteX50" fmla="*/ 1922751 w 4909791"/>
              <a:gd name="connsiteY50" fmla="*/ 4739640 h 5298915"/>
              <a:gd name="connsiteX51" fmla="*/ 1587471 w 4909791"/>
              <a:gd name="connsiteY51" fmla="*/ 4884420 h 5298915"/>
              <a:gd name="connsiteX52" fmla="*/ 1297911 w 4909791"/>
              <a:gd name="connsiteY52" fmla="*/ 4968240 h 5298915"/>
              <a:gd name="connsiteX53" fmla="*/ 1008351 w 4909791"/>
              <a:gd name="connsiteY53" fmla="*/ 4960620 h 5298915"/>
              <a:gd name="connsiteX54" fmla="*/ 810231 w 4909791"/>
              <a:gd name="connsiteY54" fmla="*/ 4914900 h 5298915"/>
              <a:gd name="connsiteX55" fmla="*/ 680691 w 4909791"/>
              <a:gd name="connsiteY55" fmla="*/ 4884420 h 5298915"/>
              <a:gd name="connsiteX56" fmla="*/ 383511 w 4909791"/>
              <a:gd name="connsiteY56" fmla="*/ 4846320 h 5298915"/>
              <a:gd name="connsiteX57" fmla="*/ 208251 w 4909791"/>
              <a:gd name="connsiteY57" fmla="*/ 4808220 h 5298915"/>
              <a:gd name="connsiteX58" fmla="*/ 17751 w 4909791"/>
              <a:gd name="connsiteY58" fmla="*/ 4678680 h 5298915"/>
              <a:gd name="connsiteX59" fmla="*/ 17751 w 4909791"/>
              <a:gd name="connsiteY59" fmla="*/ 4518660 h 5298915"/>
              <a:gd name="connsiteX60" fmla="*/ 101571 w 4909791"/>
              <a:gd name="connsiteY60" fmla="*/ 4419600 h 5298915"/>
              <a:gd name="connsiteX61" fmla="*/ 421611 w 4909791"/>
              <a:gd name="connsiteY61" fmla="*/ 4251960 h 5298915"/>
              <a:gd name="connsiteX62" fmla="*/ 657831 w 4909791"/>
              <a:gd name="connsiteY62" fmla="*/ 4198620 h 5298915"/>
              <a:gd name="connsiteX63" fmla="*/ 878811 w 4909791"/>
              <a:gd name="connsiteY63" fmla="*/ 4343400 h 5298915"/>
              <a:gd name="connsiteX64" fmla="*/ 962631 w 4909791"/>
              <a:gd name="connsiteY64" fmla="*/ 4358640 h 5298915"/>
              <a:gd name="connsiteX65" fmla="*/ 1115031 w 4909791"/>
              <a:gd name="connsiteY65" fmla="*/ 4328160 h 5298915"/>
              <a:gd name="connsiteX66" fmla="*/ 1442691 w 4909791"/>
              <a:gd name="connsiteY66" fmla="*/ 4099560 h 5298915"/>
              <a:gd name="connsiteX67" fmla="*/ 1587471 w 4909791"/>
              <a:gd name="connsiteY67" fmla="*/ 3977640 h 5298915"/>
              <a:gd name="connsiteX68" fmla="*/ 1663671 w 4909791"/>
              <a:gd name="connsiteY68" fmla="*/ 3909060 h 5298915"/>
              <a:gd name="connsiteX69" fmla="*/ 1777971 w 4909791"/>
              <a:gd name="connsiteY69" fmla="*/ 3787140 h 5298915"/>
              <a:gd name="connsiteX70" fmla="*/ 1877031 w 4909791"/>
              <a:gd name="connsiteY70" fmla="*/ 3680460 h 5298915"/>
              <a:gd name="connsiteX71" fmla="*/ 1998951 w 4909791"/>
              <a:gd name="connsiteY71" fmla="*/ 3566160 h 5298915"/>
              <a:gd name="connsiteX72" fmla="*/ 2090391 w 4909791"/>
              <a:gd name="connsiteY72" fmla="*/ 3474720 h 5298915"/>
              <a:gd name="connsiteX73" fmla="*/ 2197071 w 4909791"/>
              <a:gd name="connsiteY73" fmla="*/ 3390900 h 5298915"/>
              <a:gd name="connsiteX74" fmla="*/ 2349471 w 4909791"/>
              <a:gd name="connsiteY74" fmla="*/ 3307080 h 5298915"/>
              <a:gd name="connsiteX75" fmla="*/ 2517111 w 4909791"/>
              <a:gd name="connsiteY75" fmla="*/ 3276600 h 5298915"/>
              <a:gd name="connsiteX76" fmla="*/ 2981931 w 4909791"/>
              <a:gd name="connsiteY76" fmla="*/ 3215640 h 5298915"/>
              <a:gd name="connsiteX77" fmla="*/ 3134331 w 4909791"/>
              <a:gd name="connsiteY77" fmla="*/ 3063240 h 5298915"/>
              <a:gd name="connsiteX78" fmla="*/ 3180051 w 4909791"/>
              <a:gd name="connsiteY78" fmla="*/ 2933700 h 5298915"/>
              <a:gd name="connsiteX79" fmla="*/ 3164811 w 4909791"/>
              <a:gd name="connsiteY79" fmla="*/ 2750820 h 5298915"/>
              <a:gd name="connsiteX80" fmla="*/ 3080991 w 4909791"/>
              <a:gd name="connsiteY80" fmla="*/ 2636520 h 5298915"/>
              <a:gd name="connsiteX81" fmla="*/ 2867631 w 4909791"/>
              <a:gd name="connsiteY81" fmla="*/ 2636520 h 5298915"/>
              <a:gd name="connsiteX82" fmla="*/ 2524731 w 4909791"/>
              <a:gd name="connsiteY82" fmla="*/ 2766060 h 5298915"/>
              <a:gd name="connsiteX83" fmla="*/ 2410431 w 4909791"/>
              <a:gd name="connsiteY83" fmla="*/ 2849880 h 5298915"/>
              <a:gd name="connsiteX84" fmla="*/ 2250411 w 4909791"/>
              <a:gd name="connsiteY84" fmla="*/ 3002280 h 5298915"/>
              <a:gd name="connsiteX85" fmla="*/ 2120871 w 4909791"/>
              <a:gd name="connsiteY85" fmla="*/ 3055620 h 5298915"/>
              <a:gd name="connsiteX86" fmla="*/ 1969106 w 4909791"/>
              <a:gd name="connsiteY86" fmla="*/ 3009900 h 5298915"/>
              <a:gd name="connsiteX87" fmla="*/ 1899891 w 4909791"/>
              <a:gd name="connsiteY87" fmla="*/ 2865120 h 5298915"/>
              <a:gd name="connsiteX88" fmla="*/ 1831311 w 4909791"/>
              <a:gd name="connsiteY88" fmla="*/ 2651760 h 5298915"/>
              <a:gd name="connsiteX89" fmla="*/ 1861791 w 4909791"/>
              <a:gd name="connsiteY89" fmla="*/ 2491740 h 5298915"/>
              <a:gd name="connsiteX90" fmla="*/ 1892271 w 4909791"/>
              <a:gd name="connsiteY90" fmla="*/ 2392680 h 5298915"/>
              <a:gd name="connsiteX91" fmla="*/ 1922751 w 4909791"/>
              <a:gd name="connsiteY91" fmla="*/ 2339340 h 5298915"/>
              <a:gd name="connsiteX92" fmla="*/ 1991331 w 4909791"/>
              <a:gd name="connsiteY92" fmla="*/ 2247900 h 5298915"/>
              <a:gd name="connsiteX93" fmla="*/ 2052291 w 4909791"/>
              <a:gd name="connsiteY93" fmla="*/ 2194560 h 5298915"/>
              <a:gd name="connsiteX94" fmla="*/ 2105631 w 4909791"/>
              <a:gd name="connsiteY94" fmla="*/ 2171700 h 5298915"/>
              <a:gd name="connsiteX95" fmla="*/ 2242791 w 4909791"/>
              <a:gd name="connsiteY95" fmla="*/ 2125980 h 5298915"/>
              <a:gd name="connsiteX96" fmla="*/ 2524731 w 4909791"/>
              <a:gd name="connsiteY96" fmla="*/ 2087880 h 5298915"/>
              <a:gd name="connsiteX97" fmla="*/ 2631411 w 4909791"/>
              <a:gd name="connsiteY97" fmla="*/ 2080260 h 5298915"/>
              <a:gd name="connsiteX98" fmla="*/ 3020031 w 4909791"/>
              <a:gd name="connsiteY98" fmla="*/ 2072640 h 5298915"/>
              <a:gd name="connsiteX99" fmla="*/ 3233391 w 4909791"/>
              <a:gd name="connsiteY99" fmla="*/ 2019300 h 5298915"/>
              <a:gd name="connsiteX100" fmla="*/ 3408651 w 4909791"/>
              <a:gd name="connsiteY100" fmla="*/ 1905000 h 5298915"/>
              <a:gd name="connsiteX101" fmla="*/ 3522951 w 4909791"/>
              <a:gd name="connsiteY101" fmla="*/ 1767840 h 5298915"/>
              <a:gd name="connsiteX102" fmla="*/ 3682971 w 4909791"/>
              <a:gd name="connsiteY102" fmla="*/ 1577340 h 5298915"/>
              <a:gd name="connsiteX103" fmla="*/ 3751551 w 4909791"/>
              <a:gd name="connsiteY103" fmla="*/ 1470660 h 5298915"/>
              <a:gd name="connsiteX104" fmla="*/ 3827751 w 4909791"/>
              <a:gd name="connsiteY104" fmla="*/ 1363980 h 5298915"/>
              <a:gd name="connsiteX105" fmla="*/ 3896331 w 4909791"/>
              <a:gd name="connsiteY105" fmla="*/ 1188720 h 5298915"/>
              <a:gd name="connsiteX106" fmla="*/ 3972531 w 4909791"/>
              <a:gd name="connsiteY106" fmla="*/ 1021080 h 5298915"/>
              <a:gd name="connsiteX107" fmla="*/ 3987771 w 4909791"/>
              <a:gd name="connsiteY107" fmla="*/ 937260 h 5298915"/>
              <a:gd name="connsiteX108" fmla="*/ 4010631 w 4909791"/>
              <a:gd name="connsiteY108" fmla="*/ 868680 h 5298915"/>
              <a:gd name="connsiteX109" fmla="*/ 3995391 w 4909791"/>
              <a:gd name="connsiteY109" fmla="*/ 723900 h 5298915"/>
              <a:gd name="connsiteX110" fmla="*/ 3957291 w 4909791"/>
              <a:gd name="connsiteY110" fmla="*/ 693420 h 5298915"/>
              <a:gd name="connsiteX111" fmla="*/ 3881091 w 4909791"/>
              <a:gd name="connsiteY111" fmla="*/ 662940 h 5298915"/>
              <a:gd name="connsiteX112" fmla="*/ 3698211 w 4909791"/>
              <a:gd name="connsiteY112" fmla="*/ 685800 h 5298915"/>
              <a:gd name="connsiteX113" fmla="*/ 3637251 w 4909791"/>
              <a:gd name="connsiteY113" fmla="*/ 693420 h 5298915"/>
              <a:gd name="connsiteX114" fmla="*/ 3545811 w 4909791"/>
              <a:gd name="connsiteY114" fmla="*/ 708660 h 5298915"/>
              <a:gd name="connsiteX115" fmla="*/ 3500091 w 4909791"/>
              <a:gd name="connsiteY115" fmla="*/ 716280 h 5298915"/>
              <a:gd name="connsiteX116" fmla="*/ 3439131 w 4909791"/>
              <a:gd name="connsiteY116" fmla="*/ 739140 h 5298915"/>
              <a:gd name="connsiteX117" fmla="*/ 3286731 w 4909791"/>
              <a:gd name="connsiteY117" fmla="*/ 746760 h 5298915"/>
              <a:gd name="connsiteX118" fmla="*/ 3256251 w 4909791"/>
              <a:gd name="connsiteY118" fmla="*/ 754380 h 5298915"/>
              <a:gd name="connsiteX119" fmla="*/ 3218151 w 4909791"/>
              <a:gd name="connsiteY119" fmla="*/ 762000 h 5298915"/>
              <a:gd name="connsiteX120" fmla="*/ 3103851 w 4909791"/>
              <a:gd name="connsiteY120" fmla="*/ 754380 h 5298915"/>
              <a:gd name="connsiteX121" fmla="*/ 3042891 w 4909791"/>
              <a:gd name="connsiteY121" fmla="*/ 716280 h 5298915"/>
              <a:gd name="connsiteX122" fmla="*/ 3004791 w 4909791"/>
              <a:gd name="connsiteY122"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574511 w 4909791"/>
              <a:gd name="connsiteY22" fmla="*/ 327660 h 5298915"/>
              <a:gd name="connsiteX23" fmla="*/ 4726911 w 4909791"/>
              <a:gd name="connsiteY23" fmla="*/ 533400 h 5298915"/>
              <a:gd name="connsiteX24" fmla="*/ 4787871 w 4909791"/>
              <a:gd name="connsiteY24" fmla="*/ 769620 h 5298915"/>
              <a:gd name="connsiteX25" fmla="*/ 4803111 w 4909791"/>
              <a:gd name="connsiteY25" fmla="*/ 1026795 h 5298915"/>
              <a:gd name="connsiteX26" fmla="*/ 4726911 w 4909791"/>
              <a:gd name="connsiteY26" fmla="*/ 1394460 h 5298915"/>
              <a:gd name="connsiteX27" fmla="*/ 4688811 w 4909791"/>
              <a:gd name="connsiteY27" fmla="*/ 1554480 h 5298915"/>
              <a:gd name="connsiteX28" fmla="*/ 4673571 w 4909791"/>
              <a:gd name="connsiteY28" fmla="*/ 1729740 h 5298915"/>
              <a:gd name="connsiteX29" fmla="*/ 4742151 w 4909791"/>
              <a:gd name="connsiteY29" fmla="*/ 2004060 h 5298915"/>
              <a:gd name="connsiteX30" fmla="*/ 4879311 w 4909791"/>
              <a:gd name="connsiteY30" fmla="*/ 2354580 h 5298915"/>
              <a:gd name="connsiteX31" fmla="*/ 4909791 w 4909791"/>
              <a:gd name="connsiteY31" fmla="*/ 2514600 h 5298915"/>
              <a:gd name="connsiteX32" fmla="*/ 4856451 w 4909791"/>
              <a:gd name="connsiteY32" fmla="*/ 3208020 h 5298915"/>
              <a:gd name="connsiteX33" fmla="*/ 4795491 w 4909791"/>
              <a:gd name="connsiteY33" fmla="*/ 3444240 h 5298915"/>
              <a:gd name="connsiteX34" fmla="*/ 4635471 w 4909791"/>
              <a:gd name="connsiteY34" fmla="*/ 3863340 h 5298915"/>
              <a:gd name="connsiteX35" fmla="*/ 4589751 w 4909791"/>
              <a:gd name="connsiteY35" fmla="*/ 4038600 h 5298915"/>
              <a:gd name="connsiteX36" fmla="*/ 4566891 w 4909791"/>
              <a:gd name="connsiteY36" fmla="*/ 4183380 h 5298915"/>
              <a:gd name="connsiteX37" fmla="*/ 4559271 w 4909791"/>
              <a:gd name="connsiteY37" fmla="*/ 4366260 h 5298915"/>
              <a:gd name="connsiteX38" fmla="*/ 4551651 w 4909791"/>
              <a:gd name="connsiteY38" fmla="*/ 4762500 h 5298915"/>
              <a:gd name="connsiteX39" fmla="*/ 4536411 w 4909791"/>
              <a:gd name="connsiteY39" fmla="*/ 5135880 h 5298915"/>
              <a:gd name="connsiteX40" fmla="*/ 4505931 w 4909791"/>
              <a:gd name="connsiteY40" fmla="*/ 5242560 h 5298915"/>
              <a:gd name="connsiteX41" fmla="*/ 4406871 w 4909791"/>
              <a:gd name="connsiteY41" fmla="*/ 5295900 h 5298915"/>
              <a:gd name="connsiteX42" fmla="*/ 4231611 w 4909791"/>
              <a:gd name="connsiteY42" fmla="*/ 5280660 h 5298915"/>
              <a:gd name="connsiteX43" fmla="*/ 4155411 w 4909791"/>
              <a:gd name="connsiteY43" fmla="*/ 5212080 h 5298915"/>
              <a:gd name="connsiteX44" fmla="*/ 3926811 w 4909791"/>
              <a:gd name="connsiteY44" fmla="*/ 4587240 h 5298915"/>
              <a:gd name="connsiteX45" fmla="*/ 3736311 w 4909791"/>
              <a:gd name="connsiteY45" fmla="*/ 4290060 h 5298915"/>
              <a:gd name="connsiteX46" fmla="*/ 3233391 w 4909791"/>
              <a:gd name="connsiteY46" fmla="*/ 4236720 h 5298915"/>
              <a:gd name="connsiteX47" fmla="*/ 2768571 w 4909791"/>
              <a:gd name="connsiteY47" fmla="*/ 4343400 h 5298915"/>
              <a:gd name="connsiteX48" fmla="*/ 2440911 w 4909791"/>
              <a:gd name="connsiteY48" fmla="*/ 4503420 h 5298915"/>
              <a:gd name="connsiteX49" fmla="*/ 1922751 w 4909791"/>
              <a:gd name="connsiteY49" fmla="*/ 4739640 h 5298915"/>
              <a:gd name="connsiteX50" fmla="*/ 1587471 w 4909791"/>
              <a:gd name="connsiteY50" fmla="*/ 4884420 h 5298915"/>
              <a:gd name="connsiteX51" fmla="*/ 1297911 w 4909791"/>
              <a:gd name="connsiteY51" fmla="*/ 4968240 h 5298915"/>
              <a:gd name="connsiteX52" fmla="*/ 1008351 w 4909791"/>
              <a:gd name="connsiteY52" fmla="*/ 4960620 h 5298915"/>
              <a:gd name="connsiteX53" fmla="*/ 810231 w 4909791"/>
              <a:gd name="connsiteY53" fmla="*/ 4914900 h 5298915"/>
              <a:gd name="connsiteX54" fmla="*/ 680691 w 4909791"/>
              <a:gd name="connsiteY54" fmla="*/ 4884420 h 5298915"/>
              <a:gd name="connsiteX55" fmla="*/ 383511 w 4909791"/>
              <a:gd name="connsiteY55" fmla="*/ 4846320 h 5298915"/>
              <a:gd name="connsiteX56" fmla="*/ 208251 w 4909791"/>
              <a:gd name="connsiteY56" fmla="*/ 4808220 h 5298915"/>
              <a:gd name="connsiteX57" fmla="*/ 17751 w 4909791"/>
              <a:gd name="connsiteY57" fmla="*/ 4678680 h 5298915"/>
              <a:gd name="connsiteX58" fmla="*/ 17751 w 4909791"/>
              <a:gd name="connsiteY58" fmla="*/ 4518660 h 5298915"/>
              <a:gd name="connsiteX59" fmla="*/ 101571 w 4909791"/>
              <a:gd name="connsiteY59" fmla="*/ 4419600 h 5298915"/>
              <a:gd name="connsiteX60" fmla="*/ 421611 w 4909791"/>
              <a:gd name="connsiteY60" fmla="*/ 4251960 h 5298915"/>
              <a:gd name="connsiteX61" fmla="*/ 657831 w 4909791"/>
              <a:gd name="connsiteY61" fmla="*/ 4198620 h 5298915"/>
              <a:gd name="connsiteX62" fmla="*/ 878811 w 4909791"/>
              <a:gd name="connsiteY62" fmla="*/ 4343400 h 5298915"/>
              <a:gd name="connsiteX63" fmla="*/ 962631 w 4909791"/>
              <a:gd name="connsiteY63" fmla="*/ 4358640 h 5298915"/>
              <a:gd name="connsiteX64" fmla="*/ 1115031 w 4909791"/>
              <a:gd name="connsiteY64" fmla="*/ 4328160 h 5298915"/>
              <a:gd name="connsiteX65" fmla="*/ 1442691 w 4909791"/>
              <a:gd name="connsiteY65" fmla="*/ 4099560 h 5298915"/>
              <a:gd name="connsiteX66" fmla="*/ 1587471 w 4909791"/>
              <a:gd name="connsiteY66" fmla="*/ 3977640 h 5298915"/>
              <a:gd name="connsiteX67" fmla="*/ 1663671 w 4909791"/>
              <a:gd name="connsiteY67" fmla="*/ 3909060 h 5298915"/>
              <a:gd name="connsiteX68" fmla="*/ 1777971 w 4909791"/>
              <a:gd name="connsiteY68" fmla="*/ 3787140 h 5298915"/>
              <a:gd name="connsiteX69" fmla="*/ 1877031 w 4909791"/>
              <a:gd name="connsiteY69" fmla="*/ 3680460 h 5298915"/>
              <a:gd name="connsiteX70" fmla="*/ 1998951 w 4909791"/>
              <a:gd name="connsiteY70" fmla="*/ 3566160 h 5298915"/>
              <a:gd name="connsiteX71" fmla="*/ 2090391 w 4909791"/>
              <a:gd name="connsiteY71" fmla="*/ 3474720 h 5298915"/>
              <a:gd name="connsiteX72" fmla="*/ 2197071 w 4909791"/>
              <a:gd name="connsiteY72" fmla="*/ 3390900 h 5298915"/>
              <a:gd name="connsiteX73" fmla="*/ 2349471 w 4909791"/>
              <a:gd name="connsiteY73" fmla="*/ 3307080 h 5298915"/>
              <a:gd name="connsiteX74" fmla="*/ 2517111 w 4909791"/>
              <a:gd name="connsiteY74" fmla="*/ 3276600 h 5298915"/>
              <a:gd name="connsiteX75" fmla="*/ 2981931 w 4909791"/>
              <a:gd name="connsiteY75" fmla="*/ 3215640 h 5298915"/>
              <a:gd name="connsiteX76" fmla="*/ 3134331 w 4909791"/>
              <a:gd name="connsiteY76" fmla="*/ 3063240 h 5298915"/>
              <a:gd name="connsiteX77" fmla="*/ 3180051 w 4909791"/>
              <a:gd name="connsiteY77" fmla="*/ 2933700 h 5298915"/>
              <a:gd name="connsiteX78" fmla="*/ 3164811 w 4909791"/>
              <a:gd name="connsiteY78" fmla="*/ 2750820 h 5298915"/>
              <a:gd name="connsiteX79" fmla="*/ 3080991 w 4909791"/>
              <a:gd name="connsiteY79" fmla="*/ 2636520 h 5298915"/>
              <a:gd name="connsiteX80" fmla="*/ 2867631 w 4909791"/>
              <a:gd name="connsiteY80" fmla="*/ 2636520 h 5298915"/>
              <a:gd name="connsiteX81" fmla="*/ 2524731 w 4909791"/>
              <a:gd name="connsiteY81" fmla="*/ 2766060 h 5298915"/>
              <a:gd name="connsiteX82" fmla="*/ 2410431 w 4909791"/>
              <a:gd name="connsiteY82" fmla="*/ 2849880 h 5298915"/>
              <a:gd name="connsiteX83" fmla="*/ 2250411 w 4909791"/>
              <a:gd name="connsiteY83" fmla="*/ 3002280 h 5298915"/>
              <a:gd name="connsiteX84" fmla="*/ 2120871 w 4909791"/>
              <a:gd name="connsiteY84" fmla="*/ 3055620 h 5298915"/>
              <a:gd name="connsiteX85" fmla="*/ 1969106 w 4909791"/>
              <a:gd name="connsiteY85" fmla="*/ 3009900 h 5298915"/>
              <a:gd name="connsiteX86" fmla="*/ 1899891 w 4909791"/>
              <a:gd name="connsiteY86" fmla="*/ 2865120 h 5298915"/>
              <a:gd name="connsiteX87" fmla="*/ 1831311 w 4909791"/>
              <a:gd name="connsiteY87" fmla="*/ 2651760 h 5298915"/>
              <a:gd name="connsiteX88" fmla="*/ 1861791 w 4909791"/>
              <a:gd name="connsiteY88" fmla="*/ 2491740 h 5298915"/>
              <a:gd name="connsiteX89" fmla="*/ 1892271 w 4909791"/>
              <a:gd name="connsiteY89" fmla="*/ 2392680 h 5298915"/>
              <a:gd name="connsiteX90" fmla="*/ 1922751 w 4909791"/>
              <a:gd name="connsiteY90" fmla="*/ 2339340 h 5298915"/>
              <a:gd name="connsiteX91" fmla="*/ 1991331 w 4909791"/>
              <a:gd name="connsiteY91" fmla="*/ 2247900 h 5298915"/>
              <a:gd name="connsiteX92" fmla="*/ 2052291 w 4909791"/>
              <a:gd name="connsiteY92" fmla="*/ 2194560 h 5298915"/>
              <a:gd name="connsiteX93" fmla="*/ 2105631 w 4909791"/>
              <a:gd name="connsiteY93" fmla="*/ 2171700 h 5298915"/>
              <a:gd name="connsiteX94" fmla="*/ 2242791 w 4909791"/>
              <a:gd name="connsiteY94" fmla="*/ 2125980 h 5298915"/>
              <a:gd name="connsiteX95" fmla="*/ 2524731 w 4909791"/>
              <a:gd name="connsiteY95" fmla="*/ 2087880 h 5298915"/>
              <a:gd name="connsiteX96" fmla="*/ 2631411 w 4909791"/>
              <a:gd name="connsiteY96" fmla="*/ 2080260 h 5298915"/>
              <a:gd name="connsiteX97" fmla="*/ 3020031 w 4909791"/>
              <a:gd name="connsiteY97" fmla="*/ 2072640 h 5298915"/>
              <a:gd name="connsiteX98" fmla="*/ 3233391 w 4909791"/>
              <a:gd name="connsiteY98" fmla="*/ 2019300 h 5298915"/>
              <a:gd name="connsiteX99" fmla="*/ 3408651 w 4909791"/>
              <a:gd name="connsiteY99" fmla="*/ 1905000 h 5298915"/>
              <a:gd name="connsiteX100" fmla="*/ 3522951 w 4909791"/>
              <a:gd name="connsiteY100" fmla="*/ 1767840 h 5298915"/>
              <a:gd name="connsiteX101" fmla="*/ 3682971 w 4909791"/>
              <a:gd name="connsiteY101" fmla="*/ 1577340 h 5298915"/>
              <a:gd name="connsiteX102" fmla="*/ 3751551 w 4909791"/>
              <a:gd name="connsiteY102" fmla="*/ 1470660 h 5298915"/>
              <a:gd name="connsiteX103" fmla="*/ 3827751 w 4909791"/>
              <a:gd name="connsiteY103" fmla="*/ 1363980 h 5298915"/>
              <a:gd name="connsiteX104" fmla="*/ 3896331 w 4909791"/>
              <a:gd name="connsiteY104" fmla="*/ 1188720 h 5298915"/>
              <a:gd name="connsiteX105" fmla="*/ 3972531 w 4909791"/>
              <a:gd name="connsiteY105" fmla="*/ 1021080 h 5298915"/>
              <a:gd name="connsiteX106" fmla="*/ 3987771 w 4909791"/>
              <a:gd name="connsiteY106" fmla="*/ 937260 h 5298915"/>
              <a:gd name="connsiteX107" fmla="*/ 4010631 w 4909791"/>
              <a:gd name="connsiteY107" fmla="*/ 868680 h 5298915"/>
              <a:gd name="connsiteX108" fmla="*/ 3995391 w 4909791"/>
              <a:gd name="connsiteY108" fmla="*/ 723900 h 5298915"/>
              <a:gd name="connsiteX109" fmla="*/ 3957291 w 4909791"/>
              <a:gd name="connsiteY109" fmla="*/ 693420 h 5298915"/>
              <a:gd name="connsiteX110" fmla="*/ 3881091 w 4909791"/>
              <a:gd name="connsiteY110" fmla="*/ 662940 h 5298915"/>
              <a:gd name="connsiteX111" fmla="*/ 3698211 w 4909791"/>
              <a:gd name="connsiteY111" fmla="*/ 685800 h 5298915"/>
              <a:gd name="connsiteX112" fmla="*/ 3637251 w 4909791"/>
              <a:gd name="connsiteY112" fmla="*/ 693420 h 5298915"/>
              <a:gd name="connsiteX113" fmla="*/ 3545811 w 4909791"/>
              <a:gd name="connsiteY113" fmla="*/ 708660 h 5298915"/>
              <a:gd name="connsiteX114" fmla="*/ 3500091 w 4909791"/>
              <a:gd name="connsiteY114" fmla="*/ 716280 h 5298915"/>
              <a:gd name="connsiteX115" fmla="*/ 3439131 w 4909791"/>
              <a:gd name="connsiteY115" fmla="*/ 739140 h 5298915"/>
              <a:gd name="connsiteX116" fmla="*/ 3286731 w 4909791"/>
              <a:gd name="connsiteY116" fmla="*/ 746760 h 5298915"/>
              <a:gd name="connsiteX117" fmla="*/ 3256251 w 4909791"/>
              <a:gd name="connsiteY117" fmla="*/ 754380 h 5298915"/>
              <a:gd name="connsiteX118" fmla="*/ 3218151 w 4909791"/>
              <a:gd name="connsiteY118" fmla="*/ 762000 h 5298915"/>
              <a:gd name="connsiteX119" fmla="*/ 3103851 w 4909791"/>
              <a:gd name="connsiteY119" fmla="*/ 754380 h 5298915"/>
              <a:gd name="connsiteX120" fmla="*/ 3042891 w 4909791"/>
              <a:gd name="connsiteY120" fmla="*/ 716280 h 5298915"/>
              <a:gd name="connsiteX121" fmla="*/ 3004791 w 4909791"/>
              <a:gd name="connsiteY121"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269711 w 4909791"/>
              <a:gd name="connsiteY18" fmla="*/ 129540 h 5298915"/>
              <a:gd name="connsiteX19" fmla="*/ 4345911 w 4909791"/>
              <a:gd name="connsiteY19" fmla="*/ 144780 h 5298915"/>
              <a:gd name="connsiteX20" fmla="*/ 4376391 w 4909791"/>
              <a:gd name="connsiteY20" fmla="*/ 152400 h 5298915"/>
              <a:gd name="connsiteX21" fmla="*/ 4528791 w 4909791"/>
              <a:gd name="connsiteY21" fmla="*/ 266700 h 5298915"/>
              <a:gd name="connsiteX22" fmla="*/ 4726911 w 4909791"/>
              <a:gd name="connsiteY22" fmla="*/ 533400 h 5298915"/>
              <a:gd name="connsiteX23" fmla="*/ 4787871 w 4909791"/>
              <a:gd name="connsiteY23" fmla="*/ 769620 h 5298915"/>
              <a:gd name="connsiteX24" fmla="*/ 4803111 w 4909791"/>
              <a:gd name="connsiteY24" fmla="*/ 1026795 h 5298915"/>
              <a:gd name="connsiteX25" fmla="*/ 4726911 w 4909791"/>
              <a:gd name="connsiteY25" fmla="*/ 1394460 h 5298915"/>
              <a:gd name="connsiteX26" fmla="*/ 4688811 w 4909791"/>
              <a:gd name="connsiteY26" fmla="*/ 1554480 h 5298915"/>
              <a:gd name="connsiteX27" fmla="*/ 4673571 w 4909791"/>
              <a:gd name="connsiteY27" fmla="*/ 1729740 h 5298915"/>
              <a:gd name="connsiteX28" fmla="*/ 4742151 w 4909791"/>
              <a:gd name="connsiteY28" fmla="*/ 2004060 h 5298915"/>
              <a:gd name="connsiteX29" fmla="*/ 4879311 w 4909791"/>
              <a:gd name="connsiteY29" fmla="*/ 2354580 h 5298915"/>
              <a:gd name="connsiteX30" fmla="*/ 4909791 w 4909791"/>
              <a:gd name="connsiteY30" fmla="*/ 2514600 h 5298915"/>
              <a:gd name="connsiteX31" fmla="*/ 4856451 w 4909791"/>
              <a:gd name="connsiteY31" fmla="*/ 3208020 h 5298915"/>
              <a:gd name="connsiteX32" fmla="*/ 4795491 w 4909791"/>
              <a:gd name="connsiteY32" fmla="*/ 3444240 h 5298915"/>
              <a:gd name="connsiteX33" fmla="*/ 4635471 w 4909791"/>
              <a:gd name="connsiteY33" fmla="*/ 3863340 h 5298915"/>
              <a:gd name="connsiteX34" fmla="*/ 4589751 w 4909791"/>
              <a:gd name="connsiteY34" fmla="*/ 4038600 h 5298915"/>
              <a:gd name="connsiteX35" fmla="*/ 4566891 w 4909791"/>
              <a:gd name="connsiteY35" fmla="*/ 4183380 h 5298915"/>
              <a:gd name="connsiteX36" fmla="*/ 4559271 w 4909791"/>
              <a:gd name="connsiteY36" fmla="*/ 4366260 h 5298915"/>
              <a:gd name="connsiteX37" fmla="*/ 4551651 w 4909791"/>
              <a:gd name="connsiteY37" fmla="*/ 4762500 h 5298915"/>
              <a:gd name="connsiteX38" fmla="*/ 4536411 w 4909791"/>
              <a:gd name="connsiteY38" fmla="*/ 5135880 h 5298915"/>
              <a:gd name="connsiteX39" fmla="*/ 4505931 w 4909791"/>
              <a:gd name="connsiteY39" fmla="*/ 5242560 h 5298915"/>
              <a:gd name="connsiteX40" fmla="*/ 4406871 w 4909791"/>
              <a:gd name="connsiteY40" fmla="*/ 5295900 h 5298915"/>
              <a:gd name="connsiteX41" fmla="*/ 4231611 w 4909791"/>
              <a:gd name="connsiteY41" fmla="*/ 5280660 h 5298915"/>
              <a:gd name="connsiteX42" fmla="*/ 4155411 w 4909791"/>
              <a:gd name="connsiteY42" fmla="*/ 5212080 h 5298915"/>
              <a:gd name="connsiteX43" fmla="*/ 3926811 w 4909791"/>
              <a:gd name="connsiteY43" fmla="*/ 4587240 h 5298915"/>
              <a:gd name="connsiteX44" fmla="*/ 3736311 w 4909791"/>
              <a:gd name="connsiteY44" fmla="*/ 4290060 h 5298915"/>
              <a:gd name="connsiteX45" fmla="*/ 3233391 w 4909791"/>
              <a:gd name="connsiteY45" fmla="*/ 4236720 h 5298915"/>
              <a:gd name="connsiteX46" fmla="*/ 2768571 w 4909791"/>
              <a:gd name="connsiteY46" fmla="*/ 4343400 h 5298915"/>
              <a:gd name="connsiteX47" fmla="*/ 2440911 w 4909791"/>
              <a:gd name="connsiteY47" fmla="*/ 4503420 h 5298915"/>
              <a:gd name="connsiteX48" fmla="*/ 1922751 w 4909791"/>
              <a:gd name="connsiteY48" fmla="*/ 4739640 h 5298915"/>
              <a:gd name="connsiteX49" fmla="*/ 1587471 w 4909791"/>
              <a:gd name="connsiteY49" fmla="*/ 4884420 h 5298915"/>
              <a:gd name="connsiteX50" fmla="*/ 1297911 w 4909791"/>
              <a:gd name="connsiteY50" fmla="*/ 4968240 h 5298915"/>
              <a:gd name="connsiteX51" fmla="*/ 1008351 w 4909791"/>
              <a:gd name="connsiteY51" fmla="*/ 4960620 h 5298915"/>
              <a:gd name="connsiteX52" fmla="*/ 810231 w 4909791"/>
              <a:gd name="connsiteY52" fmla="*/ 4914900 h 5298915"/>
              <a:gd name="connsiteX53" fmla="*/ 680691 w 4909791"/>
              <a:gd name="connsiteY53" fmla="*/ 4884420 h 5298915"/>
              <a:gd name="connsiteX54" fmla="*/ 383511 w 4909791"/>
              <a:gd name="connsiteY54" fmla="*/ 4846320 h 5298915"/>
              <a:gd name="connsiteX55" fmla="*/ 208251 w 4909791"/>
              <a:gd name="connsiteY55" fmla="*/ 4808220 h 5298915"/>
              <a:gd name="connsiteX56" fmla="*/ 17751 w 4909791"/>
              <a:gd name="connsiteY56" fmla="*/ 4678680 h 5298915"/>
              <a:gd name="connsiteX57" fmla="*/ 17751 w 4909791"/>
              <a:gd name="connsiteY57" fmla="*/ 4518660 h 5298915"/>
              <a:gd name="connsiteX58" fmla="*/ 101571 w 4909791"/>
              <a:gd name="connsiteY58" fmla="*/ 4419600 h 5298915"/>
              <a:gd name="connsiteX59" fmla="*/ 421611 w 4909791"/>
              <a:gd name="connsiteY59" fmla="*/ 4251960 h 5298915"/>
              <a:gd name="connsiteX60" fmla="*/ 657831 w 4909791"/>
              <a:gd name="connsiteY60" fmla="*/ 4198620 h 5298915"/>
              <a:gd name="connsiteX61" fmla="*/ 878811 w 4909791"/>
              <a:gd name="connsiteY61" fmla="*/ 4343400 h 5298915"/>
              <a:gd name="connsiteX62" fmla="*/ 962631 w 4909791"/>
              <a:gd name="connsiteY62" fmla="*/ 4358640 h 5298915"/>
              <a:gd name="connsiteX63" fmla="*/ 1115031 w 4909791"/>
              <a:gd name="connsiteY63" fmla="*/ 4328160 h 5298915"/>
              <a:gd name="connsiteX64" fmla="*/ 1442691 w 4909791"/>
              <a:gd name="connsiteY64" fmla="*/ 4099560 h 5298915"/>
              <a:gd name="connsiteX65" fmla="*/ 1587471 w 4909791"/>
              <a:gd name="connsiteY65" fmla="*/ 3977640 h 5298915"/>
              <a:gd name="connsiteX66" fmla="*/ 1663671 w 4909791"/>
              <a:gd name="connsiteY66" fmla="*/ 3909060 h 5298915"/>
              <a:gd name="connsiteX67" fmla="*/ 1777971 w 4909791"/>
              <a:gd name="connsiteY67" fmla="*/ 3787140 h 5298915"/>
              <a:gd name="connsiteX68" fmla="*/ 1877031 w 4909791"/>
              <a:gd name="connsiteY68" fmla="*/ 3680460 h 5298915"/>
              <a:gd name="connsiteX69" fmla="*/ 1998951 w 4909791"/>
              <a:gd name="connsiteY69" fmla="*/ 3566160 h 5298915"/>
              <a:gd name="connsiteX70" fmla="*/ 2090391 w 4909791"/>
              <a:gd name="connsiteY70" fmla="*/ 3474720 h 5298915"/>
              <a:gd name="connsiteX71" fmla="*/ 2197071 w 4909791"/>
              <a:gd name="connsiteY71" fmla="*/ 3390900 h 5298915"/>
              <a:gd name="connsiteX72" fmla="*/ 2349471 w 4909791"/>
              <a:gd name="connsiteY72" fmla="*/ 3307080 h 5298915"/>
              <a:gd name="connsiteX73" fmla="*/ 2517111 w 4909791"/>
              <a:gd name="connsiteY73" fmla="*/ 3276600 h 5298915"/>
              <a:gd name="connsiteX74" fmla="*/ 2981931 w 4909791"/>
              <a:gd name="connsiteY74" fmla="*/ 3215640 h 5298915"/>
              <a:gd name="connsiteX75" fmla="*/ 3134331 w 4909791"/>
              <a:gd name="connsiteY75" fmla="*/ 3063240 h 5298915"/>
              <a:gd name="connsiteX76" fmla="*/ 3180051 w 4909791"/>
              <a:gd name="connsiteY76" fmla="*/ 2933700 h 5298915"/>
              <a:gd name="connsiteX77" fmla="*/ 3164811 w 4909791"/>
              <a:gd name="connsiteY77" fmla="*/ 2750820 h 5298915"/>
              <a:gd name="connsiteX78" fmla="*/ 3080991 w 4909791"/>
              <a:gd name="connsiteY78" fmla="*/ 2636520 h 5298915"/>
              <a:gd name="connsiteX79" fmla="*/ 2867631 w 4909791"/>
              <a:gd name="connsiteY79" fmla="*/ 2636520 h 5298915"/>
              <a:gd name="connsiteX80" fmla="*/ 2524731 w 4909791"/>
              <a:gd name="connsiteY80" fmla="*/ 2766060 h 5298915"/>
              <a:gd name="connsiteX81" fmla="*/ 2410431 w 4909791"/>
              <a:gd name="connsiteY81" fmla="*/ 2849880 h 5298915"/>
              <a:gd name="connsiteX82" fmla="*/ 2250411 w 4909791"/>
              <a:gd name="connsiteY82" fmla="*/ 3002280 h 5298915"/>
              <a:gd name="connsiteX83" fmla="*/ 2120871 w 4909791"/>
              <a:gd name="connsiteY83" fmla="*/ 3055620 h 5298915"/>
              <a:gd name="connsiteX84" fmla="*/ 1969106 w 4909791"/>
              <a:gd name="connsiteY84" fmla="*/ 3009900 h 5298915"/>
              <a:gd name="connsiteX85" fmla="*/ 1899891 w 4909791"/>
              <a:gd name="connsiteY85" fmla="*/ 2865120 h 5298915"/>
              <a:gd name="connsiteX86" fmla="*/ 1831311 w 4909791"/>
              <a:gd name="connsiteY86" fmla="*/ 2651760 h 5298915"/>
              <a:gd name="connsiteX87" fmla="*/ 1861791 w 4909791"/>
              <a:gd name="connsiteY87" fmla="*/ 2491740 h 5298915"/>
              <a:gd name="connsiteX88" fmla="*/ 1892271 w 4909791"/>
              <a:gd name="connsiteY88" fmla="*/ 2392680 h 5298915"/>
              <a:gd name="connsiteX89" fmla="*/ 1922751 w 4909791"/>
              <a:gd name="connsiteY89" fmla="*/ 2339340 h 5298915"/>
              <a:gd name="connsiteX90" fmla="*/ 1991331 w 4909791"/>
              <a:gd name="connsiteY90" fmla="*/ 2247900 h 5298915"/>
              <a:gd name="connsiteX91" fmla="*/ 2052291 w 4909791"/>
              <a:gd name="connsiteY91" fmla="*/ 2194560 h 5298915"/>
              <a:gd name="connsiteX92" fmla="*/ 2105631 w 4909791"/>
              <a:gd name="connsiteY92" fmla="*/ 2171700 h 5298915"/>
              <a:gd name="connsiteX93" fmla="*/ 2242791 w 4909791"/>
              <a:gd name="connsiteY93" fmla="*/ 2125980 h 5298915"/>
              <a:gd name="connsiteX94" fmla="*/ 2524731 w 4909791"/>
              <a:gd name="connsiteY94" fmla="*/ 2087880 h 5298915"/>
              <a:gd name="connsiteX95" fmla="*/ 2631411 w 4909791"/>
              <a:gd name="connsiteY95" fmla="*/ 2080260 h 5298915"/>
              <a:gd name="connsiteX96" fmla="*/ 3020031 w 4909791"/>
              <a:gd name="connsiteY96" fmla="*/ 2072640 h 5298915"/>
              <a:gd name="connsiteX97" fmla="*/ 3233391 w 4909791"/>
              <a:gd name="connsiteY97" fmla="*/ 2019300 h 5298915"/>
              <a:gd name="connsiteX98" fmla="*/ 3408651 w 4909791"/>
              <a:gd name="connsiteY98" fmla="*/ 1905000 h 5298915"/>
              <a:gd name="connsiteX99" fmla="*/ 3522951 w 4909791"/>
              <a:gd name="connsiteY99" fmla="*/ 1767840 h 5298915"/>
              <a:gd name="connsiteX100" fmla="*/ 3682971 w 4909791"/>
              <a:gd name="connsiteY100" fmla="*/ 1577340 h 5298915"/>
              <a:gd name="connsiteX101" fmla="*/ 3751551 w 4909791"/>
              <a:gd name="connsiteY101" fmla="*/ 1470660 h 5298915"/>
              <a:gd name="connsiteX102" fmla="*/ 3827751 w 4909791"/>
              <a:gd name="connsiteY102" fmla="*/ 1363980 h 5298915"/>
              <a:gd name="connsiteX103" fmla="*/ 3896331 w 4909791"/>
              <a:gd name="connsiteY103" fmla="*/ 1188720 h 5298915"/>
              <a:gd name="connsiteX104" fmla="*/ 3972531 w 4909791"/>
              <a:gd name="connsiteY104" fmla="*/ 1021080 h 5298915"/>
              <a:gd name="connsiteX105" fmla="*/ 3987771 w 4909791"/>
              <a:gd name="connsiteY105" fmla="*/ 937260 h 5298915"/>
              <a:gd name="connsiteX106" fmla="*/ 4010631 w 4909791"/>
              <a:gd name="connsiteY106" fmla="*/ 868680 h 5298915"/>
              <a:gd name="connsiteX107" fmla="*/ 3995391 w 4909791"/>
              <a:gd name="connsiteY107" fmla="*/ 723900 h 5298915"/>
              <a:gd name="connsiteX108" fmla="*/ 3957291 w 4909791"/>
              <a:gd name="connsiteY108" fmla="*/ 693420 h 5298915"/>
              <a:gd name="connsiteX109" fmla="*/ 3881091 w 4909791"/>
              <a:gd name="connsiteY109" fmla="*/ 662940 h 5298915"/>
              <a:gd name="connsiteX110" fmla="*/ 3698211 w 4909791"/>
              <a:gd name="connsiteY110" fmla="*/ 685800 h 5298915"/>
              <a:gd name="connsiteX111" fmla="*/ 3637251 w 4909791"/>
              <a:gd name="connsiteY111" fmla="*/ 693420 h 5298915"/>
              <a:gd name="connsiteX112" fmla="*/ 3545811 w 4909791"/>
              <a:gd name="connsiteY112" fmla="*/ 708660 h 5298915"/>
              <a:gd name="connsiteX113" fmla="*/ 3500091 w 4909791"/>
              <a:gd name="connsiteY113" fmla="*/ 716280 h 5298915"/>
              <a:gd name="connsiteX114" fmla="*/ 3439131 w 4909791"/>
              <a:gd name="connsiteY114" fmla="*/ 739140 h 5298915"/>
              <a:gd name="connsiteX115" fmla="*/ 3286731 w 4909791"/>
              <a:gd name="connsiteY115" fmla="*/ 746760 h 5298915"/>
              <a:gd name="connsiteX116" fmla="*/ 3256251 w 4909791"/>
              <a:gd name="connsiteY116" fmla="*/ 754380 h 5298915"/>
              <a:gd name="connsiteX117" fmla="*/ 3218151 w 4909791"/>
              <a:gd name="connsiteY117" fmla="*/ 762000 h 5298915"/>
              <a:gd name="connsiteX118" fmla="*/ 3103851 w 4909791"/>
              <a:gd name="connsiteY118" fmla="*/ 754380 h 5298915"/>
              <a:gd name="connsiteX119" fmla="*/ 3042891 w 4909791"/>
              <a:gd name="connsiteY119" fmla="*/ 716280 h 5298915"/>
              <a:gd name="connsiteX120" fmla="*/ 3004791 w 4909791"/>
              <a:gd name="connsiteY120"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246851 w 4909791"/>
              <a:gd name="connsiteY17" fmla="*/ 114300 h 5298915"/>
              <a:gd name="connsiteX18" fmla="*/ 4345911 w 4909791"/>
              <a:gd name="connsiteY18" fmla="*/ 144780 h 5298915"/>
              <a:gd name="connsiteX19" fmla="*/ 4376391 w 4909791"/>
              <a:gd name="connsiteY19" fmla="*/ 152400 h 5298915"/>
              <a:gd name="connsiteX20" fmla="*/ 4528791 w 4909791"/>
              <a:gd name="connsiteY20" fmla="*/ 266700 h 5298915"/>
              <a:gd name="connsiteX21" fmla="*/ 4726911 w 4909791"/>
              <a:gd name="connsiteY21" fmla="*/ 533400 h 5298915"/>
              <a:gd name="connsiteX22" fmla="*/ 4787871 w 4909791"/>
              <a:gd name="connsiteY22" fmla="*/ 769620 h 5298915"/>
              <a:gd name="connsiteX23" fmla="*/ 4803111 w 4909791"/>
              <a:gd name="connsiteY23" fmla="*/ 1026795 h 5298915"/>
              <a:gd name="connsiteX24" fmla="*/ 4726911 w 4909791"/>
              <a:gd name="connsiteY24" fmla="*/ 1394460 h 5298915"/>
              <a:gd name="connsiteX25" fmla="*/ 4688811 w 4909791"/>
              <a:gd name="connsiteY25" fmla="*/ 1554480 h 5298915"/>
              <a:gd name="connsiteX26" fmla="*/ 4673571 w 4909791"/>
              <a:gd name="connsiteY26" fmla="*/ 1729740 h 5298915"/>
              <a:gd name="connsiteX27" fmla="*/ 4742151 w 4909791"/>
              <a:gd name="connsiteY27" fmla="*/ 2004060 h 5298915"/>
              <a:gd name="connsiteX28" fmla="*/ 4879311 w 4909791"/>
              <a:gd name="connsiteY28" fmla="*/ 2354580 h 5298915"/>
              <a:gd name="connsiteX29" fmla="*/ 4909791 w 4909791"/>
              <a:gd name="connsiteY29" fmla="*/ 2514600 h 5298915"/>
              <a:gd name="connsiteX30" fmla="*/ 4856451 w 4909791"/>
              <a:gd name="connsiteY30" fmla="*/ 3208020 h 5298915"/>
              <a:gd name="connsiteX31" fmla="*/ 4795491 w 4909791"/>
              <a:gd name="connsiteY31" fmla="*/ 3444240 h 5298915"/>
              <a:gd name="connsiteX32" fmla="*/ 4635471 w 4909791"/>
              <a:gd name="connsiteY32" fmla="*/ 3863340 h 5298915"/>
              <a:gd name="connsiteX33" fmla="*/ 4589751 w 4909791"/>
              <a:gd name="connsiteY33" fmla="*/ 4038600 h 5298915"/>
              <a:gd name="connsiteX34" fmla="*/ 4566891 w 4909791"/>
              <a:gd name="connsiteY34" fmla="*/ 4183380 h 5298915"/>
              <a:gd name="connsiteX35" fmla="*/ 4559271 w 4909791"/>
              <a:gd name="connsiteY35" fmla="*/ 4366260 h 5298915"/>
              <a:gd name="connsiteX36" fmla="*/ 4551651 w 4909791"/>
              <a:gd name="connsiteY36" fmla="*/ 4762500 h 5298915"/>
              <a:gd name="connsiteX37" fmla="*/ 4536411 w 4909791"/>
              <a:gd name="connsiteY37" fmla="*/ 5135880 h 5298915"/>
              <a:gd name="connsiteX38" fmla="*/ 4505931 w 4909791"/>
              <a:gd name="connsiteY38" fmla="*/ 5242560 h 5298915"/>
              <a:gd name="connsiteX39" fmla="*/ 4406871 w 4909791"/>
              <a:gd name="connsiteY39" fmla="*/ 5295900 h 5298915"/>
              <a:gd name="connsiteX40" fmla="*/ 4231611 w 4909791"/>
              <a:gd name="connsiteY40" fmla="*/ 5280660 h 5298915"/>
              <a:gd name="connsiteX41" fmla="*/ 4155411 w 4909791"/>
              <a:gd name="connsiteY41" fmla="*/ 5212080 h 5298915"/>
              <a:gd name="connsiteX42" fmla="*/ 3926811 w 4909791"/>
              <a:gd name="connsiteY42" fmla="*/ 4587240 h 5298915"/>
              <a:gd name="connsiteX43" fmla="*/ 3736311 w 4909791"/>
              <a:gd name="connsiteY43" fmla="*/ 4290060 h 5298915"/>
              <a:gd name="connsiteX44" fmla="*/ 3233391 w 4909791"/>
              <a:gd name="connsiteY44" fmla="*/ 4236720 h 5298915"/>
              <a:gd name="connsiteX45" fmla="*/ 2768571 w 4909791"/>
              <a:gd name="connsiteY45" fmla="*/ 4343400 h 5298915"/>
              <a:gd name="connsiteX46" fmla="*/ 2440911 w 4909791"/>
              <a:gd name="connsiteY46" fmla="*/ 4503420 h 5298915"/>
              <a:gd name="connsiteX47" fmla="*/ 1922751 w 4909791"/>
              <a:gd name="connsiteY47" fmla="*/ 4739640 h 5298915"/>
              <a:gd name="connsiteX48" fmla="*/ 1587471 w 4909791"/>
              <a:gd name="connsiteY48" fmla="*/ 4884420 h 5298915"/>
              <a:gd name="connsiteX49" fmla="*/ 1297911 w 4909791"/>
              <a:gd name="connsiteY49" fmla="*/ 4968240 h 5298915"/>
              <a:gd name="connsiteX50" fmla="*/ 1008351 w 4909791"/>
              <a:gd name="connsiteY50" fmla="*/ 4960620 h 5298915"/>
              <a:gd name="connsiteX51" fmla="*/ 810231 w 4909791"/>
              <a:gd name="connsiteY51" fmla="*/ 4914900 h 5298915"/>
              <a:gd name="connsiteX52" fmla="*/ 680691 w 4909791"/>
              <a:gd name="connsiteY52" fmla="*/ 4884420 h 5298915"/>
              <a:gd name="connsiteX53" fmla="*/ 383511 w 4909791"/>
              <a:gd name="connsiteY53" fmla="*/ 4846320 h 5298915"/>
              <a:gd name="connsiteX54" fmla="*/ 208251 w 4909791"/>
              <a:gd name="connsiteY54" fmla="*/ 4808220 h 5298915"/>
              <a:gd name="connsiteX55" fmla="*/ 17751 w 4909791"/>
              <a:gd name="connsiteY55" fmla="*/ 4678680 h 5298915"/>
              <a:gd name="connsiteX56" fmla="*/ 17751 w 4909791"/>
              <a:gd name="connsiteY56" fmla="*/ 4518660 h 5298915"/>
              <a:gd name="connsiteX57" fmla="*/ 101571 w 4909791"/>
              <a:gd name="connsiteY57" fmla="*/ 4419600 h 5298915"/>
              <a:gd name="connsiteX58" fmla="*/ 421611 w 4909791"/>
              <a:gd name="connsiteY58" fmla="*/ 4251960 h 5298915"/>
              <a:gd name="connsiteX59" fmla="*/ 657831 w 4909791"/>
              <a:gd name="connsiteY59" fmla="*/ 4198620 h 5298915"/>
              <a:gd name="connsiteX60" fmla="*/ 878811 w 4909791"/>
              <a:gd name="connsiteY60" fmla="*/ 4343400 h 5298915"/>
              <a:gd name="connsiteX61" fmla="*/ 962631 w 4909791"/>
              <a:gd name="connsiteY61" fmla="*/ 4358640 h 5298915"/>
              <a:gd name="connsiteX62" fmla="*/ 1115031 w 4909791"/>
              <a:gd name="connsiteY62" fmla="*/ 4328160 h 5298915"/>
              <a:gd name="connsiteX63" fmla="*/ 1442691 w 4909791"/>
              <a:gd name="connsiteY63" fmla="*/ 4099560 h 5298915"/>
              <a:gd name="connsiteX64" fmla="*/ 1587471 w 4909791"/>
              <a:gd name="connsiteY64" fmla="*/ 3977640 h 5298915"/>
              <a:gd name="connsiteX65" fmla="*/ 1663671 w 4909791"/>
              <a:gd name="connsiteY65" fmla="*/ 3909060 h 5298915"/>
              <a:gd name="connsiteX66" fmla="*/ 1777971 w 4909791"/>
              <a:gd name="connsiteY66" fmla="*/ 3787140 h 5298915"/>
              <a:gd name="connsiteX67" fmla="*/ 1877031 w 4909791"/>
              <a:gd name="connsiteY67" fmla="*/ 3680460 h 5298915"/>
              <a:gd name="connsiteX68" fmla="*/ 1998951 w 4909791"/>
              <a:gd name="connsiteY68" fmla="*/ 3566160 h 5298915"/>
              <a:gd name="connsiteX69" fmla="*/ 2090391 w 4909791"/>
              <a:gd name="connsiteY69" fmla="*/ 3474720 h 5298915"/>
              <a:gd name="connsiteX70" fmla="*/ 2197071 w 4909791"/>
              <a:gd name="connsiteY70" fmla="*/ 3390900 h 5298915"/>
              <a:gd name="connsiteX71" fmla="*/ 2349471 w 4909791"/>
              <a:gd name="connsiteY71" fmla="*/ 3307080 h 5298915"/>
              <a:gd name="connsiteX72" fmla="*/ 2517111 w 4909791"/>
              <a:gd name="connsiteY72" fmla="*/ 3276600 h 5298915"/>
              <a:gd name="connsiteX73" fmla="*/ 2981931 w 4909791"/>
              <a:gd name="connsiteY73" fmla="*/ 3215640 h 5298915"/>
              <a:gd name="connsiteX74" fmla="*/ 3134331 w 4909791"/>
              <a:gd name="connsiteY74" fmla="*/ 3063240 h 5298915"/>
              <a:gd name="connsiteX75" fmla="*/ 3180051 w 4909791"/>
              <a:gd name="connsiteY75" fmla="*/ 2933700 h 5298915"/>
              <a:gd name="connsiteX76" fmla="*/ 3164811 w 4909791"/>
              <a:gd name="connsiteY76" fmla="*/ 2750820 h 5298915"/>
              <a:gd name="connsiteX77" fmla="*/ 3080991 w 4909791"/>
              <a:gd name="connsiteY77" fmla="*/ 2636520 h 5298915"/>
              <a:gd name="connsiteX78" fmla="*/ 2867631 w 4909791"/>
              <a:gd name="connsiteY78" fmla="*/ 2636520 h 5298915"/>
              <a:gd name="connsiteX79" fmla="*/ 2524731 w 4909791"/>
              <a:gd name="connsiteY79" fmla="*/ 2766060 h 5298915"/>
              <a:gd name="connsiteX80" fmla="*/ 2410431 w 4909791"/>
              <a:gd name="connsiteY80" fmla="*/ 2849880 h 5298915"/>
              <a:gd name="connsiteX81" fmla="*/ 2250411 w 4909791"/>
              <a:gd name="connsiteY81" fmla="*/ 3002280 h 5298915"/>
              <a:gd name="connsiteX82" fmla="*/ 2120871 w 4909791"/>
              <a:gd name="connsiteY82" fmla="*/ 3055620 h 5298915"/>
              <a:gd name="connsiteX83" fmla="*/ 1969106 w 4909791"/>
              <a:gd name="connsiteY83" fmla="*/ 3009900 h 5298915"/>
              <a:gd name="connsiteX84" fmla="*/ 1899891 w 4909791"/>
              <a:gd name="connsiteY84" fmla="*/ 2865120 h 5298915"/>
              <a:gd name="connsiteX85" fmla="*/ 1831311 w 4909791"/>
              <a:gd name="connsiteY85" fmla="*/ 2651760 h 5298915"/>
              <a:gd name="connsiteX86" fmla="*/ 1861791 w 4909791"/>
              <a:gd name="connsiteY86" fmla="*/ 2491740 h 5298915"/>
              <a:gd name="connsiteX87" fmla="*/ 1892271 w 4909791"/>
              <a:gd name="connsiteY87" fmla="*/ 2392680 h 5298915"/>
              <a:gd name="connsiteX88" fmla="*/ 1922751 w 4909791"/>
              <a:gd name="connsiteY88" fmla="*/ 2339340 h 5298915"/>
              <a:gd name="connsiteX89" fmla="*/ 1991331 w 4909791"/>
              <a:gd name="connsiteY89" fmla="*/ 2247900 h 5298915"/>
              <a:gd name="connsiteX90" fmla="*/ 2052291 w 4909791"/>
              <a:gd name="connsiteY90" fmla="*/ 2194560 h 5298915"/>
              <a:gd name="connsiteX91" fmla="*/ 2105631 w 4909791"/>
              <a:gd name="connsiteY91" fmla="*/ 2171700 h 5298915"/>
              <a:gd name="connsiteX92" fmla="*/ 2242791 w 4909791"/>
              <a:gd name="connsiteY92" fmla="*/ 2125980 h 5298915"/>
              <a:gd name="connsiteX93" fmla="*/ 2524731 w 4909791"/>
              <a:gd name="connsiteY93" fmla="*/ 2087880 h 5298915"/>
              <a:gd name="connsiteX94" fmla="*/ 2631411 w 4909791"/>
              <a:gd name="connsiteY94" fmla="*/ 2080260 h 5298915"/>
              <a:gd name="connsiteX95" fmla="*/ 3020031 w 4909791"/>
              <a:gd name="connsiteY95" fmla="*/ 2072640 h 5298915"/>
              <a:gd name="connsiteX96" fmla="*/ 3233391 w 4909791"/>
              <a:gd name="connsiteY96" fmla="*/ 2019300 h 5298915"/>
              <a:gd name="connsiteX97" fmla="*/ 3408651 w 4909791"/>
              <a:gd name="connsiteY97" fmla="*/ 1905000 h 5298915"/>
              <a:gd name="connsiteX98" fmla="*/ 3522951 w 4909791"/>
              <a:gd name="connsiteY98" fmla="*/ 1767840 h 5298915"/>
              <a:gd name="connsiteX99" fmla="*/ 3682971 w 4909791"/>
              <a:gd name="connsiteY99" fmla="*/ 1577340 h 5298915"/>
              <a:gd name="connsiteX100" fmla="*/ 3751551 w 4909791"/>
              <a:gd name="connsiteY100" fmla="*/ 1470660 h 5298915"/>
              <a:gd name="connsiteX101" fmla="*/ 3827751 w 4909791"/>
              <a:gd name="connsiteY101" fmla="*/ 1363980 h 5298915"/>
              <a:gd name="connsiteX102" fmla="*/ 3896331 w 4909791"/>
              <a:gd name="connsiteY102" fmla="*/ 1188720 h 5298915"/>
              <a:gd name="connsiteX103" fmla="*/ 3972531 w 4909791"/>
              <a:gd name="connsiteY103" fmla="*/ 1021080 h 5298915"/>
              <a:gd name="connsiteX104" fmla="*/ 3987771 w 4909791"/>
              <a:gd name="connsiteY104" fmla="*/ 937260 h 5298915"/>
              <a:gd name="connsiteX105" fmla="*/ 4010631 w 4909791"/>
              <a:gd name="connsiteY105" fmla="*/ 868680 h 5298915"/>
              <a:gd name="connsiteX106" fmla="*/ 3995391 w 4909791"/>
              <a:gd name="connsiteY106" fmla="*/ 723900 h 5298915"/>
              <a:gd name="connsiteX107" fmla="*/ 3957291 w 4909791"/>
              <a:gd name="connsiteY107" fmla="*/ 693420 h 5298915"/>
              <a:gd name="connsiteX108" fmla="*/ 3881091 w 4909791"/>
              <a:gd name="connsiteY108" fmla="*/ 662940 h 5298915"/>
              <a:gd name="connsiteX109" fmla="*/ 3698211 w 4909791"/>
              <a:gd name="connsiteY109" fmla="*/ 685800 h 5298915"/>
              <a:gd name="connsiteX110" fmla="*/ 3637251 w 4909791"/>
              <a:gd name="connsiteY110" fmla="*/ 693420 h 5298915"/>
              <a:gd name="connsiteX111" fmla="*/ 3545811 w 4909791"/>
              <a:gd name="connsiteY111" fmla="*/ 708660 h 5298915"/>
              <a:gd name="connsiteX112" fmla="*/ 3500091 w 4909791"/>
              <a:gd name="connsiteY112" fmla="*/ 716280 h 5298915"/>
              <a:gd name="connsiteX113" fmla="*/ 3439131 w 4909791"/>
              <a:gd name="connsiteY113" fmla="*/ 739140 h 5298915"/>
              <a:gd name="connsiteX114" fmla="*/ 3286731 w 4909791"/>
              <a:gd name="connsiteY114" fmla="*/ 746760 h 5298915"/>
              <a:gd name="connsiteX115" fmla="*/ 3256251 w 4909791"/>
              <a:gd name="connsiteY115" fmla="*/ 754380 h 5298915"/>
              <a:gd name="connsiteX116" fmla="*/ 3218151 w 4909791"/>
              <a:gd name="connsiteY116" fmla="*/ 762000 h 5298915"/>
              <a:gd name="connsiteX117" fmla="*/ 3103851 w 4909791"/>
              <a:gd name="connsiteY117" fmla="*/ 754380 h 5298915"/>
              <a:gd name="connsiteX118" fmla="*/ 3042891 w 4909791"/>
              <a:gd name="connsiteY118" fmla="*/ 716280 h 5298915"/>
              <a:gd name="connsiteX119" fmla="*/ 3004791 w 4909791"/>
              <a:gd name="connsiteY119"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193511 w 4909791"/>
              <a:gd name="connsiteY16" fmla="*/ 99060 h 5298915"/>
              <a:gd name="connsiteX17" fmla="*/ 4345911 w 4909791"/>
              <a:gd name="connsiteY17" fmla="*/ 144780 h 5298915"/>
              <a:gd name="connsiteX18" fmla="*/ 4376391 w 4909791"/>
              <a:gd name="connsiteY18" fmla="*/ 152400 h 5298915"/>
              <a:gd name="connsiteX19" fmla="*/ 4528791 w 4909791"/>
              <a:gd name="connsiteY19" fmla="*/ 266700 h 5298915"/>
              <a:gd name="connsiteX20" fmla="*/ 4726911 w 4909791"/>
              <a:gd name="connsiteY20" fmla="*/ 533400 h 5298915"/>
              <a:gd name="connsiteX21" fmla="*/ 4787871 w 4909791"/>
              <a:gd name="connsiteY21" fmla="*/ 769620 h 5298915"/>
              <a:gd name="connsiteX22" fmla="*/ 4803111 w 4909791"/>
              <a:gd name="connsiteY22" fmla="*/ 1026795 h 5298915"/>
              <a:gd name="connsiteX23" fmla="*/ 4726911 w 4909791"/>
              <a:gd name="connsiteY23" fmla="*/ 1394460 h 5298915"/>
              <a:gd name="connsiteX24" fmla="*/ 4688811 w 4909791"/>
              <a:gd name="connsiteY24" fmla="*/ 1554480 h 5298915"/>
              <a:gd name="connsiteX25" fmla="*/ 4673571 w 4909791"/>
              <a:gd name="connsiteY25" fmla="*/ 1729740 h 5298915"/>
              <a:gd name="connsiteX26" fmla="*/ 4742151 w 4909791"/>
              <a:gd name="connsiteY26" fmla="*/ 2004060 h 5298915"/>
              <a:gd name="connsiteX27" fmla="*/ 4879311 w 4909791"/>
              <a:gd name="connsiteY27" fmla="*/ 2354580 h 5298915"/>
              <a:gd name="connsiteX28" fmla="*/ 4909791 w 4909791"/>
              <a:gd name="connsiteY28" fmla="*/ 2514600 h 5298915"/>
              <a:gd name="connsiteX29" fmla="*/ 4856451 w 4909791"/>
              <a:gd name="connsiteY29" fmla="*/ 3208020 h 5298915"/>
              <a:gd name="connsiteX30" fmla="*/ 4795491 w 4909791"/>
              <a:gd name="connsiteY30" fmla="*/ 3444240 h 5298915"/>
              <a:gd name="connsiteX31" fmla="*/ 4635471 w 4909791"/>
              <a:gd name="connsiteY31" fmla="*/ 3863340 h 5298915"/>
              <a:gd name="connsiteX32" fmla="*/ 4589751 w 4909791"/>
              <a:gd name="connsiteY32" fmla="*/ 4038600 h 5298915"/>
              <a:gd name="connsiteX33" fmla="*/ 4566891 w 4909791"/>
              <a:gd name="connsiteY33" fmla="*/ 4183380 h 5298915"/>
              <a:gd name="connsiteX34" fmla="*/ 4559271 w 4909791"/>
              <a:gd name="connsiteY34" fmla="*/ 4366260 h 5298915"/>
              <a:gd name="connsiteX35" fmla="*/ 4551651 w 4909791"/>
              <a:gd name="connsiteY35" fmla="*/ 4762500 h 5298915"/>
              <a:gd name="connsiteX36" fmla="*/ 4536411 w 4909791"/>
              <a:gd name="connsiteY36" fmla="*/ 5135880 h 5298915"/>
              <a:gd name="connsiteX37" fmla="*/ 4505931 w 4909791"/>
              <a:gd name="connsiteY37" fmla="*/ 5242560 h 5298915"/>
              <a:gd name="connsiteX38" fmla="*/ 4406871 w 4909791"/>
              <a:gd name="connsiteY38" fmla="*/ 5295900 h 5298915"/>
              <a:gd name="connsiteX39" fmla="*/ 4231611 w 4909791"/>
              <a:gd name="connsiteY39" fmla="*/ 5280660 h 5298915"/>
              <a:gd name="connsiteX40" fmla="*/ 4155411 w 4909791"/>
              <a:gd name="connsiteY40" fmla="*/ 5212080 h 5298915"/>
              <a:gd name="connsiteX41" fmla="*/ 3926811 w 4909791"/>
              <a:gd name="connsiteY41" fmla="*/ 4587240 h 5298915"/>
              <a:gd name="connsiteX42" fmla="*/ 3736311 w 4909791"/>
              <a:gd name="connsiteY42" fmla="*/ 4290060 h 5298915"/>
              <a:gd name="connsiteX43" fmla="*/ 3233391 w 4909791"/>
              <a:gd name="connsiteY43" fmla="*/ 4236720 h 5298915"/>
              <a:gd name="connsiteX44" fmla="*/ 2768571 w 4909791"/>
              <a:gd name="connsiteY44" fmla="*/ 4343400 h 5298915"/>
              <a:gd name="connsiteX45" fmla="*/ 2440911 w 4909791"/>
              <a:gd name="connsiteY45" fmla="*/ 4503420 h 5298915"/>
              <a:gd name="connsiteX46" fmla="*/ 1922751 w 4909791"/>
              <a:gd name="connsiteY46" fmla="*/ 4739640 h 5298915"/>
              <a:gd name="connsiteX47" fmla="*/ 1587471 w 4909791"/>
              <a:gd name="connsiteY47" fmla="*/ 4884420 h 5298915"/>
              <a:gd name="connsiteX48" fmla="*/ 1297911 w 4909791"/>
              <a:gd name="connsiteY48" fmla="*/ 4968240 h 5298915"/>
              <a:gd name="connsiteX49" fmla="*/ 1008351 w 4909791"/>
              <a:gd name="connsiteY49" fmla="*/ 4960620 h 5298915"/>
              <a:gd name="connsiteX50" fmla="*/ 810231 w 4909791"/>
              <a:gd name="connsiteY50" fmla="*/ 4914900 h 5298915"/>
              <a:gd name="connsiteX51" fmla="*/ 680691 w 4909791"/>
              <a:gd name="connsiteY51" fmla="*/ 4884420 h 5298915"/>
              <a:gd name="connsiteX52" fmla="*/ 383511 w 4909791"/>
              <a:gd name="connsiteY52" fmla="*/ 4846320 h 5298915"/>
              <a:gd name="connsiteX53" fmla="*/ 208251 w 4909791"/>
              <a:gd name="connsiteY53" fmla="*/ 4808220 h 5298915"/>
              <a:gd name="connsiteX54" fmla="*/ 17751 w 4909791"/>
              <a:gd name="connsiteY54" fmla="*/ 4678680 h 5298915"/>
              <a:gd name="connsiteX55" fmla="*/ 17751 w 4909791"/>
              <a:gd name="connsiteY55" fmla="*/ 4518660 h 5298915"/>
              <a:gd name="connsiteX56" fmla="*/ 101571 w 4909791"/>
              <a:gd name="connsiteY56" fmla="*/ 4419600 h 5298915"/>
              <a:gd name="connsiteX57" fmla="*/ 421611 w 4909791"/>
              <a:gd name="connsiteY57" fmla="*/ 4251960 h 5298915"/>
              <a:gd name="connsiteX58" fmla="*/ 657831 w 4909791"/>
              <a:gd name="connsiteY58" fmla="*/ 4198620 h 5298915"/>
              <a:gd name="connsiteX59" fmla="*/ 878811 w 4909791"/>
              <a:gd name="connsiteY59" fmla="*/ 4343400 h 5298915"/>
              <a:gd name="connsiteX60" fmla="*/ 962631 w 4909791"/>
              <a:gd name="connsiteY60" fmla="*/ 4358640 h 5298915"/>
              <a:gd name="connsiteX61" fmla="*/ 1115031 w 4909791"/>
              <a:gd name="connsiteY61" fmla="*/ 4328160 h 5298915"/>
              <a:gd name="connsiteX62" fmla="*/ 1442691 w 4909791"/>
              <a:gd name="connsiteY62" fmla="*/ 4099560 h 5298915"/>
              <a:gd name="connsiteX63" fmla="*/ 1587471 w 4909791"/>
              <a:gd name="connsiteY63" fmla="*/ 3977640 h 5298915"/>
              <a:gd name="connsiteX64" fmla="*/ 1663671 w 4909791"/>
              <a:gd name="connsiteY64" fmla="*/ 3909060 h 5298915"/>
              <a:gd name="connsiteX65" fmla="*/ 1777971 w 4909791"/>
              <a:gd name="connsiteY65" fmla="*/ 3787140 h 5298915"/>
              <a:gd name="connsiteX66" fmla="*/ 1877031 w 4909791"/>
              <a:gd name="connsiteY66" fmla="*/ 3680460 h 5298915"/>
              <a:gd name="connsiteX67" fmla="*/ 1998951 w 4909791"/>
              <a:gd name="connsiteY67" fmla="*/ 3566160 h 5298915"/>
              <a:gd name="connsiteX68" fmla="*/ 2090391 w 4909791"/>
              <a:gd name="connsiteY68" fmla="*/ 3474720 h 5298915"/>
              <a:gd name="connsiteX69" fmla="*/ 2197071 w 4909791"/>
              <a:gd name="connsiteY69" fmla="*/ 3390900 h 5298915"/>
              <a:gd name="connsiteX70" fmla="*/ 2349471 w 4909791"/>
              <a:gd name="connsiteY70" fmla="*/ 3307080 h 5298915"/>
              <a:gd name="connsiteX71" fmla="*/ 2517111 w 4909791"/>
              <a:gd name="connsiteY71" fmla="*/ 3276600 h 5298915"/>
              <a:gd name="connsiteX72" fmla="*/ 2981931 w 4909791"/>
              <a:gd name="connsiteY72" fmla="*/ 3215640 h 5298915"/>
              <a:gd name="connsiteX73" fmla="*/ 3134331 w 4909791"/>
              <a:gd name="connsiteY73" fmla="*/ 3063240 h 5298915"/>
              <a:gd name="connsiteX74" fmla="*/ 3180051 w 4909791"/>
              <a:gd name="connsiteY74" fmla="*/ 2933700 h 5298915"/>
              <a:gd name="connsiteX75" fmla="*/ 3164811 w 4909791"/>
              <a:gd name="connsiteY75" fmla="*/ 2750820 h 5298915"/>
              <a:gd name="connsiteX76" fmla="*/ 3080991 w 4909791"/>
              <a:gd name="connsiteY76" fmla="*/ 2636520 h 5298915"/>
              <a:gd name="connsiteX77" fmla="*/ 2867631 w 4909791"/>
              <a:gd name="connsiteY77" fmla="*/ 2636520 h 5298915"/>
              <a:gd name="connsiteX78" fmla="*/ 2524731 w 4909791"/>
              <a:gd name="connsiteY78" fmla="*/ 2766060 h 5298915"/>
              <a:gd name="connsiteX79" fmla="*/ 2410431 w 4909791"/>
              <a:gd name="connsiteY79" fmla="*/ 2849880 h 5298915"/>
              <a:gd name="connsiteX80" fmla="*/ 2250411 w 4909791"/>
              <a:gd name="connsiteY80" fmla="*/ 3002280 h 5298915"/>
              <a:gd name="connsiteX81" fmla="*/ 2120871 w 4909791"/>
              <a:gd name="connsiteY81" fmla="*/ 3055620 h 5298915"/>
              <a:gd name="connsiteX82" fmla="*/ 1969106 w 4909791"/>
              <a:gd name="connsiteY82" fmla="*/ 3009900 h 5298915"/>
              <a:gd name="connsiteX83" fmla="*/ 1899891 w 4909791"/>
              <a:gd name="connsiteY83" fmla="*/ 2865120 h 5298915"/>
              <a:gd name="connsiteX84" fmla="*/ 1831311 w 4909791"/>
              <a:gd name="connsiteY84" fmla="*/ 2651760 h 5298915"/>
              <a:gd name="connsiteX85" fmla="*/ 1861791 w 4909791"/>
              <a:gd name="connsiteY85" fmla="*/ 2491740 h 5298915"/>
              <a:gd name="connsiteX86" fmla="*/ 1892271 w 4909791"/>
              <a:gd name="connsiteY86" fmla="*/ 2392680 h 5298915"/>
              <a:gd name="connsiteX87" fmla="*/ 1922751 w 4909791"/>
              <a:gd name="connsiteY87" fmla="*/ 2339340 h 5298915"/>
              <a:gd name="connsiteX88" fmla="*/ 1991331 w 4909791"/>
              <a:gd name="connsiteY88" fmla="*/ 2247900 h 5298915"/>
              <a:gd name="connsiteX89" fmla="*/ 2052291 w 4909791"/>
              <a:gd name="connsiteY89" fmla="*/ 2194560 h 5298915"/>
              <a:gd name="connsiteX90" fmla="*/ 2105631 w 4909791"/>
              <a:gd name="connsiteY90" fmla="*/ 2171700 h 5298915"/>
              <a:gd name="connsiteX91" fmla="*/ 2242791 w 4909791"/>
              <a:gd name="connsiteY91" fmla="*/ 2125980 h 5298915"/>
              <a:gd name="connsiteX92" fmla="*/ 2524731 w 4909791"/>
              <a:gd name="connsiteY92" fmla="*/ 2087880 h 5298915"/>
              <a:gd name="connsiteX93" fmla="*/ 2631411 w 4909791"/>
              <a:gd name="connsiteY93" fmla="*/ 2080260 h 5298915"/>
              <a:gd name="connsiteX94" fmla="*/ 3020031 w 4909791"/>
              <a:gd name="connsiteY94" fmla="*/ 2072640 h 5298915"/>
              <a:gd name="connsiteX95" fmla="*/ 3233391 w 4909791"/>
              <a:gd name="connsiteY95" fmla="*/ 2019300 h 5298915"/>
              <a:gd name="connsiteX96" fmla="*/ 3408651 w 4909791"/>
              <a:gd name="connsiteY96" fmla="*/ 1905000 h 5298915"/>
              <a:gd name="connsiteX97" fmla="*/ 3522951 w 4909791"/>
              <a:gd name="connsiteY97" fmla="*/ 1767840 h 5298915"/>
              <a:gd name="connsiteX98" fmla="*/ 3682971 w 4909791"/>
              <a:gd name="connsiteY98" fmla="*/ 1577340 h 5298915"/>
              <a:gd name="connsiteX99" fmla="*/ 3751551 w 4909791"/>
              <a:gd name="connsiteY99" fmla="*/ 1470660 h 5298915"/>
              <a:gd name="connsiteX100" fmla="*/ 3827751 w 4909791"/>
              <a:gd name="connsiteY100" fmla="*/ 1363980 h 5298915"/>
              <a:gd name="connsiteX101" fmla="*/ 3896331 w 4909791"/>
              <a:gd name="connsiteY101" fmla="*/ 1188720 h 5298915"/>
              <a:gd name="connsiteX102" fmla="*/ 3972531 w 4909791"/>
              <a:gd name="connsiteY102" fmla="*/ 1021080 h 5298915"/>
              <a:gd name="connsiteX103" fmla="*/ 3987771 w 4909791"/>
              <a:gd name="connsiteY103" fmla="*/ 937260 h 5298915"/>
              <a:gd name="connsiteX104" fmla="*/ 4010631 w 4909791"/>
              <a:gd name="connsiteY104" fmla="*/ 868680 h 5298915"/>
              <a:gd name="connsiteX105" fmla="*/ 3995391 w 4909791"/>
              <a:gd name="connsiteY105" fmla="*/ 723900 h 5298915"/>
              <a:gd name="connsiteX106" fmla="*/ 3957291 w 4909791"/>
              <a:gd name="connsiteY106" fmla="*/ 693420 h 5298915"/>
              <a:gd name="connsiteX107" fmla="*/ 3881091 w 4909791"/>
              <a:gd name="connsiteY107" fmla="*/ 662940 h 5298915"/>
              <a:gd name="connsiteX108" fmla="*/ 3698211 w 4909791"/>
              <a:gd name="connsiteY108" fmla="*/ 685800 h 5298915"/>
              <a:gd name="connsiteX109" fmla="*/ 3637251 w 4909791"/>
              <a:gd name="connsiteY109" fmla="*/ 693420 h 5298915"/>
              <a:gd name="connsiteX110" fmla="*/ 3545811 w 4909791"/>
              <a:gd name="connsiteY110" fmla="*/ 708660 h 5298915"/>
              <a:gd name="connsiteX111" fmla="*/ 3500091 w 4909791"/>
              <a:gd name="connsiteY111" fmla="*/ 716280 h 5298915"/>
              <a:gd name="connsiteX112" fmla="*/ 3439131 w 4909791"/>
              <a:gd name="connsiteY112" fmla="*/ 739140 h 5298915"/>
              <a:gd name="connsiteX113" fmla="*/ 3286731 w 4909791"/>
              <a:gd name="connsiteY113" fmla="*/ 746760 h 5298915"/>
              <a:gd name="connsiteX114" fmla="*/ 3256251 w 4909791"/>
              <a:gd name="connsiteY114" fmla="*/ 754380 h 5298915"/>
              <a:gd name="connsiteX115" fmla="*/ 3218151 w 4909791"/>
              <a:gd name="connsiteY115" fmla="*/ 762000 h 5298915"/>
              <a:gd name="connsiteX116" fmla="*/ 3103851 w 4909791"/>
              <a:gd name="connsiteY116" fmla="*/ 754380 h 5298915"/>
              <a:gd name="connsiteX117" fmla="*/ 3042891 w 4909791"/>
              <a:gd name="connsiteY117" fmla="*/ 716280 h 5298915"/>
              <a:gd name="connsiteX118" fmla="*/ 3004791 w 4909791"/>
              <a:gd name="connsiteY118"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124931 w 4909791"/>
              <a:gd name="connsiteY15" fmla="*/ 68580 h 5298915"/>
              <a:gd name="connsiteX16" fmla="*/ 4345911 w 4909791"/>
              <a:gd name="connsiteY16" fmla="*/ 144780 h 5298915"/>
              <a:gd name="connsiteX17" fmla="*/ 4376391 w 4909791"/>
              <a:gd name="connsiteY17" fmla="*/ 152400 h 5298915"/>
              <a:gd name="connsiteX18" fmla="*/ 4528791 w 4909791"/>
              <a:gd name="connsiteY18" fmla="*/ 266700 h 5298915"/>
              <a:gd name="connsiteX19" fmla="*/ 4726911 w 4909791"/>
              <a:gd name="connsiteY19" fmla="*/ 533400 h 5298915"/>
              <a:gd name="connsiteX20" fmla="*/ 4787871 w 4909791"/>
              <a:gd name="connsiteY20" fmla="*/ 769620 h 5298915"/>
              <a:gd name="connsiteX21" fmla="*/ 4803111 w 4909791"/>
              <a:gd name="connsiteY21" fmla="*/ 1026795 h 5298915"/>
              <a:gd name="connsiteX22" fmla="*/ 4726911 w 4909791"/>
              <a:gd name="connsiteY22" fmla="*/ 1394460 h 5298915"/>
              <a:gd name="connsiteX23" fmla="*/ 4688811 w 4909791"/>
              <a:gd name="connsiteY23" fmla="*/ 1554480 h 5298915"/>
              <a:gd name="connsiteX24" fmla="*/ 4673571 w 4909791"/>
              <a:gd name="connsiteY24" fmla="*/ 1729740 h 5298915"/>
              <a:gd name="connsiteX25" fmla="*/ 4742151 w 4909791"/>
              <a:gd name="connsiteY25" fmla="*/ 2004060 h 5298915"/>
              <a:gd name="connsiteX26" fmla="*/ 4879311 w 4909791"/>
              <a:gd name="connsiteY26" fmla="*/ 2354580 h 5298915"/>
              <a:gd name="connsiteX27" fmla="*/ 4909791 w 4909791"/>
              <a:gd name="connsiteY27" fmla="*/ 2514600 h 5298915"/>
              <a:gd name="connsiteX28" fmla="*/ 4856451 w 4909791"/>
              <a:gd name="connsiteY28" fmla="*/ 3208020 h 5298915"/>
              <a:gd name="connsiteX29" fmla="*/ 4795491 w 4909791"/>
              <a:gd name="connsiteY29" fmla="*/ 3444240 h 5298915"/>
              <a:gd name="connsiteX30" fmla="*/ 4635471 w 4909791"/>
              <a:gd name="connsiteY30" fmla="*/ 3863340 h 5298915"/>
              <a:gd name="connsiteX31" fmla="*/ 4589751 w 4909791"/>
              <a:gd name="connsiteY31" fmla="*/ 4038600 h 5298915"/>
              <a:gd name="connsiteX32" fmla="*/ 4566891 w 4909791"/>
              <a:gd name="connsiteY32" fmla="*/ 4183380 h 5298915"/>
              <a:gd name="connsiteX33" fmla="*/ 4559271 w 4909791"/>
              <a:gd name="connsiteY33" fmla="*/ 4366260 h 5298915"/>
              <a:gd name="connsiteX34" fmla="*/ 4551651 w 4909791"/>
              <a:gd name="connsiteY34" fmla="*/ 4762500 h 5298915"/>
              <a:gd name="connsiteX35" fmla="*/ 4536411 w 4909791"/>
              <a:gd name="connsiteY35" fmla="*/ 5135880 h 5298915"/>
              <a:gd name="connsiteX36" fmla="*/ 4505931 w 4909791"/>
              <a:gd name="connsiteY36" fmla="*/ 5242560 h 5298915"/>
              <a:gd name="connsiteX37" fmla="*/ 4406871 w 4909791"/>
              <a:gd name="connsiteY37" fmla="*/ 5295900 h 5298915"/>
              <a:gd name="connsiteX38" fmla="*/ 4231611 w 4909791"/>
              <a:gd name="connsiteY38" fmla="*/ 5280660 h 5298915"/>
              <a:gd name="connsiteX39" fmla="*/ 4155411 w 4909791"/>
              <a:gd name="connsiteY39" fmla="*/ 5212080 h 5298915"/>
              <a:gd name="connsiteX40" fmla="*/ 3926811 w 4909791"/>
              <a:gd name="connsiteY40" fmla="*/ 4587240 h 5298915"/>
              <a:gd name="connsiteX41" fmla="*/ 3736311 w 4909791"/>
              <a:gd name="connsiteY41" fmla="*/ 4290060 h 5298915"/>
              <a:gd name="connsiteX42" fmla="*/ 3233391 w 4909791"/>
              <a:gd name="connsiteY42" fmla="*/ 4236720 h 5298915"/>
              <a:gd name="connsiteX43" fmla="*/ 2768571 w 4909791"/>
              <a:gd name="connsiteY43" fmla="*/ 4343400 h 5298915"/>
              <a:gd name="connsiteX44" fmla="*/ 2440911 w 4909791"/>
              <a:gd name="connsiteY44" fmla="*/ 4503420 h 5298915"/>
              <a:gd name="connsiteX45" fmla="*/ 1922751 w 4909791"/>
              <a:gd name="connsiteY45" fmla="*/ 4739640 h 5298915"/>
              <a:gd name="connsiteX46" fmla="*/ 1587471 w 4909791"/>
              <a:gd name="connsiteY46" fmla="*/ 4884420 h 5298915"/>
              <a:gd name="connsiteX47" fmla="*/ 1297911 w 4909791"/>
              <a:gd name="connsiteY47" fmla="*/ 4968240 h 5298915"/>
              <a:gd name="connsiteX48" fmla="*/ 1008351 w 4909791"/>
              <a:gd name="connsiteY48" fmla="*/ 4960620 h 5298915"/>
              <a:gd name="connsiteX49" fmla="*/ 810231 w 4909791"/>
              <a:gd name="connsiteY49" fmla="*/ 4914900 h 5298915"/>
              <a:gd name="connsiteX50" fmla="*/ 680691 w 4909791"/>
              <a:gd name="connsiteY50" fmla="*/ 4884420 h 5298915"/>
              <a:gd name="connsiteX51" fmla="*/ 383511 w 4909791"/>
              <a:gd name="connsiteY51" fmla="*/ 4846320 h 5298915"/>
              <a:gd name="connsiteX52" fmla="*/ 208251 w 4909791"/>
              <a:gd name="connsiteY52" fmla="*/ 4808220 h 5298915"/>
              <a:gd name="connsiteX53" fmla="*/ 17751 w 4909791"/>
              <a:gd name="connsiteY53" fmla="*/ 4678680 h 5298915"/>
              <a:gd name="connsiteX54" fmla="*/ 17751 w 4909791"/>
              <a:gd name="connsiteY54" fmla="*/ 4518660 h 5298915"/>
              <a:gd name="connsiteX55" fmla="*/ 101571 w 4909791"/>
              <a:gd name="connsiteY55" fmla="*/ 4419600 h 5298915"/>
              <a:gd name="connsiteX56" fmla="*/ 421611 w 4909791"/>
              <a:gd name="connsiteY56" fmla="*/ 4251960 h 5298915"/>
              <a:gd name="connsiteX57" fmla="*/ 657831 w 4909791"/>
              <a:gd name="connsiteY57" fmla="*/ 4198620 h 5298915"/>
              <a:gd name="connsiteX58" fmla="*/ 878811 w 4909791"/>
              <a:gd name="connsiteY58" fmla="*/ 4343400 h 5298915"/>
              <a:gd name="connsiteX59" fmla="*/ 962631 w 4909791"/>
              <a:gd name="connsiteY59" fmla="*/ 4358640 h 5298915"/>
              <a:gd name="connsiteX60" fmla="*/ 1115031 w 4909791"/>
              <a:gd name="connsiteY60" fmla="*/ 4328160 h 5298915"/>
              <a:gd name="connsiteX61" fmla="*/ 1442691 w 4909791"/>
              <a:gd name="connsiteY61" fmla="*/ 4099560 h 5298915"/>
              <a:gd name="connsiteX62" fmla="*/ 1587471 w 4909791"/>
              <a:gd name="connsiteY62" fmla="*/ 3977640 h 5298915"/>
              <a:gd name="connsiteX63" fmla="*/ 1663671 w 4909791"/>
              <a:gd name="connsiteY63" fmla="*/ 3909060 h 5298915"/>
              <a:gd name="connsiteX64" fmla="*/ 1777971 w 4909791"/>
              <a:gd name="connsiteY64" fmla="*/ 3787140 h 5298915"/>
              <a:gd name="connsiteX65" fmla="*/ 1877031 w 4909791"/>
              <a:gd name="connsiteY65" fmla="*/ 3680460 h 5298915"/>
              <a:gd name="connsiteX66" fmla="*/ 1998951 w 4909791"/>
              <a:gd name="connsiteY66" fmla="*/ 3566160 h 5298915"/>
              <a:gd name="connsiteX67" fmla="*/ 2090391 w 4909791"/>
              <a:gd name="connsiteY67" fmla="*/ 3474720 h 5298915"/>
              <a:gd name="connsiteX68" fmla="*/ 2197071 w 4909791"/>
              <a:gd name="connsiteY68" fmla="*/ 3390900 h 5298915"/>
              <a:gd name="connsiteX69" fmla="*/ 2349471 w 4909791"/>
              <a:gd name="connsiteY69" fmla="*/ 3307080 h 5298915"/>
              <a:gd name="connsiteX70" fmla="*/ 2517111 w 4909791"/>
              <a:gd name="connsiteY70" fmla="*/ 3276600 h 5298915"/>
              <a:gd name="connsiteX71" fmla="*/ 2981931 w 4909791"/>
              <a:gd name="connsiteY71" fmla="*/ 3215640 h 5298915"/>
              <a:gd name="connsiteX72" fmla="*/ 3134331 w 4909791"/>
              <a:gd name="connsiteY72" fmla="*/ 3063240 h 5298915"/>
              <a:gd name="connsiteX73" fmla="*/ 3180051 w 4909791"/>
              <a:gd name="connsiteY73" fmla="*/ 2933700 h 5298915"/>
              <a:gd name="connsiteX74" fmla="*/ 3164811 w 4909791"/>
              <a:gd name="connsiteY74" fmla="*/ 2750820 h 5298915"/>
              <a:gd name="connsiteX75" fmla="*/ 3080991 w 4909791"/>
              <a:gd name="connsiteY75" fmla="*/ 2636520 h 5298915"/>
              <a:gd name="connsiteX76" fmla="*/ 2867631 w 4909791"/>
              <a:gd name="connsiteY76" fmla="*/ 2636520 h 5298915"/>
              <a:gd name="connsiteX77" fmla="*/ 2524731 w 4909791"/>
              <a:gd name="connsiteY77" fmla="*/ 2766060 h 5298915"/>
              <a:gd name="connsiteX78" fmla="*/ 2410431 w 4909791"/>
              <a:gd name="connsiteY78" fmla="*/ 2849880 h 5298915"/>
              <a:gd name="connsiteX79" fmla="*/ 2250411 w 4909791"/>
              <a:gd name="connsiteY79" fmla="*/ 3002280 h 5298915"/>
              <a:gd name="connsiteX80" fmla="*/ 2120871 w 4909791"/>
              <a:gd name="connsiteY80" fmla="*/ 3055620 h 5298915"/>
              <a:gd name="connsiteX81" fmla="*/ 1969106 w 4909791"/>
              <a:gd name="connsiteY81" fmla="*/ 3009900 h 5298915"/>
              <a:gd name="connsiteX82" fmla="*/ 1899891 w 4909791"/>
              <a:gd name="connsiteY82" fmla="*/ 2865120 h 5298915"/>
              <a:gd name="connsiteX83" fmla="*/ 1831311 w 4909791"/>
              <a:gd name="connsiteY83" fmla="*/ 2651760 h 5298915"/>
              <a:gd name="connsiteX84" fmla="*/ 1861791 w 4909791"/>
              <a:gd name="connsiteY84" fmla="*/ 2491740 h 5298915"/>
              <a:gd name="connsiteX85" fmla="*/ 1892271 w 4909791"/>
              <a:gd name="connsiteY85" fmla="*/ 2392680 h 5298915"/>
              <a:gd name="connsiteX86" fmla="*/ 1922751 w 4909791"/>
              <a:gd name="connsiteY86" fmla="*/ 2339340 h 5298915"/>
              <a:gd name="connsiteX87" fmla="*/ 1991331 w 4909791"/>
              <a:gd name="connsiteY87" fmla="*/ 2247900 h 5298915"/>
              <a:gd name="connsiteX88" fmla="*/ 2052291 w 4909791"/>
              <a:gd name="connsiteY88" fmla="*/ 2194560 h 5298915"/>
              <a:gd name="connsiteX89" fmla="*/ 2105631 w 4909791"/>
              <a:gd name="connsiteY89" fmla="*/ 2171700 h 5298915"/>
              <a:gd name="connsiteX90" fmla="*/ 2242791 w 4909791"/>
              <a:gd name="connsiteY90" fmla="*/ 2125980 h 5298915"/>
              <a:gd name="connsiteX91" fmla="*/ 2524731 w 4909791"/>
              <a:gd name="connsiteY91" fmla="*/ 2087880 h 5298915"/>
              <a:gd name="connsiteX92" fmla="*/ 2631411 w 4909791"/>
              <a:gd name="connsiteY92" fmla="*/ 2080260 h 5298915"/>
              <a:gd name="connsiteX93" fmla="*/ 3020031 w 4909791"/>
              <a:gd name="connsiteY93" fmla="*/ 2072640 h 5298915"/>
              <a:gd name="connsiteX94" fmla="*/ 3233391 w 4909791"/>
              <a:gd name="connsiteY94" fmla="*/ 2019300 h 5298915"/>
              <a:gd name="connsiteX95" fmla="*/ 3408651 w 4909791"/>
              <a:gd name="connsiteY95" fmla="*/ 1905000 h 5298915"/>
              <a:gd name="connsiteX96" fmla="*/ 3522951 w 4909791"/>
              <a:gd name="connsiteY96" fmla="*/ 1767840 h 5298915"/>
              <a:gd name="connsiteX97" fmla="*/ 3682971 w 4909791"/>
              <a:gd name="connsiteY97" fmla="*/ 1577340 h 5298915"/>
              <a:gd name="connsiteX98" fmla="*/ 3751551 w 4909791"/>
              <a:gd name="connsiteY98" fmla="*/ 1470660 h 5298915"/>
              <a:gd name="connsiteX99" fmla="*/ 3827751 w 4909791"/>
              <a:gd name="connsiteY99" fmla="*/ 1363980 h 5298915"/>
              <a:gd name="connsiteX100" fmla="*/ 3896331 w 4909791"/>
              <a:gd name="connsiteY100" fmla="*/ 1188720 h 5298915"/>
              <a:gd name="connsiteX101" fmla="*/ 3972531 w 4909791"/>
              <a:gd name="connsiteY101" fmla="*/ 1021080 h 5298915"/>
              <a:gd name="connsiteX102" fmla="*/ 3987771 w 4909791"/>
              <a:gd name="connsiteY102" fmla="*/ 937260 h 5298915"/>
              <a:gd name="connsiteX103" fmla="*/ 4010631 w 4909791"/>
              <a:gd name="connsiteY103" fmla="*/ 868680 h 5298915"/>
              <a:gd name="connsiteX104" fmla="*/ 3995391 w 4909791"/>
              <a:gd name="connsiteY104" fmla="*/ 723900 h 5298915"/>
              <a:gd name="connsiteX105" fmla="*/ 3957291 w 4909791"/>
              <a:gd name="connsiteY105" fmla="*/ 693420 h 5298915"/>
              <a:gd name="connsiteX106" fmla="*/ 3881091 w 4909791"/>
              <a:gd name="connsiteY106" fmla="*/ 662940 h 5298915"/>
              <a:gd name="connsiteX107" fmla="*/ 3698211 w 4909791"/>
              <a:gd name="connsiteY107" fmla="*/ 685800 h 5298915"/>
              <a:gd name="connsiteX108" fmla="*/ 3637251 w 4909791"/>
              <a:gd name="connsiteY108" fmla="*/ 693420 h 5298915"/>
              <a:gd name="connsiteX109" fmla="*/ 3545811 w 4909791"/>
              <a:gd name="connsiteY109" fmla="*/ 708660 h 5298915"/>
              <a:gd name="connsiteX110" fmla="*/ 3500091 w 4909791"/>
              <a:gd name="connsiteY110" fmla="*/ 716280 h 5298915"/>
              <a:gd name="connsiteX111" fmla="*/ 3439131 w 4909791"/>
              <a:gd name="connsiteY111" fmla="*/ 739140 h 5298915"/>
              <a:gd name="connsiteX112" fmla="*/ 3286731 w 4909791"/>
              <a:gd name="connsiteY112" fmla="*/ 746760 h 5298915"/>
              <a:gd name="connsiteX113" fmla="*/ 3256251 w 4909791"/>
              <a:gd name="connsiteY113" fmla="*/ 754380 h 5298915"/>
              <a:gd name="connsiteX114" fmla="*/ 3218151 w 4909791"/>
              <a:gd name="connsiteY114" fmla="*/ 762000 h 5298915"/>
              <a:gd name="connsiteX115" fmla="*/ 3103851 w 4909791"/>
              <a:gd name="connsiteY115" fmla="*/ 754380 h 5298915"/>
              <a:gd name="connsiteX116" fmla="*/ 3042891 w 4909791"/>
              <a:gd name="connsiteY116" fmla="*/ 716280 h 5298915"/>
              <a:gd name="connsiteX117" fmla="*/ 3004791 w 4909791"/>
              <a:gd name="connsiteY117"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094451 w 4909791"/>
              <a:gd name="connsiteY14" fmla="*/ 53340 h 5298915"/>
              <a:gd name="connsiteX15" fmla="*/ 4345911 w 4909791"/>
              <a:gd name="connsiteY15" fmla="*/ 144780 h 5298915"/>
              <a:gd name="connsiteX16" fmla="*/ 4376391 w 4909791"/>
              <a:gd name="connsiteY16" fmla="*/ 152400 h 5298915"/>
              <a:gd name="connsiteX17" fmla="*/ 4528791 w 4909791"/>
              <a:gd name="connsiteY17" fmla="*/ 266700 h 5298915"/>
              <a:gd name="connsiteX18" fmla="*/ 4726911 w 4909791"/>
              <a:gd name="connsiteY18" fmla="*/ 533400 h 5298915"/>
              <a:gd name="connsiteX19" fmla="*/ 4787871 w 4909791"/>
              <a:gd name="connsiteY19" fmla="*/ 769620 h 5298915"/>
              <a:gd name="connsiteX20" fmla="*/ 4803111 w 4909791"/>
              <a:gd name="connsiteY20" fmla="*/ 1026795 h 5298915"/>
              <a:gd name="connsiteX21" fmla="*/ 4726911 w 4909791"/>
              <a:gd name="connsiteY21" fmla="*/ 1394460 h 5298915"/>
              <a:gd name="connsiteX22" fmla="*/ 4688811 w 4909791"/>
              <a:gd name="connsiteY22" fmla="*/ 1554480 h 5298915"/>
              <a:gd name="connsiteX23" fmla="*/ 4673571 w 4909791"/>
              <a:gd name="connsiteY23" fmla="*/ 1729740 h 5298915"/>
              <a:gd name="connsiteX24" fmla="*/ 4742151 w 4909791"/>
              <a:gd name="connsiteY24" fmla="*/ 2004060 h 5298915"/>
              <a:gd name="connsiteX25" fmla="*/ 4879311 w 4909791"/>
              <a:gd name="connsiteY25" fmla="*/ 2354580 h 5298915"/>
              <a:gd name="connsiteX26" fmla="*/ 4909791 w 4909791"/>
              <a:gd name="connsiteY26" fmla="*/ 2514600 h 5298915"/>
              <a:gd name="connsiteX27" fmla="*/ 4856451 w 4909791"/>
              <a:gd name="connsiteY27" fmla="*/ 3208020 h 5298915"/>
              <a:gd name="connsiteX28" fmla="*/ 4795491 w 4909791"/>
              <a:gd name="connsiteY28" fmla="*/ 3444240 h 5298915"/>
              <a:gd name="connsiteX29" fmla="*/ 4635471 w 4909791"/>
              <a:gd name="connsiteY29" fmla="*/ 3863340 h 5298915"/>
              <a:gd name="connsiteX30" fmla="*/ 4589751 w 4909791"/>
              <a:gd name="connsiteY30" fmla="*/ 4038600 h 5298915"/>
              <a:gd name="connsiteX31" fmla="*/ 4566891 w 4909791"/>
              <a:gd name="connsiteY31" fmla="*/ 4183380 h 5298915"/>
              <a:gd name="connsiteX32" fmla="*/ 4559271 w 4909791"/>
              <a:gd name="connsiteY32" fmla="*/ 4366260 h 5298915"/>
              <a:gd name="connsiteX33" fmla="*/ 4551651 w 4909791"/>
              <a:gd name="connsiteY33" fmla="*/ 4762500 h 5298915"/>
              <a:gd name="connsiteX34" fmla="*/ 4536411 w 4909791"/>
              <a:gd name="connsiteY34" fmla="*/ 5135880 h 5298915"/>
              <a:gd name="connsiteX35" fmla="*/ 4505931 w 4909791"/>
              <a:gd name="connsiteY35" fmla="*/ 5242560 h 5298915"/>
              <a:gd name="connsiteX36" fmla="*/ 4406871 w 4909791"/>
              <a:gd name="connsiteY36" fmla="*/ 5295900 h 5298915"/>
              <a:gd name="connsiteX37" fmla="*/ 4231611 w 4909791"/>
              <a:gd name="connsiteY37" fmla="*/ 5280660 h 5298915"/>
              <a:gd name="connsiteX38" fmla="*/ 4155411 w 4909791"/>
              <a:gd name="connsiteY38" fmla="*/ 5212080 h 5298915"/>
              <a:gd name="connsiteX39" fmla="*/ 3926811 w 4909791"/>
              <a:gd name="connsiteY39" fmla="*/ 4587240 h 5298915"/>
              <a:gd name="connsiteX40" fmla="*/ 3736311 w 4909791"/>
              <a:gd name="connsiteY40" fmla="*/ 4290060 h 5298915"/>
              <a:gd name="connsiteX41" fmla="*/ 3233391 w 4909791"/>
              <a:gd name="connsiteY41" fmla="*/ 4236720 h 5298915"/>
              <a:gd name="connsiteX42" fmla="*/ 2768571 w 4909791"/>
              <a:gd name="connsiteY42" fmla="*/ 4343400 h 5298915"/>
              <a:gd name="connsiteX43" fmla="*/ 2440911 w 4909791"/>
              <a:gd name="connsiteY43" fmla="*/ 4503420 h 5298915"/>
              <a:gd name="connsiteX44" fmla="*/ 1922751 w 4909791"/>
              <a:gd name="connsiteY44" fmla="*/ 4739640 h 5298915"/>
              <a:gd name="connsiteX45" fmla="*/ 1587471 w 4909791"/>
              <a:gd name="connsiteY45" fmla="*/ 4884420 h 5298915"/>
              <a:gd name="connsiteX46" fmla="*/ 1297911 w 4909791"/>
              <a:gd name="connsiteY46" fmla="*/ 4968240 h 5298915"/>
              <a:gd name="connsiteX47" fmla="*/ 1008351 w 4909791"/>
              <a:gd name="connsiteY47" fmla="*/ 4960620 h 5298915"/>
              <a:gd name="connsiteX48" fmla="*/ 810231 w 4909791"/>
              <a:gd name="connsiteY48" fmla="*/ 4914900 h 5298915"/>
              <a:gd name="connsiteX49" fmla="*/ 680691 w 4909791"/>
              <a:gd name="connsiteY49" fmla="*/ 4884420 h 5298915"/>
              <a:gd name="connsiteX50" fmla="*/ 383511 w 4909791"/>
              <a:gd name="connsiteY50" fmla="*/ 4846320 h 5298915"/>
              <a:gd name="connsiteX51" fmla="*/ 208251 w 4909791"/>
              <a:gd name="connsiteY51" fmla="*/ 4808220 h 5298915"/>
              <a:gd name="connsiteX52" fmla="*/ 17751 w 4909791"/>
              <a:gd name="connsiteY52" fmla="*/ 4678680 h 5298915"/>
              <a:gd name="connsiteX53" fmla="*/ 17751 w 4909791"/>
              <a:gd name="connsiteY53" fmla="*/ 4518660 h 5298915"/>
              <a:gd name="connsiteX54" fmla="*/ 101571 w 4909791"/>
              <a:gd name="connsiteY54" fmla="*/ 4419600 h 5298915"/>
              <a:gd name="connsiteX55" fmla="*/ 421611 w 4909791"/>
              <a:gd name="connsiteY55" fmla="*/ 4251960 h 5298915"/>
              <a:gd name="connsiteX56" fmla="*/ 657831 w 4909791"/>
              <a:gd name="connsiteY56" fmla="*/ 4198620 h 5298915"/>
              <a:gd name="connsiteX57" fmla="*/ 878811 w 4909791"/>
              <a:gd name="connsiteY57" fmla="*/ 4343400 h 5298915"/>
              <a:gd name="connsiteX58" fmla="*/ 962631 w 4909791"/>
              <a:gd name="connsiteY58" fmla="*/ 4358640 h 5298915"/>
              <a:gd name="connsiteX59" fmla="*/ 1115031 w 4909791"/>
              <a:gd name="connsiteY59" fmla="*/ 4328160 h 5298915"/>
              <a:gd name="connsiteX60" fmla="*/ 1442691 w 4909791"/>
              <a:gd name="connsiteY60" fmla="*/ 4099560 h 5298915"/>
              <a:gd name="connsiteX61" fmla="*/ 1587471 w 4909791"/>
              <a:gd name="connsiteY61" fmla="*/ 3977640 h 5298915"/>
              <a:gd name="connsiteX62" fmla="*/ 1663671 w 4909791"/>
              <a:gd name="connsiteY62" fmla="*/ 3909060 h 5298915"/>
              <a:gd name="connsiteX63" fmla="*/ 1777971 w 4909791"/>
              <a:gd name="connsiteY63" fmla="*/ 3787140 h 5298915"/>
              <a:gd name="connsiteX64" fmla="*/ 1877031 w 4909791"/>
              <a:gd name="connsiteY64" fmla="*/ 3680460 h 5298915"/>
              <a:gd name="connsiteX65" fmla="*/ 1998951 w 4909791"/>
              <a:gd name="connsiteY65" fmla="*/ 3566160 h 5298915"/>
              <a:gd name="connsiteX66" fmla="*/ 2090391 w 4909791"/>
              <a:gd name="connsiteY66" fmla="*/ 3474720 h 5298915"/>
              <a:gd name="connsiteX67" fmla="*/ 2197071 w 4909791"/>
              <a:gd name="connsiteY67" fmla="*/ 3390900 h 5298915"/>
              <a:gd name="connsiteX68" fmla="*/ 2349471 w 4909791"/>
              <a:gd name="connsiteY68" fmla="*/ 3307080 h 5298915"/>
              <a:gd name="connsiteX69" fmla="*/ 2517111 w 4909791"/>
              <a:gd name="connsiteY69" fmla="*/ 3276600 h 5298915"/>
              <a:gd name="connsiteX70" fmla="*/ 2981931 w 4909791"/>
              <a:gd name="connsiteY70" fmla="*/ 3215640 h 5298915"/>
              <a:gd name="connsiteX71" fmla="*/ 3134331 w 4909791"/>
              <a:gd name="connsiteY71" fmla="*/ 3063240 h 5298915"/>
              <a:gd name="connsiteX72" fmla="*/ 3180051 w 4909791"/>
              <a:gd name="connsiteY72" fmla="*/ 2933700 h 5298915"/>
              <a:gd name="connsiteX73" fmla="*/ 3164811 w 4909791"/>
              <a:gd name="connsiteY73" fmla="*/ 2750820 h 5298915"/>
              <a:gd name="connsiteX74" fmla="*/ 3080991 w 4909791"/>
              <a:gd name="connsiteY74" fmla="*/ 2636520 h 5298915"/>
              <a:gd name="connsiteX75" fmla="*/ 2867631 w 4909791"/>
              <a:gd name="connsiteY75" fmla="*/ 2636520 h 5298915"/>
              <a:gd name="connsiteX76" fmla="*/ 2524731 w 4909791"/>
              <a:gd name="connsiteY76" fmla="*/ 2766060 h 5298915"/>
              <a:gd name="connsiteX77" fmla="*/ 2410431 w 4909791"/>
              <a:gd name="connsiteY77" fmla="*/ 2849880 h 5298915"/>
              <a:gd name="connsiteX78" fmla="*/ 2250411 w 4909791"/>
              <a:gd name="connsiteY78" fmla="*/ 3002280 h 5298915"/>
              <a:gd name="connsiteX79" fmla="*/ 2120871 w 4909791"/>
              <a:gd name="connsiteY79" fmla="*/ 3055620 h 5298915"/>
              <a:gd name="connsiteX80" fmla="*/ 1969106 w 4909791"/>
              <a:gd name="connsiteY80" fmla="*/ 3009900 h 5298915"/>
              <a:gd name="connsiteX81" fmla="*/ 1899891 w 4909791"/>
              <a:gd name="connsiteY81" fmla="*/ 2865120 h 5298915"/>
              <a:gd name="connsiteX82" fmla="*/ 1831311 w 4909791"/>
              <a:gd name="connsiteY82" fmla="*/ 2651760 h 5298915"/>
              <a:gd name="connsiteX83" fmla="*/ 1861791 w 4909791"/>
              <a:gd name="connsiteY83" fmla="*/ 2491740 h 5298915"/>
              <a:gd name="connsiteX84" fmla="*/ 1892271 w 4909791"/>
              <a:gd name="connsiteY84" fmla="*/ 2392680 h 5298915"/>
              <a:gd name="connsiteX85" fmla="*/ 1922751 w 4909791"/>
              <a:gd name="connsiteY85" fmla="*/ 2339340 h 5298915"/>
              <a:gd name="connsiteX86" fmla="*/ 1991331 w 4909791"/>
              <a:gd name="connsiteY86" fmla="*/ 2247900 h 5298915"/>
              <a:gd name="connsiteX87" fmla="*/ 2052291 w 4909791"/>
              <a:gd name="connsiteY87" fmla="*/ 2194560 h 5298915"/>
              <a:gd name="connsiteX88" fmla="*/ 2105631 w 4909791"/>
              <a:gd name="connsiteY88" fmla="*/ 2171700 h 5298915"/>
              <a:gd name="connsiteX89" fmla="*/ 2242791 w 4909791"/>
              <a:gd name="connsiteY89" fmla="*/ 2125980 h 5298915"/>
              <a:gd name="connsiteX90" fmla="*/ 2524731 w 4909791"/>
              <a:gd name="connsiteY90" fmla="*/ 2087880 h 5298915"/>
              <a:gd name="connsiteX91" fmla="*/ 2631411 w 4909791"/>
              <a:gd name="connsiteY91" fmla="*/ 2080260 h 5298915"/>
              <a:gd name="connsiteX92" fmla="*/ 3020031 w 4909791"/>
              <a:gd name="connsiteY92" fmla="*/ 2072640 h 5298915"/>
              <a:gd name="connsiteX93" fmla="*/ 3233391 w 4909791"/>
              <a:gd name="connsiteY93" fmla="*/ 2019300 h 5298915"/>
              <a:gd name="connsiteX94" fmla="*/ 3408651 w 4909791"/>
              <a:gd name="connsiteY94" fmla="*/ 1905000 h 5298915"/>
              <a:gd name="connsiteX95" fmla="*/ 3522951 w 4909791"/>
              <a:gd name="connsiteY95" fmla="*/ 1767840 h 5298915"/>
              <a:gd name="connsiteX96" fmla="*/ 3682971 w 4909791"/>
              <a:gd name="connsiteY96" fmla="*/ 1577340 h 5298915"/>
              <a:gd name="connsiteX97" fmla="*/ 3751551 w 4909791"/>
              <a:gd name="connsiteY97" fmla="*/ 1470660 h 5298915"/>
              <a:gd name="connsiteX98" fmla="*/ 3827751 w 4909791"/>
              <a:gd name="connsiteY98" fmla="*/ 1363980 h 5298915"/>
              <a:gd name="connsiteX99" fmla="*/ 3896331 w 4909791"/>
              <a:gd name="connsiteY99" fmla="*/ 1188720 h 5298915"/>
              <a:gd name="connsiteX100" fmla="*/ 3972531 w 4909791"/>
              <a:gd name="connsiteY100" fmla="*/ 1021080 h 5298915"/>
              <a:gd name="connsiteX101" fmla="*/ 3987771 w 4909791"/>
              <a:gd name="connsiteY101" fmla="*/ 937260 h 5298915"/>
              <a:gd name="connsiteX102" fmla="*/ 4010631 w 4909791"/>
              <a:gd name="connsiteY102" fmla="*/ 868680 h 5298915"/>
              <a:gd name="connsiteX103" fmla="*/ 3995391 w 4909791"/>
              <a:gd name="connsiteY103" fmla="*/ 723900 h 5298915"/>
              <a:gd name="connsiteX104" fmla="*/ 3957291 w 4909791"/>
              <a:gd name="connsiteY104" fmla="*/ 693420 h 5298915"/>
              <a:gd name="connsiteX105" fmla="*/ 3881091 w 4909791"/>
              <a:gd name="connsiteY105" fmla="*/ 662940 h 5298915"/>
              <a:gd name="connsiteX106" fmla="*/ 3698211 w 4909791"/>
              <a:gd name="connsiteY106" fmla="*/ 685800 h 5298915"/>
              <a:gd name="connsiteX107" fmla="*/ 3637251 w 4909791"/>
              <a:gd name="connsiteY107" fmla="*/ 693420 h 5298915"/>
              <a:gd name="connsiteX108" fmla="*/ 3545811 w 4909791"/>
              <a:gd name="connsiteY108" fmla="*/ 708660 h 5298915"/>
              <a:gd name="connsiteX109" fmla="*/ 3500091 w 4909791"/>
              <a:gd name="connsiteY109" fmla="*/ 716280 h 5298915"/>
              <a:gd name="connsiteX110" fmla="*/ 3439131 w 4909791"/>
              <a:gd name="connsiteY110" fmla="*/ 739140 h 5298915"/>
              <a:gd name="connsiteX111" fmla="*/ 3286731 w 4909791"/>
              <a:gd name="connsiteY111" fmla="*/ 746760 h 5298915"/>
              <a:gd name="connsiteX112" fmla="*/ 3256251 w 4909791"/>
              <a:gd name="connsiteY112" fmla="*/ 754380 h 5298915"/>
              <a:gd name="connsiteX113" fmla="*/ 3218151 w 4909791"/>
              <a:gd name="connsiteY113" fmla="*/ 762000 h 5298915"/>
              <a:gd name="connsiteX114" fmla="*/ 3103851 w 4909791"/>
              <a:gd name="connsiteY114" fmla="*/ 754380 h 5298915"/>
              <a:gd name="connsiteX115" fmla="*/ 3042891 w 4909791"/>
              <a:gd name="connsiteY115" fmla="*/ 716280 h 5298915"/>
              <a:gd name="connsiteX116" fmla="*/ 3004791 w 4909791"/>
              <a:gd name="connsiteY116"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033491 w 4909791"/>
              <a:gd name="connsiteY13" fmla="*/ 38100 h 5298915"/>
              <a:gd name="connsiteX14" fmla="*/ 4345911 w 4909791"/>
              <a:gd name="connsiteY14" fmla="*/ 144780 h 5298915"/>
              <a:gd name="connsiteX15" fmla="*/ 4376391 w 4909791"/>
              <a:gd name="connsiteY15" fmla="*/ 152400 h 5298915"/>
              <a:gd name="connsiteX16" fmla="*/ 4528791 w 4909791"/>
              <a:gd name="connsiteY16" fmla="*/ 266700 h 5298915"/>
              <a:gd name="connsiteX17" fmla="*/ 4726911 w 4909791"/>
              <a:gd name="connsiteY17" fmla="*/ 533400 h 5298915"/>
              <a:gd name="connsiteX18" fmla="*/ 4787871 w 4909791"/>
              <a:gd name="connsiteY18" fmla="*/ 769620 h 5298915"/>
              <a:gd name="connsiteX19" fmla="*/ 4803111 w 4909791"/>
              <a:gd name="connsiteY19" fmla="*/ 1026795 h 5298915"/>
              <a:gd name="connsiteX20" fmla="*/ 4726911 w 4909791"/>
              <a:gd name="connsiteY20" fmla="*/ 1394460 h 5298915"/>
              <a:gd name="connsiteX21" fmla="*/ 4688811 w 4909791"/>
              <a:gd name="connsiteY21" fmla="*/ 1554480 h 5298915"/>
              <a:gd name="connsiteX22" fmla="*/ 4673571 w 4909791"/>
              <a:gd name="connsiteY22" fmla="*/ 1729740 h 5298915"/>
              <a:gd name="connsiteX23" fmla="*/ 4742151 w 4909791"/>
              <a:gd name="connsiteY23" fmla="*/ 2004060 h 5298915"/>
              <a:gd name="connsiteX24" fmla="*/ 4879311 w 4909791"/>
              <a:gd name="connsiteY24" fmla="*/ 2354580 h 5298915"/>
              <a:gd name="connsiteX25" fmla="*/ 4909791 w 4909791"/>
              <a:gd name="connsiteY25" fmla="*/ 2514600 h 5298915"/>
              <a:gd name="connsiteX26" fmla="*/ 4856451 w 4909791"/>
              <a:gd name="connsiteY26" fmla="*/ 3208020 h 5298915"/>
              <a:gd name="connsiteX27" fmla="*/ 4795491 w 4909791"/>
              <a:gd name="connsiteY27" fmla="*/ 3444240 h 5298915"/>
              <a:gd name="connsiteX28" fmla="*/ 4635471 w 4909791"/>
              <a:gd name="connsiteY28" fmla="*/ 3863340 h 5298915"/>
              <a:gd name="connsiteX29" fmla="*/ 4589751 w 4909791"/>
              <a:gd name="connsiteY29" fmla="*/ 4038600 h 5298915"/>
              <a:gd name="connsiteX30" fmla="*/ 4566891 w 4909791"/>
              <a:gd name="connsiteY30" fmla="*/ 4183380 h 5298915"/>
              <a:gd name="connsiteX31" fmla="*/ 4559271 w 4909791"/>
              <a:gd name="connsiteY31" fmla="*/ 4366260 h 5298915"/>
              <a:gd name="connsiteX32" fmla="*/ 4551651 w 4909791"/>
              <a:gd name="connsiteY32" fmla="*/ 4762500 h 5298915"/>
              <a:gd name="connsiteX33" fmla="*/ 4536411 w 4909791"/>
              <a:gd name="connsiteY33" fmla="*/ 5135880 h 5298915"/>
              <a:gd name="connsiteX34" fmla="*/ 4505931 w 4909791"/>
              <a:gd name="connsiteY34" fmla="*/ 5242560 h 5298915"/>
              <a:gd name="connsiteX35" fmla="*/ 4406871 w 4909791"/>
              <a:gd name="connsiteY35" fmla="*/ 5295900 h 5298915"/>
              <a:gd name="connsiteX36" fmla="*/ 4231611 w 4909791"/>
              <a:gd name="connsiteY36" fmla="*/ 5280660 h 5298915"/>
              <a:gd name="connsiteX37" fmla="*/ 4155411 w 4909791"/>
              <a:gd name="connsiteY37" fmla="*/ 5212080 h 5298915"/>
              <a:gd name="connsiteX38" fmla="*/ 3926811 w 4909791"/>
              <a:gd name="connsiteY38" fmla="*/ 4587240 h 5298915"/>
              <a:gd name="connsiteX39" fmla="*/ 3736311 w 4909791"/>
              <a:gd name="connsiteY39" fmla="*/ 4290060 h 5298915"/>
              <a:gd name="connsiteX40" fmla="*/ 3233391 w 4909791"/>
              <a:gd name="connsiteY40" fmla="*/ 4236720 h 5298915"/>
              <a:gd name="connsiteX41" fmla="*/ 2768571 w 4909791"/>
              <a:gd name="connsiteY41" fmla="*/ 4343400 h 5298915"/>
              <a:gd name="connsiteX42" fmla="*/ 2440911 w 4909791"/>
              <a:gd name="connsiteY42" fmla="*/ 4503420 h 5298915"/>
              <a:gd name="connsiteX43" fmla="*/ 1922751 w 4909791"/>
              <a:gd name="connsiteY43" fmla="*/ 4739640 h 5298915"/>
              <a:gd name="connsiteX44" fmla="*/ 1587471 w 4909791"/>
              <a:gd name="connsiteY44" fmla="*/ 4884420 h 5298915"/>
              <a:gd name="connsiteX45" fmla="*/ 1297911 w 4909791"/>
              <a:gd name="connsiteY45" fmla="*/ 4968240 h 5298915"/>
              <a:gd name="connsiteX46" fmla="*/ 1008351 w 4909791"/>
              <a:gd name="connsiteY46" fmla="*/ 4960620 h 5298915"/>
              <a:gd name="connsiteX47" fmla="*/ 810231 w 4909791"/>
              <a:gd name="connsiteY47" fmla="*/ 4914900 h 5298915"/>
              <a:gd name="connsiteX48" fmla="*/ 680691 w 4909791"/>
              <a:gd name="connsiteY48" fmla="*/ 4884420 h 5298915"/>
              <a:gd name="connsiteX49" fmla="*/ 383511 w 4909791"/>
              <a:gd name="connsiteY49" fmla="*/ 4846320 h 5298915"/>
              <a:gd name="connsiteX50" fmla="*/ 208251 w 4909791"/>
              <a:gd name="connsiteY50" fmla="*/ 4808220 h 5298915"/>
              <a:gd name="connsiteX51" fmla="*/ 17751 w 4909791"/>
              <a:gd name="connsiteY51" fmla="*/ 4678680 h 5298915"/>
              <a:gd name="connsiteX52" fmla="*/ 17751 w 4909791"/>
              <a:gd name="connsiteY52" fmla="*/ 4518660 h 5298915"/>
              <a:gd name="connsiteX53" fmla="*/ 101571 w 4909791"/>
              <a:gd name="connsiteY53" fmla="*/ 4419600 h 5298915"/>
              <a:gd name="connsiteX54" fmla="*/ 421611 w 4909791"/>
              <a:gd name="connsiteY54" fmla="*/ 4251960 h 5298915"/>
              <a:gd name="connsiteX55" fmla="*/ 657831 w 4909791"/>
              <a:gd name="connsiteY55" fmla="*/ 4198620 h 5298915"/>
              <a:gd name="connsiteX56" fmla="*/ 878811 w 4909791"/>
              <a:gd name="connsiteY56" fmla="*/ 4343400 h 5298915"/>
              <a:gd name="connsiteX57" fmla="*/ 962631 w 4909791"/>
              <a:gd name="connsiteY57" fmla="*/ 4358640 h 5298915"/>
              <a:gd name="connsiteX58" fmla="*/ 1115031 w 4909791"/>
              <a:gd name="connsiteY58" fmla="*/ 4328160 h 5298915"/>
              <a:gd name="connsiteX59" fmla="*/ 1442691 w 4909791"/>
              <a:gd name="connsiteY59" fmla="*/ 4099560 h 5298915"/>
              <a:gd name="connsiteX60" fmla="*/ 1587471 w 4909791"/>
              <a:gd name="connsiteY60" fmla="*/ 3977640 h 5298915"/>
              <a:gd name="connsiteX61" fmla="*/ 1663671 w 4909791"/>
              <a:gd name="connsiteY61" fmla="*/ 3909060 h 5298915"/>
              <a:gd name="connsiteX62" fmla="*/ 1777971 w 4909791"/>
              <a:gd name="connsiteY62" fmla="*/ 3787140 h 5298915"/>
              <a:gd name="connsiteX63" fmla="*/ 1877031 w 4909791"/>
              <a:gd name="connsiteY63" fmla="*/ 3680460 h 5298915"/>
              <a:gd name="connsiteX64" fmla="*/ 1998951 w 4909791"/>
              <a:gd name="connsiteY64" fmla="*/ 3566160 h 5298915"/>
              <a:gd name="connsiteX65" fmla="*/ 2090391 w 4909791"/>
              <a:gd name="connsiteY65" fmla="*/ 3474720 h 5298915"/>
              <a:gd name="connsiteX66" fmla="*/ 2197071 w 4909791"/>
              <a:gd name="connsiteY66" fmla="*/ 3390900 h 5298915"/>
              <a:gd name="connsiteX67" fmla="*/ 2349471 w 4909791"/>
              <a:gd name="connsiteY67" fmla="*/ 3307080 h 5298915"/>
              <a:gd name="connsiteX68" fmla="*/ 2517111 w 4909791"/>
              <a:gd name="connsiteY68" fmla="*/ 3276600 h 5298915"/>
              <a:gd name="connsiteX69" fmla="*/ 2981931 w 4909791"/>
              <a:gd name="connsiteY69" fmla="*/ 3215640 h 5298915"/>
              <a:gd name="connsiteX70" fmla="*/ 3134331 w 4909791"/>
              <a:gd name="connsiteY70" fmla="*/ 3063240 h 5298915"/>
              <a:gd name="connsiteX71" fmla="*/ 3180051 w 4909791"/>
              <a:gd name="connsiteY71" fmla="*/ 2933700 h 5298915"/>
              <a:gd name="connsiteX72" fmla="*/ 3164811 w 4909791"/>
              <a:gd name="connsiteY72" fmla="*/ 2750820 h 5298915"/>
              <a:gd name="connsiteX73" fmla="*/ 3080991 w 4909791"/>
              <a:gd name="connsiteY73" fmla="*/ 2636520 h 5298915"/>
              <a:gd name="connsiteX74" fmla="*/ 2867631 w 4909791"/>
              <a:gd name="connsiteY74" fmla="*/ 2636520 h 5298915"/>
              <a:gd name="connsiteX75" fmla="*/ 2524731 w 4909791"/>
              <a:gd name="connsiteY75" fmla="*/ 2766060 h 5298915"/>
              <a:gd name="connsiteX76" fmla="*/ 2410431 w 4909791"/>
              <a:gd name="connsiteY76" fmla="*/ 2849880 h 5298915"/>
              <a:gd name="connsiteX77" fmla="*/ 2250411 w 4909791"/>
              <a:gd name="connsiteY77" fmla="*/ 3002280 h 5298915"/>
              <a:gd name="connsiteX78" fmla="*/ 2120871 w 4909791"/>
              <a:gd name="connsiteY78" fmla="*/ 3055620 h 5298915"/>
              <a:gd name="connsiteX79" fmla="*/ 1969106 w 4909791"/>
              <a:gd name="connsiteY79" fmla="*/ 3009900 h 5298915"/>
              <a:gd name="connsiteX80" fmla="*/ 1899891 w 4909791"/>
              <a:gd name="connsiteY80" fmla="*/ 2865120 h 5298915"/>
              <a:gd name="connsiteX81" fmla="*/ 1831311 w 4909791"/>
              <a:gd name="connsiteY81" fmla="*/ 2651760 h 5298915"/>
              <a:gd name="connsiteX82" fmla="*/ 1861791 w 4909791"/>
              <a:gd name="connsiteY82" fmla="*/ 2491740 h 5298915"/>
              <a:gd name="connsiteX83" fmla="*/ 1892271 w 4909791"/>
              <a:gd name="connsiteY83" fmla="*/ 2392680 h 5298915"/>
              <a:gd name="connsiteX84" fmla="*/ 1922751 w 4909791"/>
              <a:gd name="connsiteY84" fmla="*/ 2339340 h 5298915"/>
              <a:gd name="connsiteX85" fmla="*/ 1991331 w 4909791"/>
              <a:gd name="connsiteY85" fmla="*/ 2247900 h 5298915"/>
              <a:gd name="connsiteX86" fmla="*/ 2052291 w 4909791"/>
              <a:gd name="connsiteY86" fmla="*/ 2194560 h 5298915"/>
              <a:gd name="connsiteX87" fmla="*/ 2105631 w 4909791"/>
              <a:gd name="connsiteY87" fmla="*/ 2171700 h 5298915"/>
              <a:gd name="connsiteX88" fmla="*/ 2242791 w 4909791"/>
              <a:gd name="connsiteY88" fmla="*/ 2125980 h 5298915"/>
              <a:gd name="connsiteX89" fmla="*/ 2524731 w 4909791"/>
              <a:gd name="connsiteY89" fmla="*/ 2087880 h 5298915"/>
              <a:gd name="connsiteX90" fmla="*/ 2631411 w 4909791"/>
              <a:gd name="connsiteY90" fmla="*/ 2080260 h 5298915"/>
              <a:gd name="connsiteX91" fmla="*/ 3020031 w 4909791"/>
              <a:gd name="connsiteY91" fmla="*/ 2072640 h 5298915"/>
              <a:gd name="connsiteX92" fmla="*/ 3233391 w 4909791"/>
              <a:gd name="connsiteY92" fmla="*/ 2019300 h 5298915"/>
              <a:gd name="connsiteX93" fmla="*/ 3408651 w 4909791"/>
              <a:gd name="connsiteY93" fmla="*/ 1905000 h 5298915"/>
              <a:gd name="connsiteX94" fmla="*/ 3522951 w 4909791"/>
              <a:gd name="connsiteY94" fmla="*/ 1767840 h 5298915"/>
              <a:gd name="connsiteX95" fmla="*/ 3682971 w 4909791"/>
              <a:gd name="connsiteY95" fmla="*/ 1577340 h 5298915"/>
              <a:gd name="connsiteX96" fmla="*/ 3751551 w 4909791"/>
              <a:gd name="connsiteY96" fmla="*/ 1470660 h 5298915"/>
              <a:gd name="connsiteX97" fmla="*/ 3827751 w 4909791"/>
              <a:gd name="connsiteY97" fmla="*/ 1363980 h 5298915"/>
              <a:gd name="connsiteX98" fmla="*/ 3896331 w 4909791"/>
              <a:gd name="connsiteY98" fmla="*/ 1188720 h 5298915"/>
              <a:gd name="connsiteX99" fmla="*/ 3972531 w 4909791"/>
              <a:gd name="connsiteY99" fmla="*/ 1021080 h 5298915"/>
              <a:gd name="connsiteX100" fmla="*/ 3987771 w 4909791"/>
              <a:gd name="connsiteY100" fmla="*/ 937260 h 5298915"/>
              <a:gd name="connsiteX101" fmla="*/ 4010631 w 4909791"/>
              <a:gd name="connsiteY101" fmla="*/ 868680 h 5298915"/>
              <a:gd name="connsiteX102" fmla="*/ 3995391 w 4909791"/>
              <a:gd name="connsiteY102" fmla="*/ 723900 h 5298915"/>
              <a:gd name="connsiteX103" fmla="*/ 3957291 w 4909791"/>
              <a:gd name="connsiteY103" fmla="*/ 693420 h 5298915"/>
              <a:gd name="connsiteX104" fmla="*/ 3881091 w 4909791"/>
              <a:gd name="connsiteY104" fmla="*/ 662940 h 5298915"/>
              <a:gd name="connsiteX105" fmla="*/ 3698211 w 4909791"/>
              <a:gd name="connsiteY105" fmla="*/ 685800 h 5298915"/>
              <a:gd name="connsiteX106" fmla="*/ 3637251 w 4909791"/>
              <a:gd name="connsiteY106" fmla="*/ 693420 h 5298915"/>
              <a:gd name="connsiteX107" fmla="*/ 3545811 w 4909791"/>
              <a:gd name="connsiteY107" fmla="*/ 708660 h 5298915"/>
              <a:gd name="connsiteX108" fmla="*/ 3500091 w 4909791"/>
              <a:gd name="connsiteY108" fmla="*/ 716280 h 5298915"/>
              <a:gd name="connsiteX109" fmla="*/ 3439131 w 4909791"/>
              <a:gd name="connsiteY109" fmla="*/ 739140 h 5298915"/>
              <a:gd name="connsiteX110" fmla="*/ 3286731 w 4909791"/>
              <a:gd name="connsiteY110" fmla="*/ 746760 h 5298915"/>
              <a:gd name="connsiteX111" fmla="*/ 3256251 w 4909791"/>
              <a:gd name="connsiteY111" fmla="*/ 754380 h 5298915"/>
              <a:gd name="connsiteX112" fmla="*/ 3218151 w 4909791"/>
              <a:gd name="connsiteY112" fmla="*/ 762000 h 5298915"/>
              <a:gd name="connsiteX113" fmla="*/ 3103851 w 4909791"/>
              <a:gd name="connsiteY113" fmla="*/ 754380 h 5298915"/>
              <a:gd name="connsiteX114" fmla="*/ 3042891 w 4909791"/>
              <a:gd name="connsiteY114" fmla="*/ 716280 h 5298915"/>
              <a:gd name="connsiteX115" fmla="*/ 3004791 w 4909791"/>
              <a:gd name="connsiteY115" fmla="*/ 685800 h 5298915"/>
              <a:gd name="connsiteX0" fmla="*/ 3004791 w 4909791"/>
              <a:gd name="connsiteY0" fmla="*/ 685800 h 5298915"/>
              <a:gd name="connsiteX1" fmla="*/ 3004791 w 4909791"/>
              <a:gd name="connsiteY1" fmla="*/ 685800 h 5298915"/>
              <a:gd name="connsiteX2" fmla="*/ 3210531 w 4909791"/>
              <a:gd name="connsiteY2" fmla="*/ 457200 h 5298915"/>
              <a:gd name="connsiteX3" fmla="*/ 3347691 w 4909791"/>
              <a:gd name="connsiteY3" fmla="*/ 289560 h 5298915"/>
              <a:gd name="connsiteX4" fmla="*/ 3423891 w 4909791"/>
              <a:gd name="connsiteY4" fmla="*/ 205740 h 5298915"/>
              <a:gd name="connsiteX5" fmla="*/ 3477231 w 4909791"/>
              <a:gd name="connsiteY5" fmla="*/ 144780 h 5298915"/>
              <a:gd name="connsiteX6" fmla="*/ 3530571 w 4909791"/>
              <a:gd name="connsiteY6" fmla="*/ 68580 h 5298915"/>
              <a:gd name="connsiteX7" fmla="*/ 3553431 w 4909791"/>
              <a:gd name="connsiteY7" fmla="*/ 60960 h 5298915"/>
              <a:gd name="connsiteX8" fmla="*/ 3606771 w 4909791"/>
              <a:gd name="connsiteY8" fmla="*/ 38100 h 5298915"/>
              <a:gd name="connsiteX9" fmla="*/ 3644871 w 4909791"/>
              <a:gd name="connsiteY9" fmla="*/ 15240 h 5298915"/>
              <a:gd name="connsiteX10" fmla="*/ 3682971 w 4909791"/>
              <a:gd name="connsiteY10" fmla="*/ 7620 h 5298915"/>
              <a:gd name="connsiteX11" fmla="*/ 3812511 w 4909791"/>
              <a:gd name="connsiteY11" fmla="*/ 0 h 5298915"/>
              <a:gd name="connsiteX12" fmla="*/ 3964911 w 4909791"/>
              <a:gd name="connsiteY12" fmla="*/ 15240 h 5298915"/>
              <a:gd name="connsiteX13" fmla="*/ 4345911 w 4909791"/>
              <a:gd name="connsiteY13" fmla="*/ 144780 h 5298915"/>
              <a:gd name="connsiteX14" fmla="*/ 4376391 w 4909791"/>
              <a:gd name="connsiteY14" fmla="*/ 152400 h 5298915"/>
              <a:gd name="connsiteX15" fmla="*/ 4528791 w 4909791"/>
              <a:gd name="connsiteY15" fmla="*/ 266700 h 5298915"/>
              <a:gd name="connsiteX16" fmla="*/ 4726911 w 4909791"/>
              <a:gd name="connsiteY16" fmla="*/ 533400 h 5298915"/>
              <a:gd name="connsiteX17" fmla="*/ 4787871 w 4909791"/>
              <a:gd name="connsiteY17" fmla="*/ 769620 h 5298915"/>
              <a:gd name="connsiteX18" fmla="*/ 4803111 w 4909791"/>
              <a:gd name="connsiteY18" fmla="*/ 1026795 h 5298915"/>
              <a:gd name="connsiteX19" fmla="*/ 4726911 w 4909791"/>
              <a:gd name="connsiteY19" fmla="*/ 1394460 h 5298915"/>
              <a:gd name="connsiteX20" fmla="*/ 4688811 w 4909791"/>
              <a:gd name="connsiteY20" fmla="*/ 1554480 h 5298915"/>
              <a:gd name="connsiteX21" fmla="*/ 4673571 w 4909791"/>
              <a:gd name="connsiteY21" fmla="*/ 1729740 h 5298915"/>
              <a:gd name="connsiteX22" fmla="*/ 4742151 w 4909791"/>
              <a:gd name="connsiteY22" fmla="*/ 2004060 h 5298915"/>
              <a:gd name="connsiteX23" fmla="*/ 4879311 w 4909791"/>
              <a:gd name="connsiteY23" fmla="*/ 2354580 h 5298915"/>
              <a:gd name="connsiteX24" fmla="*/ 4909791 w 4909791"/>
              <a:gd name="connsiteY24" fmla="*/ 2514600 h 5298915"/>
              <a:gd name="connsiteX25" fmla="*/ 4856451 w 4909791"/>
              <a:gd name="connsiteY25" fmla="*/ 3208020 h 5298915"/>
              <a:gd name="connsiteX26" fmla="*/ 4795491 w 4909791"/>
              <a:gd name="connsiteY26" fmla="*/ 3444240 h 5298915"/>
              <a:gd name="connsiteX27" fmla="*/ 4635471 w 4909791"/>
              <a:gd name="connsiteY27" fmla="*/ 3863340 h 5298915"/>
              <a:gd name="connsiteX28" fmla="*/ 4589751 w 4909791"/>
              <a:gd name="connsiteY28" fmla="*/ 4038600 h 5298915"/>
              <a:gd name="connsiteX29" fmla="*/ 4566891 w 4909791"/>
              <a:gd name="connsiteY29" fmla="*/ 4183380 h 5298915"/>
              <a:gd name="connsiteX30" fmla="*/ 4559271 w 4909791"/>
              <a:gd name="connsiteY30" fmla="*/ 4366260 h 5298915"/>
              <a:gd name="connsiteX31" fmla="*/ 4551651 w 4909791"/>
              <a:gd name="connsiteY31" fmla="*/ 4762500 h 5298915"/>
              <a:gd name="connsiteX32" fmla="*/ 4536411 w 4909791"/>
              <a:gd name="connsiteY32" fmla="*/ 5135880 h 5298915"/>
              <a:gd name="connsiteX33" fmla="*/ 4505931 w 4909791"/>
              <a:gd name="connsiteY33" fmla="*/ 5242560 h 5298915"/>
              <a:gd name="connsiteX34" fmla="*/ 4406871 w 4909791"/>
              <a:gd name="connsiteY34" fmla="*/ 5295900 h 5298915"/>
              <a:gd name="connsiteX35" fmla="*/ 4231611 w 4909791"/>
              <a:gd name="connsiteY35" fmla="*/ 5280660 h 5298915"/>
              <a:gd name="connsiteX36" fmla="*/ 4155411 w 4909791"/>
              <a:gd name="connsiteY36" fmla="*/ 5212080 h 5298915"/>
              <a:gd name="connsiteX37" fmla="*/ 3926811 w 4909791"/>
              <a:gd name="connsiteY37" fmla="*/ 4587240 h 5298915"/>
              <a:gd name="connsiteX38" fmla="*/ 3736311 w 4909791"/>
              <a:gd name="connsiteY38" fmla="*/ 4290060 h 5298915"/>
              <a:gd name="connsiteX39" fmla="*/ 3233391 w 4909791"/>
              <a:gd name="connsiteY39" fmla="*/ 4236720 h 5298915"/>
              <a:gd name="connsiteX40" fmla="*/ 2768571 w 4909791"/>
              <a:gd name="connsiteY40" fmla="*/ 4343400 h 5298915"/>
              <a:gd name="connsiteX41" fmla="*/ 2440911 w 4909791"/>
              <a:gd name="connsiteY41" fmla="*/ 4503420 h 5298915"/>
              <a:gd name="connsiteX42" fmla="*/ 1922751 w 4909791"/>
              <a:gd name="connsiteY42" fmla="*/ 4739640 h 5298915"/>
              <a:gd name="connsiteX43" fmla="*/ 1587471 w 4909791"/>
              <a:gd name="connsiteY43" fmla="*/ 4884420 h 5298915"/>
              <a:gd name="connsiteX44" fmla="*/ 1297911 w 4909791"/>
              <a:gd name="connsiteY44" fmla="*/ 4968240 h 5298915"/>
              <a:gd name="connsiteX45" fmla="*/ 1008351 w 4909791"/>
              <a:gd name="connsiteY45" fmla="*/ 4960620 h 5298915"/>
              <a:gd name="connsiteX46" fmla="*/ 810231 w 4909791"/>
              <a:gd name="connsiteY46" fmla="*/ 4914900 h 5298915"/>
              <a:gd name="connsiteX47" fmla="*/ 680691 w 4909791"/>
              <a:gd name="connsiteY47" fmla="*/ 4884420 h 5298915"/>
              <a:gd name="connsiteX48" fmla="*/ 383511 w 4909791"/>
              <a:gd name="connsiteY48" fmla="*/ 4846320 h 5298915"/>
              <a:gd name="connsiteX49" fmla="*/ 208251 w 4909791"/>
              <a:gd name="connsiteY49" fmla="*/ 4808220 h 5298915"/>
              <a:gd name="connsiteX50" fmla="*/ 17751 w 4909791"/>
              <a:gd name="connsiteY50" fmla="*/ 4678680 h 5298915"/>
              <a:gd name="connsiteX51" fmla="*/ 17751 w 4909791"/>
              <a:gd name="connsiteY51" fmla="*/ 4518660 h 5298915"/>
              <a:gd name="connsiteX52" fmla="*/ 101571 w 4909791"/>
              <a:gd name="connsiteY52" fmla="*/ 4419600 h 5298915"/>
              <a:gd name="connsiteX53" fmla="*/ 421611 w 4909791"/>
              <a:gd name="connsiteY53" fmla="*/ 4251960 h 5298915"/>
              <a:gd name="connsiteX54" fmla="*/ 657831 w 4909791"/>
              <a:gd name="connsiteY54" fmla="*/ 4198620 h 5298915"/>
              <a:gd name="connsiteX55" fmla="*/ 878811 w 4909791"/>
              <a:gd name="connsiteY55" fmla="*/ 4343400 h 5298915"/>
              <a:gd name="connsiteX56" fmla="*/ 962631 w 4909791"/>
              <a:gd name="connsiteY56" fmla="*/ 4358640 h 5298915"/>
              <a:gd name="connsiteX57" fmla="*/ 1115031 w 4909791"/>
              <a:gd name="connsiteY57" fmla="*/ 4328160 h 5298915"/>
              <a:gd name="connsiteX58" fmla="*/ 1442691 w 4909791"/>
              <a:gd name="connsiteY58" fmla="*/ 4099560 h 5298915"/>
              <a:gd name="connsiteX59" fmla="*/ 1587471 w 4909791"/>
              <a:gd name="connsiteY59" fmla="*/ 3977640 h 5298915"/>
              <a:gd name="connsiteX60" fmla="*/ 1663671 w 4909791"/>
              <a:gd name="connsiteY60" fmla="*/ 3909060 h 5298915"/>
              <a:gd name="connsiteX61" fmla="*/ 1777971 w 4909791"/>
              <a:gd name="connsiteY61" fmla="*/ 3787140 h 5298915"/>
              <a:gd name="connsiteX62" fmla="*/ 1877031 w 4909791"/>
              <a:gd name="connsiteY62" fmla="*/ 3680460 h 5298915"/>
              <a:gd name="connsiteX63" fmla="*/ 1998951 w 4909791"/>
              <a:gd name="connsiteY63" fmla="*/ 3566160 h 5298915"/>
              <a:gd name="connsiteX64" fmla="*/ 2090391 w 4909791"/>
              <a:gd name="connsiteY64" fmla="*/ 3474720 h 5298915"/>
              <a:gd name="connsiteX65" fmla="*/ 2197071 w 4909791"/>
              <a:gd name="connsiteY65" fmla="*/ 3390900 h 5298915"/>
              <a:gd name="connsiteX66" fmla="*/ 2349471 w 4909791"/>
              <a:gd name="connsiteY66" fmla="*/ 3307080 h 5298915"/>
              <a:gd name="connsiteX67" fmla="*/ 2517111 w 4909791"/>
              <a:gd name="connsiteY67" fmla="*/ 3276600 h 5298915"/>
              <a:gd name="connsiteX68" fmla="*/ 2981931 w 4909791"/>
              <a:gd name="connsiteY68" fmla="*/ 3215640 h 5298915"/>
              <a:gd name="connsiteX69" fmla="*/ 3134331 w 4909791"/>
              <a:gd name="connsiteY69" fmla="*/ 3063240 h 5298915"/>
              <a:gd name="connsiteX70" fmla="*/ 3180051 w 4909791"/>
              <a:gd name="connsiteY70" fmla="*/ 2933700 h 5298915"/>
              <a:gd name="connsiteX71" fmla="*/ 3164811 w 4909791"/>
              <a:gd name="connsiteY71" fmla="*/ 2750820 h 5298915"/>
              <a:gd name="connsiteX72" fmla="*/ 3080991 w 4909791"/>
              <a:gd name="connsiteY72" fmla="*/ 2636520 h 5298915"/>
              <a:gd name="connsiteX73" fmla="*/ 2867631 w 4909791"/>
              <a:gd name="connsiteY73" fmla="*/ 2636520 h 5298915"/>
              <a:gd name="connsiteX74" fmla="*/ 2524731 w 4909791"/>
              <a:gd name="connsiteY74" fmla="*/ 2766060 h 5298915"/>
              <a:gd name="connsiteX75" fmla="*/ 2410431 w 4909791"/>
              <a:gd name="connsiteY75" fmla="*/ 2849880 h 5298915"/>
              <a:gd name="connsiteX76" fmla="*/ 2250411 w 4909791"/>
              <a:gd name="connsiteY76" fmla="*/ 3002280 h 5298915"/>
              <a:gd name="connsiteX77" fmla="*/ 2120871 w 4909791"/>
              <a:gd name="connsiteY77" fmla="*/ 3055620 h 5298915"/>
              <a:gd name="connsiteX78" fmla="*/ 1969106 w 4909791"/>
              <a:gd name="connsiteY78" fmla="*/ 3009900 h 5298915"/>
              <a:gd name="connsiteX79" fmla="*/ 1899891 w 4909791"/>
              <a:gd name="connsiteY79" fmla="*/ 2865120 h 5298915"/>
              <a:gd name="connsiteX80" fmla="*/ 1831311 w 4909791"/>
              <a:gd name="connsiteY80" fmla="*/ 2651760 h 5298915"/>
              <a:gd name="connsiteX81" fmla="*/ 1861791 w 4909791"/>
              <a:gd name="connsiteY81" fmla="*/ 2491740 h 5298915"/>
              <a:gd name="connsiteX82" fmla="*/ 1892271 w 4909791"/>
              <a:gd name="connsiteY82" fmla="*/ 2392680 h 5298915"/>
              <a:gd name="connsiteX83" fmla="*/ 1922751 w 4909791"/>
              <a:gd name="connsiteY83" fmla="*/ 2339340 h 5298915"/>
              <a:gd name="connsiteX84" fmla="*/ 1991331 w 4909791"/>
              <a:gd name="connsiteY84" fmla="*/ 2247900 h 5298915"/>
              <a:gd name="connsiteX85" fmla="*/ 2052291 w 4909791"/>
              <a:gd name="connsiteY85" fmla="*/ 2194560 h 5298915"/>
              <a:gd name="connsiteX86" fmla="*/ 2105631 w 4909791"/>
              <a:gd name="connsiteY86" fmla="*/ 2171700 h 5298915"/>
              <a:gd name="connsiteX87" fmla="*/ 2242791 w 4909791"/>
              <a:gd name="connsiteY87" fmla="*/ 2125980 h 5298915"/>
              <a:gd name="connsiteX88" fmla="*/ 2524731 w 4909791"/>
              <a:gd name="connsiteY88" fmla="*/ 2087880 h 5298915"/>
              <a:gd name="connsiteX89" fmla="*/ 2631411 w 4909791"/>
              <a:gd name="connsiteY89" fmla="*/ 2080260 h 5298915"/>
              <a:gd name="connsiteX90" fmla="*/ 3020031 w 4909791"/>
              <a:gd name="connsiteY90" fmla="*/ 2072640 h 5298915"/>
              <a:gd name="connsiteX91" fmla="*/ 3233391 w 4909791"/>
              <a:gd name="connsiteY91" fmla="*/ 2019300 h 5298915"/>
              <a:gd name="connsiteX92" fmla="*/ 3408651 w 4909791"/>
              <a:gd name="connsiteY92" fmla="*/ 1905000 h 5298915"/>
              <a:gd name="connsiteX93" fmla="*/ 3522951 w 4909791"/>
              <a:gd name="connsiteY93" fmla="*/ 1767840 h 5298915"/>
              <a:gd name="connsiteX94" fmla="*/ 3682971 w 4909791"/>
              <a:gd name="connsiteY94" fmla="*/ 1577340 h 5298915"/>
              <a:gd name="connsiteX95" fmla="*/ 3751551 w 4909791"/>
              <a:gd name="connsiteY95" fmla="*/ 1470660 h 5298915"/>
              <a:gd name="connsiteX96" fmla="*/ 3827751 w 4909791"/>
              <a:gd name="connsiteY96" fmla="*/ 1363980 h 5298915"/>
              <a:gd name="connsiteX97" fmla="*/ 3896331 w 4909791"/>
              <a:gd name="connsiteY97" fmla="*/ 1188720 h 5298915"/>
              <a:gd name="connsiteX98" fmla="*/ 3972531 w 4909791"/>
              <a:gd name="connsiteY98" fmla="*/ 1021080 h 5298915"/>
              <a:gd name="connsiteX99" fmla="*/ 3987771 w 4909791"/>
              <a:gd name="connsiteY99" fmla="*/ 937260 h 5298915"/>
              <a:gd name="connsiteX100" fmla="*/ 4010631 w 4909791"/>
              <a:gd name="connsiteY100" fmla="*/ 868680 h 5298915"/>
              <a:gd name="connsiteX101" fmla="*/ 3995391 w 4909791"/>
              <a:gd name="connsiteY101" fmla="*/ 723900 h 5298915"/>
              <a:gd name="connsiteX102" fmla="*/ 3957291 w 4909791"/>
              <a:gd name="connsiteY102" fmla="*/ 693420 h 5298915"/>
              <a:gd name="connsiteX103" fmla="*/ 3881091 w 4909791"/>
              <a:gd name="connsiteY103" fmla="*/ 662940 h 5298915"/>
              <a:gd name="connsiteX104" fmla="*/ 3698211 w 4909791"/>
              <a:gd name="connsiteY104" fmla="*/ 685800 h 5298915"/>
              <a:gd name="connsiteX105" fmla="*/ 3637251 w 4909791"/>
              <a:gd name="connsiteY105" fmla="*/ 693420 h 5298915"/>
              <a:gd name="connsiteX106" fmla="*/ 3545811 w 4909791"/>
              <a:gd name="connsiteY106" fmla="*/ 708660 h 5298915"/>
              <a:gd name="connsiteX107" fmla="*/ 3500091 w 4909791"/>
              <a:gd name="connsiteY107" fmla="*/ 716280 h 5298915"/>
              <a:gd name="connsiteX108" fmla="*/ 3439131 w 4909791"/>
              <a:gd name="connsiteY108" fmla="*/ 739140 h 5298915"/>
              <a:gd name="connsiteX109" fmla="*/ 3286731 w 4909791"/>
              <a:gd name="connsiteY109" fmla="*/ 746760 h 5298915"/>
              <a:gd name="connsiteX110" fmla="*/ 3256251 w 4909791"/>
              <a:gd name="connsiteY110" fmla="*/ 754380 h 5298915"/>
              <a:gd name="connsiteX111" fmla="*/ 3218151 w 4909791"/>
              <a:gd name="connsiteY111" fmla="*/ 762000 h 5298915"/>
              <a:gd name="connsiteX112" fmla="*/ 3103851 w 4909791"/>
              <a:gd name="connsiteY112" fmla="*/ 754380 h 5298915"/>
              <a:gd name="connsiteX113" fmla="*/ 3042891 w 4909791"/>
              <a:gd name="connsiteY113" fmla="*/ 716280 h 5298915"/>
              <a:gd name="connsiteX114" fmla="*/ 3004791 w 4909791"/>
              <a:gd name="connsiteY114" fmla="*/ 685800 h 5298915"/>
              <a:gd name="connsiteX0" fmla="*/ 3004791 w 4909791"/>
              <a:gd name="connsiteY0" fmla="*/ 715076 h 5328191"/>
              <a:gd name="connsiteX1" fmla="*/ 3004791 w 4909791"/>
              <a:gd name="connsiteY1" fmla="*/ 715076 h 5328191"/>
              <a:gd name="connsiteX2" fmla="*/ 3210531 w 4909791"/>
              <a:gd name="connsiteY2" fmla="*/ 486476 h 5328191"/>
              <a:gd name="connsiteX3" fmla="*/ 3347691 w 4909791"/>
              <a:gd name="connsiteY3" fmla="*/ 318836 h 5328191"/>
              <a:gd name="connsiteX4" fmla="*/ 3423891 w 4909791"/>
              <a:gd name="connsiteY4" fmla="*/ 235016 h 5328191"/>
              <a:gd name="connsiteX5" fmla="*/ 3477231 w 4909791"/>
              <a:gd name="connsiteY5" fmla="*/ 174056 h 5328191"/>
              <a:gd name="connsiteX6" fmla="*/ 3530571 w 4909791"/>
              <a:gd name="connsiteY6" fmla="*/ 97856 h 5328191"/>
              <a:gd name="connsiteX7" fmla="*/ 3553431 w 4909791"/>
              <a:gd name="connsiteY7" fmla="*/ 90236 h 5328191"/>
              <a:gd name="connsiteX8" fmla="*/ 3606771 w 4909791"/>
              <a:gd name="connsiteY8" fmla="*/ 67376 h 5328191"/>
              <a:gd name="connsiteX9" fmla="*/ 3644871 w 4909791"/>
              <a:gd name="connsiteY9" fmla="*/ 44516 h 5328191"/>
              <a:gd name="connsiteX10" fmla="*/ 3682971 w 4909791"/>
              <a:gd name="connsiteY10" fmla="*/ 36896 h 5328191"/>
              <a:gd name="connsiteX11" fmla="*/ 3812511 w 4909791"/>
              <a:gd name="connsiteY11" fmla="*/ 29276 h 5328191"/>
              <a:gd name="connsiteX12" fmla="*/ 4009361 w 4909791"/>
              <a:gd name="connsiteY12" fmla="*/ 6416 h 5328191"/>
              <a:gd name="connsiteX13" fmla="*/ 4345911 w 4909791"/>
              <a:gd name="connsiteY13" fmla="*/ 174056 h 5328191"/>
              <a:gd name="connsiteX14" fmla="*/ 4376391 w 4909791"/>
              <a:gd name="connsiteY14" fmla="*/ 181676 h 5328191"/>
              <a:gd name="connsiteX15" fmla="*/ 4528791 w 4909791"/>
              <a:gd name="connsiteY15" fmla="*/ 295976 h 5328191"/>
              <a:gd name="connsiteX16" fmla="*/ 4726911 w 4909791"/>
              <a:gd name="connsiteY16" fmla="*/ 562676 h 5328191"/>
              <a:gd name="connsiteX17" fmla="*/ 4787871 w 4909791"/>
              <a:gd name="connsiteY17" fmla="*/ 798896 h 5328191"/>
              <a:gd name="connsiteX18" fmla="*/ 4803111 w 4909791"/>
              <a:gd name="connsiteY18" fmla="*/ 1056071 h 5328191"/>
              <a:gd name="connsiteX19" fmla="*/ 4726911 w 4909791"/>
              <a:gd name="connsiteY19" fmla="*/ 1423736 h 5328191"/>
              <a:gd name="connsiteX20" fmla="*/ 4688811 w 4909791"/>
              <a:gd name="connsiteY20" fmla="*/ 1583756 h 5328191"/>
              <a:gd name="connsiteX21" fmla="*/ 4673571 w 4909791"/>
              <a:gd name="connsiteY21" fmla="*/ 1759016 h 5328191"/>
              <a:gd name="connsiteX22" fmla="*/ 4742151 w 4909791"/>
              <a:gd name="connsiteY22" fmla="*/ 2033336 h 5328191"/>
              <a:gd name="connsiteX23" fmla="*/ 4879311 w 4909791"/>
              <a:gd name="connsiteY23" fmla="*/ 2383856 h 5328191"/>
              <a:gd name="connsiteX24" fmla="*/ 4909791 w 4909791"/>
              <a:gd name="connsiteY24" fmla="*/ 2543876 h 5328191"/>
              <a:gd name="connsiteX25" fmla="*/ 4856451 w 4909791"/>
              <a:gd name="connsiteY25" fmla="*/ 3237296 h 5328191"/>
              <a:gd name="connsiteX26" fmla="*/ 4795491 w 4909791"/>
              <a:gd name="connsiteY26" fmla="*/ 3473516 h 5328191"/>
              <a:gd name="connsiteX27" fmla="*/ 4635471 w 4909791"/>
              <a:gd name="connsiteY27" fmla="*/ 3892616 h 5328191"/>
              <a:gd name="connsiteX28" fmla="*/ 4589751 w 4909791"/>
              <a:gd name="connsiteY28" fmla="*/ 4067876 h 5328191"/>
              <a:gd name="connsiteX29" fmla="*/ 4566891 w 4909791"/>
              <a:gd name="connsiteY29" fmla="*/ 4212656 h 5328191"/>
              <a:gd name="connsiteX30" fmla="*/ 4559271 w 4909791"/>
              <a:gd name="connsiteY30" fmla="*/ 4395536 h 5328191"/>
              <a:gd name="connsiteX31" fmla="*/ 4551651 w 4909791"/>
              <a:gd name="connsiteY31" fmla="*/ 4791776 h 5328191"/>
              <a:gd name="connsiteX32" fmla="*/ 4536411 w 4909791"/>
              <a:gd name="connsiteY32" fmla="*/ 5165156 h 5328191"/>
              <a:gd name="connsiteX33" fmla="*/ 4505931 w 4909791"/>
              <a:gd name="connsiteY33" fmla="*/ 5271836 h 5328191"/>
              <a:gd name="connsiteX34" fmla="*/ 4406871 w 4909791"/>
              <a:gd name="connsiteY34" fmla="*/ 5325176 h 5328191"/>
              <a:gd name="connsiteX35" fmla="*/ 4231611 w 4909791"/>
              <a:gd name="connsiteY35" fmla="*/ 5309936 h 5328191"/>
              <a:gd name="connsiteX36" fmla="*/ 4155411 w 4909791"/>
              <a:gd name="connsiteY36" fmla="*/ 5241356 h 5328191"/>
              <a:gd name="connsiteX37" fmla="*/ 3926811 w 4909791"/>
              <a:gd name="connsiteY37" fmla="*/ 4616516 h 5328191"/>
              <a:gd name="connsiteX38" fmla="*/ 3736311 w 4909791"/>
              <a:gd name="connsiteY38" fmla="*/ 4319336 h 5328191"/>
              <a:gd name="connsiteX39" fmla="*/ 3233391 w 4909791"/>
              <a:gd name="connsiteY39" fmla="*/ 4265996 h 5328191"/>
              <a:gd name="connsiteX40" fmla="*/ 2768571 w 4909791"/>
              <a:gd name="connsiteY40" fmla="*/ 4372676 h 5328191"/>
              <a:gd name="connsiteX41" fmla="*/ 2440911 w 4909791"/>
              <a:gd name="connsiteY41" fmla="*/ 4532696 h 5328191"/>
              <a:gd name="connsiteX42" fmla="*/ 1922751 w 4909791"/>
              <a:gd name="connsiteY42" fmla="*/ 4768916 h 5328191"/>
              <a:gd name="connsiteX43" fmla="*/ 1587471 w 4909791"/>
              <a:gd name="connsiteY43" fmla="*/ 4913696 h 5328191"/>
              <a:gd name="connsiteX44" fmla="*/ 1297911 w 4909791"/>
              <a:gd name="connsiteY44" fmla="*/ 4997516 h 5328191"/>
              <a:gd name="connsiteX45" fmla="*/ 1008351 w 4909791"/>
              <a:gd name="connsiteY45" fmla="*/ 4989896 h 5328191"/>
              <a:gd name="connsiteX46" fmla="*/ 810231 w 4909791"/>
              <a:gd name="connsiteY46" fmla="*/ 4944176 h 5328191"/>
              <a:gd name="connsiteX47" fmla="*/ 680691 w 4909791"/>
              <a:gd name="connsiteY47" fmla="*/ 4913696 h 5328191"/>
              <a:gd name="connsiteX48" fmla="*/ 383511 w 4909791"/>
              <a:gd name="connsiteY48" fmla="*/ 4875596 h 5328191"/>
              <a:gd name="connsiteX49" fmla="*/ 208251 w 4909791"/>
              <a:gd name="connsiteY49" fmla="*/ 4837496 h 5328191"/>
              <a:gd name="connsiteX50" fmla="*/ 17751 w 4909791"/>
              <a:gd name="connsiteY50" fmla="*/ 4707956 h 5328191"/>
              <a:gd name="connsiteX51" fmla="*/ 17751 w 4909791"/>
              <a:gd name="connsiteY51" fmla="*/ 4547936 h 5328191"/>
              <a:gd name="connsiteX52" fmla="*/ 101571 w 4909791"/>
              <a:gd name="connsiteY52" fmla="*/ 4448876 h 5328191"/>
              <a:gd name="connsiteX53" fmla="*/ 421611 w 4909791"/>
              <a:gd name="connsiteY53" fmla="*/ 4281236 h 5328191"/>
              <a:gd name="connsiteX54" fmla="*/ 657831 w 4909791"/>
              <a:gd name="connsiteY54" fmla="*/ 4227896 h 5328191"/>
              <a:gd name="connsiteX55" fmla="*/ 878811 w 4909791"/>
              <a:gd name="connsiteY55" fmla="*/ 4372676 h 5328191"/>
              <a:gd name="connsiteX56" fmla="*/ 962631 w 4909791"/>
              <a:gd name="connsiteY56" fmla="*/ 4387916 h 5328191"/>
              <a:gd name="connsiteX57" fmla="*/ 1115031 w 4909791"/>
              <a:gd name="connsiteY57" fmla="*/ 4357436 h 5328191"/>
              <a:gd name="connsiteX58" fmla="*/ 1442691 w 4909791"/>
              <a:gd name="connsiteY58" fmla="*/ 4128836 h 5328191"/>
              <a:gd name="connsiteX59" fmla="*/ 1587471 w 4909791"/>
              <a:gd name="connsiteY59" fmla="*/ 4006916 h 5328191"/>
              <a:gd name="connsiteX60" fmla="*/ 1663671 w 4909791"/>
              <a:gd name="connsiteY60" fmla="*/ 3938336 h 5328191"/>
              <a:gd name="connsiteX61" fmla="*/ 1777971 w 4909791"/>
              <a:gd name="connsiteY61" fmla="*/ 3816416 h 5328191"/>
              <a:gd name="connsiteX62" fmla="*/ 1877031 w 4909791"/>
              <a:gd name="connsiteY62" fmla="*/ 3709736 h 5328191"/>
              <a:gd name="connsiteX63" fmla="*/ 1998951 w 4909791"/>
              <a:gd name="connsiteY63" fmla="*/ 3595436 h 5328191"/>
              <a:gd name="connsiteX64" fmla="*/ 2090391 w 4909791"/>
              <a:gd name="connsiteY64" fmla="*/ 3503996 h 5328191"/>
              <a:gd name="connsiteX65" fmla="*/ 2197071 w 4909791"/>
              <a:gd name="connsiteY65" fmla="*/ 3420176 h 5328191"/>
              <a:gd name="connsiteX66" fmla="*/ 2349471 w 4909791"/>
              <a:gd name="connsiteY66" fmla="*/ 3336356 h 5328191"/>
              <a:gd name="connsiteX67" fmla="*/ 2517111 w 4909791"/>
              <a:gd name="connsiteY67" fmla="*/ 3305876 h 5328191"/>
              <a:gd name="connsiteX68" fmla="*/ 2981931 w 4909791"/>
              <a:gd name="connsiteY68" fmla="*/ 3244916 h 5328191"/>
              <a:gd name="connsiteX69" fmla="*/ 3134331 w 4909791"/>
              <a:gd name="connsiteY69" fmla="*/ 3092516 h 5328191"/>
              <a:gd name="connsiteX70" fmla="*/ 3180051 w 4909791"/>
              <a:gd name="connsiteY70" fmla="*/ 2962976 h 5328191"/>
              <a:gd name="connsiteX71" fmla="*/ 3164811 w 4909791"/>
              <a:gd name="connsiteY71" fmla="*/ 2780096 h 5328191"/>
              <a:gd name="connsiteX72" fmla="*/ 3080991 w 4909791"/>
              <a:gd name="connsiteY72" fmla="*/ 2665796 h 5328191"/>
              <a:gd name="connsiteX73" fmla="*/ 2867631 w 4909791"/>
              <a:gd name="connsiteY73" fmla="*/ 2665796 h 5328191"/>
              <a:gd name="connsiteX74" fmla="*/ 2524731 w 4909791"/>
              <a:gd name="connsiteY74" fmla="*/ 2795336 h 5328191"/>
              <a:gd name="connsiteX75" fmla="*/ 2410431 w 4909791"/>
              <a:gd name="connsiteY75" fmla="*/ 2879156 h 5328191"/>
              <a:gd name="connsiteX76" fmla="*/ 2250411 w 4909791"/>
              <a:gd name="connsiteY76" fmla="*/ 3031556 h 5328191"/>
              <a:gd name="connsiteX77" fmla="*/ 2120871 w 4909791"/>
              <a:gd name="connsiteY77" fmla="*/ 3084896 h 5328191"/>
              <a:gd name="connsiteX78" fmla="*/ 1969106 w 4909791"/>
              <a:gd name="connsiteY78" fmla="*/ 3039176 h 5328191"/>
              <a:gd name="connsiteX79" fmla="*/ 1899891 w 4909791"/>
              <a:gd name="connsiteY79" fmla="*/ 2894396 h 5328191"/>
              <a:gd name="connsiteX80" fmla="*/ 1831311 w 4909791"/>
              <a:gd name="connsiteY80" fmla="*/ 2681036 h 5328191"/>
              <a:gd name="connsiteX81" fmla="*/ 1861791 w 4909791"/>
              <a:gd name="connsiteY81" fmla="*/ 2521016 h 5328191"/>
              <a:gd name="connsiteX82" fmla="*/ 1892271 w 4909791"/>
              <a:gd name="connsiteY82" fmla="*/ 2421956 h 5328191"/>
              <a:gd name="connsiteX83" fmla="*/ 1922751 w 4909791"/>
              <a:gd name="connsiteY83" fmla="*/ 2368616 h 5328191"/>
              <a:gd name="connsiteX84" fmla="*/ 1991331 w 4909791"/>
              <a:gd name="connsiteY84" fmla="*/ 2277176 h 5328191"/>
              <a:gd name="connsiteX85" fmla="*/ 2052291 w 4909791"/>
              <a:gd name="connsiteY85" fmla="*/ 2223836 h 5328191"/>
              <a:gd name="connsiteX86" fmla="*/ 2105631 w 4909791"/>
              <a:gd name="connsiteY86" fmla="*/ 2200976 h 5328191"/>
              <a:gd name="connsiteX87" fmla="*/ 2242791 w 4909791"/>
              <a:gd name="connsiteY87" fmla="*/ 2155256 h 5328191"/>
              <a:gd name="connsiteX88" fmla="*/ 2524731 w 4909791"/>
              <a:gd name="connsiteY88" fmla="*/ 2117156 h 5328191"/>
              <a:gd name="connsiteX89" fmla="*/ 2631411 w 4909791"/>
              <a:gd name="connsiteY89" fmla="*/ 2109536 h 5328191"/>
              <a:gd name="connsiteX90" fmla="*/ 3020031 w 4909791"/>
              <a:gd name="connsiteY90" fmla="*/ 2101916 h 5328191"/>
              <a:gd name="connsiteX91" fmla="*/ 3233391 w 4909791"/>
              <a:gd name="connsiteY91" fmla="*/ 2048576 h 5328191"/>
              <a:gd name="connsiteX92" fmla="*/ 3408651 w 4909791"/>
              <a:gd name="connsiteY92" fmla="*/ 1934276 h 5328191"/>
              <a:gd name="connsiteX93" fmla="*/ 3522951 w 4909791"/>
              <a:gd name="connsiteY93" fmla="*/ 1797116 h 5328191"/>
              <a:gd name="connsiteX94" fmla="*/ 3682971 w 4909791"/>
              <a:gd name="connsiteY94" fmla="*/ 1606616 h 5328191"/>
              <a:gd name="connsiteX95" fmla="*/ 3751551 w 4909791"/>
              <a:gd name="connsiteY95" fmla="*/ 1499936 h 5328191"/>
              <a:gd name="connsiteX96" fmla="*/ 3827751 w 4909791"/>
              <a:gd name="connsiteY96" fmla="*/ 1393256 h 5328191"/>
              <a:gd name="connsiteX97" fmla="*/ 3896331 w 4909791"/>
              <a:gd name="connsiteY97" fmla="*/ 1217996 h 5328191"/>
              <a:gd name="connsiteX98" fmla="*/ 3972531 w 4909791"/>
              <a:gd name="connsiteY98" fmla="*/ 1050356 h 5328191"/>
              <a:gd name="connsiteX99" fmla="*/ 3987771 w 4909791"/>
              <a:gd name="connsiteY99" fmla="*/ 966536 h 5328191"/>
              <a:gd name="connsiteX100" fmla="*/ 4010631 w 4909791"/>
              <a:gd name="connsiteY100" fmla="*/ 897956 h 5328191"/>
              <a:gd name="connsiteX101" fmla="*/ 3995391 w 4909791"/>
              <a:gd name="connsiteY101" fmla="*/ 753176 h 5328191"/>
              <a:gd name="connsiteX102" fmla="*/ 3957291 w 4909791"/>
              <a:gd name="connsiteY102" fmla="*/ 722696 h 5328191"/>
              <a:gd name="connsiteX103" fmla="*/ 3881091 w 4909791"/>
              <a:gd name="connsiteY103" fmla="*/ 692216 h 5328191"/>
              <a:gd name="connsiteX104" fmla="*/ 3698211 w 4909791"/>
              <a:gd name="connsiteY104" fmla="*/ 715076 h 5328191"/>
              <a:gd name="connsiteX105" fmla="*/ 3637251 w 4909791"/>
              <a:gd name="connsiteY105" fmla="*/ 722696 h 5328191"/>
              <a:gd name="connsiteX106" fmla="*/ 3545811 w 4909791"/>
              <a:gd name="connsiteY106" fmla="*/ 737936 h 5328191"/>
              <a:gd name="connsiteX107" fmla="*/ 3500091 w 4909791"/>
              <a:gd name="connsiteY107" fmla="*/ 745556 h 5328191"/>
              <a:gd name="connsiteX108" fmla="*/ 3439131 w 4909791"/>
              <a:gd name="connsiteY108" fmla="*/ 768416 h 5328191"/>
              <a:gd name="connsiteX109" fmla="*/ 3286731 w 4909791"/>
              <a:gd name="connsiteY109" fmla="*/ 776036 h 5328191"/>
              <a:gd name="connsiteX110" fmla="*/ 3256251 w 4909791"/>
              <a:gd name="connsiteY110" fmla="*/ 783656 h 5328191"/>
              <a:gd name="connsiteX111" fmla="*/ 3218151 w 4909791"/>
              <a:gd name="connsiteY111" fmla="*/ 791276 h 5328191"/>
              <a:gd name="connsiteX112" fmla="*/ 3103851 w 4909791"/>
              <a:gd name="connsiteY112" fmla="*/ 783656 h 5328191"/>
              <a:gd name="connsiteX113" fmla="*/ 3042891 w 4909791"/>
              <a:gd name="connsiteY113" fmla="*/ 745556 h 5328191"/>
              <a:gd name="connsiteX114" fmla="*/ 3004791 w 4909791"/>
              <a:gd name="connsiteY114" fmla="*/ 715076 h 5328191"/>
              <a:gd name="connsiteX0" fmla="*/ 3004791 w 4909791"/>
              <a:gd name="connsiteY0" fmla="*/ 715553 h 5328668"/>
              <a:gd name="connsiteX1" fmla="*/ 3004791 w 4909791"/>
              <a:gd name="connsiteY1" fmla="*/ 715553 h 5328668"/>
              <a:gd name="connsiteX2" fmla="*/ 3210531 w 4909791"/>
              <a:gd name="connsiteY2" fmla="*/ 486953 h 5328668"/>
              <a:gd name="connsiteX3" fmla="*/ 3347691 w 4909791"/>
              <a:gd name="connsiteY3" fmla="*/ 319313 h 5328668"/>
              <a:gd name="connsiteX4" fmla="*/ 3423891 w 4909791"/>
              <a:gd name="connsiteY4" fmla="*/ 235493 h 5328668"/>
              <a:gd name="connsiteX5" fmla="*/ 3477231 w 4909791"/>
              <a:gd name="connsiteY5" fmla="*/ 174533 h 5328668"/>
              <a:gd name="connsiteX6" fmla="*/ 3530571 w 4909791"/>
              <a:gd name="connsiteY6" fmla="*/ 98333 h 5328668"/>
              <a:gd name="connsiteX7" fmla="*/ 3553431 w 4909791"/>
              <a:gd name="connsiteY7" fmla="*/ 90713 h 5328668"/>
              <a:gd name="connsiteX8" fmla="*/ 3606771 w 4909791"/>
              <a:gd name="connsiteY8" fmla="*/ 67853 h 5328668"/>
              <a:gd name="connsiteX9" fmla="*/ 3644871 w 4909791"/>
              <a:gd name="connsiteY9" fmla="*/ 44993 h 5328668"/>
              <a:gd name="connsiteX10" fmla="*/ 3682971 w 4909791"/>
              <a:gd name="connsiteY10" fmla="*/ 37373 h 5328668"/>
              <a:gd name="connsiteX11" fmla="*/ 3812511 w 4909791"/>
              <a:gd name="connsiteY11" fmla="*/ 29753 h 5328668"/>
              <a:gd name="connsiteX12" fmla="*/ 4009361 w 4909791"/>
              <a:gd name="connsiteY12" fmla="*/ 6893 h 5328668"/>
              <a:gd name="connsiteX13" fmla="*/ 4376391 w 4909791"/>
              <a:gd name="connsiteY13" fmla="*/ 182153 h 5328668"/>
              <a:gd name="connsiteX14" fmla="*/ 4528791 w 4909791"/>
              <a:gd name="connsiteY14" fmla="*/ 296453 h 5328668"/>
              <a:gd name="connsiteX15" fmla="*/ 4726911 w 4909791"/>
              <a:gd name="connsiteY15" fmla="*/ 563153 h 5328668"/>
              <a:gd name="connsiteX16" fmla="*/ 4787871 w 4909791"/>
              <a:gd name="connsiteY16" fmla="*/ 799373 h 5328668"/>
              <a:gd name="connsiteX17" fmla="*/ 4803111 w 4909791"/>
              <a:gd name="connsiteY17" fmla="*/ 1056548 h 5328668"/>
              <a:gd name="connsiteX18" fmla="*/ 4726911 w 4909791"/>
              <a:gd name="connsiteY18" fmla="*/ 1424213 h 5328668"/>
              <a:gd name="connsiteX19" fmla="*/ 4688811 w 4909791"/>
              <a:gd name="connsiteY19" fmla="*/ 1584233 h 5328668"/>
              <a:gd name="connsiteX20" fmla="*/ 4673571 w 4909791"/>
              <a:gd name="connsiteY20" fmla="*/ 1759493 h 5328668"/>
              <a:gd name="connsiteX21" fmla="*/ 4742151 w 4909791"/>
              <a:gd name="connsiteY21" fmla="*/ 2033813 h 5328668"/>
              <a:gd name="connsiteX22" fmla="*/ 4879311 w 4909791"/>
              <a:gd name="connsiteY22" fmla="*/ 2384333 h 5328668"/>
              <a:gd name="connsiteX23" fmla="*/ 4909791 w 4909791"/>
              <a:gd name="connsiteY23" fmla="*/ 2544353 h 5328668"/>
              <a:gd name="connsiteX24" fmla="*/ 4856451 w 4909791"/>
              <a:gd name="connsiteY24" fmla="*/ 3237773 h 5328668"/>
              <a:gd name="connsiteX25" fmla="*/ 4795491 w 4909791"/>
              <a:gd name="connsiteY25" fmla="*/ 3473993 h 5328668"/>
              <a:gd name="connsiteX26" fmla="*/ 4635471 w 4909791"/>
              <a:gd name="connsiteY26" fmla="*/ 3893093 h 5328668"/>
              <a:gd name="connsiteX27" fmla="*/ 4589751 w 4909791"/>
              <a:gd name="connsiteY27" fmla="*/ 4068353 h 5328668"/>
              <a:gd name="connsiteX28" fmla="*/ 4566891 w 4909791"/>
              <a:gd name="connsiteY28" fmla="*/ 4213133 h 5328668"/>
              <a:gd name="connsiteX29" fmla="*/ 4559271 w 4909791"/>
              <a:gd name="connsiteY29" fmla="*/ 4396013 h 5328668"/>
              <a:gd name="connsiteX30" fmla="*/ 4551651 w 4909791"/>
              <a:gd name="connsiteY30" fmla="*/ 4792253 h 5328668"/>
              <a:gd name="connsiteX31" fmla="*/ 4536411 w 4909791"/>
              <a:gd name="connsiteY31" fmla="*/ 5165633 h 5328668"/>
              <a:gd name="connsiteX32" fmla="*/ 4505931 w 4909791"/>
              <a:gd name="connsiteY32" fmla="*/ 5272313 h 5328668"/>
              <a:gd name="connsiteX33" fmla="*/ 4406871 w 4909791"/>
              <a:gd name="connsiteY33" fmla="*/ 5325653 h 5328668"/>
              <a:gd name="connsiteX34" fmla="*/ 4231611 w 4909791"/>
              <a:gd name="connsiteY34" fmla="*/ 5310413 h 5328668"/>
              <a:gd name="connsiteX35" fmla="*/ 4155411 w 4909791"/>
              <a:gd name="connsiteY35" fmla="*/ 5241833 h 5328668"/>
              <a:gd name="connsiteX36" fmla="*/ 3926811 w 4909791"/>
              <a:gd name="connsiteY36" fmla="*/ 4616993 h 5328668"/>
              <a:gd name="connsiteX37" fmla="*/ 3736311 w 4909791"/>
              <a:gd name="connsiteY37" fmla="*/ 4319813 h 5328668"/>
              <a:gd name="connsiteX38" fmla="*/ 3233391 w 4909791"/>
              <a:gd name="connsiteY38" fmla="*/ 4266473 h 5328668"/>
              <a:gd name="connsiteX39" fmla="*/ 2768571 w 4909791"/>
              <a:gd name="connsiteY39" fmla="*/ 4373153 h 5328668"/>
              <a:gd name="connsiteX40" fmla="*/ 2440911 w 4909791"/>
              <a:gd name="connsiteY40" fmla="*/ 4533173 h 5328668"/>
              <a:gd name="connsiteX41" fmla="*/ 1922751 w 4909791"/>
              <a:gd name="connsiteY41" fmla="*/ 4769393 h 5328668"/>
              <a:gd name="connsiteX42" fmla="*/ 1587471 w 4909791"/>
              <a:gd name="connsiteY42" fmla="*/ 4914173 h 5328668"/>
              <a:gd name="connsiteX43" fmla="*/ 1297911 w 4909791"/>
              <a:gd name="connsiteY43" fmla="*/ 4997993 h 5328668"/>
              <a:gd name="connsiteX44" fmla="*/ 1008351 w 4909791"/>
              <a:gd name="connsiteY44" fmla="*/ 4990373 h 5328668"/>
              <a:gd name="connsiteX45" fmla="*/ 810231 w 4909791"/>
              <a:gd name="connsiteY45" fmla="*/ 4944653 h 5328668"/>
              <a:gd name="connsiteX46" fmla="*/ 680691 w 4909791"/>
              <a:gd name="connsiteY46" fmla="*/ 4914173 h 5328668"/>
              <a:gd name="connsiteX47" fmla="*/ 383511 w 4909791"/>
              <a:gd name="connsiteY47" fmla="*/ 4876073 h 5328668"/>
              <a:gd name="connsiteX48" fmla="*/ 208251 w 4909791"/>
              <a:gd name="connsiteY48" fmla="*/ 4837973 h 5328668"/>
              <a:gd name="connsiteX49" fmla="*/ 17751 w 4909791"/>
              <a:gd name="connsiteY49" fmla="*/ 4708433 h 5328668"/>
              <a:gd name="connsiteX50" fmla="*/ 17751 w 4909791"/>
              <a:gd name="connsiteY50" fmla="*/ 4548413 h 5328668"/>
              <a:gd name="connsiteX51" fmla="*/ 101571 w 4909791"/>
              <a:gd name="connsiteY51" fmla="*/ 4449353 h 5328668"/>
              <a:gd name="connsiteX52" fmla="*/ 421611 w 4909791"/>
              <a:gd name="connsiteY52" fmla="*/ 4281713 h 5328668"/>
              <a:gd name="connsiteX53" fmla="*/ 657831 w 4909791"/>
              <a:gd name="connsiteY53" fmla="*/ 4228373 h 5328668"/>
              <a:gd name="connsiteX54" fmla="*/ 878811 w 4909791"/>
              <a:gd name="connsiteY54" fmla="*/ 4373153 h 5328668"/>
              <a:gd name="connsiteX55" fmla="*/ 962631 w 4909791"/>
              <a:gd name="connsiteY55" fmla="*/ 4388393 h 5328668"/>
              <a:gd name="connsiteX56" fmla="*/ 1115031 w 4909791"/>
              <a:gd name="connsiteY56" fmla="*/ 4357913 h 5328668"/>
              <a:gd name="connsiteX57" fmla="*/ 1442691 w 4909791"/>
              <a:gd name="connsiteY57" fmla="*/ 4129313 h 5328668"/>
              <a:gd name="connsiteX58" fmla="*/ 1587471 w 4909791"/>
              <a:gd name="connsiteY58" fmla="*/ 4007393 h 5328668"/>
              <a:gd name="connsiteX59" fmla="*/ 1663671 w 4909791"/>
              <a:gd name="connsiteY59" fmla="*/ 3938813 h 5328668"/>
              <a:gd name="connsiteX60" fmla="*/ 1777971 w 4909791"/>
              <a:gd name="connsiteY60" fmla="*/ 3816893 h 5328668"/>
              <a:gd name="connsiteX61" fmla="*/ 1877031 w 4909791"/>
              <a:gd name="connsiteY61" fmla="*/ 3710213 h 5328668"/>
              <a:gd name="connsiteX62" fmla="*/ 1998951 w 4909791"/>
              <a:gd name="connsiteY62" fmla="*/ 3595913 h 5328668"/>
              <a:gd name="connsiteX63" fmla="*/ 2090391 w 4909791"/>
              <a:gd name="connsiteY63" fmla="*/ 3504473 h 5328668"/>
              <a:gd name="connsiteX64" fmla="*/ 2197071 w 4909791"/>
              <a:gd name="connsiteY64" fmla="*/ 3420653 h 5328668"/>
              <a:gd name="connsiteX65" fmla="*/ 2349471 w 4909791"/>
              <a:gd name="connsiteY65" fmla="*/ 3336833 h 5328668"/>
              <a:gd name="connsiteX66" fmla="*/ 2517111 w 4909791"/>
              <a:gd name="connsiteY66" fmla="*/ 3306353 h 5328668"/>
              <a:gd name="connsiteX67" fmla="*/ 2981931 w 4909791"/>
              <a:gd name="connsiteY67" fmla="*/ 3245393 h 5328668"/>
              <a:gd name="connsiteX68" fmla="*/ 3134331 w 4909791"/>
              <a:gd name="connsiteY68" fmla="*/ 3092993 h 5328668"/>
              <a:gd name="connsiteX69" fmla="*/ 3180051 w 4909791"/>
              <a:gd name="connsiteY69" fmla="*/ 2963453 h 5328668"/>
              <a:gd name="connsiteX70" fmla="*/ 3164811 w 4909791"/>
              <a:gd name="connsiteY70" fmla="*/ 2780573 h 5328668"/>
              <a:gd name="connsiteX71" fmla="*/ 3080991 w 4909791"/>
              <a:gd name="connsiteY71" fmla="*/ 2666273 h 5328668"/>
              <a:gd name="connsiteX72" fmla="*/ 2867631 w 4909791"/>
              <a:gd name="connsiteY72" fmla="*/ 2666273 h 5328668"/>
              <a:gd name="connsiteX73" fmla="*/ 2524731 w 4909791"/>
              <a:gd name="connsiteY73" fmla="*/ 2795813 h 5328668"/>
              <a:gd name="connsiteX74" fmla="*/ 2410431 w 4909791"/>
              <a:gd name="connsiteY74" fmla="*/ 2879633 h 5328668"/>
              <a:gd name="connsiteX75" fmla="*/ 2250411 w 4909791"/>
              <a:gd name="connsiteY75" fmla="*/ 3032033 h 5328668"/>
              <a:gd name="connsiteX76" fmla="*/ 2120871 w 4909791"/>
              <a:gd name="connsiteY76" fmla="*/ 3085373 h 5328668"/>
              <a:gd name="connsiteX77" fmla="*/ 1969106 w 4909791"/>
              <a:gd name="connsiteY77" fmla="*/ 3039653 h 5328668"/>
              <a:gd name="connsiteX78" fmla="*/ 1899891 w 4909791"/>
              <a:gd name="connsiteY78" fmla="*/ 2894873 h 5328668"/>
              <a:gd name="connsiteX79" fmla="*/ 1831311 w 4909791"/>
              <a:gd name="connsiteY79" fmla="*/ 2681513 h 5328668"/>
              <a:gd name="connsiteX80" fmla="*/ 1861791 w 4909791"/>
              <a:gd name="connsiteY80" fmla="*/ 2521493 h 5328668"/>
              <a:gd name="connsiteX81" fmla="*/ 1892271 w 4909791"/>
              <a:gd name="connsiteY81" fmla="*/ 2422433 h 5328668"/>
              <a:gd name="connsiteX82" fmla="*/ 1922751 w 4909791"/>
              <a:gd name="connsiteY82" fmla="*/ 2369093 h 5328668"/>
              <a:gd name="connsiteX83" fmla="*/ 1991331 w 4909791"/>
              <a:gd name="connsiteY83" fmla="*/ 2277653 h 5328668"/>
              <a:gd name="connsiteX84" fmla="*/ 2052291 w 4909791"/>
              <a:gd name="connsiteY84" fmla="*/ 2224313 h 5328668"/>
              <a:gd name="connsiteX85" fmla="*/ 2105631 w 4909791"/>
              <a:gd name="connsiteY85" fmla="*/ 2201453 h 5328668"/>
              <a:gd name="connsiteX86" fmla="*/ 2242791 w 4909791"/>
              <a:gd name="connsiteY86" fmla="*/ 2155733 h 5328668"/>
              <a:gd name="connsiteX87" fmla="*/ 2524731 w 4909791"/>
              <a:gd name="connsiteY87" fmla="*/ 2117633 h 5328668"/>
              <a:gd name="connsiteX88" fmla="*/ 2631411 w 4909791"/>
              <a:gd name="connsiteY88" fmla="*/ 2110013 h 5328668"/>
              <a:gd name="connsiteX89" fmla="*/ 3020031 w 4909791"/>
              <a:gd name="connsiteY89" fmla="*/ 2102393 h 5328668"/>
              <a:gd name="connsiteX90" fmla="*/ 3233391 w 4909791"/>
              <a:gd name="connsiteY90" fmla="*/ 2049053 h 5328668"/>
              <a:gd name="connsiteX91" fmla="*/ 3408651 w 4909791"/>
              <a:gd name="connsiteY91" fmla="*/ 1934753 h 5328668"/>
              <a:gd name="connsiteX92" fmla="*/ 3522951 w 4909791"/>
              <a:gd name="connsiteY92" fmla="*/ 1797593 h 5328668"/>
              <a:gd name="connsiteX93" fmla="*/ 3682971 w 4909791"/>
              <a:gd name="connsiteY93" fmla="*/ 1607093 h 5328668"/>
              <a:gd name="connsiteX94" fmla="*/ 3751551 w 4909791"/>
              <a:gd name="connsiteY94" fmla="*/ 1500413 h 5328668"/>
              <a:gd name="connsiteX95" fmla="*/ 3827751 w 4909791"/>
              <a:gd name="connsiteY95" fmla="*/ 1393733 h 5328668"/>
              <a:gd name="connsiteX96" fmla="*/ 3896331 w 4909791"/>
              <a:gd name="connsiteY96" fmla="*/ 1218473 h 5328668"/>
              <a:gd name="connsiteX97" fmla="*/ 3972531 w 4909791"/>
              <a:gd name="connsiteY97" fmla="*/ 1050833 h 5328668"/>
              <a:gd name="connsiteX98" fmla="*/ 3987771 w 4909791"/>
              <a:gd name="connsiteY98" fmla="*/ 967013 h 5328668"/>
              <a:gd name="connsiteX99" fmla="*/ 4010631 w 4909791"/>
              <a:gd name="connsiteY99" fmla="*/ 898433 h 5328668"/>
              <a:gd name="connsiteX100" fmla="*/ 3995391 w 4909791"/>
              <a:gd name="connsiteY100" fmla="*/ 753653 h 5328668"/>
              <a:gd name="connsiteX101" fmla="*/ 3957291 w 4909791"/>
              <a:gd name="connsiteY101" fmla="*/ 723173 h 5328668"/>
              <a:gd name="connsiteX102" fmla="*/ 3881091 w 4909791"/>
              <a:gd name="connsiteY102" fmla="*/ 692693 h 5328668"/>
              <a:gd name="connsiteX103" fmla="*/ 3698211 w 4909791"/>
              <a:gd name="connsiteY103" fmla="*/ 715553 h 5328668"/>
              <a:gd name="connsiteX104" fmla="*/ 3637251 w 4909791"/>
              <a:gd name="connsiteY104" fmla="*/ 723173 h 5328668"/>
              <a:gd name="connsiteX105" fmla="*/ 3545811 w 4909791"/>
              <a:gd name="connsiteY105" fmla="*/ 738413 h 5328668"/>
              <a:gd name="connsiteX106" fmla="*/ 3500091 w 4909791"/>
              <a:gd name="connsiteY106" fmla="*/ 746033 h 5328668"/>
              <a:gd name="connsiteX107" fmla="*/ 3439131 w 4909791"/>
              <a:gd name="connsiteY107" fmla="*/ 768893 h 5328668"/>
              <a:gd name="connsiteX108" fmla="*/ 3286731 w 4909791"/>
              <a:gd name="connsiteY108" fmla="*/ 776513 h 5328668"/>
              <a:gd name="connsiteX109" fmla="*/ 3256251 w 4909791"/>
              <a:gd name="connsiteY109" fmla="*/ 784133 h 5328668"/>
              <a:gd name="connsiteX110" fmla="*/ 3218151 w 4909791"/>
              <a:gd name="connsiteY110" fmla="*/ 791753 h 5328668"/>
              <a:gd name="connsiteX111" fmla="*/ 3103851 w 4909791"/>
              <a:gd name="connsiteY111" fmla="*/ 784133 h 5328668"/>
              <a:gd name="connsiteX112" fmla="*/ 3042891 w 4909791"/>
              <a:gd name="connsiteY112" fmla="*/ 746033 h 5328668"/>
              <a:gd name="connsiteX113" fmla="*/ 3004791 w 4909791"/>
              <a:gd name="connsiteY113" fmla="*/ 715553 h 5328668"/>
              <a:gd name="connsiteX0" fmla="*/ 3004791 w 4909791"/>
              <a:gd name="connsiteY0" fmla="*/ 733425 h 5346540"/>
              <a:gd name="connsiteX1" fmla="*/ 3004791 w 4909791"/>
              <a:gd name="connsiteY1" fmla="*/ 733425 h 5346540"/>
              <a:gd name="connsiteX2" fmla="*/ 3210531 w 4909791"/>
              <a:gd name="connsiteY2" fmla="*/ 504825 h 5346540"/>
              <a:gd name="connsiteX3" fmla="*/ 3347691 w 4909791"/>
              <a:gd name="connsiteY3" fmla="*/ 337185 h 5346540"/>
              <a:gd name="connsiteX4" fmla="*/ 3423891 w 4909791"/>
              <a:gd name="connsiteY4" fmla="*/ 253365 h 5346540"/>
              <a:gd name="connsiteX5" fmla="*/ 3477231 w 4909791"/>
              <a:gd name="connsiteY5" fmla="*/ 192405 h 5346540"/>
              <a:gd name="connsiteX6" fmla="*/ 3530571 w 4909791"/>
              <a:gd name="connsiteY6" fmla="*/ 116205 h 5346540"/>
              <a:gd name="connsiteX7" fmla="*/ 3553431 w 4909791"/>
              <a:gd name="connsiteY7" fmla="*/ 108585 h 5346540"/>
              <a:gd name="connsiteX8" fmla="*/ 3606771 w 4909791"/>
              <a:gd name="connsiteY8" fmla="*/ 85725 h 5346540"/>
              <a:gd name="connsiteX9" fmla="*/ 3644871 w 4909791"/>
              <a:gd name="connsiteY9" fmla="*/ 62865 h 5346540"/>
              <a:gd name="connsiteX10" fmla="*/ 3682971 w 4909791"/>
              <a:gd name="connsiteY10" fmla="*/ 55245 h 5346540"/>
              <a:gd name="connsiteX11" fmla="*/ 3796636 w 4909791"/>
              <a:gd name="connsiteY11" fmla="*/ 0 h 5346540"/>
              <a:gd name="connsiteX12" fmla="*/ 4009361 w 4909791"/>
              <a:gd name="connsiteY12" fmla="*/ 24765 h 5346540"/>
              <a:gd name="connsiteX13" fmla="*/ 4376391 w 4909791"/>
              <a:gd name="connsiteY13" fmla="*/ 200025 h 5346540"/>
              <a:gd name="connsiteX14" fmla="*/ 4528791 w 4909791"/>
              <a:gd name="connsiteY14" fmla="*/ 314325 h 5346540"/>
              <a:gd name="connsiteX15" fmla="*/ 4726911 w 4909791"/>
              <a:gd name="connsiteY15" fmla="*/ 581025 h 5346540"/>
              <a:gd name="connsiteX16" fmla="*/ 4787871 w 4909791"/>
              <a:gd name="connsiteY16" fmla="*/ 817245 h 5346540"/>
              <a:gd name="connsiteX17" fmla="*/ 4803111 w 4909791"/>
              <a:gd name="connsiteY17" fmla="*/ 1074420 h 5346540"/>
              <a:gd name="connsiteX18" fmla="*/ 4726911 w 4909791"/>
              <a:gd name="connsiteY18" fmla="*/ 1442085 h 5346540"/>
              <a:gd name="connsiteX19" fmla="*/ 4688811 w 4909791"/>
              <a:gd name="connsiteY19" fmla="*/ 1602105 h 5346540"/>
              <a:gd name="connsiteX20" fmla="*/ 4673571 w 4909791"/>
              <a:gd name="connsiteY20" fmla="*/ 1777365 h 5346540"/>
              <a:gd name="connsiteX21" fmla="*/ 4742151 w 4909791"/>
              <a:gd name="connsiteY21" fmla="*/ 2051685 h 5346540"/>
              <a:gd name="connsiteX22" fmla="*/ 4879311 w 4909791"/>
              <a:gd name="connsiteY22" fmla="*/ 2402205 h 5346540"/>
              <a:gd name="connsiteX23" fmla="*/ 4909791 w 4909791"/>
              <a:gd name="connsiteY23" fmla="*/ 2562225 h 5346540"/>
              <a:gd name="connsiteX24" fmla="*/ 4856451 w 4909791"/>
              <a:gd name="connsiteY24" fmla="*/ 3255645 h 5346540"/>
              <a:gd name="connsiteX25" fmla="*/ 4795491 w 4909791"/>
              <a:gd name="connsiteY25" fmla="*/ 3491865 h 5346540"/>
              <a:gd name="connsiteX26" fmla="*/ 4635471 w 4909791"/>
              <a:gd name="connsiteY26" fmla="*/ 3910965 h 5346540"/>
              <a:gd name="connsiteX27" fmla="*/ 4589751 w 4909791"/>
              <a:gd name="connsiteY27" fmla="*/ 4086225 h 5346540"/>
              <a:gd name="connsiteX28" fmla="*/ 4566891 w 4909791"/>
              <a:gd name="connsiteY28" fmla="*/ 4231005 h 5346540"/>
              <a:gd name="connsiteX29" fmla="*/ 4559271 w 4909791"/>
              <a:gd name="connsiteY29" fmla="*/ 4413885 h 5346540"/>
              <a:gd name="connsiteX30" fmla="*/ 4551651 w 4909791"/>
              <a:gd name="connsiteY30" fmla="*/ 4810125 h 5346540"/>
              <a:gd name="connsiteX31" fmla="*/ 4536411 w 4909791"/>
              <a:gd name="connsiteY31" fmla="*/ 5183505 h 5346540"/>
              <a:gd name="connsiteX32" fmla="*/ 4505931 w 4909791"/>
              <a:gd name="connsiteY32" fmla="*/ 5290185 h 5346540"/>
              <a:gd name="connsiteX33" fmla="*/ 4406871 w 4909791"/>
              <a:gd name="connsiteY33" fmla="*/ 5343525 h 5346540"/>
              <a:gd name="connsiteX34" fmla="*/ 4231611 w 4909791"/>
              <a:gd name="connsiteY34" fmla="*/ 5328285 h 5346540"/>
              <a:gd name="connsiteX35" fmla="*/ 4155411 w 4909791"/>
              <a:gd name="connsiteY35" fmla="*/ 5259705 h 5346540"/>
              <a:gd name="connsiteX36" fmla="*/ 3926811 w 4909791"/>
              <a:gd name="connsiteY36" fmla="*/ 4634865 h 5346540"/>
              <a:gd name="connsiteX37" fmla="*/ 3736311 w 4909791"/>
              <a:gd name="connsiteY37" fmla="*/ 4337685 h 5346540"/>
              <a:gd name="connsiteX38" fmla="*/ 3233391 w 4909791"/>
              <a:gd name="connsiteY38" fmla="*/ 4284345 h 5346540"/>
              <a:gd name="connsiteX39" fmla="*/ 2768571 w 4909791"/>
              <a:gd name="connsiteY39" fmla="*/ 4391025 h 5346540"/>
              <a:gd name="connsiteX40" fmla="*/ 2440911 w 4909791"/>
              <a:gd name="connsiteY40" fmla="*/ 4551045 h 5346540"/>
              <a:gd name="connsiteX41" fmla="*/ 1922751 w 4909791"/>
              <a:gd name="connsiteY41" fmla="*/ 4787265 h 5346540"/>
              <a:gd name="connsiteX42" fmla="*/ 1587471 w 4909791"/>
              <a:gd name="connsiteY42" fmla="*/ 4932045 h 5346540"/>
              <a:gd name="connsiteX43" fmla="*/ 1297911 w 4909791"/>
              <a:gd name="connsiteY43" fmla="*/ 5015865 h 5346540"/>
              <a:gd name="connsiteX44" fmla="*/ 1008351 w 4909791"/>
              <a:gd name="connsiteY44" fmla="*/ 5008245 h 5346540"/>
              <a:gd name="connsiteX45" fmla="*/ 810231 w 4909791"/>
              <a:gd name="connsiteY45" fmla="*/ 4962525 h 5346540"/>
              <a:gd name="connsiteX46" fmla="*/ 680691 w 4909791"/>
              <a:gd name="connsiteY46" fmla="*/ 4932045 h 5346540"/>
              <a:gd name="connsiteX47" fmla="*/ 383511 w 4909791"/>
              <a:gd name="connsiteY47" fmla="*/ 4893945 h 5346540"/>
              <a:gd name="connsiteX48" fmla="*/ 208251 w 4909791"/>
              <a:gd name="connsiteY48" fmla="*/ 4855845 h 5346540"/>
              <a:gd name="connsiteX49" fmla="*/ 17751 w 4909791"/>
              <a:gd name="connsiteY49" fmla="*/ 4726305 h 5346540"/>
              <a:gd name="connsiteX50" fmla="*/ 17751 w 4909791"/>
              <a:gd name="connsiteY50" fmla="*/ 4566285 h 5346540"/>
              <a:gd name="connsiteX51" fmla="*/ 101571 w 4909791"/>
              <a:gd name="connsiteY51" fmla="*/ 4467225 h 5346540"/>
              <a:gd name="connsiteX52" fmla="*/ 421611 w 4909791"/>
              <a:gd name="connsiteY52" fmla="*/ 4299585 h 5346540"/>
              <a:gd name="connsiteX53" fmla="*/ 657831 w 4909791"/>
              <a:gd name="connsiteY53" fmla="*/ 4246245 h 5346540"/>
              <a:gd name="connsiteX54" fmla="*/ 878811 w 4909791"/>
              <a:gd name="connsiteY54" fmla="*/ 4391025 h 5346540"/>
              <a:gd name="connsiteX55" fmla="*/ 962631 w 4909791"/>
              <a:gd name="connsiteY55" fmla="*/ 4406265 h 5346540"/>
              <a:gd name="connsiteX56" fmla="*/ 1115031 w 4909791"/>
              <a:gd name="connsiteY56" fmla="*/ 4375785 h 5346540"/>
              <a:gd name="connsiteX57" fmla="*/ 1442691 w 4909791"/>
              <a:gd name="connsiteY57" fmla="*/ 4147185 h 5346540"/>
              <a:gd name="connsiteX58" fmla="*/ 1587471 w 4909791"/>
              <a:gd name="connsiteY58" fmla="*/ 4025265 h 5346540"/>
              <a:gd name="connsiteX59" fmla="*/ 1663671 w 4909791"/>
              <a:gd name="connsiteY59" fmla="*/ 3956685 h 5346540"/>
              <a:gd name="connsiteX60" fmla="*/ 1777971 w 4909791"/>
              <a:gd name="connsiteY60" fmla="*/ 3834765 h 5346540"/>
              <a:gd name="connsiteX61" fmla="*/ 1877031 w 4909791"/>
              <a:gd name="connsiteY61" fmla="*/ 3728085 h 5346540"/>
              <a:gd name="connsiteX62" fmla="*/ 1998951 w 4909791"/>
              <a:gd name="connsiteY62" fmla="*/ 3613785 h 5346540"/>
              <a:gd name="connsiteX63" fmla="*/ 2090391 w 4909791"/>
              <a:gd name="connsiteY63" fmla="*/ 3522345 h 5346540"/>
              <a:gd name="connsiteX64" fmla="*/ 2197071 w 4909791"/>
              <a:gd name="connsiteY64" fmla="*/ 3438525 h 5346540"/>
              <a:gd name="connsiteX65" fmla="*/ 2349471 w 4909791"/>
              <a:gd name="connsiteY65" fmla="*/ 3354705 h 5346540"/>
              <a:gd name="connsiteX66" fmla="*/ 2517111 w 4909791"/>
              <a:gd name="connsiteY66" fmla="*/ 3324225 h 5346540"/>
              <a:gd name="connsiteX67" fmla="*/ 2981931 w 4909791"/>
              <a:gd name="connsiteY67" fmla="*/ 3263265 h 5346540"/>
              <a:gd name="connsiteX68" fmla="*/ 3134331 w 4909791"/>
              <a:gd name="connsiteY68" fmla="*/ 3110865 h 5346540"/>
              <a:gd name="connsiteX69" fmla="*/ 3180051 w 4909791"/>
              <a:gd name="connsiteY69" fmla="*/ 2981325 h 5346540"/>
              <a:gd name="connsiteX70" fmla="*/ 3164811 w 4909791"/>
              <a:gd name="connsiteY70" fmla="*/ 2798445 h 5346540"/>
              <a:gd name="connsiteX71" fmla="*/ 3080991 w 4909791"/>
              <a:gd name="connsiteY71" fmla="*/ 2684145 h 5346540"/>
              <a:gd name="connsiteX72" fmla="*/ 2867631 w 4909791"/>
              <a:gd name="connsiteY72" fmla="*/ 2684145 h 5346540"/>
              <a:gd name="connsiteX73" fmla="*/ 2524731 w 4909791"/>
              <a:gd name="connsiteY73" fmla="*/ 2813685 h 5346540"/>
              <a:gd name="connsiteX74" fmla="*/ 2410431 w 4909791"/>
              <a:gd name="connsiteY74" fmla="*/ 2897505 h 5346540"/>
              <a:gd name="connsiteX75" fmla="*/ 2250411 w 4909791"/>
              <a:gd name="connsiteY75" fmla="*/ 3049905 h 5346540"/>
              <a:gd name="connsiteX76" fmla="*/ 2120871 w 4909791"/>
              <a:gd name="connsiteY76" fmla="*/ 3103245 h 5346540"/>
              <a:gd name="connsiteX77" fmla="*/ 1969106 w 4909791"/>
              <a:gd name="connsiteY77" fmla="*/ 3057525 h 5346540"/>
              <a:gd name="connsiteX78" fmla="*/ 1899891 w 4909791"/>
              <a:gd name="connsiteY78" fmla="*/ 2912745 h 5346540"/>
              <a:gd name="connsiteX79" fmla="*/ 1831311 w 4909791"/>
              <a:gd name="connsiteY79" fmla="*/ 2699385 h 5346540"/>
              <a:gd name="connsiteX80" fmla="*/ 1861791 w 4909791"/>
              <a:gd name="connsiteY80" fmla="*/ 2539365 h 5346540"/>
              <a:gd name="connsiteX81" fmla="*/ 1892271 w 4909791"/>
              <a:gd name="connsiteY81" fmla="*/ 2440305 h 5346540"/>
              <a:gd name="connsiteX82" fmla="*/ 1922751 w 4909791"/>
              <a:gd name="connsiteY82" fmla="*/ 2386965 h 5346540"/>
              <a:gd name="connsiteX83" fmla="*/ 1991331 w 4909791"/>
              <a:gd name="connsiteY83" fmla="*/ 2295525 h 5346540"/>
              <a:gd name="connsiteX84" fmla="*/ 2052291 w 4909791"/>
              <a:gd name="connsiteY84" fmla="*/ 2242185 h 5346540"/>
              <a:gd name="connsiteX85" fmla="*/ 2105631 w 4909791"/>
              <a:gd name="connsiteY85" fmla="*/ 2219325 h 5346540"/>
              <a:gd name="connsiteX86" fmla="*/ 2242791 w 4909791"/>
              <a:gd name="connsiteY86" fmla="*/ 2173605 h 5346540"/>
              <a:gd name="connsiteX87" fmla="*/ 2524731 w 4909791"/>
              <a:gd name="connsiteY87" fmla="*/ 2135505 h 5346540"/>
              <a:gd name="connsiteX88" fmla="*/ 2631411 w 4909791"/>
              <a:gd name="connsiteY88" fmla="*/ 2127885 h 5346540"/>
              <a:gd name="connsiteX89" fmla="*/ 3020031 w 4909791"/>
              <a:gd name="connsiteY89" fmla="*/ 2120265 h 5346540"/>
              <a:gd name="connsiteX90" fmla="*/ 3233391 w 4909791"/>
              <a:gd name="connsiteY90" fmla="*/ 2066925 h 5346540"/>
              <a:gd name="connsiteX91" fmla="*/ 3408651 w 4909791"/>
              <a:gd name="connsiteY91" fmla="*/ 1952625 h 5346540"/>
              <a:gd name="connsiteX92" fmla="*/ 3522951 w 4909791"/>
              <a:gd name="connsiteY92" fmla="*/ 1815465 h 5346540"/>
              <a:gd name="connsiteX93" fmla="*/ 3682971 w 4909791"/>
              <a:gd name="connsiteY93" fmla="*/ 1624965 h 5346540"/>
              <a:gd name="connsiteX94" fmla="*/ 3751551 w 4909791"/>
              <a:gd name="connsiteY94" fmla="*/ 1518285 h 5346540"/>
              <a:gd name="connsiteX95" fmla="*/ 3827751 w 4909791"/>
              <a:gd name="connsiteY95" fmla="*/ 1411605 h 5346540"/>
              <a:gd name="connsiteX96" fmla="*/ 3896331 w 4909791"/>
              <a:gd name="connsiteY96" fmla="*/ 1236345 h 5346540"/>
              <a:gd name="connsiteX97" fmla="*/ 3972531 w 4909791"/>
              <a:gd name="connsiteY97" fmla="*/ 1068705 h 5346540"/>
              <a:gd name="connsiteX98" fmla="*/ 3987771 w 4909791"/>
              <a:gd name="connsiteY98" fmla="*/ 984885 h 5346540"/>
              <a:gd name="connsiteX99" fmla="*/ 4010631 w 4909791"/>
              <a:gd name="connsiteY99" fmla="*/ 916305 h 5346540"/>
              <a:gd name="connsiteX100" fmla="*/ 3995391 w 4909791"/>
              <a:gd name="connsiteY100" fmla="*/ 771525 h 5346540"/>
              <a:gd name="connsiteX101" fmla="*/ 3957291 w 4909791"/>
              <a:gd name="connsiteY101" fmla="*/ 741045 h 5346540"/>
              <a:gd name="connsiteX102" fmla="*/ 3881091 w 4909791"/>
              <a:gd name="connsiteY102" fmla="*/ 710565 h 5346540"/>
              <a:gd name="connsiteX103" fmla="*/ 3698211 w 4909791"/>
              <a:gd name="connsiteY103" fmla="*/ 733425 h 5346540"/>
              <a:gd name="connsiteX104" fmla="*/ 3637251 w 4909791"/>
              <a:gd name="connsiteY104" fmla="*/ 741045 h 5346540"/>
              <a:gd name="connsiteX105" fmla="*/ 3545811 w 4909791"/>
              <a:gd name="connsiteY105" fmla="*/ 756285 h 5346540"/>
              <a:gd name="connsiteX106" fmla="*/ 3500091 w 4909791"/>
              <a:gd name="connsiteY106" fmla="*/ 763905 h 5346540"/>
              <a:gd name="connsiteX107" fmla="*/ 3439131 w 4909791"/>
              <a:gd name="connsiteY107" fmla="*/ 786765 h 5346540"/>
              <a:gd name="connsiteX108" fmla="*/ 3286731 w 4909791"/>
              <a:gd name="connsiteY108" fmla="*/ 794385 h 5346540"/>
              <a:gd name="connsiteX109" fmla="*/ 3256251 w 4909791"/>
              <a:gd name="connsiteY109" fmla="*/ 802005 h 5346540"/>
              <a:gd name="connsiteX110" fmla="*/ 3218151 w 4909791"/>
              <a:gd name="connsiteY110" fmla="*/ 809625 h 5346540"/>
              <a:gd name="connsiteX111" fmla="*/ 3103851 w 4909791"/>
              <a:gd name="connsiteY111" fmla="*/ 802005 h 5346540"/>
              <a:gd name="connsiteX112" fmla="*/ 3042891 w 4909791"/>
              <a:gd name="connsiteY112" fmla="*/ 763905 h 5346540"/>
              <a:gd name="connsiteX113" fmla="*/ 3004791 w 4909791"/>
              <a:gd name="connsiteY113" fmla="*/ 733425 h 5346540"/>
              <a:gd name="connsiteX0" fmla="*/ 3004791 w 4909791"/>
              <a:gd name="connsiteY0" fmla="*/ 737235 h 5350350"/>
              <a:gd name="connsiteX1" fmla="*/ 3004791 w 4909791"/>
              <a:gd name="connsiteY1" fmla="*/ 737235 h 5350350"/>
              <a:gd name="connsiteX2" fmla="*/ 3210531 w 4909791"/>
              <a:gd name="connsiteY2" fmla="*/ 508635 h 5350350"/>
              <a:gd name="connsiteX3" fmla="*/ 3347691 w 4909791"/>
              <a:gd name="connsiteY3" fmla="*/ 340995 h 5350350"/>
              <a:gd name="connsiteX4" fmla="*/ 3423891 w 4909791"/>
              <a:gd name="connsiteY4" fmla="*/ 257175 h 5350350"/>
              <a:gd name="connsiteX5" fmla="*/ 3477231 w 4909791"/>
              <a:gd name="connsiteY5" fmla="*/ 196215 h 5350350"/>
              <a:gd name="connsiteX6" fmla="*/ 3530571 w 4909791"/>
              <a:gd name="connsiteY6" fmla="*/ 120015 h 5350350"/>
              <a:gd name="connsiteX7" fmla="*/ 3553431 w 4909791"/>
              <a:gd name="connsiteY7" fmla="*/ 112395 h 5350350"/>
              <a:gd name="connsiteX8" fmla="*/ 3606771 w 4909791"/>
              <a:gd name="connsiteY8" fmla="*/ 89535 h 5350350"/>
              <a:gd name="connsiteX9" fmla="*/ 3644871 w 4909791"/>
              <a:gd name="connsiteY9" fmla="*/ 66675 h 5350350"/>
              <a:gd name="connsiteX10" fmla="*/ 3796636 w 4909791"/>
              <a:gd name="connsiteY10" fmla="*/ 3810 h 5350350"/>
              <a:gd name="connsiteX11" fmla="*/ 4009361 w 4909791"/>
              <a:gd name="connsiteY11" fmla="*/ 28575 h 5350350"/>
              <a:gd name="connsiteX12" fmla="*/ 4376391 w 4909791"/>
              <a:gd name="connsiteY12" fmla="*/ 203835 h 5350350"/>
              <a:gd name="connsiteX13" fmla="*/ 4528791 w 4909791"/>
              <a:gd name="connsiteY13" fmla="*/ 318135 h 5350350"/>
              <a:gd name="connsiteX14" fmla="*/ 4726911 w 4909791"/>
              <a:gd name="connsiteY14" fmla="*/ 584835 h 5350350"/>
              <a:gd name="connsiteX15" fmla="*/ 4787871 w 4909791"/>
              <a:gd name="connsiteY15" fmla="*/ 821055 h 5350350"/>
              <a:gd name="connsiteX16" fmla="*/ 4803111 w 4909791"/>
              <a:gd name="connsiteY16" fmla="*/ 1078230 h 5350350"/>
              <a:gd name="connsiteX17" fmla="*/ 4726911 w 4909791"/>
              <a:gd name="connsiteY17" fmla="*/ 1445895 h 5350350"/>
              <a:gd name="connsiteX18" fmla="*/ 4688811 w 4909791"/>
              <a:gd name="connsiteY18" fmla="*/ 1605915 h 5350350"/>
              <a:gd name="connsiteX19" fmla="*/ 4673571 w 4909791"/>
              <a:gd name="connsiteY19" fmla="*/ 1781175 h 5350350"/>
              <a:gd name="connsiteX20" fmla="*/ 4742151 w 4909791"/>
              <a:gd name="connsiteY20" fmla="*/ 2055495 h 5350350"/>
              <a:gd name="connsiteX21" fmla="*/ 4879311 w 4909791"/>
              <a:gd name="connsiteY21" fmla="*/ 2406015 h 5350350"/>
              <a:gd name="connsiteX22" fmla="*/ 4909791 w 4909791"/>
              <a:gd name="connsiteY22" fmla="*/ 2566035 h 5350350"/>
              <a:gd name="connsiteX23" fmla="*/ 4856451 w 4909791"/>
              <a:gd name="connsiteY23" fmla="*/ 3259455 h 5350350"/>
              <a:gd name="connsiteX24" fmla="*/ 4795491 w 4909791"/>
              <a:gd name="connsiteY24" fmla="*/ 3495675 h 5350350"/>
              <a:gd name="connsiteX25" fmla="*/ 4635471 w 4909791"/>
              <a:gd name="connsiteY25" fmla="*/ 3914775 h 5350350"/>
              <a:gd name="connsiteX26" fmla="*/ 4589751 w 4909791"/>
              <a:gd name="connsiteY26" fmla="*/ 4090035 h 5350350"/>
              <a:gd name="connsiteX27" fmla="*/ 4566891 w 4909791"/>
              <a:gd name="connsiteY27" fmla="*/ 4234815 h 5350350"/>
              <a:gd name="connsiteX28" fmla="*/ 4559271 w 4909791"/>
              <a:gd name="connsiteY28" fmla="*/ 4417695 h 5350350"/>
              <a:gd name="connsiteX29" fmla="*/ 4551651 w 4909791"/>
              <a:gd name="connsiteY29" fmla="*/ 4813935 h 5350350"/>
              <a:gd name="connsiteX30" fmla="*/ 4536411 w 4909791"/>
              <a:gd name="connsiteY30" fmla="*/ 5187315 h 5350350"/>
              <a:gd name="connsiteX31" fmla="*/ 4505931 w 4909791"/>
              <a:gd name="connsiteY31" fmla="*/ 5293995 h 5350350"/>
              <a:gd name="connsiteX32" fmla="*/ 4406871 w 4909791"/>
              <a:gd name="connsiteY32" fmla="*/ 5347335 h 5350350"/>
              <a:gd name="connsiteX33" fmla="*/ 4231611 w 4909791"/>
              <a:gd name="connsiteY33" fmla="*/ 5332095 h 5350350"/>
              <a:gd name="connsiteX34" fmla="*/ 4155411 w 4909791"/>
              <a:gd name="connsiteY34" fmla="*/ 5263515 h 5350350"/>
              <a:gd name="connsiteX35" fmla="*/ 3926811 w 4909791"/>
              <a:gd name="connsiteY35" fmla="*/ 4638675 h 5350350"/>
              <a:gd name="connsiteX36" fmla="*/ 3736311 w 4909791"/>
              <a:gd name="connsiteY36" fmla="*/ 4341495 h 5350350"/>
              <a:gd name="connsiteX37" fmla="*/ 3233391 w 4909791"/>
              <a:gd name="connsiteY37" fmla="*/ 4288155 h 5350350"/>
              <a:gd name="connsiteX38" fmla="*/ 2768571 w 4909791"/>
              <a:gd name="connsiteY38" fmla="*/ 4394835 h 5350350"/>
              <a:gd name="connsiteX39" fmla="*/ 2440911 w 4909791"/>
              <a:gd name="connsiteY39" fmla="*/ 4554855 h 5350350"/>
              <a:gd name="connsiteX40" fmla="*/ 1922751 w 4909791"/>
              <a:gd name="connsiteY40" fmla="*/ 4791075 h 5350350"/>
              <a:gd name="connsiteX41" fmla="*/ 1587471 w 4909791"/>
              <a:gd name="connsiteY41" fmla="*/ 4935855 h 5350350"/>
              <a:gd name="connsiteX42" fmla="*/ 1297911 w 4909791"/>
              <a:gd name="connsiteY42" fmla="*/ 5019675 h 5350350"/>
              <a:gd name="connsiteX43" fmla="*/ 1008351 w 4909791"/>
              <a:gd name="connsiteY43" fmla="*/ 5012055 h 5350350"/>
              <a:gd name="connsiteX44" fmla="*/ 810231 w 4909791"/>
              <a:gd name="connsiteY44" fmla="*/ 4966335 h 5350350"/>
              <a:gd name="connsiteX45" fmla="*/ 680691 w 4909791"/>
              <a:gd name="connsiteY45" fmla="*/ 4935855 h 5350350"/>
              <a:gd name="connsiteX46" fmla="*/ 383511 w 4909791"/>
              <a:gd name="connsiteY46" fmla="*/ 4897755 h 5350350"/>
              <a:gd name="connsiteX47" fmla="*/ 208251 w 4909791"/>
              <a:gd name="connsiteY47" fmla="*/ 4859655 h 5350350"/>
              <a:gd name="connsiteX48" fmla="*/ 17751 w 4909791"/>
              <a:gd name="connsiteY48" fmla="*/ 4730115 h 5350350"/>
              <a:gd name="connsiteX49" fmla="*/ 17751 w 4909791"/>
              <a:gd name="connsiteY49" fmla="*/ 4570095 h 5350350"/>
              <a:gd name="connsiteX50" fmla="*/ 101571 w 4909791"/>
              <a:gd name="connsiteY50" fmla="*/ 4471035 h 5350350"/>
              <a:gd name="connsiteX51" fmla="*/ 421611 w 4909791"/>
              <a:gd name="connsiteY51" fmla="*/ 4303395 h 5350350"/>
              <a:gd name="connsiteX52" fmla="*/ 657831 w 4909791"/>
              <a:gd name="connsiteY52" fmla="*/ 4250055 h 5350350"/>
              <a:gd name="connsiteX53" fmla="*/ 878811 w 4909791"/>
              <a:gd name="connsiteY53" fmla="*/ 4394835 h 5350350"/>
              <a:gd name="connsiteX54" fmla="*/ 962631 w 4909791"/>
              <a:gd name="connsiteY54" fmla="*/ 4410075 h 5350350"/>
              <a:gd name="connsiteX55" fmla="*/ 1115031 w 4909791"/>
              <a:gd name="connsiteY55" fmla="*/ 4379595 h 5350350"/>
              <a:gd name="connsiteX56" fmla="*/ 1442691 w 4909791"/>
              <a:gd name="connsiteY56" fmla="*/ 4150995 h 5350350"/>
              <a:gd name="connsiteX57" fmla="*/ 1587471 w 4909791"/>
              <a:gd name="connsiteY57" fmla="*/ 4029075 h 5350350"/>
              <a:gd name="connsiteX58" fmla="*/ 1663671 w 4909791"/>
              <a:gd name="connsiteY58" fmla="*/ 3960495 h 5350350"/>
              <a:gd name="connsiteX59" fmla="*/ 1777971 w 4909791"/>
              <a:gd name="connsiteY59" fmla="*/ 3838575 h 5350350"/>
              <a:gd name="connsiteX60" fmla="*/ 1877031 w 4909791"/>
              <a:gd name="connsiteY60" fmla="*/ 3731895 h 5350350"/>
              <a:gd name="connsiteX61" fmla="*/ 1998951 w 4909791"/>
              <a:gd name="connsiteY61" fmla="*/ 3617595 h 5350350"/>
              <a:gd name="connsiteX62" fmla="*/ 2090391 w 4909791"/>
              <a:gd name="connsiteY62" fmla="*/ 3526155 h 5350350"/>
              <a:gd name="connsiteX63" fmla="*/ 2197071 w 4909791"/>
              <a:gd name="connsiteY63" fmla="*/ 3442335 h 5350350"/>
              <a:gd name="connsiteX64" fmla="*/ 2349471 w 4909791"/>
              <a:gd name="connsiteY64" fmla="*/ 3358515 h 5350350"/>
              <a:gd name="connsiteX65" fmla="*/ 2517111 w 4909791"/>
              <a:gd name="connsiteY65" fmla="*/ 3328035 h 5350350"/>
              <a:gd name="connsiteX66" fmla="*/ 2981931 w 4909791"/>
              <a:gd name="connsiteY66" fmla="*/ 3267075 h 5350350"/>
              <a:gd name="connsiteX67" fmla="*/ 3134331 w 4909791"/>
              <a:gd name="connsiteY67" fmla="*/ 3114675 h 5350350"/>
              <a:gd name="connsiteX68" fmla="*/ 3180051 w 4909791"/>
              <a:gd name="connsiteY68" fmla="*/ 2985135 h 5350350"/>
              <a:gd name="connsiteX69" fmla="*/ 3164811 w 4909791"/>
              <a:gd name="connsiteY69" fmla="*/ 2802255 h 5350350"/>
              <a:gd name="connsiteX70" fmla="*/ 3080991 w 4909791"/>
              <a:gd name="connsiteY70" fmla="*/ 2687955 h 5350350"/>
              <a:gd name="connsiteX71" fmla="*/ 2867631 w 4909791"/>
              <a:gd name="connsiteY71" fmla="*/ 2687955 h 5350350"/>
              <a:gd name="connsiteX72" fmla="*/ 2524731 w 4909791"/>
              <a:gd name="connsiteY72" fmla="*/ 2817495 h 5350350"/>
              <a:gd name="connsiteX73" fmla="*/ 2410431 w 4909791"/>
              <a:gd name="connsiteY73" fmla="*/ 2901315 h 5350350"/>
              <a:gd name="connsiteX74" fmla="*/ 2250411 w 4909791"/>
              <a:gd name="connsiteY74" fmla="*/ 3053715 h 5350350"/>
              <a:gd name="connsiteX75" fmla="*/ 2120871 w 4909791"/>
              <a:gd name="connsiteY75" fmla="*/ 3107055 h 5350350"/>
              <a:gd name="connsiteX76" fmla="*/ 1969106 w 4909791"/>
              <a:gd name="connsiteY76" fmla="*/ 3061335 h 5350350"/>
              <a:gd name="connsiteX77" fmla="*/ 1899891 w 4909791"/>
              <a:gd name="connsiteY77" fmla="*/ 2916555 h 5350350"/>
              <a:gd name="connsiteX78" fmla="*/ 1831311 w 4909791"/>
              <a:gd name="connsiteY78" fmla="*/ 2703195 h 5350350"/>
              <a:gd name="connsiteX79" fmla="*/ 1861791 w 4909791"/>
              <a:gd name="connsiteY79" fmla="*/ 2543175 h 5350350"/>
              <a:gd name="connsiteX80" fmla="*/ 1892271 w 4909791"/>
              <a:gd name="connsiteY80" fmla="*/ 2444115 h 5350350"/>
              <a:gd name="connsiteX81" fmla="*/ 1922751 w 4909791"/>
              <a:gd name="connsiteY81" fmla="*/ 2390775 h 5350350"/>
              <a:gd name="connsiteX82" fmla="*/ 1991331 w 4909791"/>
              <a:gd name="connsiteY82" fmla="*/ 2299335 h 5350350"/>
              <a:gd name="connsiteX83" fmla="*/ 2052291 w 4909791"/>
              <a:gd name="connsiteY83" fmla="*/ 2245995 h 5350350"/>
              <a:gd name="connsiteX84" fmla="*/ 2105631 w 4909791"/>
              <a:gd name="connsiteY84" fmla="*/ 2223135 h 5350350"/>
              <a:gd name="connsiteX85" fmla="*/ 2242791 w 4909791"/>
              <a:gd name="connsiteY85" fmla="*/ 2177415 h 5350350"/>
              <a:gd name="connsiteX86" fmla="*/ 2524731 w 4909791"/>
              <a:gd name="connsiteY86" fmla="*/ 2139315 h 5350350"/>
              <a:gd name="connsiteX87" fmla="*/ 2631411 w 4909791"/>
              <a:gd name="connsiteY87" fmla="*/ 2131695 h 5350350"/>
              <a:gd name="connsiteX88" fmla="*/ 3020031 w 4909791"/>
              <a:gd name="connsiteY88" fmla="*/ 2124075 h 5350350"/>
              <a:gd name="connsiteX89" fmla="*/ 3233391 w 4909791"/>
              <a:gd name="connsiteY89" fmla="*/ 2070735 h 5350350"/>
              <a:gd name="connsiteX90" fmla="*/ 3408651 w 4909791"/>
              <a:gd name="connsiteY90" fmla="*/ 1956435 h 5350350"/>
              <a:gd name="connsiteX91" fmla="*/ 3522951 w 4909791"/>
              <a:gd name="connsiteY91" fmla="*/ 1819275 h 5350350"/>
              <a:gd name="connsiteX92" fmla="*/ 3682971 w 4909791"/>
              <a:gd name="connsiteY92" fmla="*/ 1628775 h 5350350"/>
              <a:gd name="connsiteX93" fmla="*/ 3751551 w 4909791"/>
              <a:gd name="connsiteY93" fmla="*/ 1522095 h 5350350"/>
              <a:gd name="connsiteX94" fmla="*/ 3827751 w 4909791"/>
              <a:gd name="connsiteY94" fmla="*/ 1415415 h 5350350"/>
              <a:gd name="connsiteX95" fmla="*/ 3896331 w 4909791"/>
              <a:gd name="connsiteY95" fmla="*/ 1240155 h 5350350"/>
              <a:gd name="connsiteX96" fmla="*/ 3972531 w 4909791"/>
              <a:gd name="connsiteY96" fmla="*/ 1072515 h 5350350"/>
              <a:gd name="connsiteX97" fmla="*/ 3987771 w 4909791"/>
              <a:gd name="connsiteY97" fmla="*/ 988695 h 5350350"/>
              <a:gd name="connsiteX98" fmla="*/ 4010631 w 4909791"/>
              <a:gd name="connsiteY98" fmla="*/ 920115 h 5350350"/>
              <a:gd name="connsiteX99" fmla="*/ 3995391 w 4909791"/>
              <a:gd name="connsiteY99" fmla="*/ 775335 h 5350350"/>
              <a:gd name="connsiteX100" fmla="*/ 3957291 w 4909791"/>
              <a:gd name="connsiteY100" fmla="*/ 744855 h 5350350"/>
              <a:gd name="connsiteX101" fmla="*/ 3881091 w 4909791"/>
              <a:gd name="connsiteY101" fmla="*/ 714375 h 5350350"/>
              <a:gd name="connsiteX102" fmla="*/ 3698211 w 4909791"/>
              <a:gd name="connsiteY102" fmla="*/ 737235 h 5350350"/>
              <a:gd name="connsiteX103" fmla="*/ 3637251 w 4909791"/>
              <a:gd name="connsiteY103" fmla="*/ 744855 h 5350350"/>
              <a:gd name="connsiteX104" fmla="*/ 3545811 w 4909791"/>
              <a:gd name="connsiteY104" fmla="*/ 760095 h 5350350"/>
              <a:gd name="connsiteX105" fmla="*/ 3500091 w 4909791"/>
              <a:gd name="connsiteY105" fmla="*/ 767715 h 5350350"/>
              <a:gd name="connsiteX106" fmla="*/ 3439131 w 4909791"/>
              <a:gd name="connsiteY106" fmla="*/ 790575 h 5350350"/>
              <a:gd name="connsiteX107" fmla="*/ 3286731 w 4909791"/>
              <a:gd name="connsiteY107" fmla="*/ 798195 h 5350350"/>
              <a:gd name="connsiteX108" fmla="*/ 3256251 w 4909791"/>
              <a:gd name="connsiteY108" fmla="*/ 805815 h 5350350"/>
              <a:gd name="connsiteX109" fmla="*/ 3218151 w 4909791"/>
              <a:gd name="connsiteY109" fmla="*/ 813435 h 5350350"/>
              <a:gd name="connsiteX110" fmla="*/ 3103851 w 4909791"/>
              <a:gd name="connsiteY110" fmla="*/ 805815 h 5350350"/>
              <a:gd name="connsiteX111" fmla="*/ 3042891 w 4909791"/>
              <a:gd name="connsiteY111" fmla="*/ 767715 h 5350350"/>
              <a:gd name="connsiteX112" fmla="*/ 3004791 w 4909791"/>
              <a:gd name="connsiteY112" fmla="*/ 737235 h 5350350"/>
              <a:gd name="connsiteX0" fmla="*/ 3004791 w 4909791"/>
              <a:gd name="connsiteY0" fmla="*/ 738928 h 5352043"/>
              <a:gd name="connsiteX1" fmla="*/ 3004791 w 4909791"/>
              <a:gd name="connsiteY1" fmla="*/ 738928 h 5352043"/>
              <a:gd name="connsiteX2" fmla="*/ 3210531 w 4909791"/>
              <a:gd name="connsiteY2" fmla="*/ 510328 h 5352043"/>
              <a:gd name="connsiteX3" fmla="*/ 3347691 w 4909791"/>
              <a:gd name="connsiteY3" fmla="*/ 342688 h 5352043"/>
              <a:gd name="connsiteX4" fmla="*/ 3423891 w 4909791"/>
              <a:gd name="connsiteY4" fmla="*/ 258868 h 5352043"/>
              <a:gd name="connsiteX5" fmla="*/ 3477231 w 4909791"/>
              <a:gd name="connsiteY5" fmla="*/ 197908 h 5352043"/>
              <a:gd name="connsiteX6" fmla="*/ 3530571 w 4909791"/>
              <a:gd name="connsiteY6" fmla="*/ 121708 h 5352043"/>
              <a:gd name="connsiteX7" fmla="*/ 3553431 w 4909791"/>
              <a:gd name="connsiteY7" fmla="*/ 114088 h 5352043"/>
              <a:gd name="connsiteX8" fmla="*/ 3606771 w 4909791"/>
              <a:gd name="connsiteY8" fmla="*/ 91228 h 5352043"/>
              <a:gd name="connsiteX9" fmla="*/ 3796636 w 4909791"/>
              <a:gd name="connsiteY9" fmla="*/ 5503 h 5352043"/>
              <a:gd name="connsiteX10" fmla="*/ 4009361 w 4909791"/>
              <a:gd name="connsiteY10" fmla="*/ 30268 h 5352043"/>
              <a:gd name="connsiteX11" fmla="*/ 4376391 w 4909791"/>
              <a:gd name="connsiteY11" fmla="*/ 205528 h 5352043"/>
              <a:gd name="connsiteX12" fmla="*/ 4528791 w 4909791"/>
              <a:gd name="connsiteY12" fmla="*/ 319828 h 5352043"/>
              <a:gd name="connsiteX13" fmla="*/ 4726911 w 4909791"/>
              <a:gd name="connsiteY13" fmla="*/ 586528 h 5352043"/>
              <a:gd name="connsiteX14" fmla="*/ 4787871 w 4909791"/>
              <a:gd name="connsiteY14" fmla="*/ 822748 h 5352043"/>
              <a:gd name="connsiteX15" fmla="*/ 4803111 w 4909791"/>
              <a:gd name="connsiteY15" fmla="*/ 1079923 h 5352043"/>
              <a:gd name="connsiteX16" fmla="*/ 4726911 w 4909791"/>
              <a:gd name="connsiteY16" fmla="*/ 1447588 h 5352043"/>
              <a:gd name="connsiteX17" fmla="*/ 4688811 w 4909791"/>
              <a:gd name="connsiteY17" fmla="*/ 1607608 h 5352043"/>
              <a:gd name="connsiteX18" fmla="*/ 4673571 w 4909791"/>
              <a:gd name="connsiteY18" fmla="*/ 1782868 h 5352043"/>
              <a:gd name="connsiteX19" fmla="*/ 4742151 w 4909791"/>
              <a:gd name="connsiteY19" fmla="*/ 2057188 h 5352043"/>
              <a:gd name="connsiteX20" fmla="*/ 4879311 w 4909791"/>
              <a:gd name="connsiteY20" fmla="*/ 2407708 h 5352043"/>
              <a:gd name="connsiteX21" fmla="*/ 4909791 w 4909791"/>
              <a:gd name="connsiteY21" fmla="*/ 2567728 h 5352043"/>
              <a:gd name="connsiteX22" fmla="*/ 4856451 w 4909791"/>
              <a:gd name="connsiteY22" fmla="*/ 3261148 h 5352043"/>
              <a:gd name="connsiteX23" fmla="*/ 4795491 w 4909791"/>
              <a:gd name="connsiteY23" fmla="*/ 3497368 h 5352043"/>
              <a:gd name="connsiteX24" fmla="*/ 4635471 w 4909791"/>
              <a:gd name="connsiteY24" fmla="*/ 3916468 h 5352043"/>
              <a:gd name="connsiteX25" fmla="*/ 4589751 w 4909791"/>
              <a:gd name="connsiteY25" fmla="*/ 4091728 h 5352043"/>
              <a:gd name="connsiteX26" fmla="*/ 4566891 w 4909791"/>
              <a:gd name="connsiteY26" fmla="*/ 4236508 h 5352043"/>
              <a:gd name="connsiteX27" fmla="*/ 4559271 w 4909791"/>
              <a:gd name="connsiteY27" fmla="*/ 4419388 h 5352043"/>
              <a:gd name="connsiteX28" fmla="*/ 4551651 w 4909791"/>
              <a:gd name="connsiteY28" fmla="*/ 4815628 h 5352043"/>
              <a:gd name="connsiteX29" fmla="*/ 4536411 w 4909791"/>
              <a:gd name="connsiteY29" fmla="*/ 5189008 h 5352043"/>
              <a:gd name="connsiteX30" fmla="*/ 4505931 w 4909791"/>
              <a:gd name="connsiteY30" fmla="*/ 5295688 h 5352043"/>
              <a:gd name="connsiteX31" fmla="*/ 4406871 w 4909791"/>
              <a:gd name="connsiteY31" fmla="*/ 5349028 h 5352043"/>
              <a:gd name="connsiteX32" fmla="*/ 4231611 w 4909791"/>
              <a:gd name="connsiteY32" fmla="*/ 5333788 h 5352043"/>
              <a:gd name="connsiteX33" fmla="*/ 4155411 w 4909791"/>
              <a:gd name="connsiteY33" fmla="*/ 5265208 h 5352043"/>
              <a:gd name="connsiteX34" fmla="*/ 3926811 w 4909791"/>
              <a:gd name="connsiteY34" fmla="*/ 4640368 h 5352043"/>
              <a:gd name="connsiteX35" fmla="*/ 3736311 w 4909791"/>
              <a:gd name="connsiteY35" fmla="*/ 4343188 h 5352043"/>
              <a:gd name="connsiteX36" fmla="*/ 3233391 w 4909791"/>
              <a:gd name="connsiteY36" fmla="*/ 4289848 h 5352043"/>
              <a:gd name="connsiteX37" fmla="*/ 2768571 w 4909791"/>
              <a:gd name="connsiteY37" fmla="*/ 4396528 h 5352043"/>
              <a:gd name="connsiteX38" fmla="*/ 2440911 w 4909791"/>
              <a:gd name="connsiteY38" fmla="*/ 4556548 h 5352043"/>
              <a:gd name="connsiteX39" fmla="*/ 1922751 w 4909791"/>
              <a:gd name="connsiteY39" fmla="*/ 4792768 h 5352043"/>
              <a:gd name="connsiteX40" fmla="*/ 1587471 w 4909791"/>
              <a:gd name="connsiteY40" fmla="*/ 4937548 h 5352043"/>
              <a:gd name="connsiteX41" fmla="*/ 1297911 w 4909791"/>
              <a:gd name="connsiteY41" fmla="*/ 5021368 h 5352043"/>
              <a:gd name="connsiteX42" fmla="*/ 1008351 w 4909791"/>
              <a:gd name="connsiteY42" fmla="*/ 5013748 h 5352043"/>
              <a:gd name="connsiteX43" fmla="*/ 810231 w 4909791"/>
              <a:gd name="connsiteY43" fmla="*/ 4968028 h 5352043"/>
              <a:gd name="connsiteX44" fmla="*/ 680691 w 4909791"/>
              <a:gd name="connsiteY44" fmla="*/ 4937548 h 5352043"/>
              <a:gd name="connsiteX45" fmla="*/ 383511 w 4909791"/>
              <a:gd name="connsiteY45" fmla="*/ 4899448 h 5352043"/>
              <a:gd name="connsiteX46" fmla="*/ 208251 w 4909791"/>
              <a:gd name="connsiteY46" fmla="*/ 4861348 h 5352043"/>
              <a:gd name="connsiteX47" fmla="*/ 17751 w 4909791"/>
              <a:gd name="connsiteY47" fmla="*/ 4731808 h 5352043"/>
              <a:gd name="connsiteX48" fmla="*/ 17751 w 4909791"/>
              <a:gd name="connsiteY48" fmla="*/ 4571788 h 5352043"/>
              <a:gd name="connsiteX49" fmla="*/ 101571 w 4909791"/>
              <a:gd name="connsiteY49" fmla="*/ 4472728 h 5352043"/>
              <a:gd name="connsiteX50" fmla="*/ 421611 w 4909791"/>
              <a:gd name="connsiteY50" fmla="*/ 4305088 h 5352043"/>
              <a:gd name="connsiteX51" fmla="*/ 657831 w 4909791"/>
              <a:gd name="connsiteY51" fmla="*/ 4251748 h 5352043"/>
              <a:gd name="connsiteX52" fmla="*/ 878811 w 4909791"/>
              <a:gd name="connsiteY52" fmla="*/ 4396528 h 5352043"/>
              <a:gd name="connsiteX53" fmla="*/ 962631 w 4909791"/>
              <a:gd name="connsiteY53" fmla="*/ 4411768 h 5352043"/>
              <a:gd name="connsiteX54" fmla="*/ 1115031 w 4909791"/>
              <a:gd name="connsiteY54" fmla="*/ 4381288 h 5352043"/>
              <a:gd name="connsiteX55" fmla="*/ 1442691 w 4909791"/>
              <a:gd name="connsiteY55" fmla="*/ 4152688 h 5352043"/>
              <a:gd name="connsiteX56" fmla="*/ 1587471 w 4909791"/>
              <a:gd name="connsiteY56" fmla="*/ 4030768 h 5352043"/>
              <a:gd name="connsiteX57" fmla="*/ 1663671 w 4909791"/>
              <a:gd name="connsiteY57" fmla="*/ 3962188 h 5352043"/>
              <a:gd name="connsiteX58" fmla="*/ 1777971 w 4909791"/>
              <a:gd name="connsiteY58" fmla="*/ 3840268 h 5352043"/>
              <a:gd name="connsiteX59" fmla="*/ 1877031 w 4909791"/>
              <a:gd name="connsiteY59" fmla="*/ 3733588 h 5352043"/>
              <a:gd name="connsiteX60" fmla="*/ 1998951 w 4909791"/>
              <a:gd name="connsiteY60" fmla="*/ 3619288 h 5352043"/>
              <a:gd name="connsiteX61" fmla="*/ 2090391 w 4909791"/>
              <a:gd name="connsiteY61" fmla="*/ 3527848 h 5352043"/>
              <a:gd name="connsiteX62" fmla="*/ 2197071 w 4909791"/>
              <a:gd name="connsiteY62" fmla="*/ 3444028 h 5352043"/>
              <a:gd name="connsiteX63" fmla="*/ 2349471 w 4909791"/>
              <a:gd name="connsiteY63" fmla="*/ 3360208 h 5352043"/>
              <a:gd name="connsiteX64" fmla="*/ 2517111 w 4909791"/>
              <a:gd name="connsiteY64" fmla="*/ 3329728 h 5352043"/>
              <a:gd name="connsiteX65" fmla="*/ 2981931 w 4909791"/>
              <a:gd name="connsiteY65" fmla="*/ 3268768 h 5352043"/>
              <a:gd name="connsiteX66" fmla="*/ 3134331 w 4909791"/>
              <a:gd name="connsiteY66" fmla="*/ 3116368 h 5352043"/>
              <a:gd name="connsiteX67" fmla="*/ 3180051 w 4909791"/>
              <a:gd name="connsiteY67" fmla="*/ 2986828 h 5352043"/>
              <a:gd name="connsiteX68" fmla="*/ 3164811 w 4909791"/>
              <a:gd name="connsiteY68" fmla="*/ 2803948 h 5352043"/>
              <a:gd name="connsiteX69" fmla="*/ 3080991 w 4909791"/>
              <a:gd name="connsiteY69" fmla="*/ 2689648 h 5352043"/>
              <a:gd name="connsiteX70" fmla="*/ 2867631 w 4909791"/>
              <a:gd name="connsiteY70" fmla="*/ 2689648 h 5352043"/>
              <a:gd name="connsiteX71" fmla="*/ 2524731 w 4909791"/>
              <a:gd name="connsiteY71" fmla="*/ 2819188 h 5352043"/>
              <a:gd name="connsiteX72" fmla="*/ 2410431 w 4909791"/>
              <a:gd name="connsiteY72" fmla="*/ 2903008 h 5352043"/>
              <a:gd name="connsiteX73" fmla="*/ 2250411 w 4909791"/>
              <a:gd name="connsiteY73" fmla="*/ 3055408 h 5352043"/>
              <a:gd name="connsiteX74" fmla="*/ 2120871 w 4909791"/>
              <a:gd name="connsiteY74" fmla="*/ 3108748 h 5352043"/>
              <a:gd name="connsiteX75" fmla="*/ 1969106 w 4909791"/>
              <a:gd name="connsiteY75" fmla="*/ 3063028 h 5352043"/>
              <a:gd name="connsiteX76" fmla="*/ 1899891 w 4909791"/>
              <a:gd name="connsiteY76" fmla="*/ 2918248 h 5352043"/>
              <a:gd name="connsiteX77" fmla="*/ 1831311 w 4909791"/>
              <a:gd name="connsiteY77" fmla="*/ 2704888 h 5352043"/>
              <a:gd name="connsiteX78" fmla="*/ 1861791 w 4909791"/>
              <a:gd name="connsiteY78" fmla="*/ 2544868 h 5352043"/>
              <a:gd name="connsiteX79" fmla="*/ 1892271 w 4909791"/>
              <a:gd name="connsiteY79" fmla="*/ 2445808 h 5352043"/>
              <a:gd name="connsiteX80" fmla="*/ 1922751 w 4909791"/>
              <a:gd name="connsiteY80" fmla="*/ 2392468 h 5352043"/>
              <a:gd name="connsiteX81" fmla="*/ 1991331 w 4909791"/>
              <a:gd name="connsiteY81" fmla="*/ 2301028 h 5352043"/>
              <a:gd name="connsiteX82" fmla="*/ 2052291 w 4909791"/>
              <a:gd name="connsiteY82" fmla="*/ 2247688 h 5352043"/>
              <a:gd name="connsiteX83" fmla="*/ 2105631 w 4909791"/>
              <a:gd name="connsiteY83" fmla="*/ 2224828 h 5352043"/>
              <a:gd name="connsiteX84" fmla="*/ 2242791 w 4909791"/>
              <a:gd name="connsiteY84" fmla="*/ 2179108 h 5352043"/>
              <a:gd name="connsiteX85" fmla="*/ 2524731 w 4909791"/>
              <a:gd name="connsiteY85" fmla="*/ 2141008 h 5352043"/>
              <a:gd name="connsiteX86" fmla="*/ 2631411 w 4909791"/>
              <a:gd name="connsiteY86" fmla="*/ 2133388 h 5352043"/>
              <a:gd name="connsiteX87" fmla="*/ 3020031 w 4909791"/>
              <a:gd name="connsiteY87" fmla="*/ 2125768 h 5352043"/>
              <a:gd name="connsiteX88" fmla="*/ 3233391 w 4909791"/>
              <a:gd name="connsiteY88" fmla="*/ 2072428 h 5352043"/>
              <a:gd name="connsiteX89" fmla="*/ 3408651 w 4909791"/>
              <a:gd name="connsiteY89" fmla="*/ 1958128 h 5352043"/>
              <a:gd name="connsiteX90" fmla="*/ 3522951 w 4909791"/>
              <a:gd name="connsiteY90" fmla="*/ 1820968 h 5352043"/>
              <a:gd name="connsiteX91" fmla="*/ 3682971 w 4909791"/>
              <a:gd name="connsiteY91" fmla="*/ 1630468 h 5352043"/>
              <a:gd name="connsiteX92" fmla="*/ 3751551 w 4909791"/>
              <a:gd name="connsiteY92" fmla="*/ 1523788 h 5352043"/>
              <a:gd name="connsiteX93" fmla="*/ 3827751 w 4909791"/>
              <a:gd name="connsiteY93" fmla="*/ 1417108 h 5352043"/>
              <a:gd name="connsiteX94" fmla="*/ 3896331 w 4909791"/>
              <a:gd name="connsiteY94" fmla="*/ 1241848 h 5352043"/>
              <a:gd name="connsiteX95" fmla="*/ 3972531 w 4909791"/>
              <a:gd name="connsiteY95" fmla="*/ 1074208 h 5352043"/>
              <a:gd name="connsiteX96" fmla="*/ 3987771 w 4909791"/>
              <a:gd name="connsiteY96" fmla="*/ 990388 h 5352043"/>
              <a:gd name="connsiteX97" fmla="*/ 4010631 w 4909791"/>
              <a:gd name="connsiteY97" fmla="*/ 921808 h 5352043"/>
              <a:gd name="connsiteX98" fmla="*/ 3995391 w 4909791"/>
              <a:gd name="connsiteY98" fmla="*/ 777028 h 5352043"/>
              <a:gd name="connsiteX99" fmla="*/ 3957291 w 4909791"/>
              <a:gd name="connsiteY99" fmla="*/ 746548 h 5352043"/>
              <a:gd name="connsiteX100" fmla="*/ 3881091 w 4909791"/>
              <a:gd name="connsiteY100" fmla="*/ 716068 h 5352043"/>
              <a:gd name="connsiteX101" fmla="*/ 3698211 w 4909791"/>
              <a:gd name="connsiteY101" fmla="*/ 738928 h 5352043"/>
              <a:gd name="connsiteX102" fmla="*/ 3637251 w 4909791"/>
              <a:gd name="connsiteY102" fmla="*/ 746548 h 5352043"/>
              <a:gd name="connsiteX103" fmla="*/ 3545811 w 4909791"/>
              <a:gd name="connsiteY103" fmla="*/ 761788 h 5352043"/>
              <a:gd name="connsiteX104" fmla="*/ 3500091 w 4909791"/>
              <a:gd name="connsiteY104" fmla="*/ 769408 h 5352043"/>
              <a:gd name="connsiteX105" fmla="*/ 3439131 w 4909791"/>
              <a:gd name="connsiteY105" fmla="*/ 792268 h 5352043"/>
              <a:gd name="connsiteX106" fmla="*/ 3286731 w 4909791"/>
              <a:gd name="connsiteY106" fmla="*/ 799888 h 5352043"/>
              <a:gd name="connsiteX107" fmla="*/ 3256251 w 4909791"/>
              <a:gd name="connsiteY107" fmla="*/ 807508 h 5352043"/>
              <a:gd name="connsiteX108" fmla="*/ 3218151 w 4909791"/>
              <a:gd name="connsiteY108" fmla="*/ 815128 h 5352043"/>
              <a:gd name="connsiteX109" fmla="*/ 3103851 w 4909791"/>
              <a:gd name="connsiteY109" fmla="*/ 807508 h 5352043"/>
              <a:gd name="connsiteX110" fmla="*/ 3042891 w 4909791"/>
              <a:gd name="connsiteY110" fmla="*/ 769408 h 5352043"/>
              <a:gd name="connsiteX111" fmla="*/ 3004791 w 4909791"/>
              <a:gd name="connsiteY111" fmla="*/ 738928 h 5352043"/>
              <a:gd name="connsiteX0" fmla="*/ 3004791 w 4909791"/>
              <a:gd name="connsiteY0" fmla="*/ 740621 h 5353736"/>
              <a:gd name="connsiteX1" fmla="*/ 3004791 w 4909791"/>
              <a:gd name="connsiteY1" fmla="*/ 740621 h 5353736"/>
              <a:gd name="connsiteX2" fmla="*/ 3210531 w 4909791"/>
              <a:gd name="connsiteY2" fmla="*/ 512021 h 5353736"/>
              <a:gd name="connsiteX3" fmla="*/ 3347691 w 4909791"/>
              <a:gd name="connsiteY3" fmla="*/ 344381 h 5353736"/>
              <a:gd name="connsiteX4" fmla="*/ 3423891 w 4909791"/>
              <a:gd name="connsiteY4" fmla="*/ 260561 h 5353736"/>
              <a:gd name="connsiteX5" fmla="*/ 3477231 w 4909791"/>
              <a:gd name="connsiteY5" fmla="*/ 199601 h 5353736"/>
              <a:gd name="connsiteX6" fmla="*/ 3530571 w 4909791"/>
              <a:gd name="connsiteY6" fmla="*/ 123401 h 5353736"/>
              <a:gd name="connsiteX7" fmla="*/ 3553431 w 4909791"/>
              <a:gd name="connsiteY7" fmla="*/ 115781 h 5353736"/>
              <a:gd name="connsiteX8" fmla="*/ 3796636 w 4909791"/>
              <a:gd name="connsiteY8" fmla="*/ 7196 h 5353736"/>
              <a:gd name="connsiteX9" fmla="*/ 4009361 w 4909791"/>
              <a:gd name="connsiteY9" fmla="*/ 31961 h 5353736"/>
              <a:gd name="connsiteX10" fmla="*/ 4376391 w 4909791"/>
              <a:gd name="connsiteY10" fmla="*/ 207221 h 5353736"/>
              <a:gd name="connsiteX11" fmla="*/ 4528791 w 4909791"/>
              <a:gd name="connsiteY11" fmla="*/ 321521 h 5353736"/>
              <a:gd name="connsiteX12" fmla="*/ 4726911 w 4909791"/>
              <a:gd name="connsiteY12" fmla="*/ 588221 h 5353736"/>
              <a:gd name="connsiteX13" fmla="*/ 4787871 w 4909791"/>
              <a:gd name="connsiteY13" fmla="*/ 824441 h 5353736"/>
              <a:gd name="connsiteX14" fmla="*/ 4803111 w 4909791"/>
              <a:gd name="connsiteY14" fmla="*/ 1081616 h 5353736"/>
              <a:gd name="connsiteX15" fmla="*/ 4726911 w 4909791"/>
              <a:gd name="connsiteY15" fmla="*/ 1449281 h 5353736"/>
              <a:gd name="connsiteX16" fmla="*/ 4688811 w 4909791"/>
              <a:gd name="connsiteY16" fmla="*/ 1609301 h 5353736"/>
              <a:gd name="connsiteX17" fmla="*/ 4673571 w 4909791"/>
              <a:gd name="connsiteY17" fmla="*/ 1784561 h 5353736"/>
              <a:gd name="connsiteX18" fmla="*/ 4742151 w 4909791"/>
              <a:gd name="connsiteY18" fmla="*/ 2058881 h 5353736"/>
              <a:gd name="connsiteX19" fmla="*/ 4879311 w 4909791"/>
              <a:gd name="connsiteY19" fmla="*/ 2409401 h 5353736"/>
              <a:gd name="connsiteX20" fmla="*/ 4909791 w 4909791"/>
              <a:gd name="connsiteY20" fmla="*/ 2569421 h 5353736"/>
              <a:gd name="connsiteX21" fmla="*/ 4856451 w 4909791"/>
              <a:gd name="connsiteY21" fmla="*/ 3262841 h 5353736"/>
              <a:gd name="connsiteX22" fmla="*/ 4795491 w 4909791"/>
              <a:gd name="connsiteY22" fmla="*/ 3499061 h 5353736"/>
              <a:gd name="connsiteX23" fmla="*/ 4635471 w 4909791"/>
              <a:gd name="connsiteY23" fmla="*/ 3918161 h 5353736"/>
              <a:gd name="connsiteX24" fmla="*/ 4589751 w 4909791"/>
              <a:gd name="connsiteY24" fmla="*/ 4093421 h 5353736"/>
              <a:gd name="connsiteX25" fmla="*/ 4566891 w 4909791"/>
              <a:gd name="connsiteY25" fmla="*/ 4238201 h 5353736"/>
              <a:gd name="connsiteX26" fmla="*/ 4559271 w 4909791"/>
              <a:gd name="connsiteY26" fmla="*/ 4421081 h 5353736"/>
              <a:gd name="connsiteX27" fmla="*/ 4551651 w 4909791"/>
              <a:gd name="connsiteY27" fmla="*/ 4817321 h 5353736"/>
              <a:gd name="connsiteX28" fmla="*/ 4536411 w 4909791"/>
              <a:gd name="connsiteY28" fmla="*/ 5190701 h 5353736"/>
              <a:gd name="connsiteX29" fmla="*/ 4505931 w 4909791"/>
              <a:gd name="connsiteY29" fmla="*/ 5297381 h 5353736"/>
              <a:gd name="connsiteX30" fmla="*/ 4406871 w 4909791"/>
              <a:gd name="connsiteY30" fmla="*/ 5350721 h 5353736"/>
              <a:gd name="connsiteX31" fmla="*/ 4231611 w 4909791"/>
              <a:gd name="connsiteY31" fmla="*/ 5335481 h 5353736"/>
              <a:gd name="connsiteX32" fmla="*/ 4155411 w 4909791"/>
              <a:gd name="connsiteY32" fmla="*/ 5266901 h 5353736"/>
              <a:gd name="connsiteX33" fmla="*/ 3926811 w 4909791"/>
              <a:gd name="connsiteY33" fmla="*/ 4642061 h 5353736"/>
              <a:gd name="connsiteX34" fmla="*/ 3736311 w 4909791"/>
              <a:gd name="connsiteY34" fmla="*/ 4344881 h 5353736"/>
              <a:gd name="connsiteX35" fmla="*/ 3233391 w 4909791"/>
              <a:gd name="connsiteY35" fmla="*/ 4291541 h 5353736"/>
              <a:gd name="connsiteX36" fmla="*/ 2768571 w 4909791"/>
              <a:gd name="connsiteY36" fmla="*/ 4398221 h 5353736"/>
              <a:gd name="connsiteX37" fmla="*/ 2440911 w 4909791"/>
              <a:gd name="connsiteY37" fmla="*/ 4558241 h 5353736"/>
              <a:gd name="connsiteX38" fmla="*/ 1922751 w 4909791"/>
              <a:gd name="connsiteY38" fmla="*/ 4794461 h 5353736"/>
              <a:gd name="connsiteX39" fmla="*/ 1587471 w 4909791"/>
              <a:gd name="connsiteY39" fmla="*/ 4939241 h 5353736"/>
              <a:gd name="connsiteX40" fmla="*/ 1297911 w 4909791"/>
              <a:gd name="connsiteY40" fmla="*/ 5023061 h 5353736"/>
              <a:gd name="connsiteX41" fmla="*/ 1008351 w 4909791"/>
              <a:gd name="connsiteY41" fmla="*/ 5015441 h 5353736"/>
              <a:gd name="connsiteX42" fmla="*/ 810231 w 4909791"/>
              <a:gd name="connsiteY42" fmla="*/ 4969721 h 5353736"/>
              <a:gd name="connsiteX43" fmla="*/ 680691 w 4909791"/>
              <a:gd name="connsiteY43" fmla="*/ 4939241 h 5353736"/>
              <a:gd name="connsiteX44" fmla="*/ 383511 w 4909791"/>
              <a:gd name="connsiteY44" fmla="*/ 4901141 h 5353736"/>
              <a:gd name="connsiteX45" fmla="*/ 208251 w 4909791"/>
              <a:gd name="connsiteY45" fmla="*/ 4863041 h 5353736"/>
              <a:gd name="connsiteX46" fmla="*/ 17751 w 4909791"/>
              <a:gd name="connsiteY46" fmla="*/ 4733501 h 5353736"/>
              <a:gd name="connsiteX47" fmla="*/ 17751 w 4909791"/>
              <a:gd name="connsiteY47" fmla="*/ 4573481 h 5353736"/>
              <a:gd name="connsiteX48" fmla="*/ 101571 w 4909791"/>
              <a:gd name="connsiteY48" fmla="*/ 4474421 h 5353736"/>
              <a:gd name="connsiteX49" fmla="*/ 421611 w 4909791"/>
              <a:gd name="connsiteY49" fmla="*/ 4306781 h 5353736"/>
              <a:gd name="connsiteX50" fmla="*/ 657831 w 4909791"/>
              <a:gd name="connsiteY50" fmla="*/ 4253441 h 5353736"/>
              <a:gd name="connsiteX51" fmla="*/ 878811 w 4909791"/>
              <a:gd name="connsiteY51" fmla="*/ 4398221 h 5353736"/>
              <a:gd name="connsiteX52" fmla="*/ 962631 w 4909791"/>
              <a:gd name="connsiteY52" fmla="*/ 4413461 h 5353736"/>
              <a:gd name="connsiteX53" fmla="*/ 1115031 w 4909791"/>
              <a:gd name="connsiteY53" fmla="*/ 4382981 h 5353736"/>
              <a:gd name="connsiteX54" fmla="*/ 1442691 w 4909791"/>
              <a:gd name="connsiteY54" fmla="*/ 4154381 h 5353736"/>
              <a:gd name="connsiteX55" fmla="*/ 1587471 w 4909791"/>
              <a:gd name="connsiteY55" fmla="*/ 4032461 h 5353736"/>
              <a:gd name="connsiteX56" fmla="*/ 1663671 w 4909791"/>
              <a:gd name="connsiteY56" fmla="*/ 3963881 h 5353736"/>
              <a:gd name="connsiteX57" fmla="*/ 1777971 w 4909791"/>
              <a:gd name="connsiteY57" fmla="*/ 3841961 h 5353736"/>
              <a:gd name="connsiteX58" fmla="*/ 1877031 w 4909791"/>
              <a:gd name="connsiteY58" fmla="*/ 3735281 h 5353736"/>
              <a:gd name="connsiteX59" fmla="*/ 1998951 w 4909791"/>
              <a:gd name="connsiteY59" fmla="*/ 3620981 h 5353736"/>
              <a:gd name="connsiteX60" fmla="*/ 2090391 w 4909791"/>
              <a:gd name="connsiteY60" fmla="*/ 3529541 h 5353736"/>
              <a:gd name="connsiteX61" fmla="*/ 2197071 w 4909791"/>
              <a:gd name="connsiteY61" fmla="*/ 3445721 h 5353736"/>
              <a:gd name="connsiteX62" fmla="*/ 2349471 w 4909791"/>
              <a:gd name="connsiteY62" fmla="*/ 3361901 h 5353736"/>
              <a:gd name="connsiteX63" fmla="*/ 2517111 w 4909791"/>
              <a:gd name="connsiteY63" fmla="*/ 3331421 h 5353736"/>
              <a:gd name="connsiteX64" fmla="*/ 2981931 w 4909791"/>
              <a:gd name="connsiteY64" fmla="*/ 3270461 h 5353736"/>
              <a:gd name="connsiteX65" fmla="*/ 3134331 w 4909791"/>
              <a:gd name="connsiteY65" fmla="*/ 3118061 h 5353736"/>
              <a:gd name="connsiteX66" fmla="*/ 3180051 w 4909791"/>
              <a:gd name="connsiteY66" fmla="*/ 2988521 h 5353736"/>
              <a:gd name="connsiteX67" fmla="*/ 3164811 w 4909791"/>
              <a:gd name="connsiteY67" fmla="*/ 2805641 h 5353736"/>
              <a:gd name="connsiteX68" fmla="*/ 3080991 w 4909791"/>
              <a:gd name="connsiteY68" fmla="*/ 2691341 h 5353736"/>
              <a:gd name="connsiteX69" fmla="*/ 2867631 w 4909791"/>
              <a:gd name="connsiteY69" fmla="*/ 2691341 h 5353736"/>
              <a:gd name="connsiteX70" fmla="*/ 2524731 w 4909791"/>
              <a:gd name="connsiteY70" fmla="*/ 2820881 h 5353736"/>
              <a:gd name="connsiteX71" fmla="*/ 2410431 w 4909791"/>
              <a:gd name="connsiteY71" fmla="*/ 2904701 h 5353736"/>
              <a:gd name="connsiteX72" fmla="*/ 2250411 w 4909791"/>
              <a:gd name="connsiteY72" fmla="*/ 3057101 h 5353736"/>
              <a:gd name="connsiteX73" fmla="*/ 2120871 w 4909791"/>
              <a:gd name="connsiteY73" fmla="*/ 3110441 h 5353736"/>
              <a:gd name="connsiteX74" fmla="*/ 1969106 w 4909791"/>
              <a:gd name="connsiteY74" fmla="*/ 3064721 h 5353736"/>
              <a:gd name="connsiteX75" fmla="*/ 1899891 w 4909791"/>
              <a:gd name="connsiteY75" fmla="*/ 2919941 h 5353736"/>
              <a:gd name="connsiteX76" fmla="*/ 1831311 w 4909791"/>
              <a:gd name="connsiteY76" fmla="*/ 2706581 h 5353736"/>
              <a:gd name="connsiteX77" fmla="*/ 1861791 w 4909791"/>
              <a:gd name="connsiteY77" fmla="*/ 2546561 h 5353736"/>
              <a:gd name="connsiteX78" fmla="*/ 1892271 w 4909791"/>
              <a:gd name="connsiteY78" fmla="*/ 2447501 h 5353736"/>
              <a:gd name="connsiteX79" fmla="*/ 1922751 w 4909791"/>
              <a:gd name="connsiteY79" fmla="*/ 2394161 h 5353736"/>
              <a:gd name="connsiteX80" fmla="*/ 1991331 w 4909791"/>
              <a:gd name="connsiteY80" fmla="*/ 2302721 h 5353736"/>
              <a:gd name="connsiteX81" fmla="*/ 2052291 w 4909791"/>
              <a:gd name="connsiteY81" fmla="*/ 2249381 h 5353736"/>
              <a:gd name="connsiteX82" fmla="*/ 2105631 w 4909791"/>
              <a:gd name="connsiteY82" fmla="*/ 2226521 h 5353736"/>
              <a:gd name="connsiteX83" fmla="*/ 2242791 w 4909791"/>
              <a:gd name="connsiteY83" fmla="*/ 2180801 h 5353736"/>
              <a:gd name="connsiteX84" fmla="*/ 2524731 w 4909791"/>
              <a:gd name="connsiteY84" fmla="*/ 2142701 h 5353736"/>
              <a:gd name="connsiteX85" fmla="*/ 2631411 w 4909791"/>
              <a:gd name="connsiteY85" fmla="*/ 2135081 h 5353736"/>
              <a:gd name="connsiteX86" fmla="*/ 3020031 w 4909791"/>
              <a:gd name="connsiteY86" fmla="*/ 2127461 h 5353736"/>
              <a:gd name="connsiteX87" fmla="*/ 3233391 w 4909791"/>
              <a:gd name="connsiteY87" fmla="*/ 2074121 h 5353736"/>
              <a:gd name="connsiteX88" fmla="*/ 3408651 w 4909791"/>
              <a:gd name="connsiteY88" fmla="*/ 1959821 h 5353736"/>
              <a:gd name="connsiteX89" fmla="*/ 3522951 w 4909791"/>
              <a:gd name="connsiteY89" fmla="*/ 1822661 h 5353736"/>
              <a:gd name="connsiteX90" fmla="*/ 3682971 w 4909791"/>
              <a:gd name="connsiteY90" fmla="*/ 1632161 h 5353736"/>
              <a:gd name="connsiteX91" fmla="*/ 3751551 w 4909791"/>
              <a:gd name="connsiteY91" fmla="*/ 1525481 h 5353736"/>
              <a:gd name="connsiteX92" fmla="*/ 3827751 w 4909791"/>
              <a:gd name="connsiteY92" fmla="*/ 1418801 h 5353736"/>
              <a:gd name="connsiteX93" fmla="*/ 3896331 w 4909791"/>
              <a:gd name="connsiteY93" fmla="*/ 1243541 h 5353736"/>
              <a:gd name="connsiteX94" fmla="*/ 3972531 w 4909791"/>
              <a:gd name="connsiteY94" fmla="*/ 1075901 h 5353736"/>
              <a:gd name="connsiteX95" fmla="*/ 3987771 w 4909791"/>
              <a:gd name="connsiteY95" fmla="*/ 992081 h 5353736"/>
              <a:gd name="connsiteX96" fmla="*/ 4010631 w 4909791"/>
              <a:gd name="connsiteY96" fmla="*/ 923501 h 5353736"/>
              <a:gd name="connsiteX97" fmla="*/ 3995391 w 4909791"/>
              <a:gd name="connsiteY97" fmla="*/ 778721 h 5353736"/>
              <a:gd name="connsiteX98" fmla="*/ 3957291 w 4909791"/>
              <a:gd name="connsiteY98" fmla="*/ 748241 h 5353736"/>
              <a:gd name="connsiteX99" fmla="*/ 3881091 w 4909791"/>
              <a:gd name="connsiteY99" fmla="*/ 717761 h 5353736"/>
              <a:gd name="connsiteX100" fmla="*/ 3698211 w 4909791"/>
              <a:gd name="connsiteY100" fmla="*/ 740621 h 5353736"/>
              <a:gd name="connsiteX101" fmla="*/ 3637251 w 4909791"/>
              <a:gd name="connsiteY101" fmla="*/ 748241 h 5353736"/>
              <a:gd name="connsiteX102" fmla="*/ 3545811 w 4909791"/>
              <a:gd name="connsiteY102" fmla="*/ 763481 h 5353736"/>
              <a:gd name="connsiteX103" fmla="*/ 3500091 w 4909791"/>
              <a:gd name="connsiteY103" fmla="*/ 771101 h 5353736"/>
              <a:gd name="connsiteX104" fmla="*/ 3439131 w 4909791"/>
              <a:gd name="connsiteY104" fmla="*/ 793961 h 5353736"/>
              <a:gd name="connsiteX105" fmla="*/ 3286731 w 4909791"/>
              <a:gd name="connsiteY105" fmla="*/ 801581 h 5353736"/>
              <a:gd name="connsiteX106" fmla="*/ 3256251 w 4909791"/>
              <a:gd name="connsiteY106" fmla="*/ 809201 h 5353736"/>
              <a:gd name="connsiteX107" fmla="*/ 3218151 w 4909791"/>
              <a:gd name="connsiteY107" fmla="*/ 816821 h 5353736"/>
              <a:gd name="connsiteX108" fmla="*/ 3103851 w 4909791"/>
              <a:gd name="connsiteY108" fmla="*/ 809201 h 5353736"/>
              <a:gd name="connsiteX109" fmla="*/ 3042891 w 4909791"/>
              <a:gd name="connsiteY109" fmla="*/ 771101 h 5353736"/>
              <a:gd name="connsiteX110" fmla="*/ 3004791 w 4909791"/>
              <a:gd name="connsiteY110" fmla="*/ 740621 h 5353736"/>
              <a:gd name="connsiteX0" fmla="*/ 3004791 w 4909791"/>
              <a:gd name="connsiteY0" fmla="*/ 740621 h 5353736"/>
              <a:gd name="connsiteX1" fmla="*/ 3004791 w 4909791"/>
              <a:gd name="connsiteY1" fmla="*/ 740621 h 5353736"/>
              <a:gd name="connsiteX2" fmla="*/ 3210531 w 4909791"/>
              <a:gd name="connsiteY2" fmla="*/ 512021 h 5353736"/>
              <a:gd name="connsiteX3" fmla="*/ 3347691 w 4909791"/>
              <a:gd name="connsiteY3" fmla="*/ 344381 h 5353736"/>
              <a:gd name="connsiteX4" fmla="*/ 3423891 w 4909791"/>
              <a:gd name="connsiteY4" fmla="*/ 260561 h 5353736"/>
              <a:gd name="connsiteX5" fmla="*/ 3477231 w 4909791"/>
              <a:gd name="connsiteY5" fmla="*/ 199601 h 5353736"/>
              <a:gd name="connsiteX6" fmla="*/ 3553431 w 4909791"/>
              <a:gd name="connsiteY6" fmla="*/ 115781 h 5353736"/>
              <a:gd name="connsiteX7" fmla="*/ 3796636 w 4909791"/>
              <a:gd name="connsiteY7" fmla="*/ 7196 h 5353736"/>
              <a:gd name="connsiteX8" fmla="*/ 4009361 w 4909791"/>
              <a:gd name="connsiteY8" fmla="*/ 31961 h 5353736"/>
              <a:gd name="connsiteX9" fmla="*/ 4376391 w 4909791"/>
              <a:gd name="connsiteY9" fmla="*/ 207221 h 5353736"/>
              <a:gd name="connsiteX10" fmla="*/ 4528791 w 4909791"/>
              <a:gd name="connsiteY10" fmla="*/ 321521 h 5353736"/>
              <a:gd name="connsiteX11" fmla="*/ 4726911 w 4909791"/>
              <a:gd name="connsiteY11" fmla="*/ 588221 h 5353736"/>
              <a:gd name="connsiteX12" fmla="*/ 4787871 w 4909791"/>
              <a:gd name="connsiteY12" fmla="*/ 824441 h 5353736"/>
              <a:gd name="connsiteX13" fmla="*/ 4803111 w 4909791"/>
              <a:gd name="connsiteY13" fmla="*/ 1081616 h 5353736"/>
              <a:gd name="connsiteX14" fmla="*/ 4726911 w 4909791"/>
              <a:gd name="connsiteY14" fmla="*/ 1449281 h 5353736"/>
              <a:gd name="connsiteX15" fmla="*/ 4688811 w 4909791"/>
              <a:gd name="connsiteY15" fmla="*/ 1609301 h 5353736"/>
              <a:gd name="connsiteX16" fmla="*/ 4673571 w 4909791"/>
              <a:gd name="connsiteY16" fmla="*/ 1784561 h 5353736"/>
              <a:gd name="connsiteX17" fmla="*/ 4742151 w 4909791"/>
              <a:gd name="connsiteY17" fmla="*/ 2058881 h 5353736"/>
              <a:gd name="connsiteX18" fmla="*/ 4879311 w 4909791"/>
              <a:gd name="connsiteY18" fmla="*/ 2409401 h 5353736"/>
              <a:gd name="connsiteX19" fmla="*/ 4909791 w 4909791"/>
              <a:gd name="connsiteY19" fmla="*/ 2569421 h 5353736"/>
              <a:gd name="connsiteX20" fmla="*/ 4856451 w 4909791"/>
              <a:gd name="connsiteY20" fmla="*/ 3262841 h 5353736"/>
              <a:gd name="connsiteX21" fmla="*/ 4795491 w 4909791"/>
              <a:gd name="connsiteY21" fmla="*/ 3499061 h 5353736"/>
              <a:gd name="connsiteX22" fmla="*/ 4635471 w 4909791"/>
              <a:gd name="connsiteY22" fmla="*/ 3918161 h 5353736"/>
              <a:gd name="connsiteX23" fmla="*/ 4589751 w 4909791"/>
              <a:gd name="connsiteY23" fmla="*/ 4093421 h 5353736"/>
              <a:gd name="connsiteX24" fmla="*/ 4566891 w 4909791"/>
              <a:gd name="connsiteY24" fmla="*/ 4238201 h 5353736"/>
              <a:gd name="connsiteX25" fmla="*/ 4559271 w 4909791"/>
              <a:gd name="connsiteY25" fmla="*/ 4421081 h 5353736"/>
              <a:gd name="connsiteX26" fmla="*/ 4551651 w 4909791"/>
              <a:gd name="connsiteY26" fmla="*/ 4817321 h 5353736"/>
              <a:gd name="connsiteX27" fmla="*/ 4536411 w 4909791"/>
              <a:gd name="connsiteY27" fmla="*/ 5190701 h 5353736"/>
              <a:gd name="connsiteX28" fmla="*/ 4505931 w 4909791"/>
              <a:gd name="connsiteY28" fmla="*/ 5297381 h 5353736"/>
              <a:gd name="connsiteX29" fmla="*/ 4406871 w 4909791"/>
              <a:gd name="connsiteY29" fmla="*/ 5350721 h 5353736"/>
              <a:gd name="connsiteX30" fmla="*/ 4231611 w 4909791"/>
              <a:gd name="connsiteY30" fmla="*/ 5335481 h 5353736"/>
              <a:gd name="connsiteX31" fmla="*/ 4155411 w 4909791"/>
              <a:gd name="connsiteY31" fmla="*/ 5266901 h 5353736"/>
              <a:gd name="connsiteX32" fmla="*/ 3926811 w 4909791"/>
              <a:gd name="connsiteY32" fmla="*/ 4642061 h 5353736"/>
              <a:gd name="connsiteX33" fmla="*/ 3736311 w 4909791"/>
              <a:gd name="connsiteY33" fmla="*/ 4344881 h 5353736"/>
              <a:gd name="connsiteX34" fmla="*/ 3233391 w 4909791"/>
              <a:gd name="connsiteY34" fmla="*/ 4291541 h 5353736"/>
              <a:gd name="connsiteX35" fmla="*/ 2768571 w 4909791"/>
              <a:gd name="connsiteY35" fmla="*/ 4398221 h 5353736"/>
              <a:gd name="connsiteX36" fmla="*/ 2440911 w 4909791"/>
              <a:gd name="connsiteY36" fmla="*/ 4558241 h 5353736"/>
              <a:gd name="connsiteX37" fmla="*/ 1922751 w 4909791"/>
              <a:gd name="connsiteY37" fmla="*/ 4794461 h 5353736"/>
              <a:gd name="connsiteX38" fmla="*/ 1587471 w 4909791"/>
              <a:gd name="connsiteY38" fmla="*/ 4939241 h 5353736"/>
              <a:gd name="connsiteX39" fmla="*/ 1297911 w 4909791"/>
              <a:gd name="connsiteY39" fmla="*/ 5023061 h 5353736"/>
              <a:gd name="connsiteX40" fmla="*/ 1008351 w 4909791"/>
              <a:gd name="connsiteY40" fmla="*/ 5015441 h 5353736"/>
              <a:gd name="connsiteX41" fmla="*/ 810231 w 4909791"/>
              <a:gd name="connsiteY41" fmla="*/ 4969721 h 5353736"/>
              <a:gd name="connsiteX42" fmla="*/ 680691 w 4909791"/>
              <a:gd name="connsiteY42" fmla="*/ 4939241 h 5353736"/>
              <a:gd name="connsiteX43" fmla="*/ 383511 w 4909791"/>
              <a:gd name="connsiteY43" fmla="*/ 4901141 h 5353736"/>
              <a:gd name="connsiteX44" fmla="*/ 208251 w 4909791"/>
              <a:gd name="connsiteY44" fmla="*/ 4863041 h 5353736"/>
              <a:gd name="connsiteX45" fmla="*/ 17751 w 4909791"/>
              <a:gd name="connsiteY45" fmla="*/ 4733501 h 5353736"/>
              <a:gd name="connsiteX46" fmla="*/ 17751 w 4909791"/>
              <a:gd name="connsiteY46" fmla="*/ 4573481 h 5353736"/>
              <a:gd name="connsiteX47" fmla="*/ 101571 w 4909791"/>
              <a:gd name="connsiteY47" fmla="*/ 4474421 h 5353736"/>
              <a:gd name="connsiteX48" fmla="*/ 421611 w 4909791"/>
              <a:gd name="connsiteY48" fmla="*/ 4306781 h 5353736"/>
              <a:gd name="connsiteX49" fmla="*/ 657831 w 4909791"/>
              <a:gd name="connsiteY49" fmla="*/ 4253441 h 5353736"/>
              <a:gd name="connsiteX50" fmla="*/ 878811 w 4909791"/>
              <a:gd name="connsiteY50" fmla="*/ 4398221 h 5353736"/>
              <a:gd name="connsiteX51" fmla="*/ 962631 w 4909791"/>
              <a:gd name="connsiteY51" fmla="*/ 4413461 h 5353736"/>
              <a:gd name="connsiteX52" fmla="*/ 1115031 w 4909791"/>
              <a:gd name="connsiteY52" fmla="*/ 4382981 h 5353736"/>
              <a:gd name="connsiteX53" fmla="*/ 1442691 w 4909791"/>
              <a:gd name="connsiteY53" fmla="*/ 4154381 h 5353736"/>
              <a:gd name="connsiteX54" fmla="*/ 1587471 w 4909791"/>
              <a:gd name="connsiteY54" fmla="*/ 4032461 h 5353736"/>
              <a:gd name="connsiteX55" fmla="*/ 1663671 w 4909791"/>
              <a:gd name="connsiteY55" fmla="*/ 3963881 h 5353736"/>
              <a:gd name="connsiteX56" fmla="*/ 1777971 w 4909791"/>
              <a:gd name="connsiteY56" fmla="*/ 3841961 h 5353736"/>
              <a:gd name="connsiteX57" fmla="*/ 1877031 w 4909791"/>
              <a:gd name="connsiteY57" fmla="*/ 3735281 h 5353736"/>
              <a:gd name="connsiteX58" fmla="*/ 1998951 w 4909791"/>
              <a:gd name="connsiteY58" fmla="*/ 3620981 h 5353736"/>
              <a:gd name="connsiteX59" fmla="*/ 2090391 w 4909791"/>
              <a:gd name="connsiteY59" fmla="*/ 3529541 h 5353736"/>
              <a:gd name="connsiteX60" fmla="*/ 2197071 w 4909791"/>
              <a:gd name="connsiteY60" fmla="*/ 3445721 h 5353736"/>
              <a:gd name="connsiteX61" fmla="*/ 2349471 w 4909791"/>
              <a:gd name="connsiteY61" fmla="*/ 3361901 h 5353736"/>
              <a:gd name="connsiteX62" fmla="*/ 2517111 w 4909791"/>
              <a:gd name="connsiteY62" fmla="*/ 3331421 h 5353736"/>
              <a:gd name="connsiteX63" fmla="*/ 2981931 w 4909791"/>
              <a:gd name="connsiteY63" fmla="*/ 3270461 h 5353736"/>
              <a:gd name="connsiteX64" fmla="*/ 3134331 w 4909791"/>
              <a:gd name="connsiteY64" fmla="*/ 3118061 h 5353736"/>
              <a:gd name="connsiteX65" fmla="*/ 3180051 w 4909791"/>
              <a:gd name="connsiteY65" fmla="*/ 2988521 h 5353736"/>
              <a:gd name="connsiteX66" fmla="*/ 3164811 w 4909791"/>
              <a:gd name="connsiteY66" fmla="*/ 2805641 h 5353736"/>
              <a:gd name="connsiteX67" fmla="*/ 3080991 w 4909791"/>
              <a:gd name="connsiteY67" fmla="*/ 2691341 h 5353736"/>
              <a:gd name="connsiteX68" fmla="*/ 2867631 w 4909791"/>
              <a:gd name="connsiteY68" fmla="*/ 2691341 h 5353736"/>
              <a:gd name="connsiteX69" fmla="*/ 2524731 w 4909791"/>
              <a:gd name="connsiteY69" fmla="*/ 2820881 h 5353736"/>
              <a:gd name="connsiteX70" fmla="*/ 2410431 w 4909791"/>
              <a:gd name="connsiteY70" fmla="*/ 2904701 h 5353736"/>
              <a:gd name="connsiteX71" fmla="*/ 2250411 w 4909791"/>
              <a:gd name="connsiteY71" fmla="*/ 3057101 h 5353736"/>
              <a:gd name="connsiteX72" fmla="*/ 2120871 w 4909791"/>
              <a:gd name="connsiteY72" fmla="*/ 3110441 h 5353736"/>
              <a:gd name="connsiteX73" fmla="*/ 1969106 w 4909791"/>
              <a:gd name="connsiteY73" fmla="*/ 3064721 h 5353736"/>
              <a:gd name="connsiteX74" fmla="*/ 1899891 w 4909791"/>
              <a:gd name="connsiteY74" fmla="*/ 2919941 h 5353736"/>
              <a:gd name="connsiteX75" fmla="*/ 1831311 w 4909791"/>
              <a:gd name="connsiteY75" fmla="*/ 2706581 h 5353736"/>
              <a:gd name="connsiteX76" fmla="*/ 1861791 w 4909791"/>
              <a:gd name="connsiteY76" fmla="*/ 2546561 h 5353736"/>
              <a:gd name="connsiteX77" fmla="*/ 1892271 w 4909791"/>
              <a:gd name="connsiteY77" fmla="*/ 2447501 h 5353736"/>
              <a:gd name="connsiteX78" fmla="*/ 1922751 w 4909791"/>
              <a:gd name="connsiteY78" fmla="*/ 2394161 h 5353736"/>
              <a:gd name="connsiteX79" fmla="*/ 1991331 w 4909791"/>
              <a:gd name="connsiteY79" fmla="*/ 2302721 h 5353736"/>
              <a:gd name="connsiteX80" fmla="*/ 2052291 w 4909791"/>
              <a:gd name="connsiteY80" fmla="*/ 2249381 h 5353736"/>
              <a:gd name="connsiteX81" fmla="*/ 2105631 w 4909791"/>
              <a:gd name="connsiteY81" fmla="*/ 2226521 h 5353736"/>
              <a:gd name="connsiteX82" fmla="*/ 2242791 w 4909791"/>
              <a:gd name="connsiteY82" fmla="*/ 2180801 h 5353736"/>
              <a:gd name="connsiteX83" fmla="*/ 2524731 w 4909791"/>
              <a:gd name="connsiteY83" fmla="*/ 2142701 h 5353736"/>
              <a:gd name="connsiteX84" fmla="*/ 2631411 w 4909791"/>
              <a:gd name="connsiteY84" fmla="*/ 2135081 h 5353736"/>
              <a:gd name="connsiteX85" fmla="*/ 3020031 w 4909791"/>
              <a:gd name="connsiteY85" fmla="*/ 2127461 h 5353736"/>
              <a:gd name="connsiteX86" fmla="*/ 3233391 w 4909791"/>
              <a:gd name="connsiteY86" fmla="*/ 2074121 h 5353736"/>
              <a:gd name="connsiteX87" fmla="*/ 3408651 w 4909791"/>
              <a:gd name="connsiteY87" fmla="*/ 1959821 h 5353736"/>
              <a:gd name="connsiteX88" fmla="*/ 3522951 w 4909791"/>
              <a:gd name="connsiteY88" fmla="*/ 1822661 h 5353736"/>
              <a:gd name="connsiteX89" fmla="*/ 3682971 w 4909791"/>
              <a:gd name="connsiteY89" fmla="*/ 1632161 h 5353736"/>
              <a:gd name="connsiteX90" fmla="*/ 3751551 w 4909791"/>
              <a:gd name="connsiteY90" fmla="*/ 1525481 h 5353736"/>
              <a:gd name="connsiteX91" fmla="*/ 3827751 w 4909791"/>
              <a:gd name="connsiteY91" fmla="*/ 1418801 h 5353736"/>
              <a:gd name="connsiteX92" fmla="*/ 3896331 w 4909791"/>
              <a:gd name="connsiteY92" fmla="*/ 1243541 h 5353736"/>
              <a:gd name="connsiteX93" fmla="*/ 3972531 w 4909791"/>
              <a:gd name="connsiteY93" fmla="*/ 1075901 h 5353736"/>
              <a:gd name="connsiteX94" fmla="*/ 3987771 w 4909791"/>
              <a:gd name="connsiteY94" fmla="*/ 992081 h 5353736"/>
              <a:gd name="connsiteX95" fmla="*/ 4010631 w 4909791"/>
              <a:gd name="connsiteY95" fmla="*/ 923501 h 5353736"/>
              <a:gd name="connsiteX96" fmla="*/ 3995391 w 4909791"/>
              <a:gd name="connsiteY96" fmla="*/ 778721 h 5353736"/>
              <a:gd name="connsiteX97" fmla="*/ 3957291 w 4909791"/>
              <a:gd name="connsiteY97" fmla="*/ 748241 h 5353736"/>
              <a:gd name="connsiteX98" fmla="*/ 3881091 w 4909791"/>
              <a:gd name="connsiteY98" fmla="*/ 717761 h 5353736"/>
              <a:gd name="connsiteX99" fmla="*/ 3698211 w 4909791"/>
              <a:gd name="connsiteY99" fmla="*/ 740621 h 5353736"/>
              <a:gd name="connsiteX100" fmla="*/ 3637251 w 4909791"/>
              <a:gd name="connsiteY100" fmla="*/ 748241 h 5353736"/>
              <a:gd name="connsiteX101" fmla="*/ 3545811 w 4909791"/>
              <a:gd name="connsiteY101" fmla="*/ 763481 h 5353736"/>
              <a:gd name="connsiteX102" fmla="*/ 3500091 w 4909791"/>
              <a:gd name="connsiteY102" fmla="*/ 771101 h 5353736"/>
              <a:gd name="connsiteX103" fmla="*/ 3439131 w 4909791"/>
              <a:gd name="connsiteY103" fmla="*/ 793961 h 5353736"/>
              <a:gd name="connsiteX104" fmla="*/ 3286731 w 4909791"/>
              <a:gd name="connsiteY104" fmla="*/ 801581 h 5353736"/>
              <a:gd name="connsiteX105" fmla="*/ 3256251 w 4909791"/>
              <a:gd name="connsiteY105" fmla="*/ 809201 h 5353736"/>
              <a:gd name="connsiteX106" fmla="*/ 3218151 w 4909791"/>
              <a:gd name="connsiteY106" fmla="*/ 816821 h 5353736"/>
              <a:gd name="connsiteX107" fmla="*/ 3103851 w 4909791"/>
              <a:gd name="connsiteY107" fmla="*/ 809201 h 5353736"/>
              <a:gd name="connsiteX108" fmla="*/ 3042891 w 4909791"/>
              <a:gd name="connsiteY108" fmla="*/ 771101 h 5353736"/>
              <a:gd name="connsiteX109" fmla="*/ 3004791 w 4909791"/>
              <a:gd name="connsiteY109" fmla="*/ 740621 h 5353736"/>
              <a:gd name="connsiteX0" fmla="*/ 3004791 w 4909791"/>
              <a:gd name="connsiteY0" fmla="*/ 740621 h 5353736"/>
              <a:gd name="connsiteX1" fmla="*/ 3004791 w 4909791"/>
              <a:gd name="connsiteY1" fmla="*/ 740621 h 5353736"/>
              <a:gd name="connsiteX2" fmla="*/ 3210531 w 4909791"/>
              <a:gd name="connsiteY2" fmla="*/ 512021 h 5353736"/>
              <a:gd name="connsiteX3" fmla="*/ 3347691 w 4909791"/>
              <a:gd name="connsiteY3" fmla="*/ 344381 h 5353736"/>
              <a:gd name="connsiteX4" fmla="*/ 3423891 w 4909791"/>
              <a:gd name="connsiteY4" fmla="*/ 260561 h 5353736"/>
              <a:gd name="connsiteX5" fmla="*/ 3553431 w 4909791"/>
              <a:gd name="connsiteY5" fmla="*/ 115781 h 5353736"/>
              <a:gd name="connsiteX6" fmla="*/ 3796636 w 4909791"/>
              <a:gd name="connsiteY6" fmla="*/ 7196 h 5353736"/>
              <a:gd name="connsiteX7" fmla="*/ 4009361 w 4909791"/>
              <a:gd name="connsiteY7" fmla="*/ 31961 h 5353736"/>
              <a:gd name="connsiteX8" fmla="*/ 4376391 w 4909791"/>
              <a:gd name="connsiteY8" fmla="*/ 207221 h 5353736"/>
              <a:gd name="connsiteX9" fmla="*/ 4528791 w 4909791"/>
              <a:gd name="connsiteY9" fmla="*/ 321521 h 5353736"/>
              <a:gd name="connsiteX10" fmla="*/ 4726911 w 4909791"/>
              <a:gd name="connsiteY10" fmla="*/ 588221 h 5353736"/>
              <a:gd name="connsiteX11" fmla="*/ 4787871 w 4909791"/>
              <a:gd name="connsiteY11" fmla="*/ 824441 h 5353736"/>
              <a:gd name="connsiteX12" fmla="*/ 4803111 w 4909791"/>
              <a:gd name="connsiteY12" fmla="*/ 1081616 h 5353736"/>
              <a:gd name="connsiteX13" fmla="*/ 4726911 w 4909791"/>
              <a:gd name="connsiteY13" fmla="*/ 1449281 h 5353736"/>
              <a:gd name="connsiteX14" fmla="*/ 4688811 w 4909791"/>
              <a:gd name="connsiteY14" fmla="*/ 1609301 h 5353736"/>
              <a:gd name="connsiteX15" fmla="*/ 4673571 w 4909791"/>
              <a:gd name="connsiteY15" fmla="*/ 1784561 h 5353736"/>
              <a:gd name="connsiteX16" fmla="*/ 4742151 w 4909791"/>
              <a:gd name="connsiteY16" fmla="*/ 2058881 h 5353736"/>
              <a:gd name="connsiteX17" fmla="*/ 4879311 w 4909791"/>
              <a:gd name="connsiteY17" fmla="*/ 2409401 h 5353736"/>
              <a:gd name="connsiteX18" fmla="*/ 4909791 w 4909791"/>
              <a:gd name="connsiteY18" fmla="*/ 2569421 h 5353736"/>
              <a:gd name="connsiteX19" fmla="*/ 4856451 w 4909791"/>
              <a:gd name="connsiteY19" fmla="*/ 3262841 h 5353736"/>
              <a:gd name="connsiteX20" fmla="*/ 4795491 w 4909791"/>
              <a:gd name="connsiteY20" fmla="*/ 3499061 h 5353736"/>
              <a:gd name="connsiteX21" fmla="*/ 4635471 w 4909791"/>
              <a:gd name="connsiteY21" fmla="*/ 3918161 h 5353736"/>
              <a:gd name="connsiteX22" fmla="*/ 4589751 w 4909791"/>
              <a:gd name="connsiteY22" fmla="*/ 4093421 h 5353736"/>
              <a:gd name="connsiteX23" fmla="*/ 4566891 w 4909791"/>
              <a:gd name="connsiteY23" fmla="*/ 4238201 h 5353736"/>
              <a:gd name="connsiteX24" fmla="*/ 4559271 w 4909791"/>
              <a:gd name="connsiteY24" fmla="*/ 4421081 h 5353736"/>
              <a:gd name="connsiteX25" fmla="*/ 4551651 w 4909791"/>
              <a:gd name="connsiteY25" fmla="*/ 4817321 h 5353736"/>
              <a:gd name="connsiteX26" fmla="*/ 4536411 w 4909791"/>
              <a:gd name="connsiteY26" fmla="*/ 5190701 h 5353736"/>
              <a:gd name="connsiteX27" fmla="*/ 4505931 w 4909791"/>
              <a:gd name="connsiteY27" fmla="*/ 5297381 h 5353736"/>
              <a:gd name="connsiteX28" fmla="*/ 4406871 w 4909791"/>
              <a:gd name="connsiteY28" fmla="*/ 5350721 h 5353736"/>
              <a:gd name="connsiteX29" fmla="*/ 4231611 w 4909791"/>
              <a:gd name="connsiteY29" fmla="*/ 5335481 h 5353736"/>
              <a:gd name="connsiteX30" fmla="*/ 4155411 w 4909791"/>
              <a:gd name="connsiteY30" fmla="*/ 5266901 h 5353736"/>
              <a:gd name="connsiteX31" fmla="*/ 3926811 w 4909791"/>
              <a:gd name="connsiteY31" fmla="*/ 4642061 h 5353736"/>
              <a:gd name="connsiteX32" fmla="*/ 3736311 w 4909791"/>
              <a:gd name="connsiteY32" fmla="*/ 4344881 h 5353736"/>
              <a:gd name="connsiteX33" fmla="*/ 3233391 w 4909791"/>
              <a:gd name="connsiteY33" fmla="*/ 4291541 h 5353736"/>
              <a:gd name="connsiteX34" fmla="*/ 2768571 w 4909791"/>
              <a:gd name="connsiteY34" fmla="*/ 4398221 h 5353736"/>
              <a:gd name="connsiteX35" fmla="*/ 2440911 w 4909791"/>
              <a:gd name="connsiteY35" fmla="*/ 4558241 h 5353736"/>
              <a:gd name="connsiteX36" fmla="*/ 1922751 w 4909791"/>
              <a:gd name="connsiteY36" fmla="*/ 4794461 h 5353736"/>
              <a:gd name="connsiteX37" fmla="*/ 1587471 w 4909791"/>
              <a:gd name="connsiteY37" fmla="*/ 4939241 h 5353736"/>
              <a:gd name="connsiteX38" fmla="*/ 1297911 w 4909791"/>
              <a:gd name="connsiteY38" fmla="*/ 5023061 h 5353736"/>
              <a:gd name="connsiteX39" fmla="*/ 1008351 w 4909791"/>
              <a:gd name="connsiteY39" fmla="*/ 5015441 h 5353736"/>
              <a:gd name="connsiteX40" fmla="*/ 810231 w 4909791"/>
              <a:gd name="connsiteY40" fmla="*/ 4969721 h 5353736"/>
              <a:gd name="connsiteX41" fmla="*/ 680691 w 4909791"/>
              <a:gd name="connsiteY41" fmla="*/ 4939241 h 5353736"/>
              <a:gd name="connsiteX42" fmla="*/ 383511 w 4909791"/>
              <a:gd name="connsiteY42" fmla="*/ 4901141 h 5353736"/>
              <a:gd name="connsiteX43" fmla="*/ 208251 w 4909791"/>
              <a:gd name="connsiteY43" fmla="*/ 4863041 h 5353736"/>
              <a:gd name="connsiteX44" fmla="*/ 17751 w 4909791"/>
              <a:gd name="connsiteY44" fmla="*/ 4733501 h 5353736"/>
              <a:gd name="connsiteX45" fmla="*/ 17751 w 4909791"/>
              <a:gd name="connsiteY45" fmla="*/ 4573481 h 5353736"/>
              <a:gd name="connsiteX46" fmla="*/ 101571 w 4909791"/>
              <a:gd name="connsiteY46" fmla="*/ 4474421 h 5353736"/>
              <a:gd name="connsiteX47" fmla="*/ 421611 w 4909791"/>
              <a:gd name="connsiteY47" fmla="*/ 4306781 h 5353736"/>
              <a:gd name="connsiteX48" fmla="*/ 657831 w 4909791"/>
              <a:gd name="connsiteY48" fmla="*/ 4253441 h 5353736"/>
              <a:gd name="connsiteX49" fmla="*/ 878811 w 4909791"/>
              <a:gd name="connsiteY49" fmla="*/ 4398221 h 5353736"/>
              <a:gd name="connsiteX50" fmla="*/ 962631 w 4909791"/>
              <a:gd name="connsiteY50" fmla="*/ 4413461 h 5353736"/>
              <a:gd name="connsiteX51" fmla="*/ 1115031 w 4909791"/>
              <a:gd name="connsiteY51" fmla="*/ 4382981 h 5353736"/>
              <a:gd name="connsiteX52" fmla="*/ 1442691 w 4909791"/>
              <a:gd name="connsiteY52" fmla="*/ 4154381 h 5353736"/>
              <a:gd name="connsiteX53" fmla="*/ 1587471 w 4909791"/>
              <a:gd name="connsiteY53" fmla="*/ 4032461 h 5353736"/>
              <a:gd name="connsiteX54" fmla="*/ 1663671 w 4909791"/>
              <a:gd name="connsiteY54" fmla="*/ 3963881 h 5353736"/>
              <a:gd name="connsiteX55" fmla="*/ 1777971 w 4909791"/>
              <a:gd name="connsiteY55" fmla="*/ 3841961 h 5353736"/>
              <a:gd name="connsiteX56" fmla="*/ 1877031 w 4909791"/>
              <a:gd name="connsiteY56" fmla="*/ 3735281 h 5353736"/>
              <a:gd name="connsiteX57" fmla="*/ 1998951 w 4909791"/>
              <a:gd name="connsiteY57" fmla="*/ 3620981 h 5353736"/>
              <a:gd name="connsiteX58" fmla="*/ 2090391 w 4909791"/>
              <a:gd name="connsiteY58" fmla="*/ 3529541 h 5353736"/>
              <a:gd name="connsiteX59" fmla="*/ 2197071 w 4909791"/>
              <a:gd name="connsiteY59" fmla="*/ 3445721 h 5353736"/>
              <a:gd name="connsiteX60" fmla="*/ 2349471 w 4909791"/>
              <a:gd name="connsiteY60" fmla="*/ 3361901 h 5353736"/>
              <a:gd name="connsiteX61" fmla="*/ 2517111 w 4909791"/>
              <a:gd name="connsiteY61" fmla="*/ 3331421 h 5353736"/>
              <a:gd name="connsiteX62" fmla="*/ 2981931 w 4909791"/>
              <a:gd name="connsiteY62" fmla="*/ 3270461 h 5353736"/>
              <a:gd name="connsiteX63" fmla="*/ 3134331 w 4909791"/>
              <a:gd name="connsiteY63" fmla="*/ 3118061 h 5353736"/>
              <a:gd name="connsiteX64" fmla="*/ 3180051 w 4909791"/>
              <a:gd name="connsiteY64" fmla="*/ 2988521 h 5353736"/>
              <a:gd name="connsiteX65" fmla="*/ 3164811 w 4909791"/>
              <a:gd name="connsiteY65" fmla="*/ 2805641 h 5353736"/>
              <a:gd name="connsiteX66" fmla="*/ 3080991 w 4909791"/>
              <a:gd name="connsiteY66" fmla="*/ 2691341 h 5353736"/>
              <a:gd name="connsiteX67" fmla="*/ 2867631 w 4909791"/>
              <a:gd name="connsiteY67" fmla="*/ 2691341 h 5353736"/>
              <a:gd name="connsiteX68" fmla="*/ 2524731 w 4909791"/>
              <a:gd name="connsiteY68" fmla="*/ 2820881 h 5353736"/>
              <a:gd name="connsiteX69" fmla="*/ 2410431 w 4909791"/>
              <a:gd name="connsiteY69" fmla="*/ 2904701 h 5353736"/>
              <a:gd name="connsiteX70" fmla="*/ 2250411 w 4909791"/>
              <a:gd name="connsiteY70" fmla="*/ 3057101 h 5353736"/>
              <a:gd name="connsiteX71" fmla="*/ 2120871 w 4909791"/>
              <a:gd name="connsiteY71" fmla="*/ 3110441 h 5353736"/>
              <a:gd name="connsiteX72" fmla="*/ 1969106 w 4909791"/>
              <a:gd name="connsiteY72" fmla="*/ 3064721 h 5353736"/>
              <a:gd name="connsiteX73" fmla="*/ 1899891 w 4909791"/>
              <a:gd name="connsiteY73" fmla="*/ 2919941 h 5353736"/>
              <a:gd name="connsiteX74" fmla="*/ 1831311 w 4909791"/>
              <a:gd name="connsiteY74" fmla="*/ 2706581 h 5353736"/>
              <a:gd name="connsiteX75" fmla="*/ 1861791 w 4909791"/>
              <a:gd name="connsiteY75" fmla="*/ 2546561 h 5353736"/>
              <a:gd name="connsiteX76" fmla="*/ 1892271 w 4909791"/>
              <a:gd name="connsiteY76" fmla="*/ 2447501 h 5353736"/>
              <a:gd name="connsiteX77" fmla="*/ 1922751 w 4909791"/>
              <a:gd name="connsiteY77" fmla="*/ 2394161 h 5353736"/>
              <a:gd name="connsiteX78" fmla="*/ 1991331 w 4909791"/>
              <a:gd name="connsiteY78" fmla="*/ 2302721 h 5353736"/>
              <a:gd name="connsiteX79" fmla="*/ 2052291 w 4909791"/>
              <a:gd name="connsiteY79" fmla="*/ 2249381 h 5353736"/>
              <a:gd name="connsiteX80" fmla="*/ 2105631 w 4909791"/>
              <a:gd name="connsiteY80" fmla="*/ 2226521 h 5353736"/>
              <a:gd name="connsiteX81" fmla="*/ 2242791 w 4909791"/>
              <a:gd name="connsiteY81" fmla="*/ 2180801 h 5353736"/>
              <a:gd name="connsiteX82" fmla="*/ 2524731 w 4909791"/>
              <a:gd name="connsiteY82" fmla="*/ 2142701 h 5353736"/>
              <a:gd name="connsiteX83" fmla="*/ 2631411 w 4909791"/>
              <a:gd name="connsiteY83" fmla="*/ 2135081 h 5353736"/>
              <a:gd name="connsiteX84" fmla="*/ 3020031 w 4909791"/>
              <a:gd name="connsiteY84" fmla="*/ 2127461 h 5353736"/>
              <a:gd name="connsiteX85" fmla="*/ 3233391 w 4909791"/>
              <a:gd name="connsiteY85" fmla="*/ 2074121 h 5353736"/>
              <a:gd name="connsiteX86" fmla="*/ 3408651 w 4909791"/>
              <a:gd name="connsiteY86" fmla="*/ 1959821 h 5353736"/>
              <a:gd name="connsiteX87" fmla="*/ 3522951 w 4909791"/>
              <a:gd name="connsiteY87" fmla="*/ 1822661 h 5353736"/>
              <a:gd name="connsiteX88" fmla="*/ 3682971 w 4909791"/>
              <a:gd name="connsiteY88" fmla="*/ 1632161 h 5353736"/>
              <a:gd name="connsiteX89" fmla="*/ 3751551 w 4909791"/>
              <a:gd name="connsiteY89" fmla="*/ 1525481 h 5353736"/>
              <a:gd name="connsiteX90" fmla="*/ 3827751 w 4909791"/>
              <a:gd name="connsiteY90" fmla="*/ 1418801 h 5353736"/>
              <a:gd name="connsiteX91" fmla="*/ 3896331 w 4909791"/>
              <a:gd name="connsiteY91" fmla="*/ 1243541 h 5353736"/>
              <a:gd name="connsiteX92" fmla="*/ 3972531 w 4909791"/>
              <a:gd name="connsiteY92" fmla="*/ 1075901 h 5353736"/>
              <a:gd name="connsiteX93" fmla="*/ 3987771 w 4909791"/>
              <a:gd name="connsiteY93" fmla="*/ 992081 h 5353736"/>
              <a:gd name="connsiteX94" fmla="*/ 4010631 w 4909791"/>
              <a:gd name="connsiteY94" fmla="*/ 923501 h 5353736"/>
              <a:gd name="connsiteX95" fmla="*/ 3995391 w 4909791"/>
              <a:gd name="connsiteY95" fmla="*/ 778721 h 5353736"/>
              <a:gd name="connsiteX96" fmla="*/ 3957291 w 4909791"/>
              <a:gd name="connsiteY96" fmla="*/ 748241 h 5353736"/>
              <a:gd name="connsiteX97" fmla="*/ 3881091 w 4909791"/>
              <a:gd name="connsiteY97" fmla="*/ 717761 h 5353736"/>
              <a:gd name="connsiteX98" fmla="*/ 3698211 w 4909791"/>
              <a:gd name="connsiteY98" fmla="*/ 740621 h 5353736"/>
              <a:gd name="connsiteX99" fmla="*/ 3637251 w 4909791"/>
              <a:gd name="connsiteY99" fmla="*/ 748241 h 5353736"/>
              <a:gd name="connsiteX100" fmla="*/ 3545811 w 4909791"/>
              <a:gd name="connsiteY100" fmla="*/ 763481 h 5353736"/>
              <a:gd name="connsiteX101" fmla="*/ 3500091 w 4909791"/>
              <a:gd name="connsiteY101" fmla="*/ 771101 h 5353736"/>
              <a:gd name="connsiteX102" fmla="*/ 3439131 w 4909791"/>
              <a:gd name="connsiteY102" fmla="*/ 793961 h 5353736"/>
              <a:gd name="connsiteX103" fmla="*/ 3286731 w 4909791"/>
              <a:gd name="connsiteY103" fmla="*/ 801581 h 5353736"/>
              <a:gd name="connsiteX104" fmla="*/ 3256251 w 4909791"/>
              <a:gd name="connsiteY104" fmla="*/ 809201 h 5353736"/>
              <a:gd name="connsiteX105" fmla="*/ 3218151 w 4909791"/>
              <a:gd name="connsiteY105" fmla="*/ 816821 h 5353736"/>
              <a:gd name="connsiteX106" fmla="*/ 3103851 w 4909791"/>
              <a:gd name="connsiteY106" fmla="*/ 809201 h 5353736"/>
              <a:gd name="connsiteX107" fmla="*/ 3042891 w 4909791"/>
              <a:gd name="connsiteY107" fmla="*/ 771101 h 5353736"/>
              <a:gd name="connsiteX108" fmla="*/ 3004791 w 4909791"/>
              <a:gd name="connsiteY108" fmla="*/ 740621 h 5353736"/>
              <a:gd name="connsiteX0" fmla="*/ 3004791 w 4909791"/>
              <a:gd name="connsiteY0" fmla="*/ 740621 h 5353736"/>
              <a:gd name="connsiteX1" fmla="*/ 3004791 w 4909791"/>
              <a:gd name="connsiteY1" fmla="*/ 740621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500091 w 4909791"/>
              <a:gd name="connsiteY100" fmla="*/ 771101 h 5353736"/>
              <a:gd name="connsiteX101" fmla="*/ 3439131 w 4909791"/>
              <a:gd name="connsiteY101" fmla="*/ 793961 h 5353736"/>
              <a:gd name="connsiteX102" fmla="*/ 3286731 w 4909791"/>
              <a:gd name="connsiteY102" fmla="*/ 801581 h 5353736"/>
              <a:gd name="connsiteX103" fmla="*/ 3256251 w 4909791"/>
              <a:gd name="connsiteY103" fmla="*/ 809201 h 5353736"/>
              <a:gd name="connsiteX104" fmla="*/ 3218151 w 4909791"/>
              <a:gd name="connsiteY104" fmla="*/ 816821 h 5353736"/>
              <a:gd name="connsiteX105" fmla="*/ 3103851 w 4909791"/>
              <a:gd name="connsiteY105" fmla="*/ 809201 h 5353736"/>
              <a:gd name="connsiteX106" fmla="*/ 3042891 w 4909791"/>
              <a:gd name="connsiteY106" fmla="*/ 771101 h 5353736"/>
              <a:gd name="connsiteX107" fmla="*/ 3004791 w 4909791"/>
              <a:gd name="connsiteY107" fmla="*/ 740621 h 5353736"/>
              <a:gd name="connsiteX0" fmla="*/ 3058766 w 4909791"/>
              <a:gd name="connsiteY0" fmla="*/ 607271 h 5353736"/>
              <a:gd name="connsiteX1" fmla="*/ 3004791 w 4909791"/>
              <a:gd name="connsiteY1" fmla="*/ 740621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500091 w 4909791"/>
              <a:gd name="connsiteY100" fmla="*/ 771101 h 5353736"/>
              <a:gd name="connsiteX101" fmla="*/ 3439131 w 4909791"/>
              <a:gd name="connsiteY101" fmla="*/ 793961 h 5353736"/>
              <a:gd name="connsiteX102" fmla="*/ 3286731 w 4909791"/>
              <a:gd name="connsiteY102" fmla="*/ 801581 h 5353736"/>
              <a:gd name="connsiteX103" fmla="*/ 3256251 w 4909791"/>
              <a:gd name="connsiteY103" fmla="*/ 809201 h 5353736"/>
              <a:gd name="connsiteX104" fmla="*/ 3218151 w 4909791"/>
              <a:gd name="connsiteY104" fmla="*/ 816821 h 5353736"/>
              <a:gd name="connsiteX105" fmla="*/ 3103851 w 4909791"/>
              <a:gd name="connsiteY105" fmla="*/ 809201 h 5353736"/>
              <a:gd name="connsiteX106" fmla="*/ 3042891 w 4909791"/>
              <a:gd name="connsiteY106" fmla="*/ 771101 h 5353736"/>
              <a:gd name="connsiteX107" fmla="*/ 3058766 w 4909791"/>
              <a:gd name="connsiteY107"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500091 w 4909791"/>
              <a:gd name="connsiteY100" fmla="*/ 771101 h 5353736"/>
              <a:gd name="connsiteX101" fmla="*/ 3439131 w 4909791"/>
              <a:gd name="connsiteY101" fmla="*/ 793961 h 5353736"/>
              <a:gd name="connsiteX102" fmla="*/ 3286731 w 4909791"/>
              <a:gd name="connsiteY102" fmla="*/ 801581 h 5353736"/>
              <a:gd name="connsiteX103" fmla="*/ 3256251 w 4909791"/>
              <a:gd name="connsiteY103" fmla="*/ 809201 h 5353736"/>
              <a:gd name="connsiteX104" fmla="*/ 3218151 w 4909791"/>
              <a:gd name="connsiteY104" fmla="*/ 816821 h 5353736"/>
              <a:gd name="connsiteX105" fmla="*/ 3103851 w 4909791"/>
              <a:gd name="connsiteY105" fmla="*/ 809201 h 5353736"/>
              <a:gd name="connsiteX106" fmla="*/ 3042891 w 4909791"/>
              <a:gd name="connsiteY106" fmla="*/ 771101 h 5353736"/>
              <a:gd name="connsiteX107" fmla="*/ 3058766 w 4909791"/>
              <a:gd name="connsiteY107"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500091 w 4909791"/>
              <a:gd name="connsiteY100" fmla="*/ 771101 h 5353736"/>
              <a:gd name="connsiteX101" fmla="*/ 3439131 w 4909791"/>
              <a:gd name="connsiteY101" fmla="*/ 793961 h 5353736"/>
              <a:gd name="connsiteX102" fmla="*/ 3286731 w 4909791"/>
              <a:gd name="connsiteY102" fmla="*/ 801581 h 5353736"/>
              <a:gd name="connsiteX103" fmla="*/ 3256251 w 4909791"/>
              <a:gd name="connsiteY103" fmla="*/ 809201 h 5353736"/>
              <a:gd name="connsiteX104" fmla="*/ 3218151 w 4909791"/>
              <a:gd name="connsiteY104" fmla="*/ 816821 h 5353736"/>
              <a:gd name="connsiteX105" fmla="*/ 3103851 w 4909791"/>
              <a:gd name="connsiteY105" fmla="*/ 809201 h 5353736"/>
              <a:gd name="connsiteX106" fmla="*/ 3011141 w 4909791"/>
              <a:gd name="connsiteY106" fmla="*/ 729826 h 5353736"/>
              <a:gd name="connsiteX107" fmla="*/ 3058766 w 4909791"/>
              <a:gd name="connsiteY107"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500091 w 4909791"/>
              <a:gd name="connsiteY100" fmla="*/ 771101 h 5353736"/>
              <a:gd name="connsiteX101" fmla="*/ 3439131 w 4909791"/>
              <a:gd name="connsiteY101" fmla="*/ 793961 h 5353736"/>
              <a:gd name="connsiteX102" fmla="*/ 3256251 w 4909791"/>
              <a:gd name="connsiteY102" fmla="*/ 809201 h 5353736"/>
              <a:gd name="connsiteX103" fmla="*/ 3218151 w 4909791"/>
              <a:gd name="connsiteY103" fmla="*/ 816821 h 5353736"/>
              <a:gd name="connsiteX104" fmla="*/ 3103851 w 4909791"/>
              <a:gd name="connsiteY104" fmla="*/ 809201 h 5353736"/>
              <a:gd name="connsiteX105" fmla="*/ 3011141 w 4909791"/>
              <a:gd name="connsiteY105" fmla="*/ 729826 h 5353736"/>
              <a:gd name="connsiteX106" fmla="*/ 3058766 w 4909791"/>
              <a:gd name="connsiteY106"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500091 w 4909791"/>
              <a:gd name="connsiteY100" fmla="*/ 771101 h 5353736"/>
              <a:gd name="connsiteX101" fmla="*/ 3439131 w 4909791"/>
              <a:gd name="connsiteY101" fmla="*/ 793961 h 5353736"/>
              <a:gd name="connsiteX102" fmla="*/ 3218151 w 4909791"/>
              <a:gd name="connsiteY102" fmla="*/ 816821 h 5353736"/>
              <a:gd name="connsiteX103" fmla="*/ 3103851 w 4909791"/>
              <a:gd name="connsiteY103" fmla="*/ 809201 h 5353736"/>
              <a:gd name="connsiteX104" fmla="*/ 3011141 w 4909791"/>
              <a:gd name="connsiteY104" fmla="*/ 729826 h 5353736"/>
              <a:gd name="connsiteX105" fmla="*/ 3058766 w 4909791"/>
              <a:gd name="connsiteY105"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637251 w 4909791"/>
              <a:gd name="connsiteY98" fmla="*/ 748241 h 5353736"/>
              <a:gd name="connsiteX99" fmla="*/ 3545811 w 4909791"/>
              <a:gd name="connsiteY99" fmla="*/ 763481 h 5353736"/>
              <a:gd name="connsiteX100" fmla="*/ 3439131 w 4909791"/>
              <a:gd name="connsiteY100" fmla="*/ 793961 h 5353736"/>
              <a:gd name="connsiteX101" fmla="*/ 3218151 w 4909791"/>
              <a:gd name="connsiteY101" fmla="*/ 816821 h 5353736"/>
              <a:gd name="connsiteX102" fmla="*/ 3103851 w 4909791"/>
              <a:gd name="connsiteY102" fmla="*/ 809201 h 5353736"/>
              <a:gd name="connsiteX103" fmla="*/ 3011141 w 4909791"/>
              <a:gd name="connsiteY103" fmla="*/ 729826 h 5353736"/>
              <a:gd name="connsiteX104" fmla="*/ 3058766 w 4909791"/>
              <a:gd name="connsiteY104"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545811 w 4909791"/>
              <a:gd name="connsiteY98" fmla="*/ 763481 h 5353736"/>
              <a:gd name="connsiteX99" fmla="*/ 3439131 w 4909791"/>
              <a:gd name="connsiteY99" fmla="*/ 793961 h 5353736"/>
              <a:gd name="connsiteX100" fmla="*/ 3218151 w 4909791"/>
              <a:gd name="connsiteY100" fmla="*/ 816821 h 5353736"/>
              <a:gd name="connsiteX101" fmla="*/ 3103851 w 4909791"/>
              <a:gd name="connsiteY101" fmla="*/ 809201 h 5353736"/>
              <a:gd name="connsiteX102" fmla="*/ 3011141 w 4909791"/>
              <a:gd name="connsiteY102" fmla="*/ 729826 h 5353736"/>
              <a:gd name="connsiteX103" fmla="*/ 3058766 w 4909791"/>
              <a:gd name="connsiteY103"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957291 w 4909791"/>
              <a:gd name="connsiteY95" fmla="*/ 748241 h 5353736"/>
              <a:gd name="connsiteX96" fmla="*/ 3881091 w 4909791"/>
              <a:gd name="connsiteY96" fmla="*/ 717761 h 5353736"/>
              <a:gd name="connsiteX97" fmla="*/ 3698211 w 4909791"/>
              <a:gd name="connsiteY97" fmla="*/ 740621 h 5353736"/>
              <a:gd name="connsiteX98" fmla="*/ 3439131 w 4909791"/>
              <a:gd name="connsiteY98" fmla="*/ 793961 h 5353736"/>
              <a:gd name="connsiteX99" fmla="*/ 3218151 w 4909791"/>
              <a:gd name="connsiteY99" fmla="*/ 816821 h 5353736"/>
              <a:gd name="connsiteX100" fmla="*/ 3103851 w 4909791"/>
              <a:gd name="connsiteY100" fmla="*/ 809201 h 5353736"/>
              <a:gd name="connsiteX101" fmla="*/ 3011141 w 4909791"/>
              <a:gd name="connsiteY101" fmla="*/ 729826 h 5353736"/>
              <a:gd name="connsiteX102" fmla="*/ 3058766 w 4909791"/>
              <a:gd name="connsiteY102"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4010631 w 4909791"/>
              <a:gd name="connsiteY93" fmla="*/ 923501 h 5353736"/>
              <a:gd name="connsiteX94" fmla="*/ 3995391 w 4909791"/>
              <a:gd name="connsiteY94" fmla="*/ 778721 h 5353736"/>
              <a:gd name="connsiteX95" fmla="*/ 3881091 w 4909791"/>
              <a:gd name="connsiteY95" fmla="*/ 717761 h 5353736"/>
              <a:gd name="connsiteX96" fmla="*/ 3698211 w 4909791"/>
              <a:gd name="connsiteY96" fmla="*/ 740621 h 5353736"/>
              <a:gd name="connsiteX97" fmla="*/ 3439131 w 4909791"/>
              <a:gd name="connsiteY97" fmla="*/ 793961 h 5353736"/>
              <a:gd name="connsiteX98" fmla="*/ 3218151 w 4909791"/>
              <a:gd name="connsiteY98" fmla="*/ 816821 h 5353736"/>
              <a:gd name="connsiteX99" fmla="*/ 3103851 w 4909791"/>
              <a:gd name="connsiteY99" fmla="*/ 809201 h 5353736"/>
              <a:gd name="connsiteX100" fmla="*/ 3011141 w 4909791"/>
              <a:gd name="connsiteY100" fmla="*/ 729826 h 5353736"/>
              <a:gd name="connsiteX101" fmla="*/ 3058766 w 4909791"/>
              <a:gd name="connsiteY101"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87771 w 4909791"/>
              <a:gd name="connsiteY92" fmla="*/ 992081 h 5353736"/>
              <a:gd name="connsiteX93" fmla="*/ 3995391 w 4909791"/>
              <a:gd name="connsiteY93" fmla="*/ 778721 h 5353736"/>
              <a:gd name="connsiteX94" fmla="*/ 3881091 w 4909791"/>
              <a:gd name="connsiteY94" fmla="*/ 717761 h 5353736"/>
              <a:gd name="connsiteX95" fmla="*/ 3698211 w 4909791"/>
              <a:gd name="connsiteY95" fmla="*/ 740621 h 5353736"/>
              <a:gd name="connsiteX96" fmla="*/ 3439131 w 4909791"/>
              <a:gd name="connsiteY96" fmla="*/ 793961 h 5353736"/>
              <a:gd name="connsiteX97" fmla="*/ 3218151 w 4909791"/>
              <a:gd name="connsiteY97" fmla="*/ 816821 h 5353736"/>
              <a:gd name="connsiteX98" fmla="*/ 3103851 w 4909791"/>
              <a:gd name="connsiteY98" fmla="*/ 809201 h 5353736"/>
              <a:gd name="connsiteX99" fmla="*/ 3011141 w 4909791"/>
              <a:gd name="connsiteY99" fmla="*/ 729826 h 5353736"/>
              <a:gd name="connsiteX100" fmla="*/ 3058766 w 4909791"/>
              <a:gd name="connsiteY100"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27751 w 4909791"/>
              <a:gd name="connsiteY89" fmla="*/ 1418801 h 5353736"/>
              <a:gd name="connsiteX90" fmla="*/ 3896331 w 4909791"/>
              <a:gd name="connsiteY90" fmla="*/ 1243541 h 5353736"/>
              <a:gd name="connsiteX91" fmla="*/ 3972531 w 4909791"/>
              <a:gd name="connsiteY91" fmla="*/ 1075901 h 5353736"/>
              <a:gd name="connsiteX92" fmla="*/ 3995391 w 4909791"/>
              <a:gd name="connsiteY92" fmla="*/ 778721 h 5353736"/>
              <a:gd name="connsiteX93" fmla="*/ 3881091 w 4909791"/>
              <a:gd name="connsiteY93" fmla="*/ 717761 h 5353736"/>
              <a:gd name="connsiteX94" fmla="*/ 3698211 w 4909791"/>
              <a:gd name="connsiteY94" fmla="*/ 740621 h 5353736"/>
              <a:gd name="connsiteX95" fmla="*/ 3439131 w 4909791"/>
              <a:gd name="connsiteY95" fmla="*/ 793961 h 5353736"/>
              <a:gd name="connsiteX96" fmla="*/ 3218151 w 4909791"/>
              <a:gd name="connsiteY96" fmla="*/ 816821 h 5353736"/>
              <a:gd name="connsiteX97" fmla="*/ 3103851 w 4909791"/>
              <a:gd name="connsiteY97" fmla="*/ 809201 h 5353736"/>
              <a:gd name="connsiteX98" fmla="*/ 3011141 w 4909791"/>
              <a:gd name="connsiteY98" fmla="*/ 729826 h 5353736"/>
              <a:gd name="connsiteX99" fmla="*/ 3058766 w 4909791"/>
              <a:gd name="connsiteY99"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682971 w 4909791"/>
              <a:gd name="connsiteY87" fmla="*/ 1632161 h 5353736"/>
              <a:gd name="connsiteX88" fmla="*/ 3751551 w 4909791"/>
              <a:gd name="connsiteY88" fmla="*/ 1525481 h 5353736"/>
              <a:gd name="connsiteX89" fmla="*/ 3896331 w 4909791"/>
              <a:gd name="connsiteY89" fmla="*/ 1243541 h 5353736"/>
              <a:gd name="connsiteX90" fmla="*/ 3972531 w 4909791"/>
              <a:gd name="connsiteY90" fmla="*/ 1075901 h 5353736"/>
              <a:gd name="connsiteX91" fmla="*/ 3995391 w 4909791"/>
              <a:gd name="connsiteY91" fmla="*/ 778721 h 5353736"/>
              <a:gd name="connsiteX92" fmla="*/ 3881091 w 4909791"/>
              <a:gd name="connsiteY92" fmla="*/ 717761 h 5353736"/>
              <a:gd name="connsiteX93" fmla="*/ 3698211 w 4909791"/>
              <a:gd name="connsiteY93" fmla="*/ 740621 h 5353736"/>
              <a:gd name="connsiteX94" fmla="*/ 3439131 w 4909791"/>
              <a:gd name="connsiteY94" fmla="*/ 793961 h 5353736"/>
              <a:gd name="connsiteX95" fmla="*/ 3218151 w 4909791"/>
              <a:gd name="connsiteY95" fmla="*/ 816821 h 5353736"/>
              <a:gd name="connsiteX96" fmla="*/ 3103851 w 4909791"/>
              <a:gd name="connsiteY96" fmla="*/ 809201 h 5353736"/>
              <a:gd name="connsiteX97" fmla="*/ 3011141 w 4909791"/>
              <a:gd name="connsiteY97" fmla="*/ 729826 h 5353736"/>
              <a:gd name="connsiteX98" fmla="*/ 3058766 w 4909791"/>
              <a:gd name="connsiteY98"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522951 w 4909791"/>
              <a:gd name="connsiteY86" fmla="*/ 1822661 h 5353736"/>
              <a:gd name="connsiteX87" fmla="*/ 3751551 w 4909791"/>
              <a:gd name="connsiteY87" fmla="*/ 1525481 h 5353736"/>
              <a:gd name="connsiteX88" fmla="*/ 3896331 w 4909791"/>
              <a:gd name="connsiteY88" fmla="*/ 1243541 h 5353736"/>
              <a:gd name="connsiteX89" fmla="*/ 3972531 w 4909791"/>
              <a:gd name="connsiteY89" fmla="*/ 1075901 h 5353736"/>
              <a:gd name="connsiteX90" fmla="*/ 3995391 w 4909791"/>
              <a:gd name="connsiteY90" fmla="*/ 778721 h 5353736"/>
              <a:gd name="connsiteX91" fmla="*/ 3881091 w 4909791"/>
              <a:gd name="connsiteY91" fmla="*/ 717761 h 5353736"/>
              <a:gd name="connsiteX92" fmla="*/ 3698211 w 4909791"/>
              <a:gd name="connsiteY92" fmla="*/ 740621 h 5353736"/>
              <a:gd name="connsiteX93" fmla="*/ 3439131 w 4909791"/>
              <a:gd name="connsiteY93" fmla="*/ 793961 h 5353736"/>
              <a:gd name="connsiteX94" fmla="*/ 3218151 w 4909791"/>
              <a:gd name="connsiteY94" fmla="*/ 816821 h 5353736"/>
              <a:gd name="connsiteX95" fmla="*/ 3103851 w 4909791"/>
              <a:gd name="connsiteY95" fmla="*/ 809201 h 5353736"/>
              <a:gd name="connsiteX96" fmla="*/ 3011141 w 4909791"/>
              <a:gd name="connsiteY96" fmla="*/ 729826 h 5353736"/>
              <a:gd name="connsiteX97" fmla="*/ 3058766 w 4909791"/>
              <a:gd name="connsiteY97"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347691 w 4909791"/>
              <a:gd name="connsiteY3" fmla="*/ 3443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751551 w 4909791"/>
              <a:gd name="connsiteY86" fmla="*/ 1525481 h 5353736"/>
              <a:gd name="connsiteX87" fmla="*/ 3896331 w 4909791"/>
              <a:gd name="connsiteY87" fmla="*/ 1243541 h 5353736"/>
              <a:gd name="connsiteX88" fmla="*/ 3972531 w 4909791"/>
              <a:gd name="connsiteY88" fmla="*/ 1075901 h 5353736"/>
              <a:gd name="connsiteX89" fmla="*/ 3995391 w 4909791"/>
              <a:gd name="connsiteY89" fmla="*/ 778721 h 5353736"/>
              <a:gd name="connsiteX90" fmla="*/ 3881091 w 4909791"/>
              <a:gd name="connsiteY90" fmla="*/ 717761 h 5353736"/>
              <a:gd name="connsiteX91" fmla="*/ 3698211 w 4909791"/>
              <a:gd name="connsiteY91" fmla="*/ 740621 h 5353736"/>
              <a:gd name="connsiteX92" fmla="*/ 3439131 w 4909791"/>
              <a:gd name="connsiteY92" fmla="*/ 793961 h 5353736"/>
              <a:gd name="connsiteX93" fmla="*/ 3218151 w 4909791"/>
              <a:gd name="connsiteY93" fmla="*/ 816821 h 5353736"/>
              <a:gd name="connsiteX94" fmla="*/ 3103851 w 4909791"/>
              <a:gd name="connsiteY94" fmla="*/ 809201 h 5353736"/>
              <a:gd name="connsiteX95" fmla="*/ 3011141 w 4909791"/>
              <a:gd name="connsiteY95" fmla="*/ 729826 h 5353736"/>
              <a:gd name="connsiteX96" fmla="*/ 3058766 w 4909791"/>
              <a:gd name="connsiteY96" fmla="*/ 607271 h 5353736"/>
              <a:gd name="connsiteX0" fmla="*/ 3058766 w 4909791"/>
              <a:gd name="connsiteY0" fmla="*/ 607271 h 5353736"/>
              <a:gd name="connsiteX1" fmla="*/ 3119091 w 4909791"/>
              <a:gd name="connsiteY1" fmla="*/ 559646 h 5353736"/>
              <a:gd name="connsiteX2" fmla="*/ 3210531 w 4909791"/>
              <a:gd name="connsiteY2" fmla="*/ 512021 h 5353736"/>
              <a:gd name="connsiteX3" fmla="*/ 3404841 w 4909791"/>
              <a:gd name="connsiteY3" fmla="*/ 4078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751551 w 4909791"/>
              <a:gd name="connsiteY86" fmla="*/ 1525481 h 5353736"/>
              <a:gd name="connsiteX87" fmla="*/ 3896331 w 4909791"/>
              <a:gd name="connsiteY87" fmla="*/ 1243541 h 5353736"/>
              <a:gd name="connsiteX88" fmla="*/ 3972531 w 4909791"/>
              <a:gd name="connsiteY88" fmla="*/ 1075901 h 5353736"/>
              <a:gd name="connsiteX89" fmla="*/ 3995391 w 4909791"/>
              <a:gd name="connsiteY89" fmla="*/ 778721 h 5353736"/>
              <a:gd name="connsiteX90" fmla="*/ 3881091 w 4909791"/>
              <a:gd name="connsiteY90" fmla="*/ 717761 h 5353736"/>
              <a:gd name="connsiteX91" fmla="*/ 3698211 w 4909791"/>
              <a:gd name="connsiteY91" fmla="*/ 740621 h 5353736"/>
              <a:gd name="connsiteX92" fmla="*/ 3439131 w 4909791"/>
              <a:gd name="connsiteY92" fmla="*/ 793961 h 5353736"/>
              <a:gd name="connsiteX93" fmla="*/ 3218151 w 4909791"/>
              <a:gd name="connsiteY93" fmla="*/ 816821 h 5353736"/>
              <a:gd name="connsiteX94" fmla="*/ 3103851 w 4909791"/>
              <a:gd name="connsiteY94" fmla="*/ 809201 h 5353736"/>
              <a:gd name="connsiteX95" fmla="*/ 3011141 w 4909791"/>
              <a:gd name="connsiteY95" fmla="*/ 729826 h 5353736"/>
              <a:gd name="connsiteX96" fmla="*/ 3058766 w 4909791"/>
              <a:gd name="connsiteY96" fmla="*/ 607271 h 5353736"/>
              <a:gd name="connsiteX0" fmla="*/ 3058766 w 4909791"/>
              <a:gd name="connsiteY0" fmla="*/ 607271 h 5353736"/>
              <a:gd name="connsiteX1" fmla="*/ 3119091 w 4909791"/>
              <a:gd name="connsiteY1" fmla="*/ 559646 h 5353736"/>
              <a:gd name="connsiteX2" fmla="*/ 3254981 w 4909791"/>
              <a:gd name="connsiteY2" fmla="*/ 565996 h 5353736"/>
              <a:gd name="connsiteX3" fmla="*/ 3404841 w 4909791"/>
              <a:gd name="connsiteY3" fmla="*/ 407881 h 5353736"/>
              <a:gd name="connsiteX4" fmla="*/ 3553431 w 4909791"/>
              <a:gd name="connsiteY4" fmla="*/ 115781 h 5353736"/>
              <a:gd name="connsiteX5" fmla="*/ 3796636 w 4909791"/>
              <a:gd name="connsiteY5" fmla="*/ 7196 h 5353736"/>
              <a:gd name="connsiteX6" fmla="*/ 4009361 w 4909791"/>
              <a:gd name="connsiteY6" fmla="*/ 31961 h 5353736"/>
              <a:gd name="connsiteX7" fmla="*/ 4376391 w 4909791"/>
              <a:gd name="connsiteY7" fmla="*/ 207221 h 5353736"/>
              <a:gd name="connsiteX8" fmla="*/ 4528791 w 4909791"/>
              <a:gd name="connsiteY8" fmla="*/ 321521 h 5353736"/>
              <a:gd name="connsiteX9" fmla="*/ 4726911 w 4909791"/>
              <a:gd name="connsiteY9" fmla="*/ 588221 h 5353736"/>
              <a:gd name="connsiteX10" fmla="*/ 4787871 w 4909791"/>
              <a:gd name="connsiteY10" fmla="*/ 824441 h 5353736"/>
              <a:gd name="connsiteX11" fmla="*/ 4803111 w 4909791"/>
              <a:gd name="connsiteY11" fmla="*/ 1081616 h 5353736"/>
              <a:gd name="connsiteX12" fmla="*/ 4726911 w 4909791"/>
              <a:gd name="connsiteY12" fmla="*/ 1449281 h 5353736"/>
              <a:gd name="connsiteX13" fmla="*/ 4688811 w 4909791"/>
              <a:gd name="connsiteY13" fmla="*/ 1609301 h 5353736"/>
              <a:gd name="connsiteX14" fmla="*/ 4673571 w 4909791"/>
              <a:gd name="connsiteY14" fmla="*/ 1784561 h 5353736"/>
              <a:gd name="connsiteX15" fmla="*/ 4742151 w 4909791"/>
              <a:gd name="connsiteY15" fmla="*/ 2058881 h 5353736"/>
              <a:gd name="connsiteX16" fmla="*/ 4879311 w 4909791"/>
              <a:gd name="connsiteY16" fmla="*/ 2409401 h 5353736"/>
              <a:gd name="connsiteX17" fmla="*/ 4909791 w 4909791"/>
              <a:gd name="connsiteY17" fmla="*/ 2569421 h 5353736"/>
              <a:gd name="connsiteX18" fmla="*/ 4856451 w 4909791"/>
              <a:gd name="connsiteY18" fmla="*/ 3262841 h 5353736"/>
              <a:gd name="connsiteX19" fmla="*/ 4795491 w 4909791"/>
              <a:gd name="connsiteY19" fmla="*/ 3499061 h 5353736"/>
              <a:gd name="connsiteX20" fmla="*/ 4635471 w 4909791"/>
              <a:gd name="connsiteY20" fmla="*/ 3918161 h 5353736"/>
              <a:gd name="connsiteX21" fmla="*/ 4589751 w 4909791"/>
              <a:gd name="connsiteY21" fmla="*/ 4093421 h 5353736"/>
              <a:gd name="connsiteX22" fmla="*/ 4566891 w 4909791"/>
              <a:gd name="connsiteY22" fmla="*/ 4238201 h 5353736"/>
              <a:gd name="connsiteX23" fmla="*/ 4559271 w 4909791"/>
              <a:gd name="connsiteY23" fmla="*/ 4421081 h 5353736"/>
              <a:gd name="connsiteX24" fmla="*/ 4551651 w 4909791"/>
              <a:gd name="connsiteY24" fmla="*/ 4817321 h 5353736"/>
              <a:gd name="connsiteX25" fmla="*/ 4536411 w 4909791"/>
              <a:gd name="connsiteY25" fmla="*/ 5190701 h 5353736"/>
              <a:gd name="connsiteX26" fmla="*/ 4505931 w 4909791"/>
              <a:gd name="connsiteY26" fmla="*/ 5297381 h 5353736"/>
              <a:gd name="connsiteX27" fmla="*/ 4406871 w 4909791"/>
              <a:gd name="connsiteY27" fmla="*/ 5350721 h 5353736"/>
              <a:gd name="connsiteX28" fmla="*/ 4231611 w 4909791"/>
              <a:gd name="connsiteY28" fmla="*/ 5335481 h 5353736"/>
              <a:gd name="connsiteX29" fmla="*/ 4155411 w 4909791"/>
              <a:gd name="connsiteY29" fmla="*/ 5266901 h 5353736"/>
              <a:gd name="connsiteX30" fmla="*/ 3926811 w 4909791"/>
              <a:gd name="connsiteY30" fmla="*/ 4642061 h 5353736"/>
              <a:gd name="connsiteX31" fmla="*/ 3736311 w 4909791"/>
              <a:gd name="connsiteY31" fmla="*/ 4344881 h 5353736"/>
              <a:gd name="connsiteX32" fmla="*/ 3233391 w 4909791"/>
              <a:gd name="connsiteY32" fmla="*/ 4291541 h 5353736"/>
              <a:gd name="connsiteX33" fmla="*/ 2768571 w 4909791"/>
              <a:gd name="connsiteY33" fmla="*/ 4398221 h 5353736"/>
              <a:gd name="connsiteX34" fmla="*/ 2440911 w 4909791"/>
              <a:gd name="connsiteY34" fmla="*/ 4558241 h 5353736"/>
              <a:gd name="connsiteX35" fmla="*/ 1922751 w 4909791"/>
              <a:gd name="connsiteY35" fmla="*/ 4794461 h 5353736"/>
              <a:gd name="connsiteX36" fmla="*/ 1587471 w 4909791"/>
              <a:gd name="connsiteY36" fmla="*/ 4939241 h 5353736"/>
              <a:gd name="connsiteX37" fmla="*/ 1297911 w 4909791"/>
              <a:gd name="connsiteY37" fmla="*/ 5023061 h 5353736"/>
              <a:gd name="connsiteX38" fmla="*/ 1008351 w 4909791"/>
              <a:gd name="connsiteY38" fmla="*/ 5015441 h 5353736"/>
              <a:gd name="connsiteX39" fmla="*/ 810231 w 4909791"/>
              <a:gd name="connsiteY39" fmla="*/ 4969721 h 5353736"/>
              <a:gd name="connsiteX40" fmla="*/ 680691 w 4909791"/>
              <a:gd name="connsiteY40" fmla="*/ 4939241 h 5353736"/>
              <a:gd name="connsiteX41" fmla="*/ 383511 w 4909791"/>
              <a:gd name="connsiteY41" fmla="*/ 4901141 h 5353736"/>
              <a:gd name="connsiteX42" fmla="*/ 208251 w 4909791"/>
              <a:gd name="connsiteY42" fmla="*/ 4863041 h 5353736"/>
              <a:gd name="connsiteX43" fmla="*/ 17751 w 4909791"/>
              <a:gd name="connsiteY43" fmla="*/ 4733501 h 5353736"/>
              <a:gd name="connsiteX44" fmla="*/ 17751 w 4909791"/>
              <a:gd name="connsiteY44" fmla="*/ 4573481 h 5353736"/>
              <a:gd name="connsiteX45" fmla="*/ 101571 w 4909791"/>
              <a:gd name="connsiteY45" fmla="*/ 4474421 h 5353736"/>
              <a:gd name="connsiteX46" fmla="*/ 421611 w 4909791"/>
              <a:gd name="connsiteY46" fmla="*/ 4306781 h 5353736"/>
              <a:gd name="connsiteX47" fmla="*/ 657831 w 4909791"/>
              <a:gd name="connsiteY47" fmla="*/ 4253441 h 5353736"/>
              <a:gd name="connsiteX48" fmla="*/ 878811 w 4909791"/>
              <a:gd name="connsiteY48" fmla="*/ 4398221 h 5353736"/>
              <a:gd name="connsiteX49" fmla="*/ 962631 w 4909791"/>
              <a:gd name="connsiteY49" fmla="*/ 4413461 h 5353736"/>
              <a:gd name="connsiteX50" fmla="*/ 1115031 w 4909791"/>
              <a:gd name="connsiteY50" fmla="*/ 4382981 h 5353736"/>
              <a:gd name="connsiteX51" fmla="*/ 1442691 w 4909791"/>
              <a:gd name="connsiteY51" fmla="*/ 4154381 h 5353736"/>
              <a:gd name="connsiteX52" fmla="*/ 1587471 w 4909791"/>
              <a:gd name="connsiteY52" fmla="*/ 4032461 h 5353736"/>
              <a:gd name="connsiteX53" fmla="*/ 1663671 w 4909791"/>
              <a:gd name="connsiteY53" fmla="*/ 3963881 h 5353736"/>
              <a:gd name="connsiteX54" fmla="*/ 1777971 w 4909791"/>
              <a:gd name="connsiteY54" fmla="*/ 3841961 h 5353736"/>
              <a:gd name="connsiteX55" fmla="*/ 1877031 w 4909791"/>
              <a:gd name="connsiteY55" fmla="*/ 3735281 h 5353736"/>
              <a:gd name="connsiteX56" fmla="*/ 1998951 w 4909791"/>
              <a:gd name="connsiteY56" fmla="*/ 3620981 h 5353736"/>
              <a:gd name="connsiteX57" fmla="*/ 2090391 w 4909791"/>
              <a:gd name="connsiteY57" fmla="*/ 3529541 h 5353736"/>
              <a:gd name="connsiteX58" fmla="*/ 2197071 w 4909791"/>
              <a:gd name="connsiteY58" fmla="*/ 3445721 h 5353736"/>
              <a:gd name="connsiteX59" fmla="*/ 2349471 w 4909791"/>
              <a:gd name="connsiteY59" fmla="*/ 3361901 h 5353736"/>
              <a:gd name="connsiteX60" fmla="*/ 2517111 w 4909791"/>
              <a:gd name="connsiteY60" fmla="*/ 3331421 h 5353736"/>
              <a:gd name="connsiteX61" fmla="*/ 2981931 w 4909791"/>
              <a:gd name="connsiteY61" fmla="*/ 3270461 h 5353736"/>
              <a:gd name="connsiteX62" fmla="*/ 3134331 w 4909791"/>
              <a:gd name="connsiteY62" fmla="*/ 3118061 h 5353736"/>
              <a:gd name="connsiteX63" fmla="*/ 3180051 w 4909791"/>
              <a:gd name="connsiteY63" fmla="*/ 2988521 h 5353736"/>
              <a:gd name="connsiteX64" fmla="*/ 3164811 w 4909791"/>
              <a:gd name="connsiteY64" fmla="*/ 2805641 h 5353736"/>
              <a:gd name="connsiteX65" fmla="*/ 3080991 w 4909791"/>
              <a:gd name="connsiteY65" fmla="*/ 2691341 h 5353736"/>
              <a:gd name="connsiteX66" fmla="*/ 2867631 w 4909791"/>
              <a:gd name="connsiteY66" fmla="*/ 2691341 h 5353736"/>
              <a:gd name="connsiteX67" fmla="*/ 2524731 w 4909791"/>
              <a:gd name="connsiteY67" fmla="*/ 2820881 h 5353736"/>
              <a:gd name="connsiteX68" fmla="*/ 2410431 w 4909791"/>
              <a:gd name="connsiteY68" fmla="*/ 2904701 h 5353736"/>
              <a:gd name="connsiteX69" fmla="*/ 2250411 w 4909791"/>
              <a:gd name="connsiteY69" fmla="*/ 3057101 h 5353736"/>
              <a:gd name="connsiteX70" fmla="*/ 2120871 w 4909791"/>
              <a:gd name="connsiteY70" fmla="*/ 3110441 h 5353736"/>
              <a:gd name="connsiteX71" fmla="*/ 1969106 w 4909791"/>
              <a:gd name="connsiteY71" fmla="*/ 3064721 h 5353736"/>
              <a:gd name="connsiteX72" fmla="*/ 1899891 w 4909791"/>
              <a:gd name="connsiteY72" fmla="*/ 2919941 h 5353736"/>
              <a:gd name="connsiteX73" fmla="*/ 1831311 w 4909791"/>
              <a:gd name="connsiteY73" fmla="*/ 2706581 h 5353736"/>
              <a:gd name="connsiteX74" fmla="*/ 1861791 w 4909791"/>
              <a:gd name="connsiteY74" fmla="*/ 2546561 h 5353736"/>
              <a:gd name="connsiteX75" fmla="*/ 1892271 w 4909791"/>
              <a:gd name="connsiteY75" fmla="*/ 2447501 h 5353736"/>
              <a:gd name="connsiteX76" fmla="*/ 1922751 w 4909791"/>
              <a:gd name="connsiteY76" fmla="*/ 2394161 h 5353736"/>
              <a:gd name="connsiteX77" fmla="*/ 1991331 w 4909791"/>
              <a:gd name="connsiteY77" fmla="*/ 2302721 h 5353736"/>
              <a:gd name="connsiteX78" fmla="*/ 2052291 w 4909791"/>
              <a:gd name="connsiteY78" fmla="*/ 2249381 h 5353736"/>
              <a:gd name="connsiteX79" fmla="*/ 2105631 w 4909791"/>
              <a:gd name="connsiteY79" fmla="*/ 2226521 h 5353736"/>
              <a:gd name="connsiteX80" fmla="*/ 2242791 w 4909791"/>
              <a:gd name="connsiteY80" fmla="*/ 2180801 h 5353736"/>
              <a:gd name="connsiteX81" fmla="*/ 2524731 w 4909791"/>
              <a:gd name="connsiteY81" fmla="*/ 2142701 h 5353736"/>
              <a:gd name="connsiteX82" fmla="*/ 2631411 w 4909791"/>
              <a:gd name="connsiteY82" fmla="*/ 2135081 h 5353736"/>
              <a:gd name="connsiteX83" fmla="*/ 3020031 w 4909791"/>
              <a:gd name="connsiteY83" fmla="*/ 2127461 h 5353736"/>
              <a:gd name="connsiteX84" fmla="*/ 3233391 w 4909791"/>
              <a:gd name="connsiteY84" fmla="*/ 2074121 h 5353736"/>
              <a:gd name="connsiteX85" fmla="*/ 3408651 w 4909791"/>
              <a:gd name="connsiteY85" fmla="*/ 1959821 h 5353736"/>
              <a:gd name="connsiteX86" fmla="*/ 3751551 w 4909791"/>
              <a:gd name="connsiteY86" fmla="*/ 1525481 h 5353736"/>
              <a:gd name="connsiteX87" fmla="*/ 3896331 w 4909791"/>
              <a:gd name="connsiteY87" fmla="*/ 1243541 h 5353736"/>
              <a:gd name="connsiteX88" fmla="*/ 3972531 w 4909791"/>
              <a:gd name="connsiteY88" fmla="*/ 1075901 h 5353736"/>
              <a:gd name="connsiteX89" fmla="*/ 3995391 w 4909791"/>
              <a:gd name="connsiteY89" fmla="*/ 778721 h 5353736"/>
              <a:gd name="connsiteX90" fmla="*/ 3881091 w 4909791"/>
              <a:gd name="connsiteY90" fmla="*/ 717761 h 5353736"/>
              <a:gd name="connsiteX91" fmla="*/ 3698211 w 4909791"/>
              <a:gd name="connsiteY91" fmla="*/ 740621 h 5353736"/>
              <a:gd name="connsiteX92" fmla="*/ 3439131 w 4909791"/>
              <a:gd name="connsiteY92" fmla="*/ 793961 h 5353736"/>
              <a:gd name="connsiteX93" fmla="*/ 3218151 w 4909791"/>
              <a:gd name="connsiteY93" fmla="*/ 816821 h 5353736"/>
              <a:gd name="connsiteX94" fmla="*/ 3103851 w 4909791"/>
              <a:gd name="connsiteY94" fmla="*/ 809201 h 5353736"/>
              <a:gd name="connsiteX95" fmla="*/ 3011141 w 4909791"/>
              <a:gd name="connsiteY95" fmla="*/ 729826 h 5353736"/>
              <a:gd name="connsiteX96" fmla="*/ 3058766 w 4909791"/>
              <a:gd name="connsiteY96" fmla="*/ 607271 h 5353736"/>
              <a:gd name="connsiteX0" fmla="*/ 3058766 w 4909791"/>
              <a:gd name="connsiteY0" fmla="*/ 607271 h 5353736"/>
              <a:gd name="connsiteX1" fmla="*/ 3254981 w 4909791"/>
              <a:gd name="connsiteY1" fmla="*/ 565996 h 5353736"/>
              <a:gd name="connsiteX2" fmla="*/ 3404841 w 4909791"/>
              <a:gd name="connsiteY2" fmla="*/ 407881 h 5353736"/>
              <a:gd name="connsiteX3" fmla="*/ 3553431 w 4909791"/>
              <a:gd name="connsiteY3" fmla="*/ 115781 h 5353736"/>
              <a:gd name="connsiteX4" fmla="*/ 3796636 w 4909791"/>
              <a:gd name="connsiteY4" fmla="*/ 7196 h 5353736"/>
              <a:gd name="connsiteX5" fmla="*/ 4009361 w 4909791"/>
              <a:gd name="connsiteY5" fmla="*/ 31961 h 5353736"/>
              <a:gd name="connsiteX6" fmla="*/ 4376391 w 4909791"/>
              <a:gd name="connsiteY6" fmla="*/ 207221 h 5353736"/>
              <a:gd name="connsiteX7" fmla="*/ 4528791 w 4909791"/>
              <a:gd name="connsiteY7" fmla="*/ 321521 h 5353736"/>
              <a:gd name="connsiteX8" fmla="*/ 4726911 w 4909791"/>
              <a:gd name="connsiteY8" fmla="*/ 588221 h 5353736"/>
              <a:gd name="connsiteX9" fmla="*/ 4787871 w 4909791"/>
              <a:gd name="connsiteY9" fmla="*/ 824441 h 5353736"/>
              <a:gd name="connsiteX10" fmla="*/ 4803111 w 4909791"/>
              <a:gd name="connsiteY10" fmla="*/ 1081616 h 5353736"/>
              <a:gd name="connsiteX11" fmla="*/ 4726911 w 4909791"/>
              <a:gd name="connsiteY11" fmla="*/ 1449281 h 5353736"/>
              <a:gd name="connsiteX12" fmla="*/ 4688811 w 4909791"/>
              <a:gd name="connsiteY12" fmla="*/ 1609301 h 5353736"/>
              <a:gd name="connsiteX13" fmla="*/ 4673571 w 4909791"/>
              <a:gd name="connsiteY13" fmla="*/ 1784561 h 5353736"/>
              <a:gd name="connsiteX14" fmla="*/ 4742151 w 4909791"/>
              <a:gd name="connsiteY14" fmla="*/ 2058881 h 5353736"/>
              <a:gd name="connsiteX15" fmla="*/ 4879311 w 4909791"/>
              <a:gd name="connsiteY15" fmla="*/ 2409401 h 5353736"/>
              <a:gd name="connsiteX16" fmla="*/ 4909791 w 4909791"/>
              <a:gd name="connsiteY16" fmla="*/ 2569421 h 5353736"/>
              <a:gd name="connsiteX17" fmla="*/ 4856451 w 4909791"/>
              <a:gd name="connsiteY17" fmla="*/ 3262841 h 5353736"/>
              <a:gd name="connsiteX18" fmla="*/ 4795491 w 4909791"/>
              <a:gd name="connsiteY18" fmla="*/ 3499061 h 5353736"/>
              <a:gd name="connsiteX19" fmla="*/ 4635471 w 4909791"/>
              <a:gd name="connsiteY19" fmla="*/ 3918161 h 5353736"/>
              <a:gd name="connsiteX20" fmla="*/ 4589751 w 4909791"/>
              <a:gd name="connsiteY20" fmla="*/ 4093421 h 5353736"/>
              <a:gd name="connsiteX21" fmla="*/ 4566891 w 4909791"/>
              <a:gd name="connsiteY21" fmla="*/ 4238201 h 5353736"/>
              <a:gd name="connsiteX22" fmla="*/ 4559271 w 4909791"/>
              <a:gd name="connsiteY22" fmla="*/ 4421081 h 5353736"/>
              <a:gd name="connsiteX23" fmla="*/ 4551651 w 4909791"/>
              <a:gd name="connsiteY23" fmla="*/ 4817321 h 5353736"/>
              <a:gd name="connsiteX24" fmla="*/ 4536411 w 4909791"/>
              <a:gd name="connsiteY24" fmla="*/ 5190701 h 5353736"/>
              <a:gd name="connsiteX25" fmla="*/ 4505931 w 4909791"/>
              <a:gd name="connsiteY25" fmla="*/ 5297381 h 5353736"/>
              <a:gd name="connsiteX26" fmla="*/ 4406871 w 4909791"/>
              <a:gd name="connsiteY26" fmla="*/ 5350721 h 5353736"/>
              <a:gd name="connsiteX27" fmla="*/ 4231611 w 4909791"/>
              <a:gd name="connsiteY27" fmla="*/ 5335481 h 5353736"/>
              <a:gd name="connsiteX28" fmla="*/ 4155411 w 4909791"/>
              <a:gd name="connsiteY28" fmla="*/ 5266901 h 5353736"/>
              <a:gd name="connsiteX29" fmla="*/ 3926811 w 4909791"/>
              <a:gd name="connsiteY29" fmla="*/ 4642061 h 5353736"/>
              <a:gd name="connsiteX30" fmla="*/ 3736311 w 4909791"/>
              <a:gd name="connsiteY30" fmla="*/ 4344881 h 5353736"/>
              <a:gd name="connsiteX31" fmla="*/ 3233391 w 4909791"/>
              <a:gd name="connsiteY31" fmla="*/ 4291541 h 5353736"/>
              <a:gd name="connsiteX32" fmla="*/ 2768571 w 4909791"/>
              <a:gd name="connsiteY32" fmla="*/ 4398221 h 5353736"/>
              <a:gd name="connsiteX33" fmla="*/ 2440911 w 4909791"/>
              <a:gd name="connsiteY33" fmla="*/ 4558241 h 5353736"/>
              <a:gd name="connsiteX34" fmla="*/ 1922751 w 4909791"/>
              <a:gd name="connsiteY34" fmla="*/ 4794461 h 5353736"/>
              <a:gd name="connsiteX35" fmla="*/ 1587471 w 4909791"/>
              <a:gd name="connsiteY35" fmla="*/ 4939241 h 5353736"/>
              <a:gd name="connsiteX36" fmla="*/ 1297911 w 4909791"/>
              <a:gd name="connsiteY36" fmla="*/ 5023061 h 5353736"/>
              <a:gd name="connsiteX37" fmla="*/ 1008351 w 4909791"/>
              <a:gd name="connsiteY37" fmla="*/ 5015441 h 5353736"/>
              <a:gd name="connsiteX38" fmla="*/ 810231 w 4909791"/>
              <a:gd name="connsiteY38" fmla="*/ 4969721 h 5353736"/>
              <a:gd name="connsiteX39" fmla="*/ 680691 w 4909791"/>
              <a:gd name="connsiteY39" fmla="*/ 4939241 h 5353736"/>
              <a:gd name="connsiteX40" fmla="*/ 383511 w 4909791"/>
              <a:gd name="connsiteY40" fmla="*/ 4901141 h 5353736"/>
              <a:gd name="connsiteX41" fmla="*/ 208251 w 4909791"/>
              <a:gd name="connsiteY41" fmla="*/ 4863041 h 5353736"/>
              <a:gd name="connsiteX42" fmla="*/ 17751 w 4909791"/>
              <a:gd name="connsiteY42" fmla="*/ 4733501 h 5353736"/>
              <a:gd name="connsiteX43" fmla="*/ 17751 w 4909791"/>
              <a:gd name="connsiteY43" fmla="*/ 4573481 h 5353736"/>
              <a:gd name="connsiteX44" fmla="*/ 101571 w 4909791"/>
              <a:gd name="connsiteY44" fmla="*/ 4474421 h 5353736"/>
              <a:gd name="connsiteX45" fmla="*/ 421611 w 4909791"/>
              <a:gd name="connsiteY45" fmla="*/ 4306781 h 5353736"/>
              <a:gd name="connsiteX46" fmla="*/ 657831 w 4909791"/>
              <a:gd name="connsiteY46" fmla="*/ 4253441 h 5353736"/>
              <a:gd name="connsiteX47" fmla="*/ 878811 w 4909791"/>
              <a:gd name="connsiteY47" fmla="*/ 4398221 h 5353736"/>
              <a:gd name="connsiteX48" fmla="*/ 962631 w 4909791"/>
              <a:gd name="connsiteY48" fmla="*/ 4413461 h 5353736"/>
              <a:gd name="connsiteX49" fmla="*/ 1115031 w 4909791"/>
              <a:gd name="connsiteY49" fmla="*/ 4382981 h 5353736"/>
              <a:gd name="connsiteX50" fmla="*/ 1442691 w 4909791"/>
              <a:gd name="connsiteY50" fmla="*/ 4154381 h 5353736"/>
              <a:gd name="connsiteX51" fmla="*/ 1587471 w 4909791"/>
              <a:gd name="connsiteY51" fmla="*/ 4032461 h 5353736"/>
              <a:gd name="connsiteX52" fmla="*/ 1663671 w 4909791"/>
              <a:gd name="connsiteY52" fmla="*/ 3963881 h 5353736"/>
              <a:gd name="connsiteX53" fmla="*/ 1777971 w 4909791"/>
              <a:gd name="connsiteY53" fmla="*/ 3841961 h 5353736"/>
              <a:gd name="connsiteX54" fmla="*/ 1877031 w 4909791"/>
              <a:gd name="connsiteY54" fmla="*/ 3735281 h 5353736"/>
              <a:gd name="connsiteX55" fmla="*/ 1998951 w 4909791"/>
              <a:gd name="connsiteY55" fmla="*/ 3620981 h 5353736"/>
              <a:gd name="connsiteX56" fmla="*/ 2090391 w 4909791"/>
              <a:gd name="connsiteY56" fmla="*/ 3529541 h 5353736"/>
              <a:gd name="connsiteX57" fmla="*/ 2197071 w 4909791"/>
              <a:gd name="connsiteY57" fmla="*/ 3445721 h 5353736"/>
              <a:gd name="connsiteX58" fmla="*/ 2349471 w 4909791"/>
              <a:gd name="connsiteY58" fmla="*/ 3361901 h 5353736"/>
              <a:gd name="connsiteX59" fmla="*/ 2517111 w 4909791"/>
              <a:gd name="connsiteY59" fmla="*/ 3331421 h 5353736"/>
              <a:gd name="connsiteX60" fmla="*/ 2981931 w 4909791"/>
              <a:gd name="connsiteY60" fmla="*/ 3270461 h 5353736"/>
              <a:gd name="connsiteX61" fmla="*/ 3134331 w 4909791"/>
              <a:gd name="connsiteY61" fmla="*/ 3118061 h 5353736"/>
              <a:gd name="connsiteX62" fmla="*/ 3180051 w 4909791"/>
              <a:gd name="connsiteY62" fmla="*/ 2988521 h 5353736"/>
              <a:gd name="connsiteX63" fmla="*/ 3164811 w 4909791"/>
              <a:gd name="connsiteY63" fmla="*/ 2805641 h 5353736"/>
              <a:gd name="connsiteX64" fmla="*/ 3080991 w 4909791"/>
              <a:gd name="connsiteY64" fmla="*/ 2691341 h 5353736"/>
              <a:gd name="connsiteX65" fmla="*/ 2867631 w 4909791"/>
              <a:gd name="connsiteY65" fmla="*/ 2691341 h 5353736"/>
              <a:gd name="connsiteX66" fmla="*/ 2524731 w 4909791"/>
              <a:gd name="connsiteY66" fmla="*/ 2820881 h 5353736"/>
              <a:gd name="connsiteX67" fmla="*/ 2410431 w 4909791"/>
              <a:gd name="connsiteY67" fmla="*/ 2904701 h 5353736"/>
              <a:gd name="connsiteX68" fmla="*/ 2250411 w 4909791"/>
              <a:gd name="connsiteY68" fmla="*/ 3057101 h 5353736"/>
              <a:gd name="connsiteX69" fmla="*/ 2120871 w 4909791"/>
              <a:gd name="connsiteY69" fmla="*/ 3110441 h 5353736"/>
              <a:gd name="connsiteX70" fmla="*/ 1969106 w 4909791"/>
              <a:gd name="connsiteY70" fmla="*/ 3064721 h 5353736"/>
              <a:gd name="connsiteX71" fmla="*/ 1899891 w 4909791"/>
              <a:gd name="connsiteY71" fmla="*/ 2919941 h 5353736"/>
              <a:gd name="connsiteX72" fmla="*/ 1831311 w 4909791"/>
              <a:gd name="connsiteY72" fmla="*/ 2706581 h 5353736"/>
              <a:gd name="connsiteX73" fmla="*/ 1861791 w 4909791"/>
              <a:gd name="connsiteY73" fmla="*/ 2546561 h 5353736"/>
              <a:gd name="connsiteX74" fmla="*/ 1892271 w 4909791"/>
              <a:gd name="connsiteY74" fmla="*/ 2447501 h 5353736"/>
              <a:gd name="connsiteX75" fmla="*/ 1922751 w 4909791"/>
              <a:gd name="connsiteY75" fmla="*/ 2394161 h 5353736"/>
              <a:gd name="connsiteX76" fmla="*/ 1991331 w 4909791"/>
              <a:gd name="connsiteY76" fmla="*/ 2302721 h 5353736"/>
              <a:gd name="connsiteX77" fmla="*/ 2052291 w 4909791"/>
              <a:gd name="connsiteY77" fmla="*/ 2249381 h 5353736"/>
              <a:gd name="connsiteX78" fmla="*/ 2105631 w 4909791"/>
              <a:gd name="connsiteY78" fmla="*/ 2226521 h 5353736"/>
              <a:gd name="connsiteX79" fmla="*/ 2242791 w 4909791"/>
              <a:gd name="connsiteY79" fmla="*/ 2180801 h 5353736"/>
              <a:gd name="connsiteX80" fmla="*/ 2524731 w 4909791"/>
              <a:gd name="connsiteY80" fmla="*/ 2142701 h 5353736"/>
              <a:gd name="connsiteX81" fmla="*/ 2631411 w 4909791"/>
              <a:gd name="connsiteY81" fmla="*/ 2135081 h 5353736"/>
              <a:gd name="connsiteX82" fmla="*/ 3020031 w 4909791"/>
              <a:gd name="connsiteY82" fmla="*/ 2127461 h 5353736"/>
              <a:gd name="connsiteX83" fmla="*/ 3233391 w 4909791"/>
              <a:gd name="connsiteY83" fmla="*/ 2074121 h 5353736"/>
              <a:gd name="connsiteX84" fmla="*/ 3408651 w 4909791"/>
              <a:gd name="connsiteY84" fmla="*/ 1959821 h 5353736"/>
              <a:gd name="connsiteX85" fmla="*/ 3751551 w 4909791"/>
              <a:gd name="connsiteY85" fmla="*/ 1525481 h 5353736"/>
              <a:gd name="connsiteX86" fmla="*/ 3896331 w 4909791"/>
              <a:gd name="connsiteY86" fmla="*/ 1243541 h 5353736"/>
              <a:gd name="connsiteX87" fmla="*/ 3972531 w 4909791"/>
              <a:gd name="connsiteY87" fmla="*/ 1075901 h 5353736"/>
              <a:gd name="connsiteX88" fmla="*/ 3995391 w 4909791"/>
              <a:gd name="connsiteY88" fmla="*/ 778721 h 5353736"/>
              <a:gd name="connsiteX89" fmla="*/ 3881091 w 4909791"/>
              <a:gd name="connsiteY89" fmla="*/ 717761 h 5353736"/>
              <a:gd name="connsiteX90" fmla="*/ 3698211 w 4909791"/>
              <a:gd name="connsiteY90" fmla="*/ 740621 h 5353736"/>
              <a:gd name="connsiteX91" fmla="*/ 3439131 w 4909791"/>
              <a:gd name="connsiteY91" fmla="*/ 793961 h 5353736"/>
              <a:gd name="connsiteX92" fmla="*/ 3218151 w 4909791"/>
              <a:gd name="connsiteY92" fmla="*/ 816821 h 5353736"/>
              <a:gd name="connsiteX93" fmla="*/ 3103851 w 4909791"/>
              <a:gd name="connsiteY93" fmla="*/ 809201 h 5353736"/>
              <a:gd name="connsiteX94" fmla="*/ 3011141 w 4909791"/>
              <a:gd name="connsiteY94" fmla="*/ 729826 h 5353736"/>
              <a:gd name="connsiteX95" fmla="*/ 3058766 w 4909791"/>
              <a:gd name="connsiteY95" fmla="*/ 607271 h 5353736"/>
              <a:gd name="connsiteX0" fmla="*/ 3090516 w 4909791"/>
              <a:gd name="connsiteY0" fmla="*/ 616796 h 5353736"/>
              <a:gd name="connsiteX1" fmla="*/ 3254981 w 4909791"/>
              <a:gd name="connsiteY1" fmla="*/ 565996 h 5353736"/>
              <a:gd name="connsiteX2" fmla="*/ 3404841 w 4909791"/>
              <a:gd name="connsiteY2" fmla="*/ 407881 h 5353736"/>
              <a:gd name="connsiteX3" fmla="*/ 3553431 w 4909791"/>
              <a:gd name="connsiteY3" fmla="*/ 115781 h 5353736"/>
              <a:gd name="connsiteX4" fmla="*/ 3796636 w 4909791"/>
              <a:gd name="connsiteY4" fmla="*/ 7196 h 5353736"/>
              <a:gd name="connsiteX5" fmla="*/ 4009361 w 4909791"/>
              <a:gd name="connsiteY5" fmla="*/ 31961 h 5353736"/>
              <a:gd name="connsiteX6" fmla="*/ 4376391 w 4909791"/>
              <a:gd name="connsiteY6" fmla="*/ 207221 h 5353736"/>
              <a:gd name="connsiteX7" fmla="*/ 4528791 w 4909791"/>
              <a:gd name="connsiteY7" fmla="*/ 321521 h 5353736"/>
              <a:gd name="connsiteX8" fmla="*/ 4726911 w 4909791"/>
              <a:gd name="connsiteY8" fmla="*/ 588221 h 5353736"/>
              <a:gd name="connsiteX9" fmla="*/ 4787871 w 4909791"/>
              <a:gd name="connsiteY9" fmla="*/ 824441 h 5353736"/>
              <a:gd name="connsiteX10" fmla="*/ 4803111 w 4909791"/>
              <a:gd name="connsiteY10" fmla="*/ 1081616 h 5353736"/>
              <a:gd name="connsiteX11" fmla="*/ 4726911 w 4909791"/>
              <a:gd name="connsiteY11" fmla="*/ 1449281 h 5353736"/>
              <a:gd name="connsiteX12" fmla="*/ 4688811 w 4909791"/>
              <a:gd name="connsiteY12" fmla="*/ 1609301 h 5353736"/>
              <a:gd name="connsiteX13" fmla="*/ 4673571 w 4909791"/>
              <a:gd name="connsiteY13" fmla="*/ 1784561 h 5353736"/>
              <a:gd name="connsiteX14" fmla="*/ 4742151 w 4909791"/>
              <a:gd name="connsiteY14" fmla="*/ 2058881 h 5353736"/>
              <a:gd name="connsiteX15" fmla="*/ 4879311 w 4909791"/>
              <a:gd name="connsiteY15" fmla="*/ 2409401 h 5353736"/>
              <a:gd name="connsiteX16" fmla="*/ 4909791 w 4909791"/>
              <a:gd name="connsiteY16" fmla="*/ 2569421 h 5353736"/>
              <a:gd name="connsiteX17" fmla="*/ 4856451 w 4909791"/>
              <a:gd name="connsiteY17" fmla="*/ 3262841 h 5353736"/>
              <a:gd name="connsiteX18" fmla="*/ 4795491 w 4909791"/>
              <a:gd name="connsiteY18" fmla="*/ 3499061 h 5353736"/>
              <a:gd name="connsiteX19" fmla="*/ 4635471 w 4909791"/>
              <a:gd name="connsiteY19" fmla="*/ 3918161 h 5353736"/>
              <a:gd name="connsiteX20" fmla="*/ 4589751 w 4909791"/>
              <a:gd name="connsiteY20" fmla="*/ 4093421 h 5353736"/>
              <a:gd name="connsiteX21" fmla="*/ 4566891 w 4909791"/>
              <a:gd name="connsiteY21" fmla="*/ 4238201 h 5353736"/>
              <a:gd name="connsiteX22" fmla="*/ 4559271 w 4909791"/>
              <a:gd name="connsiteY22" fmla="*/ 4421081 h 5353736"/>
              <a:gd name="connsiteX23" fmla="*/ 4551651 w 4909791"/>
              <a:gd name="connsiteY23" fmla="*/ 4817321 h 5353736"/>
              <a:gd name="connsiteX24" fmla="*/ 4536411 w 4909791"/>
              <a:gd name="connsiteY24" fmla="*/ 5190701 h 5353736"/>
              <a:gd name="connsiteX25" fmla="*/ 4505931 w 4909791"/>
              <a:gd name="connsiteY25" fmla="*/ 5297381 h 5353736"/>
              <a:gd name="connsiteX26" fmla="*/ 4406871 w 4909791"/>
              <a:gd name="connsiteY26" fmla="*/ 5350721 h 5353736"/>
              <a:gd name="connsiteX27" fmla="*/ 4231611 w 4909791"/>
              <a:gd name="connsiteY27" fmla="*/ 5335481 h 5353736"/>
              <a:gd name="connsiteX28" fmla="*/ 4155411 w 4909791"/>
              <a:gd name="connsiteY28" fmla="*/ 5266901 h 5353736"/>
              <a:gd name="connsiteX29" fmla="*/ 3926811 w 4909791"/>
              <a:gd name="connsiteY29" fmla="*/ 4642061 h 5353736"/>
              <a:gd name="connsiteX30" fmla="*/ 3736311 w 4909791"/>
              <a:gd name="connsiteY30" fmla="*/ 4344881 h 5353736"/>
              <a:gd name="connsiteX31" fmla="*/ 3233391 w 4909791"/>
              <a:gd name="connsiteY31" fmla="*/ 4291541 h 5353736"/>
              <a:gd name="connsiteX32" fmla="*/ 2768571 w 4909791"/>
              <a:gd name="connsiteY32" fmla="*/ 4398221 h 5353736"/>
              <a:gd name="connsiteX33" fmla="*/ 2440911 w 4909791"/>
              <a:gd name="connsiteY33" fmla="*/ 4558241 h 5353736"/>
              <a:gd name="connsiteX34" fmla="*/ 1922751 w 4909791"/>
              <a:gd name="connsiteY34" fmla="*/ 4794461 h 5353736"/>
              <a:gd name="connsiteX35" fmla="*/ 1587471 w 4909791"/>
              <a:gd name="connsiteY35" fmla="*/ 4939241 h 5353736"/>
              <a:gd name="connsiteX36" fmla="*/ 1297911 w 4909791"/>
              <a:gd name="connsiteY36" fmla="*/ 5023061 h 5353736"/>
              <a:gd name="connsiteX37" fmla="*/ 1008351 w 4909791"/>
              <a:gd name="connsiteY37" fmla="*/ 5015441 h 5353736"/>
              <a:gd name="connsiteX38" fmla="*/ 810231 w 4909791"/>
              <a:gd name="connsiteY38" fmla="*/ 4969721 h 5353736"/>
              <a:gd name="connsiteX39" fmla="*/ 680691 w 4909791"/>
              <a:gd name="connsiteY39" fmla="*/ 4939241 h 5353736"/>
              <a:gd name="connsiteX40" fmla="*/ 383511 w 4909791"/>
              <a:gd name="connsiteY40" fmla="*/ 4901141 h 5353736"/>
              <a:gd name="connsiteX41" fmla="*/ 208251 w 4909791"/>
              <a:gd name="connsiteY41" fmla="*/ 4863041 h 5353736"/>
              <a:gd name="connsiteX42" fmla="*/ 17751 w 4909791"/>
              <a:gd name="connsiteY42" fmla="*/ 4733501 h 5353736"/>
              <a:gd name="connsiteX43" fmla="*/ 17751 w 4909791"/>
              <a:gd name="connsiteY43" fmla="*/ 4573481 h 5353736"/>
              <a:gd name="connsiteX44" fmla="*/ 101571 w 4909791"/>
              <a:gd name="connsiteY44" fmla="*/ 4474421 h 5353736"/>
              <a:gd name="connsiteX45" fmla="*/ 421611 w 4909791"/>
              <a:gd name="connsiteY45" fmla="*/ 4306781 h 5353736"/>
              <a:gd name="connsiteX46" fmla="*/ 657831 w 4909791"/>
              <a:gd name="connsiteY46" fmla="*/ 4253441 h 5353736"/>
              <a:gd name="connsiteX47" fmla="*/ 878811 w 4909791"/>
              <a:gd name="connsiteY47" fmla="*/ 4398221 h 5353736"/>
              <a:gd name="connsiteX48" fmla="*/ 962631 w 4909791"/>
              <a:gd name="connsiteY48" fmla="*/ 4413461 h 5353736"/>
              <a:gd name="connsiteX49" fmla="*/ 1115031 w 4909791"/>
              <a:gd name="connsiteY49" fmla="*/ 4382981 h 5353736"/>
              <a:gd name="connsiteX50" fmla="*/ 1442691 w 4909791"/>
              <a:gd name="connsiteY50" fmla="*/ 4154381 h 5353736"/>
              <a:gd name="connsiteX51" fmla="*/ 1587471 w 4909791"/>
              <a:gd name="connsiteY51" fmla="*/ 4032461 h 5353736"/>
              <a:gd name="connsiteX52" fmla="*/ 1663671 w 4909791"/>
              <a:gd name="connsiteY52" fmla="*/ 3963881 h 5353736"/>
              <a:gd name="connsiteX53" fmla="*/ 1777971 w 4909791"/>
              <a:gd name="connsiteY53" fmla="*/ 3841961 h 5353736"/>
              <a:gd name="connsiteX54" fmla="*/ 1877031 w 4909791"/>
              <a:gd name="connsiteY54" fmla="*/ 3735281 h 5353736"/>
              <a:gd name="connsiteX55" fmla="*/ 1998951 w 4909791"/>
              <a:gd name="connsiteY55" fmla="*/ 3620981 h 5353736"/>
              <a:gd name="connsiteX56" fmla="*/ 2090391 w 4909791"/>
              <a:gd name="connsiteY56" fmla="*/ 3529541 h 5353736"/>
              <a:gd name="connsiteX57" fmla="*/ 2197071 w 4909791"/>
              <a:gd name="connsiteY57" fmla="*/ 3445721 h 5353736"/>
              <a:gd name="connsiteX58" fmla="*/ 2349471 w 4909791"/>
              <a:gd name="connsiteY58" fmla="*/ 3361901 h 5353736"/>
              <a:gd name="connsiteX59" fmla="*/ 2517111 w 4909791"/>
              <a:gd name="connsiteY59" fmla="*/ 3331421 h 5353736"/>
              <a:gd name="connsiteX60" fmla="*/ 2981931 w 4909791"/>
              <a:gd name="connsiteY60" fmla="*/ 3270461 h 5353736"/>
              <a:gd name="connsiteX61" fmla="*/ 3134331 w 4909791"/>
              <a:gd name="connsiteY61" fmla="*/ 3118061 h 5353736"/>
              <a:gd name="connsiteX62" fmla="*/ 3180051 w 4909791"/>
              <a:gd name="connsiteY62" fmla="*/ 2988521 h 5353736"/>
              <a:gd name="connsiteX63" fmla="*/ 3164811 w 4909791"/>
              <a:gd name="connsiteY63" fmla="*/ 2805641 h 5353736"/>
              <a:gd name="connsiteX64" fmla="*/ 3080991 w 4909791"/>
              <a:gd name="connsiteY64" fmla="*/ 2691341 h 5353736"/>
              <a:gd name="connsiteX65" fmla="*/ 2867631 w 4909791"/>
              <a:gd name="connsiteY65" fmla="*/ 2691341 h 5353736"/>
              <a:gd name="connsiteX66" fmla="*/ 2524731 w 4909791"/>
              <a:gd name="connsiteY66" fmla="*/ 2820881 h 5353736"/>
              <a:gd name="connsiteX67" fmla="*/ 2410431 w 4909791"/>
              <a:gd name="connsiteY67" fmla="*/ 2904701 h 5353736"/>
              <a:gd name="connsiteX68" fmla="*/ 2250411 w 4909791"/>
              <a:gd name="connsiteY68" fmla="*/ 3057101 h 5353736"/>
              <a:gd name="connsiteX69" fmla="*/ 2120871 w 4909791"/>
              <a:gd name="connsiteY69" fmla="*/ 3110441 h 5353736"/>
              <a:gd name="connsiteX70" fmla="*/ 1969106 w 4909791"/>
              <a:gd name="connsiteY70" fmla="*/ 3064721 h 5353736"/>
              <a:gd name="connsiteX71" fmla="*/ 1899891 w 4909791"/>
              <a:gd name="connsiteY71" fmla="*/ 2919941 h 5353736"/>
              <a:gd name="connsiteX72" fmla="*/ 1831311 w 4909791"/>
              <a:gd name="connsiteY72" fmla="*/ 2706581 h 5353736"/>
              <a:gd name="connsiteX73" fmla="*/ 1861791 w 4909791"/>
              <a:gd name="connsiteY73" fmla="*/ 2546561 h 5353736"/>
              <a:gd name="connsiteX74" fmla="*/ 1892271 w 4909791"/>
              <a:gd name="connsiteY74" fmla="*/ 2447501 h 5353736"/>
              <a:gd name="connsiteX75" fmla="*/ 1922751 w 4909791"/>
              <a:gd name="connsiteY75" fmla="*/ 2394161 h 5353736"/>
              <a:gd name="connsiteX76" fmla="*/ 1991331 w 4909791"/>
              <a:gd name="connsiteY76" fmla="*/ 2302721 h 5353736"/>
              <a:gd name="connsiteX77" fmla="*/ 2052291 w 4909791"/>
              <a:gd name="connsiteY77" fmla="*/ 2249381 h 5353736"/>
              <a:gd name="connsiteX78" fmla="*/ 2105631 w 4909791"/>
              <a:gd name="connsiteY78" fmla="*/ 2226521 h 5353736"/>
              <a:gd name="connsiteX79" fmla="*/ 2242791 w 4909791"/>
              <a:gd name="connsiteY79" fmla="*/ 2180801 h 5353736"/>
              <a:gd name="connsiteX80" fmla="*/ 2524731 w 4909791"/>
              <a:gd name="connsiteY80" fmla="*/ 2142701 h 5353736"/>
              <a:gd name="connsiteX81" fmla="*/ 2631411 w 4909791"/>
              <a:gd name="connsiteY81" fmla="*/ 2135081 h 5353736"/>
              <a:gd name="connsiteX82" fmla="*/ 3020031 w 4909791"/>
              <a:gd name="connsiteY82" fmla="*/ 2127461 h 5353736"/>
              <a:gd name="connsiteX83" fmla="*/ 3233391 w 4909791"/>
              <a:gd name="connsiteY83" fmla="*/ 2074121 h 5353736"/>
              <a:gd name="connsiteX84" fmla="*/ 3408651 w 4909791"/>
              <a:gd name="connsiteY84" fmla="*/ 1959821 h 5353736"/>
              <a:gd name="connsiteX85" fmla="*/ 3751551 w 4909791"/>
              <a:gd name="connsiteY85" fmla="*/ 1525481 h 5353736"/>
              <a:gd name="connsiteX86" fmla="*/ 3896331 w 4909791"/>
              <a:gd name="connsiteY86" fmla="*/ 1243541 h 5353736"/>
              <a:gd name="connsiteX87" fmla="*/ 3972531 w 4909791"/>
              <a:gd name="connsiteY87" fmla="*/ 1075901 h 5353736"/>
              <a:gd name="connsiteX88" fmla="*/ 3995391 w 4909791"/>
              <a:gd name="connsiteY88" fmla="*/ 778721 h 5353736"/>
              <a:gd name="connsiteX89" fmla="*/ 3881091 w 4909791"/>
              <a:gd name="connsiteY89" fmla="*/ 717761 h 5353736"/>
              <a:gd name="connsiteX90" fmla="*/ 3698211 w 4909791"/>
              <a:gd name="connsiteY90" fmla="*/ 740621 h 5353736"/>
              <a:gd name="connsiteX91" fmla="*/ 3439131 w 4909791"/>
              <a:gd name="connsiteY91" fmla="*/ 793961 h 5353736"/>
              <a:gd name="connsiteX92" fmla="*/ 3218151 w 4909791"/>
              <a:gd name="connsiteY92" fmla="*/ 816821 h 5353736"/>
              <a:gd name="connsiteX93" fmla="*/ 3103851 w 4909791"/>
              <a:gd name="connsiteY93" fmla="*/ 809201 h 5353736"/>
              <a:gd name="connsiteX94" fmla="*/ 3011141 w 4909791"/>
              <a:gd name="connsiteY94" fmla="*/ 729826 h 5353736"/>
              <a:gd name="connsiteX95" fmla="*/ 3090516 w 4909791"/>
              <a:gd name="connsiteY95" fmla="*/ 616796 h 5353736"/>
              <a:gd name="connsiteX0" fmla="*/ 3090516 w 4909791"/>
              <a:gd name="connsiteY0" fmla="*/ 616796 h 5353736"/>
              <a:gd name="connsiteX1" fmla="*/ 3254981 w 4909791"/>
              <a:gd name="connsiteY1" fmla="*/ 565996 h 5353736"/>
              <a:gd name="connsiteX2" fmla="*/ 3404841 w 4909791"/>
              <a:gd name="connsiteY2" fmla="*/ 407881 h 5353736"/>
              <a:gd name="connsiteX3" fmla="*/ 3553431 w 4909791"/>
              <a:gd name="connsiteY3" fmla="*/ 115781 h 5353736"/>
              <a:gd name="connsiteX4" fmla="*/ 3796636 w 4909791"/>
              <a:gd name="connsiteY4" fmla="*/ 7196 h 5353736"/>
              <a:gd name="connsiteX5" fmla="*/ 4009361 w 4909791"/>
              <a:gd name="connsiteY5" fmla="*/ 31961 h 5353736"/>
              <a:gd name="connsiteX6" fmla="*/ 4376391 w 4909791"/>
              <a:gd name="connsiteY6" fmla="*/ 207221 h 5353736"/>
              <a:gd name="connsiteX7" fmla="*/ 4528791 w 4909791"/>
              <a:gd name="connsiteY7" fmla="*/ 321521 h 5353736"/>
              <a:gd name="connsiteX8" fmla="*/ 4726911 w 4909791"/>
              <a:gd name="connsiteY8" fmla="*/ 588221 h 5353736"/>
              <a:gd name="connsiteX9" fmla="*/ 4787871 w 4909791"/>
              <a:gd name="connsiteY9" fmla="*/ 824441 h 5353736"/>
              <a:gd name="connsiteX10" fmla="*/ 4803111 w 4909791"/>
              <a:gd name="connsiteY10" fmla="*/ 1081616 h 5353736"/>
              <a:gd name="connsiteX11" fmla="*/ 4726911 w 4909791"/>
              <a:gd name="connsiteY11" fmla="*/ 1449281 h 5353736"/>
              <a:gd name="connsiteX12" fmla="*/ 4688811 w 4909791"/>
              <a:gd name="connsiteY12" fmla="*/ 1609301 h 5353736"/>
              <a:gd name="connsiteX13" fmla="*/ 4673571 w 4909791"/>
              <a:gd name="connsiteY13" fmla="*/ 1784561 h 5353736"/>
              <a:gd name="connsiteX14" fmla="*/ 4742151 w 4909791"/>
              <a:gd name="connsiteY14" fmla="*/ 2058881 h 5353736"/>
              <a:gd name="connsiteX15" fmla="*/ 4879311 w 4909791"/>
              <a:gd name="connsiteY15" fmla="*/ 2409401 h 5353736"/>
              <a:gd name="connsiteX16" fmla="*/ 4909791 w 4909791"/>
              <a:gd name="connsiteY16" fmla="*/ 2569421 h 5353736"/>
              <a:gd name="connsiteX17" fmla="*/ 4856451 w 4909791"/>
              <a:gd name="connsiteY17" fmla="*/ 3262841 h 5353736"/>
              <a:gd name="connsiteX18" fmla="*/ 4795491 w 4909791"/>
              <a:gd name="connsiteY18" fmla="*/ 3499061 h 5353736"/>
              <a:gd name="connsiteX19" fmla="*/ 4635471 w 4909791"/>
              <a:gd name="connsiteY19" fmla="*/ 3918161 h 5353736"/>
              <a:gd name="connsiteX20" fmla="*/ 4589751 w 4909791"/>
              <a:gd name="connsiteY20" fmla="*/ 4093421 h 5353736"/>
              <a:gd name="connsiteX21" fmla="*/ 4566891 w 4909791"/>
              <a:gd name="connsiteY21" fmla="*/ 4238201 h 5353736"/>
              <a:gd name="connsiteX22" fmla="*/ 4559271 w 4909791"/>
              <a:gd name="connsiteY22" fmla="*/ 4421081 h 5353736"/>
              <a:gd name="connsiteX23" fmla="*/ 4551651 w 4909791"/>
              <a:gd name="connsiteY23" fmla="*/ 4817321 h 5353736"/>
              <a:gd name="connsiteX24" fmla="*/ 4536411 w 4909791"/>
              <a:gd name="connsiteY24" fmla="*/ 5190701 h 5353736"/>
              <a:gd name="connsiteX25" fmla="*/ 4505931 w 4909791"/>
              <a:gd name="connsiteY25" fmla="*/ 5297381 h 5353736"/>
              <a:gd name="connsiteX26" fmla="*/ 4406871 w 4909791"/>
              <a:gd name="connsiteY26" fmla="*/ 5350721 h 5353736"/>
              <a:gd name="connsiteX27" fmla="*/ 4231611 w 4909791"/>
              <a:gd name="connsiteY27" fmla="*/ 5335481 h 5353736"/>
              <a:gd name="connsiteX28" fmla="*/ 4155411 w 4909791"/>
              <a:gd name="connsiteY28" fmla="*/ 5266901 h 5353736"/>
              <a:gd name="connsiteX29" fmla="*/ 3926811 w 4909791"/>
              <a:gd name="connsiteY29" fmla="*/ 4642061 h 5353736"/>
              <a:gd name="connsiteX30" fmla="*/ 3736311 w 4909791"/>
              <a:gd name="connsiteY30" fmla="*/ 4344881 h 5353736"/>
              <a:gd name="connsiteX31" fmla="*/ 3233391 w 4909791"/>
              <a:gd name="connsiteY31" fmla="*/ 4291541 h 5353736"/>
              <a:gd name="connsiteX32" fmla="*/ 2768571 w 4909791"/>
              <a:gd name="connsiteY32" fmla="*/ 4398221 h 5353736"/>
              <a:gd name="connsiteX33" fmla="*/ 2440911 w 4909791"/>
              <a:gd name="connsiteY33" fmla="*/ 4558241 h 5353736"/>
              <a:gd name="connsiteX34" fmla="*/ 1922751 w 4909791"/>
              <a:gd name="connsiteY34" fmla="*/ 4794461 h 5353736"/>
              <a:gd name="connsiteX35" fmla="*/ 1587471 w 4909791"/>
              <a:gd name="connsiteY35" fmla="*/ 4939241 h 5353736"/>
              <a:gd name="connsiteX36" fmla="*/ 1297911 w 4909791"/>
              <a:gd name="connsiteY36" fmla="*/ 5023061 h 5353736"/>
              <a:gd name="connsiteX37" fmla="*/ 1008351 w 4909791"/>
              <a:gd name="connsiteY37" fmla="*/ 5015441 h 5353736"/>
              <a:gd name="connsiteX38" fmla="*/ 810231 w 4909791"/>
              <a:gd name="connsiteY38" fmla="*/ 4969721 h 5353736"/>
              <a:gd name="connsiteX39" fmla="*/ 680691 w 4909791"/>
              <a:gd name="connsiteY39" fmla="*/ 4939241 h 5353736"/>
              <a:gd name="connsiteX40" fmla="*/ 383511 w 4909791"/>
              <a:gd name="connsiteY40" fmla="*/ 4901141 h 5353736"/>
              <a:gd name="connsiteX41" fmla="*/ 208251 w 4909791"/>
              <a:gd name="connsiteY41" fmla="*/ 4863041 h 5353736"/>
              <a:gd name="connsiteX42" fmla="*/ 17751 w 4909791"/>
              <a:gd name="connsiteY42" fmla="*/ 4733501 h 5353736"/>
              <a:gd name="connsiteX43" fmla="*/ 17751 w 4909791"/>
              <a:gd name="connsiteY43" fmla="*/ 4573481 h 5353736"/>
              <a:gd name="connsiteX44" fmla="*/ 101571 w 4909791"/>
              <a:gd name="connsiteY44" fmla="*/ 4474421 h 5353736"/>
              <a:gd name="connsiteX45" fmla="*/ 421611 w 4909791"/>
              <a:gd name="connsiteY45" fmla="*/ 4306781 h 5353736"/>
              <a:gd name="connsiteX46" fmla="*/ 657831 w 4909791"/>
              <a:gd name="connsiteY46" fmla="*/ 4253441 h 5353736"/>
              <a:gd name="connsiteX47" fmla="*/ 878811 w 4909791"/>
              <a:gd name="connsiteY47" fmla="*/ 4398221 h 5353736"/>
              <a:gd name="connsiteX48" fmla="*/ 962631 w 4909791"/>
              <a:gd name="connsiteY48" fmla="*/ 4413461 h 5353736"/>
              <a:gd name="connsiteX49" fmla="*/ 1115031 w 4909791"/>
              <a:gd name="connsiteY49" fmla="*/ 4382981 h 5353736"/>
              <a:gd name="connsiteX50" fmla="*/ 1442691 w 4909791"/>
              <a:gd name="connsiteY50" fmla="*/ 4154381 h 5353736"/>
              <a:gd name="connsiteX51" fmla="*/ 1587471 w 4909791"/>
              <a:gd name="connsiteY51" fmla="*/ 4032461 h 5353736"/>
              <a:gd name="connsiteX52" fmla="*/ 1663671 w 4909791"/>
              <a:gd name="connsiteY52" fmla="*/ 3963881 h 5353736"/>
              <a:gd name="connsiteX53" fmla="*/ 1777971 w 4909791"/>
              <a:gd name="connsiteY53" fmla="*/ 3841961 h 5353736"/>
              <a:gd name="connsiteX54" fmla="*/ 1877031 w 4909791"/>
              <a:gd name="connsiteY54" fmla="*/ 3735281 h 5353736"/>
              <a:gd name="connsiteX55" fmla="*/ 1998951 w 4909791"/>
              <a:gd name="connsiteY55" fmla="*/ 3620981 h 5353736"/>
              <a:gd name="connsiteX56" fmla="*/ 2090391 w 4909791"/>
              <a:gd name="connsiteY56" fmla="*/ 3529541 h 5353736"/>
              <a:gd name="connsiteX57" fmla="*/ 2197071 w 4909791"/>
              <a:gd name="connsiteY57" fmla="*/ 3445721 h 5353736"/>
              <a:gd name="connsiteX58" fmla="*/ 2349471 w 4909791"/>
              <a:gd name="connsiteY58" fmla="*/ 3361901 h 5353736"/>
              <a:gd name="connsiteX59" fmla="*/ 2517111 w 4909791"/>
              <a:gd name="connsiteY59" fmla="*/ 3331421 h 5353736"/>
              <a:gd name="connsiteX60" fmla="*/ 2981931 w 4909791"/>
              <a:gd name="connsiteY60" fmla="*/ 3270461 h 5353736"/>
              <a:gd name="connsiteX61" fmla="*/ 3134331 w 4909791"/>
              <a:gd name="connsiteY61" fmla="*/ 3118061 h 5353736"/>
              <a:gd name="connsiteX62" fmla="*/ 3180051 w 4909791"/>
              <a:gd name="connsiteY62" fmla="*/ 2988521 h 5353736"/>
              <a:gd name="connsiteX63" fmla="*/ 3164811 w 4909791"/>
              <a:gd name="connsiteY63" fmla="*/ 2805641 h 5353736"/>
              <a:gd name="connsiteX64" fmla="*/ 3080991 w 4909791"/>
              <a:gd name="connsiteY64" fmla="*/ 2691341 h 5353736"/>
              <a:gd name="connsiteX65" fmla="*/ 2867631 w 4909791"/>
              <a:gd name="connsiteY65" fmla="*/ 2691341 h 5353736"/>
              <a:gd name="connsiteX66" fmla="*/ 2524731 w 4909791"/>
              <a:gd name="connsiteY66" fmla="*/ 2820881 h 5353736"/>
              <a:gd name="connsiteX67" fmla="*/ 2410431 w 4909791"/>
              <a:gd name="connsiteY67" fmla="*/ 2904701 h 5353736"/>
              <a:gd name="connsiteX68" fmla="*/ 2250411 w 4909791"/>
              <a:gd name="connsiteY68" fmla="*/ 3057101 h 5353736"/>
              <a:gd name="connsiteX69" fmla="*/ 2120871 w 4909791"/>
              <a:gd name="connsiteY69" fmla="*/ 3110441 h 5353736"/>
              <a:gd name="connsiteX70" fmla="*/ 1969106 w 4909791"/>
              <a:gd name="connsiteY70" fmla="*/ 3064721 h 5353736"/>
              <a:gd name="connsiteX71" fmla="*/ 1899891 w 4909791"/>
              <a:gd name="connsiteY71" fmla="*/ 2919941 h 5353736"/>
              <a:gd name="connsiteX72" fmla="*/ 1831311 w 4909791"/>
              <a:gd name="connsiteY72" fmla="*/ 2706581 h 5353736"/>
              <a:gd name="connsiteX73" fmla="*/ 1861791 w 4909791"/>
              <a:gd name="connsiteY73" fmla="*/ 2546561 h 5353736"/>
              <a:gd name="connsiteX74" fmla="*/ 1892271 w 4909791"/>
              <a:gd name="connsiteY74" fmla="*/ 2447501 h 5353736"/>
              <a:gd name="connsiteX75" fmla="*/ 1922751 w 4909791"/>
              <a:gd name="connsiteY75" fmla="*/ 2394161 h 5353736"/>
              <a:gd name="connsiteX76" fmla="*/ 1991331 w 4909791"/>
              <a:gd name="connsiteY76" fmla="*/ 2302721 h 5353736"/>
              <a:gd name="connsiteX77" fmla="*/ 2052291 w 4909791"/>
              <a:gd name="connsiteY77" fmla="*/ 2249381 h 5353736"/>
              <a:gd name="connsiteX78" fmla="*/ 2105631 w 4909791"/>
              <a:gd name="connsiteY78" fmla="*/ 2226521 h 5353736"/>
              <a:gd name="connsiteX79" fmla="*/ 2242791 w 4909791"/>
              <a:gd name="connsiteY79" fmla="*/ 2180801 h 5353736"/>
              <a:gd name="connsiteX80" fmla="*/ 2524731 w 4909791"/>
              <a:gd name="connsiteY80" fmla="*/ 2142701 h 5353736"/>
              <a:gd name="connsiteX81" fmla="*/ 2631411 w 4909791"/>
              <a:gd name="connsiteY81" fmla="*/ 2135081 h 5353736"/>
              <a:gd name="connsiteX82" fmla="*/ 3020031 w 4909791"/>
              <a:gd name="connsiteY82" fmla="*/ 2127461 h 5353736"/>
              <a:gd name="connsiteX83" fmla="*/ 3233391 w 4909791"/>
              <a:gd name="connsiteY83" fmla="*/ 2074121 h 5353736"/>
              <a:gd name="connsiteX84" fmla="*/ 3408651 w 4909791"/>
              <a:gd name="connsiteY84" fmla="*/ 1959821 h 5353736"/>
              <a:gd name="connsiteX85" fmla="*/ 3751551 w 4909791"/>
              <a:gd name="connsiteY85" fmla="*/ 1525481 h 5353736"/>
              <a:gd name="connsiteX86" fmla="*/ 3896331 w 4909791"/>
              <a:gd name="connsiteY86" fmla="*/ 1243541 h 5353736"/>
              <a:gd name="connsiteX87" fmla="*/ 3972531 w 4909791"/>
              <a:gd name="connsiteY87" fmla="*/ 1075901 h 5353736"/>
              <a:gd name="connsiteX88" fmla="*/ 3995391 w 4909791"/>
              <a:gd name="connsiteY88" fmla="*/ 778721 h 5353736"/>
              <a:gd name="connsiteX89" fmla="*/ 3881091 w 4909791"/>
              <a:gd name="connsiteY89" fmla="*/ 717761 h 5353736"/>
              <a:gd name="connsiteX90" fmla="*/ 3698211 w 4909791"/>
              <a:gd name="connsiteY90" fmla="*/ 740621 h 5353736"/>
              <a:gd name="connsiteX91" fmla="*/ 3439131 w 4909791"/>
              <a:gd name="connsiteY91" fmla="*/ 793961 h 5353736"/>
              <a:gd name="connsiteX92" fmla="*/ 3218151 w 4909791"/>
              <a:gd name="connsiteY92" fmla="*/ 816821 h 5353736"/>
              <a:gd name="connsiteX93" fmla="*/ 3103851 w 4909791"/>
              <a:gd name="connsiteY93" fmla="*/ 809201 h 5353736"/>
              <a:gd name="connsiteX94" fmla="*/ 3077816 w 4909791"/>
              <a:gd name="connsiteY94" fmla="*/ 729826 h 5353736"/>
              <a:gd name="connsiteX95" fmla="*/ 3090516 w 4909791"/>
              <a:gd name="connsiteY95" fmla="*/ 616796 h 5353736"/>
              <a:gd name="connsiteX0" fmla="*/ 3103216 w 4909791"/>
              <a:gd name="connsiteY0" fmla="*/ 623146 h 5353736"/>
              <a:gd name="connsiteX1" fmla="*/ 3254981 w 4909791"/>
              <a:gd name="connsiteY1" fmla="*/ 565996 h 5353736"/>
              <a:gd name="connsiteX2" fmla="*/ 3404841 w 4909791"/>
              <a:gd name="connsiteY2" fmla="*/ 407881 h 5353736"/>
              <a:gd name="connsiteX3" fmla="*/ 3553431 w 4909791"/>
              <a:gd name="connsiteY3" fmla="*/ 115781 h 5353736"/>
              <a:gd name="connsiteX4" fmla="*/ 3796636 w 4909791"/>
              <a:gd name="connsiteY4" fmla="*/ 7196 h 5353736"/>
              <a:gd name="connsiteX5" fmla="*/ 4009361 w 4909791"/>
              <a:gd name="connsiteY5" fmla="*/ 31961 h 5353736"/>
              <a:gd name="connsiteX6" fmla="*/ 4376391 w 4909791"/>
              <a:gd name="connsiteY6" fmla="*/ 207221 h 5353736"/>
              <a:gd name="connsiteX7" fmla="*/ 4528791 w 4909791"/>
              <a:gd name="connsiteY7" fmla="*/ 321521 h 5353736"/>
              <a:gd name="connsiteX8" fmla="*/ 4726911 w 4909791"/>
              <a:gd name="connsiteY8" fmla="*/ 588221 h 5353736"/>
              <a:gd name="connsiteX9" fmla="*/ 4787871 w 4909791"/>
              <a:gd name="connsiteY9" fmla="*/ 824441 h 5353736"/>
              <a:gd name="connsiteX10" fmla="*/ 4803111 w 4909791"/>
              <a:gd name="connsiteY10" fmla="*/ 1081616 h 5353736"/>
              <a:gd name="connsiteX11" fmla="*/ 4726911 w 4909791"/>
              <a:gd name="connsiteY11" fmla="*/ 1449281 h 5353736"/>
              <a:gd name="connsiteX12" fmla="*/ 4688811 w 4909791"/>
              <a:gd name="connsiteY12" fmla="*/ 1609301 h 5353736"/>
              <a:gd name="connsiteX13" fmla="*/ 4673571 w 4909791"/>
              <a:gd name="connsiteY13" fmla="*/ 1784561 h 5353736"/>
              <a:gd name="connsiteX14" fmla="*/ 4742151 w 4909791"/>
              <a:gd name="connsiteY14" fmla="*/ 2058881 h 5353736"/>
              <a:gd name="connsiteX15" fmla="*/ 4879311 w 4909791"/>
              <a:gd name="connsiteY15" fmla="*/ 2409401 h 5353736"/>
              <a:gd name="connsiteX16" fmla="*/ 4909791 w 4909791"/>
              <a:gd name="connsiteY16" fmla="*/ 2569421 h 5353736"/>
              <a:gd name="connsiteX17" fmla="*/ 4856451 w 4909791"/>
              <a:gd name="connsiteY17" fmla="*/ 3262841 h 5353736"/>
              <a:gd name="connsiteX18" fmla="*/ 4795491 w 4909791"/>
              <a:gd name="connsiteY18" fmla="*/ 3499061 h 5353736"/>
              <a:gd name="connsiteX19" fmla="*/ 4635471 w 4909791"/>
              <a:gd name="connsiteY19" fmla="*/ 3918161 h 5353736"/>
              <a:gd name="connsiteX20" fmla="*/ 4589751 w 4909791"/>
              <a:gd name="connsiteY20" fmla="*/ 4093421 h 5353736"/>
              <a:gd name="connsiteX21" fmla="*/ 4566891 w 4909791"/>
              <a:gd name="connsiteY21" fmla="*/ 4238201 h 5353736"/>
              <a:gd name="connsiteX22" fmla="*/ 4559271 w 4909791"/>
              <a:gd name="connsiteY22" fmla="*/ 4421081 h 5353736"/>
              <a:gd name="connsiteX23" fmla="*/ 4551651 w 4909791"/>
              <a:gd name="connsiteY23" fmla="*/ 4817321 h 5353736"/>
              <a:gd name="connsiteX24" fmla="*/ 4536411 w 4909791"/>
              <a:gd name="connsiteY24" fmla="*/ 5190701 h 5353736"/>
              <a:gd name="connsiteX25" fmla="*/ 4505931 w 4909791"/>
              <a:gd name="connsiteY25" fmla="*/ 5297381 h 5353736"/>
              <a:gd name="connsiteX26" fmla="*/ 4406871 w 4909791"/>
              <a:gd name="connsiteY26" fmla="*/ 5350721 h 5353736"/>
              <a:gd name="connsiteX27" fmla="*/ 4231611 w 4909791"/>
              <a:gd name="connsiteY27" fmla="*/ 5335481 h 5353736"/>
              <a:gd name="connsiteX28" fmla="*/ 4155411 w 4909791"/>
              <a:gd name="connsiteY28" fmla="*/ 5266901 h 5353736"/>
              <a:gd name="connsiteX29" fmla="*/ 3926811 w 4909791"/>
              <a:gd name="connsiteY29" fmla="*/ 4642061 h 5353736"/>
              <a:gd name="connsiteX30" fmla="*/ 3736311 w 4909791"/>
              <a:gd name="connsiteY30" fmla="*/ 4344881 h 5353736"/>
              <a:gd name="connsiteX31" fmla="*/ 3233391 w 4909791"/>
              <a:gd name="connsiteY31" fmla="*/ 4291541 h 5353736"/>
              <a:gd name="connsiteX32" fmla="*/ 2768571 w 4909791"/>
              <a:gd name="connsiteY32" fmla="*/ 4398221 h 5353736"/>
              <a:gd name="connsiteX33" fmla="*/ 2440911 w 4909791"/>
              <a:gd name="connsiteY33" fmla="*/ 4558241 h 5353736"/>
              <a:gd name="connsiteX34" fmla="*/ 1922751 w 4909791"/>
              <a:gd name="connsiteY34" fmla="*/ 4794461 h 5353736"/>
              <a:gd name="connsiteX35" fmla="*/ 1587471 w 4909791"/>
              <a:gd name="connsiteY35" fmla="*/ 4939241 h 5353736"/>
              <a:gd name="connsiteX36" fmla="*/ 1297911 w 4909791"/>
              <a:gd name="connsiteY36" fmla="*/ 5023061 h 5353736"/>
              <a:gd name="connsiteX37" fmla="*/ 1008351 w 4909791"/>
              <a:gd name="connsiteY37" fmla="*/ 5015441 h 5353736"/>
              <a:gd name="connsiteX38" fmla="*/ 810231 w 4909791"/>
              <a:gd name="connsiteY38" fmla="*/ 4969721 h 5353736"/>
              <a:gd name="connsiteX39" fmla="*/ 680691 w 4909791"/>
              <a:gd name="connsiteY39" fmla="*/ 4939241 h 5353736"/>
              <a:gd name="connsiteX40" fmla="*/ 383511 w 4909791"/>
              <a:gd name="connsiteY40" fmla="*/ 4901141 h 5353736"/>
              <a:gd name="connsiteX41" fmla="*/ 208251 w 4909791"/>
              <a:gd name="connsiteY41" fmla="*/ 4863041 h 5353736"/>
              <a:gd name="connsiteX42" fmla="*/ 17751 w 4909791"/>
              <a:gd name="connsiteY42" fmla="*/ 4733501 h 5353736"/>
              <a:gd name="connsiteX43" fmla="*/ 17751 w 4909791"/>
              <a:gd name="connsiteY43" fmla="*/ 4573481 h 5353736"/>
              <a:gd name="connsiteX44" fmla="*/ 101571 w 4909791"/>
              <a:gd name="connsiteY44" fmla="*/ 4474421 h 5353736"/>
              <a:gd name="connsiteX45" fmla="*/ 421611 w 4909791"/>
              <a:gd name="connsiteY45" fmla="*/ 4306781 h 5353736"/>
              <a:gd name="connsiteX46" fmla="*/ 657831 w 4909791"/>
              <a:gd name="connsiteY46" fmla="*/ 4253441 h 5353736"/>
              <a:gd name="connsiteX47" fmla="*/ 878811 w 4909791"/>
              <a:gd name="connsiteY47" fmla="*/ 4398221 h 5353736"/>
              <a:gd name="connsiteX48" fmla="*/ 962631 w 4909791"/>
              <a:gd name="connsiteY48" fmla="*/ 4413461 h 5353736"/>
              <a:gd name="connsiteX49" fmla="*/ 1115031 w 4909791"/>
              <a:gd name="connsiteY49" fmla="*/ 4382981 h 5353736"/>
              <a:gd name="connsiteX50" fmla="*/ 1442691 w 4909791"/>
              <a:gd name="connsiteY50" fmla="*/ 4154381 h 5353736"/>
              <a:gd name="connsiteX51" fmla="*/ 1587471 w 4909791"/>
              <a:gd name="connsiteY51" fmla="*/ 4032461 h 5353736"/>
              <a:gd name="connsiteX52" fmla="*/ 1663671 w 4909791"/>
              <a:gd name="connsiteY52" fmla="*/ 3963881 h 5353736"/>
              <a:gd name="connsiteX53" fmla="*/ 1777971 w 4909791"/>
              <a:gd name="connsiteY53" fmla="*/ 3841961 h 5353736"/>
              <a:gd name="connsiteX54" fmla="*/ 1877031 w 4909791"/>
              <a:gd name="connsiteY54" fmla="*/ 3735281 h 5353736"/>
              <a:gd name="connsiteX55" fmla="*/ 1998951 w 4909791"/>
              <a:gd name="connsiteY55" fmla="*/ 3620981 h 5353736"/>
              <a:gd name="connsiteX56" fmla="*/ 2090391 w 4909791"/>
              <a:gd name="connsiteY56" fmla="*/ 3529541 h 5353736"/>
              <a:gd name="connsiteX57" fmla="*/ 2197071 w 4909791"/>
              <a:gd name="connsiteY57" fmla="*/ 3445721 h 5353736"/>
              <a:gd name="connsiteX58" fmla="*/ 2349471 w 4909791"/>
              <a:gd name="connsiteY58" fmla="*/ 3361901 h 5353736"/>
              <a:gd name="connsiteX59" fmla="*/ 2517111 w 4909791"/>
              <a:gd name="connsiteY59" fmla="*/ 3331421 h 5353736"/>
              <a:gd name="connsiteX60" fmla="*/ 2981931 w 4909791"/>
              <a:gd name="connsiteY60" fmla="*/ 3270461 h 5353736"/>
              <a:gd name="connsiteX61" fmla="*/ 3134331 w 4909791"/>
              <a:gd name="connsiteY61" fmla="*/ 3118061 h 5353736"/>
              <a:gd name="connsiteX62" fmla="*/ 3180051 w 4909791"/>
              <a:gd name="connsiteY62" fmla="*/ 2988521 h 5353736"/>
              <a:gd name="connsiteX63" fmla="*/ 3164811 w 4909791"/>
              <a:gd name="connsiteY63" fmla="*/ 2805641 h 5353736"/>
              <a:gd name="connsiteX64" fmla="*/ 3080991 w 4909791"/>
              <a:gd name="connsiteY64" fmla="*/ 2691341 h 5353736"/>
              <a:gd name="connsiteX65" fmla="*/ 2867631 w 4909791"/>
              <a:gd name="connsiteY65" fmla="*/ 2691341 h 5353736"/>
              <a:gd name="connsiteX66" fmla="*/ 2524731 w 4909791"/>
              <a:gd name="connsiteY66" fmla="*/ 2820881 h 5353736"/>
              <a:gd name="connsiteX67" fmla="*/ 2410431 w 4909791"/>
              <a:gd name="connsiteY67" fmla="*/ 2904701 h 5353736"/>
              <a:gd name="connsiteX68" fmla="*/ 2250411 w 4909791"/>
              <a:gd name="connsiteY68" fmla="*/ 3057101 h 5353736"/>
              <a:gd name="connsiteX69" fmla="*/ 2120871 w 4909791"/>
              <a:gd name="connsiteY69" fmla="*/ 3110441 h 5353736"/>
              <a:gd name="connsiteX70" fmla="*/ 1969106 w 4909791"/>
              <a:gd name="connsiteY70" fmla="*/ 3064721 h 5353736"/>
              <a:gd name="connsiteX71" fmla="*/ 1899891 w 4909791"/>
              <a:gd name="connsiteY71" fmla="*/ 2919941 h 5353736"/>
              <a:gd name="connsiteX72" fmla="*/ 1831311 w 4909791"/>
              <a:gd name="connsiteY72" fmla="*/ 2706581 h 5353736"/>
              <a:gd name="connsiteX73" fmla="*/ 1861791 w 4909791"/>
              <a:gd name="connsiteY73" fmla="*/ 2546561 h 5353736"/>
              <a:gd name="connsiteX74" fmla="*/ 1892271 w 4909791"/>
              <a:gd name="connsiteY74" fmla="*/ 2447501 h 5353736"/>
              <a:gd name="connsiteX75" fmla="*/ 1922751 w 4909791"/>
              <a:gd name="connsiteY75" fmla="*/ 2394161 h 5353736"/>
              <a:gd name="connsiteX76" fmla="*/ 1991331 w 4909791"/>
              <a:gd name="connsiteY76" fmla="*/ 2302721 h 5353736"/>
              <a:gd name="connsiteX77" fmla="*/ 2052291 w 4909791"/>
              <a:gd name="connsiteY77" fmla="*/ 2249381 h 5353736"/>
              <a:gd name="connsiteX78" fmla="*/ 2105631 w 4909791"/>
              <a:gd name="connsiteY78" fmla="*/ 2226521 h 5353736"/>
              <a:gd name="connsiteX79" fmla="*/ 2242791 w 4909791"/>
              <a:gd name="connsiteY79" fmla="*/ 2180801 h 5353736"/>
              <a:gd name="connsiteX80" fmla="*/ 2524731 w 4909791"/>
              <a:gd name="connsiteY80" fmla="*/ 2142701 h 5353736"/>
              <a:gd name="connsiteX81" fmla="*/ 2631411 w 4909791"/>
              <a:gd name="connsiteY81" fmla="*/ 2135081 h 5353736"/>
              <a:gd name="connsiteX82" fmla="*/ 3020031 w 4909791"/>
              <a:gd name="connsiteY82" fmla="*/ 2127461 h 5353736"/>
              <a:gd name="connsiteX83" fmla="*/ 3233391 w 4909791"/>
              <a:gd name="connsiteY83" fmla="*/ 2074121 h 5353736"/>
              <a:gd name="connsiteX84" fmla="*/ 3408651 w 4909791"/>
              <a:gd name="connsiteY84" fmla="*/ 1959821 h 5353736"/>
              <a:gd name="connsiteX85" fmla="*/ 3751551 w 4909791"/>
              <a:gd name="connsiteY85" fmla="*/ 1525481 h 5353736"/>
              <a:gd name="connsiteX86" fmla="*/ 3896331 w 4909791"/>
              <a:gd name="connsiteY86" fmla="*/ 1243541 h 5353736"/>
              <a:gd name="connsiteX87" fmla="*/ 3972531 w 4909791"/>
              <a:gd name="connsiteY87" fmla="*/ 1075901 h 5353736"/>
              <a:gd name="connsiteX88" fmla="*/ 3995391 w 4909791"/>
              <a:gd name="connsiteY88" fmla="*/ 778721 h 5353736"/>
              <a:gd name="connsiteX89" fmla="*/ 3881091 w 4909791"/>
              <a:gd name="connsiteY89" fmla="*/ 717761 h 5353736"/>
              <a:gd name="connsiteX90" fmla="*/ 3698211 w 4909791"/>
              <a:gd name="connsiteY90" fmla="*/ 740621 h 5353736"/>
              <a:gd name="connsiteX91" fmla="*/ 3439131 w 4909791"/>
              <a:gd name="connsiteY91" fmla="*/ 793961 h 5353736"/>
              <a:gd name="connsiteX92" fmla="*/ 3218151 w 4909791"/>
              <a:gd name="connsiteY92" fmla="*/ 816821 h 5353736"/>
              <a:gd name="connsiteX93" fmla="*/ 3103851 w 4909791"/>
              <a:gd name="connsiteY93" fmla="*/ 809201 h 5353736"/>
              <a:gd name="connsiteX94" fmla="*/ 3077816 w 4909791"/>
              <a:gd name="connsiteY94" fmla="*/ 729826 h 5353736"/>
              <a:gd name="connsiteX95" fmla="*/ 3103216 w 4909791"/>
              <a:gd name="connsiteY95" fmla="*/ 623146 h 5353736"/>
              <a:gd name="connsiteX0" fmla="*/ 3103216 w 4909791"/>
              <a:gd name="connsiteY0" fmla="*/ 623146 h 5353736"/>
              <a:gd name="connsiteX1" fmla="*/ 3254981 w 4909791"/>
              <a:gd name="connsiteY1" fmla="*/ 565996 h 5353736"/>
              <a:gd name="connsiteX2" fmla="*/ 3404841 w 4909791"/>
              <a:gd name="connsiteY2" fmla="*/ 407881 h 5353736"/>
              <a:gd name="connsiteX3" fmla="*/ 3553431 w 4909791"/>
              <a:gd name="connsiteY3" fmla="*/ 115781 h 5353736"/>
              <a:gd name="connsiteX4" fmla="*/ 3796636 w 4909791"/>
              <a:gd name="connsiteY4" fmla="*/ 7196 h 5353736"/>
              <a:gd name="connsiteX5" fmla="*/ 4009361 w 4909791"/>
              <a:gd name="connsiteY5" fmla="*/ 31961 h 5353736"/>
              <a:gd name="connsiteX6" fmla="*/ 4376391 w 4909791"/>
              <a:gd name="connsiteY6" fmla="*/ 207221 h 5353736"/>
              <a:gd name="connsiteX7" fmla="*/ 4528791 w 4909791"/>
              <a:gd name="connsiteY7" fmla="*/ 321521 h 5353736"/>
              <a:gd name="connsiteX8" fmla="*/ 4726911 w 4909791"/>
              <a:gd name="connsiteY8" fmla="*/ 588221 h 5353736"/>
              <a:gd name="connsiteX9" fmla="*/ 4787871 w 4909791"/>
              <a:gd name="connsiteY9" fmla="*/ 824441 h 5353736"/>
              <a:gd name="connsiteX10" fmla="*/ 4803111 w 4909791"/>
              <a:gd name="connsiteY10" fmla="*/ 1081616 h 5353736"/>
              <a:gd name="connsiteX11" fmla="*/ 4726911 w 4909791"/>
              <a:gd name="connsiteY11" fmla="*/ 1449281 h 5353736"/>
              <a:gd name="connsiteX12" fmla="*/ 4688811 w 4909791"/>
              <a:gd name="connsiteY12" fmla="*/ 1609301 h 5353736"/>
              <a:gd name="connsiteX13" fmla="*/ 4673571 w 4909791"/>
              <a:gd name="connsiteY13" fmla="*/ 1784561 h 5353736"/>
              <a:gd name="connsiteX14" fmla="*/ 4742151 w 4909791"/>
              <a:gd name="connsiteY14" fmla="*/ 2058881 h 5353736"/>
              <a:gd name="connsiteX15" fmla="*/ 4879311 w 4909791"/>
              <a:gd name="connsiteY15" fmla="*/ 2409401 h 5353736"/>
              <a:gd name="connsiteX16" fmla="*/ 4909791 w 4909791"/>
              <a:gd name="connsiteY16" fmla="*/ 2569421 h 5353736"/>
              <a:gd name="connsiteX17" fmla="*/ 4856451 w 4909791"/>
              <a:gd name="connsiteY17" fmla="*/ 3262841 h 5353736"/>
              <a:gd name="connsiteX18" fmla="*/ 4795491 w 4909791"/>
              <a:gd name="connsiteY18" fmla="*/ 3499061 h 5353736"/>
              <a:gd name="connsiteX19" fmla="*/ 4635471 w 4909791"/>
              <a:gd name="connsiteY19" fmla="*/ 3918161 h 5353736"/>
              <a:gd name="connsiteX20" fmla="*/ 4589751 w 4909791"/>
              <a:gd name="connsiteY20" fmla="*/ 4093421 h 5353736"/>
              <a:gd name="connsiteX21" fmla="*/ 4566891 w 4909791"/>
              <a:gd name="connsiteY21" fmla="*/ 4238201 h 5353736"/>
              <a:gd name="connsiteX22" fmla="*/ 4559271 w 4909791"/>
              <a:gd name="connsiteY22" fmla="*/ 4421081 h 5353736"/>
              <a:gd name="connsiteX23" fmla="*/ 4551651 w 4909791"/>
              <a:gd name="connsiteY23" fmla="*/ 4817321 h 5353736"/>
              <a:gd name="connsiteX24" fmla="*/ 4536411 w 4909791"/>
              <a:gd name="connsiteY24" fmla="*/ 5190701 h 5353736"/>
              <a:gd name="connsiteX25" fmla="*/ 4505931 w 4909791"/>
              <a:gd name="connsiteY25" fmla="*/ 5297381 h 5353736"/>
              <a:gd name="connsiteX26" fmla="*/ 4406871 w 4909791"/>
              <a:gd name="connsiteY26" fmla="*/ 5350721 h 5353736"/>
              <a:gd name="connsiteX27" fmla="*/ 4231611 w 4909791"/>
              <a:gd name="connsiteY27" fmla="*/ 5335481 h 5353736"/>
              <a:gd name="connsiteX28" fmla="*/ 4155411 w 4909791"/>
              <a:gd name="connsiteY28" fmla="*/ 5266901 h 5353736"/>
              <a:gd name="connsiteX29" fmla="*/ 3926811 w 4909791"/>
              <a:gd name="connsiteY29" fmla="*/ 4642061 h 5353736"/>
              <a:gd name="connsiteX30" fmla="*/ 3736311 w 4909791"/>
              <a:gd name="connsiteY30" fmla="*/ 4344881 h 5353736"/>
              <a:gd name="connsiteX31" fmla="*/ 3233391 w 4909791"/>
              <a:gd name="connsiteY31" fmla="*/ 4291541 h 5353736"/>
              <a:gd name="connsiteX32" fmla="*/ 2768571 w 4909791"/>
              <a:gd name="connsiteY32" fmla="*/ 4398221 h 5353736"/>
              <a:gd name="connsiteX33" fmla="*/ 2440911 w 4909791"/>
              <a:gd name="connsiteY33" fmla="*/ 4558241 h 5353736"/>
              <a:gd name="connsiteX34" fmla="*/ 1922751 w 4909791"/>
              <a:gd name="connsiteY34" fmla="*/ 4794461 h 5353736"/>
              <a:gd name="connsiteX35" fmla="*/ 1587471 w 4909791"/>
              <a:gd name="connsiteY35" fmla="*/ 4939241 h 5353736"/>
              <a:gd name="connsiteX36" fmla="*/ 1297911 w 4909791"/>
              <a:gd name="connsiteY36" fmla="*/ 5023061 h 5353736"/>
              <a:gd name="connsiteX37" fmla="*/ 1008351 w 4909791"/>
              <a:gd name="connsiteY37" fmla="*/ 5015441 h 5353736"/>
              <a:gd name="connsiteX38" fmla="*/ 810231 w 4909791"/>
              <a:gd name="connsiteY38" fmla="*/ 4969721 h 5353736"/>
              <a:gd name="connsiteX39" fmla="*/ 680691 w 4909791"/>
              <a:gd name="connsiteY39" fmla="*/ 4939241 h 5353736"/>
              <a:gd name="connsiteX40" fmla="*/ 383511 w 4909791"/>
              <a:gd name="connsiteY40" fmla="*/ 4901141 h 5353736"/>
              <a:gd name="connsiteX41" fmla="*/ 208251 w 4909791"/>
              <a:gd name="connsiteY41" fmla="*/ 4863041 h 5353736"/>
              <a:gd name="connsiteX42" fmla="*/ 17751 w 4909791"/>
              <a:gd name="connsiteY42" fmla="*/ 4733501 h 5353736"/>
              <a:gd name="connsiteX43" fmla="*/ 17751 w 4909791"/>
              <a:gd name="connsiteY43" fmla="*/ 4573481 h 5353736"/>
              <a:gd name="connsiteX44" fmla="*/ 101571 w 4909791"/>
              <a:gd name="connsiteY44" fmla="*/ 4474421 h 5353736"/>
              <a:gd name="connsiteX45" fmla="*/ 421611 w 4909791"/>
              <a:gd name="connsiteY45" fmla="*/ 4306781 h 5353736"/>
              <a:gd name="connsiteX46" fmla="*/ 657831 w 4909791"/>
              <a:gd name="connsiteY46" fmla="*/ 4253441 h 5353736"/>
              <a:gd name="connsiteX47" fmla="*/ 878811 w 4909791"/>
              <a:gd name="connsiteY47" fmla="*/ 4398221 h 5353736"/>
              <a:gd name="connsiteX48" fmla="*/ 962631 w 4909791"/>
              <a:gd name="connsiteY48" fmla="*/ 4413461 h 5353736"/>
              <a:gd name="connsiteX49" fmla="*/ 1115031 w 4909791"/>
              <a:gd name="connsiteY49" fmla="*/ 4382981 h 5353736"/>
              <a:gd name="connsiteX50" fmla="*/ 1442691 w 4909791"/>
              <a:gd name="connsiteY50" fmla="*/ 4154381 h 5353736"/>
              <a:gd name="connsiteX51" fmla="*/ 1587471 w 4909791"/>
              <a:gd name="connsiteY51" fmla="*/ 4032461 h 5353736"/>
              <a:gd name="connsiteX52" fmla="*/ 1663671 w 4909791"/>
              <a:gd name="connsiteY52" fmla="*/ 3963881 h 5353736"/>
              <a:gd name="connsiteX53" fmla="*/ 1777971 w 4909791"/>
              <a:gd name="connsiteY53" fmla="*/ 3841961 h 5353736"/>
              <a:gd name="connsiteX54" fmla="*/ 1877031 w 4909791"/>
              <a:gd name="connsiteY54" fmla="*/ 3735281 h 5353736"/>
              <a:gd name="connsiteX55" fmla="*/ 1998951 w 4909791"/>
              <a:gd name="connsiteY55" fmla="*/ 3620981 h 5353736"/>
              <a:gd name="connsiteX56" fmla="*/ 2090391 w 4909791"/>
              <a:gd name="connsiteY56" fmla="*/ 3529541 h 5353736"/>
              <a:gd name="connsiteX57" fmla="*/ 2197071 w 4909791"/>
              <a:gd name="connsiteY57" fmla="*/ 3445721 h 5353736"/>
              <a:gd name="connsiteX58" fmla="*/ 2349471 w 4909791"/>
              <a:gd name="connsiteY58" fmla="*/ 3361901 h 5353736"/>
              <a:gd name="connsiteX59" fmla="*/ 2517111 w 4909791"/>
              <a:gd name="connsiteY59" fmla="*/ 3331421 h 5353736"/>
              <a:gd name="connsiteX60" fmla="*/ 2981931 w 4909791"/>
              <a:gd name="connsiteY60" fmla="*/ 3270461 h 5353736"/>
              <a:gd name="connsiteX61" fmla="*/ 3134331 w 4909791"/>
              <a:gd name="connsiteY61" fmla="*/ 3118061 h 5353736"/>
              <a:gd name="connsiteX62" fmla="*/ 3180051 w 4909791"/>
              <a:gd name="connsiteY62" fmla="*/ 2988521 h 5353736"/>
              <a:gd name="connsiteX63" fmla="*/ 3164811 w 4909791"/>
              <a:gd name="connsiteY63" fmla="*/ 2805641 h 5353736"/>
              <a:gd name="connsiteX64" fmla="*/ 3080991 w 4909791"/>
              <a:gd name="connsiteY64" fmla="*/ 2691341 h 5353736"/>
              <a:gd name="connsiteX65" fmla="*/ 2867631 w 4909791"/>
              <a:gd name="connsiteY65" fmla="*/ 2691341 h 5353736"/>
              <a:gd name="connsiteX66" fmla="*/ 2524731 w 4909791"/>
              <a:gd name="connsiteY66" fmla="*/ 2820881 h 5353736"/>
              <a:gd name="connsiteX67" fmla="*/ 2410431 w 4909791"/>
              <a:gd name="connsiteY67" fmla="*/ 2904701 h 5353736"/>
              <a:gd name="connsiteX68" fmla="*/ 2250411 w 4909791"/>
              <a:gd name="connsiteY68" fmla="*/ 3057101 h 5353736"/>
              <a:gd name="connsiteX69" fmla="*/ 2120871 w 4909791"/>
              <a:gd name="connsiteY69" fmla="*/ 3110441 h 5353736"/>
              <a:gd name="connsiteX70" fmla="*/ 1969106 w 4909791"/>
              <a:gd name="connsiteY70" fmla="*/ 3064721 h 5353736"/>
              <a:gd name="connsiteX71" fmla="*/ 1899891 w 4909791"/>
              <a:gd name="connsiteY71" fmla="*/ 2919941 h 5353736"/>
              <a:gd name="connsiteX72" fmla="*/ 1831311 w 4909791"/>
              <a:gd name="connsiteY72" fmla="*/ 2706581 h 5353736"/>
              <a:gd name="connsiteX73" fmla="*/ 1861791 w 4909791"/>
              <a:gd name="connsiteY73" fmla="*/ 2546561 h 5353736"/>
              <a:gd name="connsiteX74" fmla="*/ 1892271 w 4909791"/>
              <a:gd name="connsiteY74" fmla="*/ 2447501 h 5353736"/>
              <a:gd name="connsiteX75" fmla="*/ 1922751 w 4909791"/>
              <a:gd name="connsiteY75" fmla="*/ 2394161 h 5353736"/>
              <a:gd name="connsiteX76" fmla="*/ 1991331 w 4909791"/>
              <a:gd name="connsiteY76" fmla="*/ 2302721 h 5353736"/>
              <a:gd name="connsiteX77" fmla="*/ 2052291 w 4909791"/>
              <a:gd name="connsiteY77" fmla="*/ 2249381 h 5353736"/>
              <a:gd name="connsiteX78" fmla="*/ 2105631 w 4909791"/>
              <a:gd name="connsiteY78" fmla="*/ 2226521 h 5353736"/>
              <a:gd name="connsiteX79" fmla="*/ 2242791 w 4909791"/>
              <a:gd name="connsiteY79" fmla="*/ 2180801 h 5353736"/>
              <a:gd name="connsiteX80" fmla="*/ 2524731 w 4909791"/>
              <a:gd name="connsiteY80" fmla="*/ 2142701 h 5353736"/>
              <a:gd name="connsiteX81" fmla="*/ 2631411 w 4909791"/>
              <a:gd name="connsiteY81" fmla="*/ 2135081 h 5353736"/>
              <a:gd name="connsiteX82" fmla="*/ 3020031 w 4909791"/>
              <a:gd name="connsiteY82" fmla="*/ 2127461 h 5353736"/>
              <a:gd name="connsiteX83" fmla="*/ 3233391 w 4909791"/>
              <a:gd name="connsiteY83" fmla="*/ 2074121 h 5353736"/>
              <a:gd name="connsiteX84" fmla="*/ 3408651 w 4909791"/>
              <a:gd name="connsiteY84" fmla="*/ 1959821 h 5353736"/>
              <a:gd name="connsiteX85" fmla="*/ 3751551 w 4909791"/>
              <a:gd name="connsiteY85" fmla="*/ 1525481 h 5353736"/>
              <a:gd name="connsiteX86" fmla="*/ 3896331 w 4909791"/>
              <a:gd name="connsiteY86" fmla="*/ 1243541 h 5353736"/>
              <a:gd name="connsiteX87" fmla="*/ 3972531 w 4909791"/>
              <a:gd name="connsiteY87" fmla="*/ 1075901 h 5353736"/>
              <a:gd name="connsiteX88" fmla="*/ 3995391 w 4909791"/>
              <a:gd name="connsiteY88" fmla="*/ 778721 h 5353736"/>
              <a:gd name="connsiteX89" fmla="*/ 3881091 w 4909791"/>
              <a:gd name="connsiteY89" fmla="*/ 717761 h 5353736"/>
              <a:gd name="connsiteX90" fmla="*/ 3698211 w 4909791"/>
              <a:gd name="connsiteY90" fmla="*/ 740621 h 5353736"/>
              <a:gd name="connsiteX91" fmla="*/ 3439131 w 4909791"/>
              <a:gd name="connsiteY91" fmla="*/ 793961 h 5353736"/>
              <a:gd name="connsiteX92" fmla="*/ 3218151 w 4909791"/>
              <a:gd name="connsiteY92" fmla="*/ 816821 h 5353736"/>
              <a:gd name="connsiteX93" fmla="*/ 3148301 w 4909791"/>
              <a:gd name="connsiteY93" fmla="*/ 771101 h 5353736"/>
              <a:gd name="connsiteX94" fmla="*/ 3077816 w 4909791"/>
              <a:gd name="connsiteY94" fmla="*/ 729826 h 5353736"/>
              <a:gd name="connsiteX95" fmla="*/ 3103216 w 4909791"/>
              <a:gd name="connsiteY95" fmla="*/ 623146 h 5353736"/>
              <a:gd name="connsiteX0" fmla="*/ 3103216 w 4909791"/>
              <a:gd name="connsiteY0" fmla="*/ 623146 h 5353736"/>
              <a:gd name="connsiteX1" fmla="*/ 3254981 w 4909791"/>
              <a:gd name="connsiteY1" fmla="*/ 565996 h 5353736"/>
              <a:gd name="connsiteX2" fmla="*/ 3404841 w 4909791"/>
              <a:gd name="connsiteY2" fmla="*/ 407881 h 5353736"/>
              <a:gd name="connsiteX3" fmla="*/ 3553431 w 4909791"/>
              <a:gd name="connsiteY3" fmla="*/ 115781 h 5353736"/>
              <a:gd name="connsiteX4" fmla="*/ 3796636 w 4909791"/>
              <a:gd name="connsiteY4" fmla="*/ 7196 h 5353736"/>
              <a:gd name="connsiteX5" fmla="*/ 4009361 w 4909791"/>
              <a:gd name="connsiteY5" fmla="*/ 31961 h 5353736"/>
              <a:gd name="connsiteX6" fmla="*/ 4376391 w 4909791"/>
              <a:gd name="connsiteY6" fmla="*/ 207221 h 5353736"/>
              <a:gd name="connsiteX7" fmla="*/ 4528791 w 4909791"/>
              <a:gd name="connsiteY7" fmla="*/ 321521 h 5353736"/>
              <a:gd name="connsiteX8" fmla="*/ 4726911 w 4909791"/>
              <a:gd name="connsiteY8" fmla="*/ 588221 h 5353736"/>
              <a:gd name="connsiteX9" fmla="*/ 4787871 w 4909791"/>
              <a:gd name="connsiteY9" fmla="*/ 824441 h 5353736"/>
              <a:gd name="connsiteX10" fmla="*/ 4803111 w 4909791"/>
              <a:gd name="connsiteY10" fmla="*/ 1081616 h 5353736"/>
              <a:gd name="connsiteX11" fmla="*/ 4726911 w 4909791"/>
              <a:gd name="connsiteY11" fmla="*/ 1449281 h 5353736"/>
              <a:gd name="connsiteX12" fmla="*/ 4688811 w 4909791"/>
              <a:gd name="connsiteY12" fmla="*/ 1609301 h 5353736"/>
              <a:gd name="connsiteX13" fmla="*/ 4673571 w 4909791"/>
              <a:gd name="connsiteY13" fmla="*/ 1784561 h 5353736"/>
              <a:gd name="connsiteX14" fmla="*/ 4742151 w 4909791"/>
              <a:gd name="connsiteY14" fmla="*/ 2058881 h 5353736"/>
              <a:gd name="connsiteX15" fmla="*/ 4879311 w 4909791"/>
              <a:gd name="connsiteY15" fmla="*/ 2409401 h 5353736"/>
              <a:gd name="connsiteX16" fmla="*/ 4909791 w 4909791"/>
              <a:gd name="connsiteY16" fmla="*/ 2569421 h 5353736"/>
              <a:gd name="connsiteX17" fmla="*/ 4856451 w 4909791"/>
              <a:gd name="connsiteY17" fmla="*/ 3262841 h 5353736"/>
              <a:gd name="connsiteX18" fmla="*/ 4795491 w 4909791"/>
              <a:gd name="connsiteY18" fmla="*/ 3499061 h 5353736"/>
              <a:gd name="connsiteX19" fmla="*/ 4635471 w 4909791"/>
              <a:gd name="connsiteY19" fmla="*/ 3918161 h 5353736"/>
              <a:gd name="connsiteX20" fmla="*/ 4589751 w 4909791"/>
              <a:gd name="connsiteY20" fmla="*/ 4093421 h 5353736"/>
              <a:gd name="connsiteX21" fmla="*/ 4566891 w 4909791"/>
              <a:gd name="connsiteY21" fmla="*/ 4238201 h 5353736"/>
              <a:gd name="connsiteX22" fmla="*/ 4559271 w 4909791"/>
              <a:gd name="connsiteY22" fmla="*/ 4421081 h 5353736"/>
              <a:gd name="connsiteX23" fmla="*/ 4551651 w 4909791"/>
              <a:gd name="connsiteY23" fmla="*/ 4817321 h 5353736"/>
              <a:gd name="connsiteX24" fmla="*/ 4536411 w 4909791"/>
              <a:gd name="connsiteY24" fmla="*/ 5190701 h 5353736"/>
              <a:gd name="connsiteX25" fmla="*/ 4505931 w 4909791"/>
              <a:gd name="connsiteY25" fmla="*/ 5297381 h 5353736"/>
              <a:gd name="connsiteX26" fmla="*/ 4406871 w 4909791"/>
              <a:gd name="connsiteY26" fmla="*/ 5350721 h 5353736"/>
              <a:gd name="connsiteX27" fmla="*/ 4231611 w 4909791"/>
              <a:gd name="connsiteY27" fmla="*/ 5335481 h 5353736"/>
              <a:gd name="connsiteX28" fmla="*/ 4155411 w 4909791"/>
              <a:gd name="connsiteY28" fmla="*/ 5266901 h 5353736"/>
              <a:gd name="connsiteX29" fmla="*/ 3926811 w 4909791"/>
              <a:gd name="connsiteY29" fmla="*/ 4642061 h 5353736"/>
              <a:gd name="connsiteX30" fmla="*/ 3736311 w 4909791"/>
              <a:gd name="connsiteY30" fmla="*/ 4344881 h 5353736"/>
              <a:gd name="connsiteX31" fmla="*/ 3233391 w 4909791"/>
              <a:gd name="connsiteY31" fmla="*/ 4291541 h 5353736"/>
              <a:gd name="connsiteX32" fmla="*/ 2768571 w 4909791"/>
              <a:gd name="connsiteY32" fmla="*/ 4398221 h 5353736"/>
              <a:gd name="connsiteX33" fmla="*/ 2440911 w 4909791"/>
              <a:gd name="connsiteY33" fmla="*/ 4558241 h 5353736"/>
              <a:gd name="connsiteX34" fmla="*/ 1922751 w 4909791"/>
              <a:gd name="connsiteY34" fmla="*/ 4794461 h 5353736"/>
              <a:gd name="connsiteX35" fmla="*/ 1587471 w 4909791"/>
              <a:gd name="connsiteY35" fmla="*/ 4939241 h 5353736"/>
              <a:gd name="connsiteX36" fmla="*/ 1297911 w 4909791"/>
              <a:gd name="connsiteY36" fmla="*/ 5023061 h 5353736"/>
              <a:gd name="connsiteX37" fmla="*/ 1008351 w 4909791"/>
              <a:gd name="connsiteY37" fmla="*/ 5015441 h 5353736"/>
              <a:gd name="connsiteX38" fmla="*/ 810231 w 4909791"/>
              <a:gd name="connsiteY38" fmla="*/ 4969721 h 5353736"/>
              <a:gd name="connsiteX39" fmla="*/ 680691 w 4909791"/>
              <a:gd name="connsiteY39" fmla="*/ 4939241 h 5353736"/>
              <a:gd name="connsiteX40" fmla="*/ 383511 w 4909791"/>
              <a:gd name="connsiteY40" fmla="*/ 4901141 h 5353736"/>
              <a:gd name="connsiteX41" fmla="*/ 208251 w 4909791"/>
              <a:gd name="connsiteY41" fmla="*/ 4863041 h 5353736"/>
              <a:gd name="connsiteX42" fmla="*/ 17751 w 4909791"/>
              <a:gd name="connsiteY42" fmla="*/ 4733501 h 5353736"/>
              <a:gd name="connsiteX43" fmla="*/ 17751 w 4909791"/>
              <a:gd name="connsiteY43" fmla="*/ 4573481 h 5353736"/>
              <a:gd name="connsiteX44" fmla="*/ 101571 w 4909791"/>
              <a:gd name="connsiteY44" fmla="*/ 4474421 h 5353736"/>
              <a:gd name="connsiteX45" fmla="*/ 421611 w 4909791"/>
              <a:gd name="connsiteY45" fmla="*/ 4306781 h 5353736"/>
              <a:gd name="connsiteX46" fmla="*/ 657831 w 4909791"/>
              <a:gd name="connsiteY46" fmla="*/ 4253441 h 5353736"/>
              <a:gd name="connsiteX47" fmla="*/ 878811 w 4909791"/>
              <a:gd name="connsiteY47" fmla="*/ 4398221 h 5353736"/>
              <a:gd name="connsiteX48" fmla="*/ 962631 w 4909791"/>
              <a:gd name="connsiteY48" fmla="*/ 4413461 h 5353736"/>
              <a:gd name="connsiteX49" fmla="*/ 1115031 w 4909791"/>
              <a:gd name="connsiteY49" fmla="*/ 4382981 h 5353736"/>
              <a:gd name="connsiteX50" fmla="*/ 1442691 w 4909791"/>
              <a:gd name="connsiteY50" fmla="*/ 4154381 h 5353736"/>
              <a:gd name="connsiteX51" fmla="*/ 1587471 w 4909791"/>
              <a:gd name="connsiteY51" fmla="*/ 4032461 h 5353736"/>
              <a:gd name="connsiteX52" fmla="*/ 1663671 w 4909791"/>
              <a:gd name="connsiteY52" fmla="*/ 3963881 h 5353736"/>
              <a:gd name="connsiteX53" fmla="*/ 1777971 w 4909791"/>
              <a:gd name="connsiteY53" fmla="*/ 3841961 h 5353736"/>
              <a:gd name="connsiteX54" fmla="*/ 1877031 w 4909791"/>
              <a:gd name="connsiteY54" fmla="*/ 3735281 h 5353736"/>
              <a:gd name="connsiteX55" fmla="*/ 1998951 w 4909791"/>
              <a:gd name="connsiteY55" fmla="*/ 3620981 h 5353736"/>
              <a:gd name="connsiteX56" fmla="*/ 2090391 w 4909791"/>
              <a:gd name="connsiteY56" fmla="*/ 3529541 h 5353736"/>
              <a:gd name="connsiteX57" fmla="*/ 2197071 w 4909791"/>
              <a:gd name="connsiteY57" fmla="*/ 3445721 h 5353736"/>
              <a:gd name="connsiteX58" fmla="*/ 2349471 w 4909791"/>
              <a:gd name="connsiteY58" fmla="*/ 3361901 h 5353736"/>
              <a:gd name="connsiteX59" fmla="*/ 2517111 w 4909791"/>
              <a:gd name="connsiteY59" fmla="*/ 3331421 h 5353736"/>
              <a:gd name="connsiteX60" fmla="*/ 2981931 w 4909791"/>
              <a:gd name="connsiteY60" fmla="*/ 3270461 h 5353736"/>
              <a:gd name="connsiteX61" fmla="*/ 3134331 w 4909791"/>
              <a:gd name="connsiteY61" fmla="*/ 3118061 h 5353736"/>
              <a:gd name="connsiteX62" fmla="*/ 3180051 w 4909791"/>
              <a:gd name="connsiteY62" fmla="*/ 2988521 h 5353736"/>
              <a:gd name="connsiteX63" fmla="*/ 3164811 w 4909791"/>
              <a:gd name="connsiteY63" fmla="*/ 2805641 h 5353736"/>
              <a:gd name="connsiteX64" fmla="*/ 3080991 w 4909791"/>
              <a:gd name="connsiteY64" fmla="*/ 2691341 h 5353736"/>
              <a:gd name="connsiteX65" fmla="*/ 2867631 w 4909791"/>
              <a:gd name="connsiteY65" fmla="*/ 2691341 h 5353736"/>
              <a:gd name="connsiteX66" fmla="*/ 2524731 w 4909791"/>
              <a:gd name="connsiteY66" fmla="*/ 2820881 h 5353736"/>
              <a:gd name="connsiteX67" fmla="*/ 2410431 w 4909791"/>
              <a:gd name="connsiteY67" fmla="*/ 2904701 h 5353736"/>
              <a:gd name="connsiteX68" fmla="*/ 2250411 w 4909791"/>
              <a:gd name="connsiteY68" fmla="*/ 3057101 h 5353736"/>
              <a:gd name="connsiteX69" fmla="*/ 2120871 w 4909791"/>
              <a:gd name="connsiteY69" fmla="*/ 3110441 h 5353736"/>
              <a:gd name="connsiteX70" fmla="*/ 1969106 w 4909791"/>
              <a:gd name="connsiteY70" fmla="*/ 3064721 h 5353736"/>
              <a:gd name="connsiteX71" fmla="*/ 1899891 w 4909791"/>
              <a:gd name="connsiteY71" fmla="*/ 2919941 h 5353736"/>
              <a:gd name="connsiteX72" fmla="*/ 1831311 w 4909791"/>
              <a:gd name="connsiteY72" fmla="*/ 2706581 h 5353736"/>
              <a:gd name="connsiteX73" fmla="*/ 1861791 w 4909791"/>
              <a:gd name="connsiteY73" fmla="*/ 2546561 h 5353736"/>
              <a:gd name="connsiteX74" fmla="*/ 1892271 w 4909791"/>
              <a:gd name="connsiteY74" fmla="*/ 2447501 h 5353736"/>
              <a:gd name="connsiteX75" fmla="*/ 1922751 w 4909791"/>
              <a:gd name="connsiteY75" fmla="*/ 2394161 h 5353736"/>
              <a:gd name="connsiteX76" fmla="*/ 1991331 w 4909791"/>
              <a:gd name="connsiteY76" fmla="*/ 2302721 h 5353736"/>
              <a:gd name="connsiteX77" fmla="*/ 2052291 w 4909791"/>
              <a:gd name="connsiteY77" fmla="*/ 2249381 h 5353736"/>
              <a:gd name="connsiteX78" fmla="*/ 2105631 w 4909791"/>
              <a:gd name="connsiteY78" fmla="*/ 2226521 h 5353736"/>
              <a:gd name="connsiteX79" fmla="*/ 2242791 w 4909791"/>
              <a:gd name="connsiteY79" fmla="*/ 2180801 h 5353736"/>
              <a:gd name="connsiteX80" fmla="*/ 2524731 w 4909791"/>
              <a:gd name="connsiteY80" fmla="*/ 2142701 h 5353736"/>
              <a:gd name="connsiteX81" fmla="*/ 2631411 w 4909791"/>
              <a:gd name="connsiteY81" fmla="*/ 2135081 h 5353736"/>
              <a:gd name="connsiteX82" fmla="*/ 3020031 w 4909791"/>
              <a:gd name="connsiteY82" fmla="*/ 2127461 h 5353736"/>
              <a:gd name="connsiteX83" fmla="*/ 3233391 w 4909791"/>
              <a:gd name="connsiteY83" fmla="*/ 2074121 h 5353736"/>
              <a:gd name="connsiteX84" fmla="*/ 3408651 w 4909791"/>
              <a:gd name="connsiteY84" fmla="*/ 1959821 h 5353736"/>
              <a:gd name="connsiteX85" fmla="*/ 3751551 w 4909791"/>
              <a:gd name="connsiteY85" fmla="*/ 1525481 h 5353736"/>
              <a:gd name="connsiteX86" fmla="*/ 3896331 w 4909791"/>
              <a:gd name="connsiteY86" fmla="*/ 1243541 h 5353736"/>
              <a:gd name="connsiteX87" fmla="*/ 3972531 w 4909791"/>
              <a:gd name="connsiteY87" fmla="*/ 1075901 h 5353736"/>
              <a:gd name="connsiteX88" fmla="*/ 3995391 w 4909791"/>
              <a:gd name="connsiteY88" fmla="*/ 778721 h 5353736"/>
              <a:gd name="connsiteX89" fmla="*/ 3881091 w 4909791"/>
              <a:gd name="connsiteY89" fmla="*/ 717761 h 5353736"/>
              <a:gd name="connsiteX90" fmla="*/ 3698211 w 4909791"/>
              <a:gd name="connsiteY90" fmla="*/ 740621 h 5353736"/>
              <a:gd name="connsiteX91" fmla="*/ 3439131 w 4909791"/>
              <a:gd name="connsiteY91" fmla="*/ 793961 h 5353736"/>
              <a:gd name="connsiteX92" fmla="*/ 3259426 w 4909791"/>
              <a:gd name="connsiteY92" fmla="*/ 800946 h 5353736"/>
              <a:gd name="connsiteX93" fmla="*/ 3148301 w 4909791"/>
              <a:gd name="connsiteY93" fmla="*/ 771101 h 5353736"/>
              <a:gd name="connsiteX94" fmla="*/ 3077816 w 4909791"/>
              <a:gd name="connsiteY94" fmla="*/ 729826 h 5353736"/>
              <a:gd name="connsiteX95" fmla="*/ 3103216 w 4909791"/>
              <a:gd name="connsiteY95" fmla="*/ 623146 h 5353736"/>
              <a:gd name="connsiteX0" fmla="*/ 3103216 w 4909791"/>
              <a:gd name="connsiteY0" fmla="*/ 623146 h 6205781"/>
              <a:gd name="connsiteX1" fmla="*/ 3254981 w 4909791"/>
              <a:gd name="connsiteY1" fmla="*/ 565996 h 6205781"/>
              <a:gd name="connsiteX2" fmla="*/ 3404841 w 4909791"/>
              <a:gd name="connsiteY2" fmla="*/ 407881 h 6205781"/>
              <a:gd name="connsiteX3" fmla="*/ 3553431 w 4909791"/>
              <a:gd name="connsiteY3" fmla="*/ 115781 h 6205781"/>
              <a:gd name="connsiteX4" fmla="*/ 3796636 w 4909791"/>
              <a:gd name="connsiteY4" fmla="*/ 7196 h 6205781"/>
              <a:gd name="connsiteX5" fmla="*/ 4009361 w 4909791"/>
              <a:gd name="connsiteY5" fmla="*/ 31961 h 6205781"/>
              <a:gd name="connsiteX6" fmla="*/ 4376391 w 4909791"/>
              <a:gd name="connsiteY6" fmla="*/ 207221 h 6205781"/>
              <a:gd name="connsiteX7" fmla="*/ 4528791 w 4909791"/>
              <a:gd name="connsiteY7" fmla="*/ 321521 h 6205781"/>
              <a:gd name="connsiteX8" fmla="*/ 4726911 w 4909791"/>
              <a:gd name="connsiteY8" fmla="*/ 588221 h 6205781"/>
              <a:gd name="connsiteX9" fmla="*/ 4787871 w 4909791"/>
              <a:gd name="connsiteY9" fmla="*/ 824441 h 6205781"/>
              <a:gd name="connsiteX10" fmla="*/ 4803111 w 4909791"/>
              <a:gd name="connsiteY10" fmla="*/ 1081616 h 6205781"/>
              <a:gd name="connsiteX11" fmla="*/ 4726911 w 4909791"/>
              <a:gd name="connsiteY11" fmla="*/ 1449281 h 6205781"/>
              <a:gd name="connsiteX12" fmla="*/ 4688811 w 4909791"/>
              <a:gd name="connsiteY12" fmla="*/ 1609301 h 6205781"/>
              <a:gd name="connsiteX13" fmla="*/ 4673571 w 4909791"/>
              <a:gd name="connsiteY13" fmla="*/ 1784561 h 6205781"/>
              <a:gd name="connsiteX14" fmla="*/ 4742151 w 4909791"/>
              <a:gd name="connsiteY14" fmla="*/ 2058881 h 6205781"/>
              <a:gd name="connsiteX15" fmla="*/ 4879311 w 4909791"/>
              <a:gd name="connsiteY15" fmla="*/ 2409401 h 6205781"/>
              <a:gd name="connsiteX16" fmla="*/ 4909791 w 4909791"/>
              <a:gd name="connsiteY16" fmla="*/ 2569421 h 6205781"/>
              <a:gd name="connsiteX17" fmla="*/ 4856451 w 4909791"/>
              <a:gd name="connsiteY17" fmla="*/ 3262841 h 6205781"/>
              <a:gd name="connsiteX18" fmla="*/ 4795491 w 4909791"/>
              <a:gd name="connsiteY18" fmla="*/ 3499061 h 6205781"/>
              <a:gd name="connsiteX19" fmla="*/ 4635471 w 4909791"/>
              <a:gd name="connsiteY19" fmla="*/ 3918161 h 6205781"/>
              <a:gd name="connsiteX20" fmla="*/ 4589751 w 4909791"/>
              <a:gd name="connsiteY20" fmla="*/ 4093421 h 6205781"/>
              <a:gd name="connsiteX21" fmla="*/ 4566891 w 4909791"/>
              <a:gd name="connsiteY21" fmla="*/ 4238201 h 6205781"/>
              <a:gd name="connsiteX22" fmla="*/ 4559271 w 4909791"/>
              <a:gd name="connsiteY22" fmla="*/ 4421081 h 6205781"/>
              <a:gd name="connsiteX23" fmla="*/ 4551651 w 4909791"/>
              <a:gd name="connsiteY23" fmla="*/ 4817321 h 6205781"/>
              <a:gd name="connsiteX24" fmla="*/ 4536411 w 4909791"/>
              <a:gd name="connsiteY24" fmla="*/ 5190701 h 6205781"/>
              <a:gd name="connsiteX25" fmla="*/ 4505931 w 4909791"/>
              <a:gd name="connsiteY25" fmla="*/ 5297381 h 6205781"/>
              <a:gd name="connsiteX26" fmla="*/ 4406871 w 4909791"/>
              <a:gd name="connsiteY26" fmla="*/ 5350721 h 6205781"/>
              <a:gd name="connsiteX27" fmla="*/ 4028411 w 4909791"/>
              <a:gd name="connsiteY27" fmla="*/ 6205431 h 6205781"/>
              <a:gd name="connsiteX28" fmla="*/ 4155411 w 4909791"/>
              <a:gd name="connsiteY28" fmla="*/ 5266901 h 6205781"/>
              <a:gd name="connsiteX29" fmla="*/ 3926811 w 4909791"/>
              <a:gd name="connsiteY29" fmla="*/ 4642061 h 6205781"/>
              <a:gd name="connsiteX30" fmla="*/ 3736311 w 4909791"/>
              <a:gd name="connsiteY30" fmla="*/ 4344881 h 6205781"/>
              <a:gd name="connsiteX31" fmla="*/ 3233391 w 4909791"/>
              <a:gd name="connsiteY31" fmla="*/ 4291541 h 6205781"/>
              <a:gd name="connsiteX32" fmla="*/ 2768571 w 4909791"/>
              <a:gd name="connsiteY32" fmla="*/ 4398221 h 6205781"/>
              <a:gd name="connsiteX33" fmla="*/ 2440911 w 4909791"/>
              <a:gd name="connsiteY33" fmla="*/ 4558241 h 6205781"/>
              <a:gd name="connsiteX34" fmla="*/ 1922751 w 4909791"/>
              <a:gd name="connsiteY34" fmla="*/ 4794461 h 6205781"/>
              <a:gd name="connsiteX35" fmla="*/ 1587471 w 4909791"/>
              <a:gd name="connsiteY35" fmla="*/ 4939241 h 6205781"/>
              <a:gd name="connsiteX36" fmla="*/ 1297911 w 4909791"/>
              <a:gd name="connsiteY36" fmla="*/ 5023061 h 6205781"/>
              <a:gd name="connsiteX37" fmla="*/ 1008351 w 4909791"/>
              <a:gd name="connsiteY37" fmla="*/ 5015441 h 6205781"/>
              <a:gd name="connsiteX38" fmla="*/ 810231 w 4909791"/>
              <a:gd name="connsiteY38" fmla="*/ 4969721 h 6205781"/>
              <a:gd name="connsiteX39" fmla="*/ 680691 w 4909791"/>
              <a:gd name="connsiteY39" fmla="*/ 4939241 h 6205781"/>
              <a:gd name="connsiteX40" fmla="*/ 383511 w 4909791"/>
              <a:gd name="connsiteY40" fmla="*/ 4901141 h 6205781"/>
              <a:gd name="connsiteX41" fmla="*/ 208251 w 4909791"/>
              <a:gd name="connsiteY41" fmla="*/ 4863041 h 6205781"/>
              <a:gd name="connsiteX42" fmla="*/ 17751 w 4909791"/>
              <a:gd name="connsiteY42" fmla="*/ 4733501 h 6205781"/>
              <a:gd name="connsiteX43" fmla="*/ 17751 w 4909791"/>
              <a:gd name="connsiteY43" fmla="*/ 4573481 h 6205781"/>
              <a:gd name="connsiteX44" fmla="*/ 101571 w 4909791"/>
              <a:gd name="connsiteY44" fmla="*/ 4474421 h 6205781"/>
              <a:gd name="connsiteX45" fmla="*/ 421611 w 4909791"/>
              <a:gd name="connsiteY45" fmla="*/ 4306781 h 6205781"/>
              <a:gd name="connsiteX46" fmla="*/ 657831 w 4909791"/>
              <a:gd name="connsiteY46" fmla="*/ 4253441 h 6205781"/>
              <a:gd name="connsiteX47" fmla="*/ 878811 w 4909791"/>
              <a:gd name="connsiteY47" fmla="*/ 4398221 h 6205781"/>
              <a:gd name="connsiteX48" fmla="*/ 962631 w 4909791"/>
              <a:gd name="connsiteY48" fmla="*/ 4413461 h 6205781"/>
              <a:gd name="connsiteX49" fmla="*/ 1115031 w 4909791"/>
              <a:gd name="connsiteY49" fmla="*/ 4382981 h 6205781"/>
              <a:gd name="connsiteX50" fmla="*/ 1442691 w 4909791"/>
              <a:gd name="connsiteY50" fmla="*/ 4154381 h 6205781"/>
              <a:gd name="connsiteX51" fmla="*/ 1587471 w 4909791"/>
              <a:gd name="connsiteY51" fmla="*/ 4032461 h 6205781"/>
              <a:gd name="connsiteX52" fmla="*/ 1663671 w 4909791"/>
              <a:gd name="connsiteY52" fmla="*/ 3963881 h 6205781"/>
              <a:gd name="connsiteX53" fmla="*/ 1777971 w 4909791"/>
              <a:gd name="connsiteY53" fmla="*/ 3841961 h 6205781"/>
              <a:gd name="connsiteX54" fmla="*/ 1877031 w 4909791"/>
              <a:gd name="connsiteY54" fmla="*/ 3735281 h 6205781"/>
              <a:gd name="connsiteX55" fmla="*/ 1998951 w 4909791"/>
              <a:gd name="connsiteY55" fmla="*/ 3620981 h 6205781"/>
              <a:gd name="connsiteX56" fmla="*/ 2090391 w 4909791"/>
              <a:gd name="connsiteY56" fmla="*/ 3529541 h 6205781"/>
              <a:gd name="connsiteX57" fmla="*/ 2197071 w 4909791"/>
              <a:gd name="connsiteY57" fmla="*/ 3445721 h 6205781"/>
              <a:gd name="connsiteX58" fmla="*/ 2349471 w 4909791"/>
              <a:gd name="connsiteY58" fmla="*/ 3361901 h 6205781"/>
              <a:gd name="connsiteX59" fmla="*/ 2517111 w 4909791"/>
              <a:gd name="connsiteY59" fmla="*/ 3331421 h 6205781"/>
              <a:gd name="connsiteX60" fmla="*/ 2981931 w 4909791"/>
              <a:gd name="connsiteY60" fmla="*/ 3270461 h 6205781"/>
              <a:gd name="connsiteX61" fmla="*/ 3134331 w 4909791"/>
              <a:gd name="connsiteY61" fmla="*/ 3118061 h 6205781"/>
              <a:gd name="connsiteX62" fmla="*/ 3180051 w 4909791"/>
              <a:gd name="connsiteY62" fmla="*/ 2988521 h 6205781"/>
              <a:gd name="connsiteX63" fmla="*/ 3164811 w 4909791"/>
              <a:gd name="connsiteY63" fmla="*/ 2805641 h 6205781"/>
              <a:gd name="connsiteX64" fmla="*/ 3080991 w 4909791"/>
              <a:gd name="connsiteY64" fmla="*/ 2691341 h 6205781"/>
              <a:gd name="connsiteX65" fmla="*/ 2867631 w 4909791"/>
              <a:gd name="connsiteY65" fmla="*/ 2691341 h 6205781"/>
              <a:gd name="connsiteX66" fmla="*/ 2524731 w 4909791"/>
              <a:gd name="connsiteY66" fmla="*/ 2820881 h 6205781"/>
              <a:gd name="connsiteX67" fmla="*/ 2410431 w 4909791"/>
              <a:gd name="connsiteY67" fmla="*/ 2904701 h 6205781"/>
              <a:gd name="connsiteX68" fmla="*/ 2250411 w 4909791"/>
              <a:gd name="connsiteY68" fmla="*/ 3057101 h 6205781"/>
              <a:gd name="connsiteX69" fmla="*/ 2120871 w 4909791"/>
              <a:gd name="connsiteY69" fmla="*/ 3110441 h 6205781"/>
              <a:gd name="connsiteX70" fmla="*/ 1969106 w 4909791"/>
              <a:gd name="connsiteY70" fmla="*/ 3064721 h 6205781"/>
              <a:gd name="connsiteX71" fmla="*/ 1899891 w 4909791"/>
              <a:gd name="connsiteY71" fmla="*/ 2919941 h 6205781"/>
              <a:gd name="connsiteX72" fmla="*/ 1831311 w 4909791"/>
              <a:gd name="connsiteY72" fmla="*/ 2706581 h 6205781"/>
              <a:gd name="connsiteX73" fmla="*/ 1861791 w 4909791"/>
              <a:gd name="connsiteY73" fmla="*/ 2546561 h 6205781"/>
              <a:gd name="connsiteX74" fmla="*/ 1892271 w 4909791"/>
              <a:gd name="connsiteY74" fmla="*/ 2447501 h 6205781"/>
              <a:gd name="connsiteX75" fmla="*/ 1922751 w 4909791"/>
              <a:gd name="connsiteY75" fmla="*/ 2394161 h 6205781"/>
              <a:gd name="connsiteX76" fmla="*/ 1991331 w 4909791"/>
              <a:gd name="connsiteY76" fmla="*/ 2302721 h 6205781"/>
              <a:gd name="connsiteX77" fmla="*/ 2052291 w 4909791"/>
              <a:gd name="connsiteY77" fmla="*/ 2249381 h 6205781"/>
              <a:gd name="connsiteX78" fmla="*/ 2105631 w 4909791"/>
              <a:gd name="connsiteY78" fmla="*/ 2226521 h 6205781"/>
              <a:gd name="connsiteX79" fmla="*/ 2242791 w 4909791"/>
              <a:gd name="connsiteY79" fmla="*/ 2180801 h 6205781"/>
              <a:gd name="connsiteX80" fmla="*/ 2524731 w 4909791"/>
              <a:gd name="connsiteY80" fmla="*/ 2142701 h 6205781"/>
              <a:gd name="connsiteX81" fmla="*/ 2631411 w 4909791"/>
              <a:gd name="connsiteY81" fmla="*/ 2135081 h 6205781"/>
              <a:gd name="connsiteX82" fmla="*/ 3020031 w 4909791"/>
              <a:gd name="connsiteY82" fmla="*/ 2127461 h 6205781"/>
              <a:gd name="connsiteX83" fmla="*/ 3233391 w 4909791"/>
              <a:gd name="connsiteY83" fmla="*/ 2074121 h 6205781"/>
              <a:gd name="connsiteX84" fmla="*/ 3408651 w 4909791"/>
              <a:gd name="connsiteY84" fmla="*/ 1959821 h 6205781"/>
              <a:gd name="connsiteX85" fmla="*/ 3751551 w 4909791"/>
              <a:gd name="connsiteY85" fmla="*/ 1525481 h 6205781"/>
              <a:gd name="connsiteX86" fmla="*/ 3896331 w 4909791"/>
              <a:gd name="connsiteY86" fmla="*/ 1243541 h 6205781"/>
              <a:gd name="connsiteX87" fmla="*/ 3972531 w 4909791"/>
              <a:gd name="connsiteY87" fmla="*/ 1075901 h 6205781"/>
              <a:gd name="connsiteX88" fmla="*/ 3995391 w 4909791"/>
              <a:gd name="connsiteY88" fmla="*/ 778721 h 6205781"/>
              <a:gd name="connsiteX89" fmla="*/ 3881091 w 4909791"/>
              <a:gd name="connsiteY89" fmla="*/ 717761 h 6205781"/>
              <a:gd name="connsiteX90" fmla="*/ 3698211 w 4909791"/>
              <a:gd name="connsiteY90" fmla="*/ 740621 h 6205781"/>
              <a:gd name="connsiteX91" fmla="*/ 3439131 w 4909791"/>
              <a:gd name="connsiteY91" fmla="*/ 793961 h 6205781"/>
              <a:gd name="connsiteX92" fmla="*/ 3259426 w 4909791"/>
              <a:gd name="connsiteY92" fmla="*/ 800946 h 6205781"/>
              <a:gd name="connsiteX93" fmla="*/ 3148301 w 4909791"/>
              <a:gd name="connsiteY93" fmla="*/ 771101 h 6205781"/>
              <a:gd name="connsiteX94" fmla="*/ 3077816 w 4909791"/>
              <a:gd name="connsiteY94" fmla="*/ 729826 h 6205781"/>
              <a:gd name="connsiteX95" fmla="*/ 3103216 w 4909791"/>
              <a:gd name="connsiteY95" fmla="*/ 623146 h 6205781"/>
              <a:gd name="connsiteX0" fmla="*/ 3103216 w 4909791"/>
              <a:gd name="connsiteY0" fmla="*/ 623146 h 6205462"/>
              <a:gd name="connsiteX1" fmla="*/ 3254981 w 4909791"/>
              <a:gd name="connsiteY1" fmla="*/ 565996 h 6205462"/>
              <a:gd name="connsiteX2" fmla="*/ 3404841 w 4909791"/>
              <a:gd name="connsiteY2" fmla="*/ 407881 h 6205462"/>
              <a:gd name="connsiteX3" fmla="*/ 3553431 w 4909791"/>
              <a:gd name="connsiteY3" fmla="*/ 115781 h 6205462"/>
              <a:gd name="connsiteX4" fmla="*/ 3796636 w 4909791"/>
              <a:gd name="connsiteY4" fmla="*/ 7196 h 6205462"/>
              <a:gd name="connsiteX5" fmla="*/ 4009361 w 4909791"/>
              <a:gd name="connsiteY5" fmla="*/ 31961 h 6205462"/>
              <a:gd name="connsiteX6" fmla="*/ 4376391 w 4909791"/>
              <a:gd name="connsiteY6" fmla="*/ 207221 h 6205462"/>
              <a:gd name="connsiteX7" fmla="*/ 4528791 w 4909791"/>
              <a:gd name="connsiteY7" fmla="*/ 321521 h 6205462"/>
              <a:gd name="connsiteX8" fmla="*/ 4726911 w 4909791"/>
              <a:gd name="connsiteY8" fmla="*/ 588221 h 6205462"/>
              <a:gd name="connsiteX9" fmla="*/ 4787871 w 4909791"/>
              <a:gd name="connsiteY9" fmla="*/ 824441 h 6205462"/>
              <a:gd name="connsiteX10" fmla="*/ 4803111 w 4909791"/>
              <a:gd name="connsiteY10" fmla="*/ 1081616 h 6205462"/>
              <a:gd name="connsiteX11" fmla="*/ 4726911 w 4909791"/>
              <a:gd name="connsiteY11" fmla="*/ 1449281 h 6205462"/>
              <a:gd name="connsiteX12" fmla="*/ 4688811 w 4909791"/>
              <a:gd name="connsiteY12" fmla="*/ 1609301 h 6205462"/>
              <a:gd name="connsiteX13" fmla="*/ 4673571 w 4909791"/>
              <a:gd name="connsiteY13" fmla="*/ 1784561 h 6205462"/>
              <a:gd name="connsiteX14" fmla="*/ 4742151 w 4909791"/>
              <a:gd name="connsiteY14" fmla="*/ 2058881 h 6205462"/>
              <a:gd name="connsiteX15" fmla="*/ 4879311 w 4909791"/>
              <a:gd name="connsiteY15" fmla="*/ 2409401 h 6205462"/>
              <a:gd name="connsiteX16" fmla="*/ 4909791 w 4909791"/>
              <a:gd name="connsiteY16" fmla="*/ 2569421 h 6205462"/>
              <a:gd name="connsiteX17" fmla="*/ 4856451 w 4909791"/>
              <a:gd name="connsiteY17" fmla="*/ 3262841 h 6205462"/>
              <a:gd name="connsiteX18" fmla="*/ 4795491 w 4909791"/>
              <a:gd name="connsiteY18" fmla="*/ 3499061 h 6205462"/>
              <a:gd name="connsiteX19" fmla="*/ 4635471 w 4909791"/>
              <a:gd name="connsiteY19" fmla="*/ 3918161 h 6205462"/>
              <a:gd name="connsiteX20" fmla="*/ 4589751 w 4909791"/>
              <a:gd name="connsiteY20" fmla="*/ 4093421 h 6205462"/>
              <a:gd name="connsiteX21" fmla="*/ 4566891 w 4909791"/>
              <a:gd name="connsiteY21" fmla="*/ 4238201 h 6205462"/>
              <a:gd name="connsiteX22" fmla="*/ 4559271 w 4909791"/>
              <a:gd name="connsiteY22" fmla="*/ 4421081 h 6205462"/>
              <a:gd name="connsiteX23" fmla="*/ 4551651 w 4909791"/>
              <a:gd name="connsiteY23" fmla="*/ 4817321 h 6205462"/>
              <a:gd name="connsiteX24" fmla="*/ 4536411 w 4909791"/>
              <a:gd name="connsiteY24" fmla="*/ 5190701 h 6205462"/>
              <a:gd name="connsiteX25" fmla="*/ 4505931 w 4909791"/>
              <a:gd name="connsiteY25" fmla="*/ 5297381 h 6205462"/>
              <a:gd name="connsiteX26" fmla="*/ 4406871 w 4909791"/>
              <a:gd name="connsiteY26" fmla="*/ 5350721 h 6205462"/>
              <a:gd name="connsiteX27" fmla="*/ 4028411 w 4909791"/>
              <a:gd name="connsiteY27" fmla="*/ 6205431 h 6205462"/>
              <a:gd name="connsiteX28" fmla="*/ 4022061 w 4909791"/>
              <a:gd name="connsiteY28" fmla="*/ 5317701 h 6205462"/>
              <a:gd name="connsiteX29" fmla="*/ 3926811 w 4909791"/>
              <a:gd name="connsiteY29" fmla="*/ 4642061 h 6205462"/>
              <a:gd name="connsiteX30" fmla="*/ 3736311 w 4909791"/>
              <a:gd name="connsiteY30" fmla="*/ 4344881 h 6205462"/>
              <a:gd name="connsiteX31" fmla="*/ 3233391 w 4909791"/>
              <a:gd name="connsiteY31" fmla="*/ 4291541 h 6205462"/>
              <a:gd name="connsiteX32" fmla="*/ 2768571 w 4909791"/>
              <a:gd name="connsiteY32" fmla="*/ 4398221 h 6205462"/>
              <a:gd name="connsiteX33" fmla="*/ 2440911 w 4909791"/>
              <a:gd name="connsiteY33" fmla="*/ 4558241 h 6205462"/>
              <a:gd name="connsiteX34" fmla="*/ 1922751 w 4909791"/>
              <a:gd name="connsiteY34" fmla="*/ 4794461 h 6205462"/>
              <a:gd name="connsiteX35" fmla="*/ 1587471 w 4909791"/>
              <a:gd name="connsiteY35" fmla="*/ 4939241 h 6205462"/>
              <a:gd name="connsiteX36" fmla="*/ 1297911 w 4909791"/>
              <a:gd name="connsiteY36" fmla="*/ 5023061 h 6205462"/>
              <a:gd name="connsiteX37" fmla="*/ 1008351 w 4909791"/>
              <a:gd name="connsiteY37" fmla="*/ 5015441 h 6205462"/>
              <a:gd name="connsiteX38" fmla="*/ 810231 w 4909791"/>
              <a:gd name="connsiteY38" fmla="*/ 4969721 h 6205462"/>
              <a:gd name="connsiteX39" fmla="*/ 680691 w 4909791"/>
              <a:gd name="connsiteY39" fmla="*/ 4939241 h 6205462"/>
              <a:gd name="connsiteX40" fmla="*/ 383511 w 4909791"/>
              <a:gd name="connsiteY40" fmla="*/ 4901141 h 6205462"/>
              <a:gd name="connsiteX41" fmla="*/ 208251 w 4909791"/>
              <a:gd name="connsiteY41" fmla="*/ 4863041 h 6205462"/>
              <a:gd name="connsiteX42" fmla="*/ 17751 w 4909791"/>
              <a:gd name="connsiteY42" fmla="*/ 4733501 h 6205462"/>
              <a:gd name="connsiteX43" fmla="*/ 17751 w 4909791"/>
              <a:gd name="connsiteY43" fmla="*/ 4573481 h 6205462"/>
              <a:gd name="connsiteX44" fmla="*/ 101571 w 4909791"/>
              <a:gd name="connsiteY44" fmla="*/ 4474421 h 6205462"/>
              <a:gd name="connsiteX45" fmla="*/ 421611 w 4909791"/>
              <a:gd name="connsiteY45" fmla="*/ 4306781 h 6205462"/>
              <a:gd name="connsiteX46" fmla="*/ 657831 w 4909791"/>
              <a:gd name="connsiteY46" fmla="*/ 4253441 h 6205462"/>
              <a:gd name="connsiteX47" fmla="*/ 878811 w 4909791"/>
              <a:gd name="connsiteY47" fmla="*/ 4398221 h 6205462"/>
              <a:gd name="connsiteX48" fmla="*/ 962631 w 4909791"/>
              <a:gd name="connsiteY48" fmla="*/ 4413461 h 6205462"/>
              <a:gd name="connsiteX49" fmla="*/ 1115031 w 4909791"/>
              <a:gd name="connsiteY49" fmla="*/ 4382981 h 6205462"/>
              <a:gd name="connsiteX50" fmla="*/ 1442691 w 4909791"/>
              <a:gd name="connsiteY50" fmla="*/ 4154381 h 6205462"/>
              <a:gd name="connsiteX51" fmla="*/ 1587471 w 4909791"/>
              <a:gd name="connsiteY51" fmla="*/ 4032461 h 6205462"/>
              <a:gd name="connsiteX52" fmla="*/ 1663671 w 4909791"/>
              <a:gd name="connsiteY52" fmla="*/ 3963881 h 6205462"/>
              <a:gd name="connsiteX53" fmla="*/ 1777971 w 4909791"/>
              <a:gd name="connsiteY53" fmla="*/ 3841961 h 6205462"/>
              <a:gd name="connsiteX54" fmla="*/ 1877031 w 4909791"/>
              <a:gd name="connsiteY54" fmla="*/ 3735281 h 6205462"/>
              <a:gd name="connsiteX55" fmla="*/ 1998951 w 4909791"/>
              <a:gd name="connsiteY55" fmla="*/ 3620981 h 6205462"/>
              <a:gd name="connsiteX56" fmla="*/ 2090391 w 4909791"/>
              <a:gd name="connsiteY56" fmla="*/ 3529541 h 6205462"/>
              <a:gd name="connsiteX57" fmla="*/ 2197071 w 4909791"/>
              <a:gd name="connsiteY57" fmla="*/ 3445721 h 6205462"/>
              <a:gd name="connsiteX58" fmla="*/ 2349471 w 4909791"/>
              <a:gd name="connsiteY58" fmla="*/ 3361901 h 6205462"/>
              <a:gd name="connsiteX59" fmla="*/ 2517111 w 4909791"/>
              <a:gd name="connsiteY59" fmla="*/ 3331421 h 6205462"/>
              <a:gd name="connsiteX60" fmla="*/ 2981931 w 4909791"/>
              <a:gd name="connsiteY60" fmla="*/ 3270461 h 6205462"/>
              <a:gd name="connsiteX61" fmla="*/ 3134331 w 4909791"/>
              <a:gd name="connsiteY61" fmla="*/ 3118061 h 6205462"/>
              <a:gd name="connsiteX62" fmla="*/ 3180051 w 4909791"/>
              <a:gd name="connsiteY62" fmla="*/ 2988521 h 6205462"/>
              <a:gd name="connsiteX63" fmla="*/ 3164811 w 4909791"/>
              <a:gd name="connsiteY63" fmla="*/ 2805641 h 6205462"/>
              <a:gd name="connsiteX64" fmla="*/ 3080991 w 4909791"/>
              <a:gd name="connsiteY64" fmla="*/ 2691341 h 6205462"/>
              <a:gd name="connsiteX65" fmla="*/ 2867631 w 4909791"/>
              <a:gd name="connsiteY65" fmla="*/ 2691341 h 6205462"/>
              <a:gd name="connsiteX66" fmla="*/ 2524731 w 4909791"/>
              <a:gd name="connsiteY66" fmla="*/ 2820881 h 6205462"/>
              <a:gd name="connsiteX67" fmla="*/ 2410431 w 4909791"/>
              <a:gd name="connsiteY67" fmla="*/ 2904701 h 6205462"/>
              <a:gd name="connsiteX68" fmla="*/ 2250411 w 4909791"/>
              <a:gd name="connsiteY68" fmla="*/ 3057101 h 6205462"/>
              <a:gd name="connsiteX69" fmla="*/ 2120871 w 4909791"/>
              <a:gd name="connsiteY69" fmla="*/ 3110441 h 6205462"/>
              <a:gd name="connsiteX70" fmla="*/ 1969106 w 4909791"/>
              <a:gd name="connsiteY70" fmla="*/ 3064721 h 6205462"/>
              <a:gd name="connsiteX71" fmla="*/ 1899891 w 4909791"/>
              <a:gd name="connsiteY71" fmla="*/ 2919941 h 6205462"/>
              <a:gd name="connsiteX72" fmla="*/ 1831311 w 4909791"/>
              <a:gd name="connsiteY72" fmla="*/ 2706581 h 6205462"/>
              <a:gd name="connsiteX73" fmla="*/ 1861791 w 4909791"/>
              <a:gd name="connsiteY73" fmla="*/ 2546561 h 6205462"/>
              <a:gd name="connsiteX74" fmla="*/ 1892271 w 4909791"/>
              <a:gd name="connsiteY74" fmla="*/ 2447501 h 6205462"/>
              <a:gd name="connsiteX75" fmla="*/ 1922751 w 4909791"/>
              <a:gd name="connsiteY75" fmla="*/ 2394161 h 6205462"/>
              <a:gd name="connsiteX76" fmla="*/ 1991331 w 4909791"/>
              <a:gd name="connsiteY76" fmla="*/ 2302721 h 6205462"/>
              <a:gd name="connsiteX77" fmla="*/ 2052291 w 4909791"/>
              <a:gd name="connsiteY77" fmla="*/ 2249381 h 6205462"/>
              <a:gd name="connsiteX78" fmla="*/ 2105631 w 4909791"/>
              <a:gd name="connsiteY78" fmla="*/ 2226521 h 6205462"/>
              <a:gd name="connsiteX79" fmla="*/ 2242791 w 4909791"/>
              <a:gd name="connsiteY79" fmla="*/ 2180801 h 6205462"/>
              <a:gd name="connsiteX80" fmla="*/ 2524731 w 4909791"/>
              <a:gd name="connsiteY80" fmla="*/ 2142701 h 6205462"/>
              <a:gd name="connsiteX81" fmla="*/ 2631411 w 4909791"/>
              <a:gd name="connsiteY81" fmla="*/ 2135081 h 6205462"/>
              <a:gd name="connsiteX82" fmla="*/ 3020031 w 4909791"/>
              <a:gd name="connsiteY82" fmla="*/ 2127461 h 6205462"/>
              <a:gd name="connsiteX83" fmla="*/ 3233391 w 4909791"/>
              <a:gd name="connsiteY83" fmla="*/ 2074121 h 6205462"/>
              <a:gd name="connsiteX84" fmla="*/ 3408651 w 4909791"/>
              <a:gd name="connsiteY84" fmla="*/ 1959821 h 6205462"/>
              <a:gd name="connsiteX85" fmla="*/ 3751551 w 4909791"/>
              <a:gd name="connsiteY85" fmla="*/ 1525481 h 6205462"/>
              <a:gd name="connsiteX86" fmla="*/ 3896331 w 4909791"/>
              <a:gd name="connsiteY86" fmla="*/ 1243541 h 6205462"/>
              <a:gd name="connsiteX87" fmla="*/ 3972531 w 4909791"/>
              <a:gd name="connsiteY87" fmla="*/ 1075901 h 6205462"/>
              <a:gd name="connsiteX88" fmla="*/ 3995391 w 4909791"/>
              <a:gd name="connsiteY88" fmla="*/ 778721 h 6205462"/>
              <a:gd name="connsiteX89" fmla="*/ 3881091 w 4909791"/>
              <a:gd name="connsiteY89" fmla="*/ 717761 h 6205462"/>
              <a:gd name="connsiteX90" fmla="*/ 3698211 w 4909791"/>
              <a:gd name="connsiteY90" fmla="*/ 740621 h 6205462"/>
              <a:gd name="connsiteX91" fmla="*/ 3439131 w 4909791"/>
              <a:gd name="connsiteY91" fmla="*/ 793961 h 6205462"/>
              <a:gd name="connsiteX92" fmla="*/ 3259426 w 4909791"/>
              <a:gd name="connsiteY92" fmla="*/ 800946 h 6205462"/>
              <a:gd name="connsiteX93" fmla="*/ 3148301 w 4909791"/>
              <a:gd name="connsiteY93" fmla="*/ 771101 h 6205462"/>
              <a:gd name="connsiteX94" fmla="*/ 3077816 w 4909791"/>
              <a:gd name="connsiteY94" fmla="*/ 729826 h 6205462"/>
              <a:gd name="connsiteX95" fmla="*/ 3103216 w 4909791"/>
              <a:gd name="connsiteY95" fmla="*/ 623146 h 6205462"/>
              <a:gd name="connsiteX0" fmla="*/ 3103216 w 4949734"/>
              <a:gd name="connsiteY0" fmla="*/ 623146 h 6372866"/>
              <a:gd name="connsiteX1" fmla="*/ 3254981 w 4949734"/>
              <a:gd name="connsiteY1" fmla="*/ 565996 h 6372866"/>
              <a:gd name="connsiteX2" fmla="*/ 3404841 w 4949734"/>
              <a:gd name="connsiteY2" fmla="*/ 407881 h 6372866"/>
              <a:gd name="connsiteX3" fmla="*/ 3553431 w 4949734"/>
              <a:gd name="connsiteY3" fmla="*/ 115781 h 6372866"/>
              <a:gd name="connsiteX4" fmla="*/ 3796636 w 4949734"/>
              <a:gd name="connsiteY4" fmla="*/ 7196 h 6372866"/>
              <a:gd name="connsiteX5" fmla="*/ 4009361 w 4949734"/>
              <a:gd name="connsiteY5" fmla="*/ 31961 h 6372866"/>
              <a:gd name="connsiteX6" fmla="*/ 4376391 w 4949734"/>
              <a:gd name="connsiteY6" fmla="*/ 207221 h 6372866"/>
              <a:gd name="connsiteX7" fmla="*/ 4528791 w 4949734"/>
              <a:gd name="connsiteY7" fmla="*/ 321521 h 6372866"/>
              <a:gd name="connsiteX8" fmla="*/ 4726911 w 4949734"/>
              <a:gd name="connsiteY8" fmla="*/ 588221 h 6372866"/>
              <a:gd name="connsiteX9" fmla="*/ 4787871 w 4949734"/>
              <a:gd name="connsiteY9" fmla="*/ 824441 h 6372866"/>
              <a:gd name="connsiteX10" fmla="*/ 4803111 w 4949734"/>
              <a:gd name="connsiteY10" fmla="*/ 1081616 h 6372866"/>
              <a:gd name="connsiteX11" fmla="*/ 4726911 w 4949734"/>
              <a:gd name="connsiteY11" fmla="*/ 1449281 h 6372866"/>
              <a:gd name="connsiteX12" fmla="*/ 4688811 w 4949734"/>
              <a:gd name="connsiteY12" fmla="*/ 1609301 h 6372866"/>
              <a:gd name="connsiteX13" fmla="*/ 4673571 w 4949734"/>
              <a:gd name="connsiteY13" fmla="*/ 1784561 h 6372866"/>
              <a:gd name="connsiteX14" fmla="*/ 4742151 w 4949734"/>
              <a:gd name="connsiteY14" fmla="*/ 2058881 h 6372866"/>
              <a:gd name="connsiteX15" fmla="*/ 4879311 w 4949734"/>
              <a:gd name="connsiteY15" fmla="*/ 2409401 h 6372866"/>
              <a:gd name="connsiteX16" fmla="*/ 4909791 w 4949734"/>
              <a:gd name="connsiteY16" fmla="*/ 2569421 h 6372866"/>
              <a:gd name="connsiteX17" fmla="*/ 4856451 w 4949734"/>
              <a:gd name="connsiteY17" fmla="*/ 3262841 h 6372866"/>
              <a:gd name="connsiteX18" fmla="*/ 4795491 w 4949734"/>
              <a:gd name="connsiteY18" fmla="*/ 3499061 h 6372866"/>
              <a:gd name="connsiteX19" fmla="*/ 4635471 w 4949734"/>
              <a:gd name="connsiteY19" fmla="*/ 3918161 h 6372866"/>
              <a:gd name="connsiteX20" fmla="*/ 4589751 w 4949734"/>
              <a:gd name="connsiteY20" fmla="*/ 4093421 h 6372866"/>
              <a:gd name="connsiteX21" fmla="*/ 4566891 w 4949734"/>
              <a:gd name="connsiteY21" fmla="*/ 4238201 h 6372866"/>
              <a:gd name="connsiteX22" fmla="*/ 4559271 w 4949734"/>
              <a:gd name="connsiteY22" fmla="*/ 4421081 h 6372866"/>
              <a:gd name="connsiteX23" fmla="*/ 4551651 w 4949734"/>
              <a:gd name="connsiteY23" fmla="*/ 4817321 h 6372866"/>
              <a:gd name="connsiteX24" fmla="*/ 4536411 w 4949734"/>
              <a:gd name="connsiteY24" fmla="*/ 5190701 h 6372866"/>
              <a:gd name="connsiteX25" fmla="*/ 4505931 w 4949734"/>
              <a:gd name="connsiteY25" fmla="*/ 5297381 h 6372866"/>
              <a:gd name="connsiteX26" fmla="*/ 4940271 w 4949734"/>
              <a:gd name="connsiteY26" fmla="*/ 6290521 h 6372866"/>
              <a:gd name="connsiteX27" fmla="*/ 4028411 w 4949734"/>
              <a:gd name="connsiteY27" fmla="*/ 6205431 h 6372866"/>
              <a:gd name="connsiteX28" fmla="*/ 4022061 w 4949734"/>
              <a:gd name="connsiteY28" fmla="*/ 5317701 h 6372866"/>
              <a:gd name="connsiteX29" fmla="*/ 3926811 w 4949734"/>
              <a:gd name="connsiteY29" fmla="*/ 4642061 h 6372866"/>
              <a:gd name="connsiteX30" fmla="*/ 3736311 w 4949734"/>
              <a:gd name="connsiteY30" fmla="*/ 4344881 h 6372866"/>
              <a:gd name="connsiteX31" fmla="*/ 3233391 w 4949734"/>
              <a:gd name="connsiteY31" fmla="*/ 4291541 h 6372866"/>
              <a:gd name="connsiteX32" fmla="*/ 2768571 w 4949734"/>
              <a:gd name="connsiteY32" fmla="*/ 4398221 h 6372866"/>
              <a:gd name="connsiteX33" fmla="*/ 2440911 w 4949734"/>
              <a:gd name="connsiteY33" fmla="*/ 4558241 h 6372866"/>
              <a:gd name="connsiteX34" fmla="*/ 1922751 w 4949734"/>
              <a:gd name="connsiteY34" fmla="*/ 4794461 h 6372866"/>
              <a:gd name="connsiteX35" fmla="*/ 1587471 w 4949734"/>
              <a:gd name="connsiteY35" fmla="*/ 4939241 h 6372866"/>
              <a:gd name="connsiteX36" fmla="*/ 1297911 w 4949734"/>
              <a:gd name="connsiteY36" fmla="*/ 5023061 h 6372866"/>
              <a:gd name="connsiteX37" fmla="*/ 1008351 w 4949734"/>
              <a:gd name="connsiteY37" fmla="*/ 5015441 h 6372866"/>
              <a:gd name="connsiteX38" fmla="*/ 810231 w 4949734"/>
              <a:gd name="connsiteY38" fmla="*/ 4969721 h 6372866"/>
              <a:gd name="connsiteX39" fmla="*/ 680691 w 4949734"/>
              <a:gd name="connsiteY39" fmla="*/ 4939241 h 6372866"/>
              <a:gd name="connsiteX40" fmla="*/ 383511 w 4949734"/>
              <a:gd name="connsiteY40" fmla="*/ 4901141 h 6372866"/>
              <a:gd name="connsiteX41" fmla="*/ 208251 w 4949734"/>
              <a:gd name="connsiteY41" fmla="*/ 4863041 h 6372866"/>
              <a:gd name="connsiteX42" fmla="*/ 17751 w 4949734"/>
              <a:gd name="connsiteY42" fmla="*/ 4733501 h 6372866"/>
              <a:gd name="connsiteX43" fmla="*/ 17751 w 4949734"/>
              <a:gd name="connsiteY43" fmla="*/ 4573481 h 6372866"/>
              <a:gd name="connsiteX44" fmla="*/ 101571 w 4949734"/>
              <a:gd name="connsiteY44" fmla="*/ 4474421 h 6372866"/>
              <a:gd name="connsiteX45" fmla="*/ 421611 w 4949734"/>
              <a:gd name="connsiteY45" fmla="*/ 4306781 h 6372866"/>
              <a:gd name="connsiteX46" fmla="*/ 657831 w 4949734"/>
              <a:gd name="connsiteY46" fmla="*/ 4253441 h 6372866"/>
              <a:gd name="connsiteX47" fmla="*/ 878811 w 4949734"/>
              <a:gd name="connsiteY47" fmla="*/ 4398221 h 6372866"/>
              <a:gd name="connsiteX48" fmla="*/ 962631 w 4949734"/>
              <a:gd name="connsiteY48" fmla="*/ 4413461 h 6372866"/>
              <a:gd name="connsiteX49" fmla="*/ 1115031 w 4949734"/>
              <a:gd name="connsiteY49" fmla="*/ 4382981 h 6372866"/>
              <a:gd name="connsiteX50" fmla="*/ 1442691 w 4949734"/>
              <a:gd name="connsiteY50" fmla="*/ 4154381 h 6372866"/>
              <a:gd name="connsiteX51" fmla="*/ 1587471 w 4949734"/>
              <a:gd name="connsiteY51" fmla="*/ 4032461 h 6372866"/>
              <a:gd name="connsiteX52" fmla="*/ 1663671 w 4949734"/>
              <a:gd name="connsiteY52" fmla="*/ 3963881 h 6372866"/>
              <a:gd name="connsiteX53" fmla="*/ 1777971 w 4949734"/>
              <a:gd name="connsiteY53" fmla="*/ 3841961 h 6372866"/>
              <a:gd name="connsiteX54" fmla="*/ 1877031 w 4949734"/>
              <a:gd name="connsiteY54" fmla="*/ 3735281 h 6372866"/>
              <a:gd name="connsiteX55" fmla="*/ 1998951 w 4949734"/>
              <a:gd name="connsiteY55" fmla="*/ 3620981 h 6372866"/>
              <a:gd name="connsiteX56" fmla="*/ 2090391 w 4949734"/>
              <a:gd name="connsiteY56" fmla="*/ 3529541 h 6372866"/>
              <a:gd name="connsiteX57" fmla="*/ 2197071 w 4949734"/>
              <a:gd name="connsiteY57" fmla="*/ 3445721 h 6372866"/>
              <a:gd name="connsiteX58" fmla="*/ 2349471 w 4949734"/>
              <a:gd name="connsiteY58" fmla="*/ 3361901 h 6372866"/>
              <a:gd name="connsiteX59" fmla="*/ 2517111 w 4949734"/>
              <a:gd name="connsiteY59" fmla="*/ 3331421 h 6372866"/>
              <a:gd name="connsiteX60" fmla="*/ 2981931 w 4949734"/>
              <a:gd name="connsiteY60" fmla="*/ 3270461 h 6372866"/>
              <a:gd name="connsiteX61" fmla="*/ 3134331 w 4949734"/>
              <a:gd name="connsiteY61" fmla="*/ 3118061 h 6372866"/>
              <a:gd name="connsiteX62" fmla="*/ 3180051 w 4949734"/>
              <a:gd name="connsiteY62" fmla="*/ 2988521 h 6372866"/>
              <a:gd name="connsiteX63" fmla="*/ 3164811 w 4949734"/>
              <a:gd name="connsiteY63" fmla="*/ 2805641 h 6372866"/>
              <a:gd name="connsiteX64" fmla="*/ 3080991 w 4949734"/>
              <a:gd name="connsiteY64" fmla="*/ 2691341 h 6372866"/>
              <a:gd name="connsiteX65" fmla="*/ 2867631 w 4949734"/>
              <a:gd name="connsiteY65" fmla="*/ 2691341 h 6372866"/>
              <a:gd name="connsiteX66" fmla="*/ 2524731 w 4949734"/>
              <a:gd name="connsiteY66" fmla="*/ 2820881 h 6372866"/>
              <a:gd name="connsiteX67" fmla="*/ 2410431 w 4949734"/>
              <a:gd name="connsiteY67" fmla="*/ 2904701 h 6372866"/>
              <a:gd name="connsiteX68" fmla="*/ 2250411 w 4949734"/>
              <a:gd name="connsiteY68" fmla="*/ 3057101 h 6372866"/>
              <a:gd name="connsiteX69" fmla="*/ 2120871 w 4949734"/>
              <a:gd name="connsiteY69" fmla="*/ 3110441 h 6372866"/>
              <a:gd name="connsiteX70" fmla="*/ 1969106 w 4949734"/>
              <a:gd name="connsiteY70" fmla="*/ 3064721 h 6372866"/>
              <a:gd name="connsiteX71" fmla="*/ 1899891 w 4949734"/>
              <a:gd name="connsiteY71" fmla="*/ 2919941 h 6372866"/>
              <a:gd name="connsiteX72" fmla="*/ 1831311 w 4949734"/>
              <a:gd name="connsiteY72" fmla="*/ 2706581 h 6372866"/>
              <a:gd name="connsiteX73" fmla="*/ 1861791 w 4949734"/>
              <a:gd name="connsiteY73" fmla="*/ 2546561 h 6372866"/>
              <a:gd name="connsiteX74" fmla="*/ 1892271 w 4949734"/>
              <a:gd name="connsiteY74" fmla="*/ 2447501 h 6372866"/>
              <a:gd name="connsiteX75" fmla="*/ 1922751 w 4949734"/>
              <a:gd name="connsiteY75" fmla="*/ 2394161 h 6372866"/>
              <a:gd name="connsiteX76" fmla="*/ 1991331 w 4949734"/>
              <a:gd name="connsiteY76" fmla="*/ 2302721 h 6372866"/>
              <a:gd name="connsiteX77" fmla="*/ 2052291 w 4949734"/>
              <a:gd name="connsiteY77" fmla="*/ 2249381 h 6372866"/>
              <a:gd name="connsiteX78" fmla="*/ 2105631 w 4949734"/>
              <a:gd name="connsiteY78" fmla="*/ 2226521 h 6372866"/>
              <a:gd name="connsiteX79" fmla="*/ 2242791 w 4949734"/>
              <a:gd name="connsiteY79" fmla="*/ 2180801 h 6372866"/>
              <a:gd name="connsiteX80" fmla="*/ 2524731 w 4949734"/>
              <a:gd name="connsiteY80" fmla="*/ 2142701 h 6372866"/>
              <a:gd name="connsiteX81" fmla="*/ 2631411 w 4949734"/>
              <a:gd name="connsiteY81" fmla="*/ 2135081 h 6372866"/>
              <a:gd name="connsiteX82" fmla="*/ 3020031 w 4949734"/>
              <a:gd name="connsiteY82" fmla="*/ 2127461 h 6372866"/>
              <a:gd name="connsiteX83" fmla="*/ 3233391 w 4949734"/>
              <a:gd name="connsiteY83" fmla="*/ 2074121 h 6372866"/>
              <a:gd name="connsiteX84" fmla="*/ 3408651 w 4949734"/>
              <a:gd name="connsiteY84" fmla="*/ 1959821 h 6372866"/>
              <a:gd name="connsiteX85" fmla="*/ 3751551 w 4949734"/>
              <a:gd name="connsiteY85" fmla="*/ 1525481 h 6372866"/>
              <a:gd name="connsiteX86" fmla="*/ 3896331 w 4949734"/>
              <a:gd name="connsiteY86" fmla="*/ 1243541 h 6372866"/>
              <a:gd name="connsiteX87" fmla="*/ 3972531 w 4949734"/>
              <a:gd name="connsiteY87" fmla="*/ 1075901 h 6372866"/>
              <a:gd name="connsiteX88" fmla="*/ 3995391 w 4949734"/>
              <a:gd name="connsiteY88" fmla="*/ 778721 h 6372866"/>
              <a:gd name="connsiteX89" fmla="*/ 3881091 w 4949734"/>
              <a:gd name="connsiteY89" fmla="*/ 717761 h 6372866"/>
              <a:gd name="connsiteX90" fmla="*/ 3698211 w 4949734"/>
              <a:gd name="connsiteY90" fmla="*/ 740621 h 6372866"/>
              <a:gd name="connsiteX91" fmla="*/ 3439131 w 4949734"/>
              <a:gd name="connsiteY91" fmla="*/ 793961 h 6372866"/>
              <a:gd name="connsiteX92" fmla="*/ 3259426 w 4949734"/>
              <a:gd name="connsiteY92" fmla="*/ 800946 h 6372866"/>
              <a:gd name="connsiteX93" fmla="*/ 3148301 w 4949734"/>
              <a:gd name="connsiteY93" fmla="*/ 771101 h 6372866"/>
              <a:gd name="connsiteX94" fmla="*/ 3077816 w 4949734"/>
              <a:gd name="connsiteY94" fmla="*/ 729826 h 6372866"/>
              <a:gd name="connsiteX95" fmla="*/ 3103216 w 4949734"/>
              <a:gd name="connsiteY95" fmla="*/ 623146 h 6372866"/>
              <a:gd name="connsiteX0" fmla="*/ 3103216 w 4997224"/>
              <a:gd name="connsiteY0" fmla="*/ 623146 h 6344301"/>
              <a:gd name="connsiteX1" fmla="*/ 3254981 w 4997224"/>
              <a:gd name="connsiteY1" fmla="*/ 565996 h 6344301"/>
              <a:gd name="connsiteX2" fmla="*/ 3404841 w 4997224"/>
              <a:gd name="connsiteY2" fmla="*/ 407881 h 6344301"/>
              <a:gd name="connsiteX3" fmla="*/ 3553431 w 4997224"/>
              <a:gd name="connsiteY3" fmla="*/ 115781 h 6344301"/>
              <a:gd name="connsiteX4" fmla="*/ 3796636 w 4997224"/>
              <a:gd name="connsiteY4" fmla="*/ 7196 h 6344301"/>
              <a:gd name="connsiteX5" fmla="*/ 4009361 w 4997224"/>
              <a:gd name="connsiteY5" fmla="*/ 31961 h 6344301"/>
              <a:gd name="connsiteX6" fmla="*/ 4376391 w 4997224"/>
              <a:gd name="connsiteY6" fmla="*/ 207221 h 6344301"/>
              <a:gd name="connsiteX7" fmla="*/ 4528791 w 4997224"/>
              <a:gd name="connsiteY7" fmla="*/ 321521 h 6344301"/>
              <a:gd name="connsiteX8" fmla="*/ 4726911 w 4997224"/>
              <a:gd name="connsiteY8" fmla="*/ 588221 h 6344301"/>
              <a:gd name="connsiteX9" fmla="*/ 4787871 w 4997224"/>
              <a:gd name="connsiteY9" fmla="*/ 824441 h 6344301"/>
              <a:gd name="connsiteX10" fmla="*/ 4803111 w 4997224"/>
              <a:gd name="connsiteY10" fmla="*/ 1081616 h 6344301"/>
              <a:gd name="connsiteX11" fmla="*/ 4726911 w 4997224"/>
              <a:gd name="connsiteY11" fmla="*/ 1449281 h 6344301"/>
              <a:gd name="connsiteX12" fmla="*/ 4688811 w 4997224"/>
              <a:gd name="connsiteY12" fmla="*/ 1609301 h 6344301"/>
              <a:gd name="connsiteX13" fmla="*/ 4673571 w 4997224"/>
              <a:gd name="connsiteY13" fmla="*/ 1784561 h 6344301"/>
              <a:gd name="connsiteX14" fmla="*/ 4742151 w 4997224"/>
              <a:gd name="connsiteY14" fmla="*/ 2058881 h 6344301"/>
              <a:gd name="connsiteX15" fmla="*/ 4879311 w 4997224"/>
              <a:gd name="connsiteY15" fmla="*/ 2409401 h 6344301"/>
              <a:gd name="connsiteX16" fmla="*/ 4909791 w 4997224"/>
              <a:gd name="connsiteY16" fmla="*/ 2569421 h 6344301"/>
              <a:gd name="connsiteX17" fmla="*/ 4856451 w 4997224"/>
              <a:gd name="connsiteY17" fmla="*/ 3262841 h 6344301"/>
              <a:gd name="connsiteX18" fmla="*/ 4795491 w 4997224"/>
              <a:gd name="connsiteY18" fmla="*/ 3499061 h 6344301"/>
              <a:gd name="connsiteX19" fmla="*/ 4635471 w 4997224"/>
              <a:gd name="connsiteY19" fmla="*/ 3918161 h 6344301"/>
              <a:gd name="connsiteX20" fmla="*/ 4589751 w 4997224"/>
              <a:gd name="connsiteY20" fmla="*/ 4093421 h 6344301"/>
              <a:gd name="connsiteX21" fmla="*/ 4566891 w 4997224"/>
              <a:gd name="connsiteY21" fmla="*/ 4238201 h 6344301"/>
              <a:gd name="connsiteX22" fmla="*/ 4559271 w 4997224"/>
              <a:gd name="connsiteY22" fmla="*/ 4421081 h 6344301"/>
              <a:gd name="connsiteX23" fmla="*/ 4551651 w 4997224"/>
              <a:gd name="connsiteY23" fmla="*/ 4817321 h 6344301"/>
              <a:gd name="connsiteX24" fmla="*/ 4536411 w 4997224"/>
              <a:gd name="connsiteY24" fmla="*/ 5190701 h 6344301"/>
              <a:gd name="connsiteX25" fmla="*/ 4861531 w 4997224"/>
              <a:gd name="connsiteY25" fmla="*/ 5691081 h 6344301"/>
              <a:gd name="connsiteX26" fmla="*/ 4940271 w 4997224"/>
              <a:gd name="connsiteY26" fmla="*/ 6290521 h 6344301"/>
              <a:gd name="connsiteX27" fmla="*/ 4028411 w 4997224"/>
              <a:gd name="connsiteY27" fmla="*/ 6205431 h 6344301"/>
              <a:gd name="connsiteX28" fmla="*/ 4022061 w 4997224"/>
              <a:gd name="connsiteY28" fmla="*/ 5317701 h 6344301"/>
              <a:gd name="connsiteX29" fmla="*/ 3926811 w 4997224"/>
              <a:gd name="connsiteY29" fmla="*/ 4642061 h 6344301"/>
              <a:gd name="connsiteX30" fmla="*/ 3736311 w 4997224"/>
              <a:gd name="connsiteY30" fmla="*/ 4344881 h 6344301"/>
              <a:gd name="connsiteX31" fmla="*/ 3233391 w 4997224"/>
              <a:gd name="connsiteY31" fmla="*/ 4291541 h 6344301"/>
              <a:gd name="connsiteX32" fmla="*/ 2768571 w 4997224"/>
              <a:gd name="connsiteY32" fmla="*/ 4398221 h 6344301"/>
              <a:gd name="connsiteX33" fmla="*/ 2440911 w 4997224"/>
              <a:gd name="connsiteY33" fmla="*/ 4558241 h 6344301"/>
              <a:gd name="connsiteX34" fmla="*/ 1922751 w 4997224"/>
              <a:gd name="connsiteY34" fmla="*/ 4794461 h 6344301"/>
              <a:gd name="connsiteX35" fmla="*/ 1587471 w 4997224"/>
              <a:gd name="connsiteY35" fmla="*/ 4939241 h 6344301"/>
              <a:gd name="connsiteX36" fmla="*/ 1297911 w 4997224"/>
              <a:gd name="connsiteY36" fmla="*/ 5023061 h 6344301"/>
              <a:gd name="connsiteX37" fmla="*/ 1008351 w 4997224"/>
              <a:gd name="connsiteY37" fmla="*/ 5015441 h 6344301"/>
              <a:gd name="connsiteX38" fmla="*/ 810231 w 4997224"/>
              <a:gd name="connsiteY38" fmla="*/ 4969721 h 6344301"/>
              <a:gd name="connsiteX39" fmla="*/ 680691 w 4997224"/>
              <a:gd name="connsiteY39" fmla="*/ 4939241 h 6344301"/>
              <a:gd name="connsiteX40" fmla="*/ 383511 w 4997224"/>
              <a:gd name="connsiteY40" fmla="*/ 4901141 h 6344301"/>
              <a:gd name="connsiteX41" fmla="*/ 208251 w 4997224"/>
              <a:gd name="connsiteY41" fmla="*/ 4863041 h 6344301"/>
              <a:gd name="connsiteX42" fmla="*/ 17751 w 4997224"/>
              <a:gd name="connsiteY42" fmla="*/ 4733501 h 6344301"/>
              <a:gd name="connsiteX43" fmla="*/ 17751 w 4997224"/>
              <a:gd name="connsiteY43" fmla="*/ 4573481 h 6344301"/>
              <a:gd name="connsiteX44" fmla="*/ 101571 w 4997224"/>
              <a:gd name="connsiteY44" fmla="*/ 4474421 h 6344301"/>
              <a:gd name="connsiteX45" fmla="*/ 421611 w 4997224"/>
              <a:gd name="connsiteY45" fmla="*/ 4306781 h 6344301"/>
              <a:gd name="connsiteX46" fmla="*/ 657831 w 4997224"/>
              <a:gd name="connsiteY46" fmla="*/ 4253441 h 6344301"/>
              <a:gd name="connsiteX47" fmla="*/ 878811 w 4997224"/>
              <a:gd name="connsiteY47" fmla="*/ 4398221 h 6344301"/>
              <a:gd name="connsiteX48" fmla="*/ 962631 w 4997224"/>
              <a:gd name="connsiteY48" fmla="*/ 4413461 h 6344301"/>
              <a:gd name="connsiteX49" fmla="*/ 1115031 w 4997224"/>
              <a:gd name="connsiteY49" fmla="*/ 4382981 h 6344301"/>
              <a:gd name="connsiteX50" fmla="*/ 1442691 w 4997224"/>
              <a:gd name="connsiteY50" fmla="*/ 4154381 h 6344301"/>
              <a:gd name="connsiteX51" fmla="*/ 1587471 w 4997224"/>
              <a:gd name="connsiteY51" fmla="*/ 4032461 h 6344301"/>
              <a:gd name="connsiteX52" fmla="*/ 1663671 w 4997224"/>
              <a:gd name="connsiteY52" fmla="*/ 3963881 h 6344301"/>
              <a:gd name="connsiteX53" fmla="*/ 1777971 w 4997224"/>
              <a:gd name="connsiteY53" fmla="*/ 3841961 h 6344301"/>
              <a:gd name="connsiteX54" fmla="*/ 1877031 w 4997224"/>
              <a:gd name="connsiteY54" fmla="*/ 3735281 h 6344301"/>
              <a:gd name="connsiteX55" fmla="*/ 1998951 w 4997224"/>
              <a:gd name="connsiteY55" fmla="*/ 3620981 h 6344301"/>
              <a:gd name="connsiteX56" fmla="*/ 2090391 w 4997224"/>
              <a:gd name="connsiteY56" fmla="*/ 3529541 h 6344301"/>
              <a:gd name="connsiteX57" fmla="*/ 2197071 w 4997224"/>
              <a:gd name="connsiteY57" fmla="*/ 3445721 h 6344301"/>
              <a:gd name="connsiteX58" fmla="*/ 2349471 w 4997224"/>
              <a:gd name="connsiteY58" fmla="*/ 3361901 h 6344301"/>
              <a:gd name="connsiteX59" fmla="*/ 2517111 w 4997224"/>
              <a:gd name="connsiteY59" fmla="*/ 3331421 h 6344301"/>
              <a:gd name="connsiteX60" fmla="*/ 2981931 w 4997224"/>
              <a:gd name="connsiteY60" fmla="*/ 3270461 h 6344301"/>
              <a:gd name="connsiteX61" fmla="*/ 3134331 w 4997224"/>
              <a:gd name="connsiteY61" fmla="*/ 3118061 h 6344301"/>
              <a:gd name="connsiteX62" fmla="*/ 3180051 w 4997224"/>
              <a:gd name="connsiteY62" fmla="*/ 2988521 h 6344301"/>
              <a:gd name="connsiteX63" fmla="*/ 3164811 w 4997224"/>
              <a:gd name="connsiteY63" fmla="*/ 2805641 h 6344301"/>
              <a:gd name="connsiteX64" fmla="*/ 3080991 w 4997224"/>
              <a:gd name="connsiteY64" fmla="*/ 2691341 h 6344301"/>
              <a:gd name="connsiteX65" fmla="*/ 2867631 w 4997224"/>
              <a:gd name="connsiteY65" fmla="*/ 2691341 h 6344301"/>
              <a:gd name="connsiteX66" fmla="*/ 2524731 w 4997224"/>
              <a:gd name="connsiteY66" fmla="*/ 2820881 h 6344301"/>
              <a:gd name="connsiteX67" fmla="*/ 2410431 w 4997224"/>
              <a:gd name="connsiteY67" fmla="*/ 2904701 h 6344301"/>
              <a:gd name="connsiteX68" fmla="*/ 2250411 w 4997224"/>
              <a:gd name="connsiteY68" fmla="*/ 3057101 h 6344301"/>
              <a:gd name="connsiteX69" fmla="*/ 2120871 w 4997224"/>
              <a:gd name="connsiteY69" fmla="*/ 3110441 h 6344301"/>
              <a:gd name="connsiteX70" fmla="*/ 1969106 w 4997224"/>
              <a:gd name="connsiteY70" fmla="*/ 3064721 h 6344301"/>
              <a:gd name="connsiteX71" fmla="*/ 1899891 w 4997224"/>
              <a:gd name="connsiteY71" fmla="*/ 2919941 h 6344301"/>
              <a:gd name="connsiteX72" fmla="*/ 1831311 w 4997224"/>
              <a:gd name="connsiteY72" fmla="*/ 2706581 h 6344301"/>
              <a:gd name="connsiteX73" fmla="*/ 1861791 w 4997224"/>
              <a:gd name="connsiteY73" fmla="*/ 2546561 h 6344301"/>
              <a:gd name="connsiteX74" fmla="*/ 1892271 w 4997224"/>
              <a:gd name="connsiteY74" fmla="*/ 2447501 h 6344301"/>
              <a:gd name="connsiteX75" fmla="*/ 1922751 w 4997224"/>
              <a:gd name="connsiteY75" fmla="*/ 2394161 h 6344301"/>
              <a:gd name="connsiteX76" fmla="*/ 1991331 w 4997224"/>
              <a:gd name="connsiteY76" fmla="*/ 2302721 h 6344301"/>
              <a:gd name="connsiteX77" fmla="*/ 2052291 w 4997224"/>
              <a:gd name="connsiteY77" fmla="*/ 2249381 h 6344301"/>
              <a:gd name="connsiteX78" fmla="*/ 2105631 w 4997224"/>
              <a:gd name="connsiteY78" fmla="*/ 2226521 h 6344301"/>
              <a:gd name="connsiteX79" fmla="*/ 2242791 w 4997224"/>
              <a:gd name="connsiteY79" fmla="*/ 2180801 h 6344301"/>
              <a:gd name="connsiteX80" fmla="*/ 2524731 w 4997224"/>
              <a:gd name="connsiteY80" fmla="*/ 2142701 h 6344301"/>
              <a:gd name="connsiteX81" fmla="*/ 2631411 w 4997224"/>
              <a:gd name="connsiteY81" fmla="*/ 2135081 h 6344301"/>
              <a:gd name="connsiteX82" fmla="*/ 3020031 w 4997224"/>
              <a:gd name="connsiteY82" fmla="*/ 2127461 h 6344301"/>
              <a:gd name="connsiteX83" fmla="*/ 3233391 w 4997224"/>
              <a:gd name="connsiteY83" fmla="*/ 2074121 h 6344301"/>
              <a:gd name="connsiteX84" fmla="*/ 3408651 w 4997224"/>
              <a:gd name="connsiteY84" fmla="*/ 1959821 h 6344301"/>
              <a:gd name="connsiteX85" fmla="*/ 3751551 w 4997224"/>
              <a:gd name="connsiteY85" fmla="*/ 1525481 h 6344301"/>
              <a:gd name="connsiteX86" fmla="*/ 3896331 w 4997224"/>
              <a:gd name="connsiteY86" fmla="*/ 1243541 h 6344301"/>
              <a:gd name="connsiteX87" fmla="*/ 3972531 w 4997224"/>
              <a:gd name="connsiteY87" fmla="*/ 1075901 h 6344301"/>
              <a:gd name="connsiteX88" fmla="*/ 3995391 w 4997224"/>
              <a:gd name="connsiteY88" fmla="*/ 778721 h 6344301"/>
              <a:gd name="connsiteX89" fmla="*/ 3881091 w 4997224"/>
              <a:gd name="connsiteY89" fmla="*/ 717761 h 6344301"/>
              <a:gd name="connsiteX90" fmla="*/ 3698211 w 4997224"/>
              <a:gd name="connsiteY90" fmla="*/ 740621 h 6344301"/>
              <a:gd name="connsiteX91" fmla="*/ 3439131 w 4997224"/>
              <a:gd name="connsiteY91" fmla="*/ 793961 h 6344301"/>
              <a:gd name="connsiteX92" fmla="*/ 3259426 w 4997224"/>
              <a:gd name="connsiteY92" fmla="*/ 800946 h 6344301"/>
              <a:gd name="connsiteX93" fmla="*/ 3148301 w 4997224"/>
              <a:gd name="connsiteY93" fmla="*/ 771101 h 6344301"/>
              <a:gd name="connsiteX94" fmla="*/ 3077816 w 4997224"/>
              <a:gd name="connsiteY94" fmla="*/ 729826 h 6344301"/>
              <a:gd name="connsiteX95" fmla="*/ 3103216 w 4997224"/>
              <a:gd name="connsiteY95" fmla="*/ 623146 h 6344301"/>
              <a:gd name="connsiteX0" fmla="*/ 3103216 w 4994205"/>
              <a:gd name="connsiteY0" fmla="*/ 623146 h 6344301"/>
              <a:gd name="connsiteX1" fmla="*/ 3254981 w 4994205"/>
              <a:gd name="connsiteY1" fmla="*/ 565996 h 6344301"/>
              <a:gd name="connsiteX2" fmla="*/ 3404841 w 4994205"/>
              <a:gd name="connsiteY2" fmla="*/ 407881 h 6344301"/>
              <a:gd name="connsiteX3" fmla="*/ 3553431 w 4994205"/>
              <a:gd name="connsiteY3" fmla="*/ 115781 h 6344301"/>
              <a:gd name="connsiteX4" fmla="*/ 3796636 w 4994205"/>
              <a:gd name="connsiteY4" fmla="*/ 7196 h 6344301"/>
              <a:gd name="connsiteX5" fmla="*/ 4009361 w 4994205"/>
              <a:gd name="connsiteY5" fmla="*/ 31961 h 6344301"/>
              <a:gd name="connsiteX6" fmla="*/ 4376391 w 4994205"/>
              <a:gd name="connsiteY6" fmla="*/ 207221 h 6344301"/>
              <a:gd name="connsiteX7" fmla="*/ 4528791 w 4994205"/>
              <a:gd name="connsiteY7" fmla="*/ 321521 h 6344301"/>
              <a:gd name="connsiteX8" fmla="*/ 4726911 w 4994205"/>
              <a:gd name="connsiteY8" fmla="*/ 588221 h 6344301"/>
              <a:gd name="connsiteX9" fmla="*/ 4787871 w 4994205"/>
              <a:gd name="connsiteY9" fmla="*/ 824441 h 6344301"/>
              <a:gd name="connsiteX10" fmla="*/ 4803111 w 4994205"/>
              <a:gd name="connsiteY10" fmla="*/ 1081616 h 6344301"/>
              <a:gd name="connsiteX11" fmla="*/ 4726911 w 4994205"/>
              <a:gd name="connsiteY11" fmla="*/ 1449281 h 6344301"/>
              <a:gd name="connsiteX12" fmla="*/ 4688811 w 4994205"/>
              <a:gd name="connsiteY12" fmla="*/ 1609301 h 6344301"/>
              <a:gd name="connsiteX13" fmla="*/ 4673571 w 4994205"/>
              <a:gd name="connsiteY13" fmla="*/ 1784561 h 6344301"/>
              <a:gd name="connsiteX14" fmla="*/ 4742151 w 4994205"/>
              <a:gd name="connsiteY14" fmla="*/ 2058881 h 6344301"/>
              <a:gd name="connsiteX15" fmla="*/ 4879311 w 4994205"/>
              <a:gd name="connsiteY15" fmla="*/ 2409401 h 6344301"/>
              <a:gd name="connsiteX16" fmla="*/ 4909791 w 4994205"/>
              <a:gd name="connsiteY16" fmla="*/ 2569421 h 6344301"/>
              <a:gd name="connsiteX17" fmla="*/ 4856451 w 4994205"/>
              <a:gd name="connsiteY17" fmla="*/ 3262841 h 6344301"/>
              <a:gd name="connsiteX18" fmla="*/ 4795491 w 4994205"/>
              <a:gd name="connsiteY18" fmla="*/ 3499061 h 6344301"/>
              <a:gd name="connsiteX19" fmla="*/ 4635471 w 4994205"/>
              <a:gd name="connsiteY19" fmla="*/ 3918161 h 6344301"/>
              <a:gd name="connsiteX20" fmla="*/ 4589751 w 4994205"/>
              <a:gd name="connsiteY20" fmla="*/ 4093421 h 6344301"/>
              <a:gd name="connsiteX21" fmla="*/ 4566891 w 4994205"/>
              <a:gd name="connsiteY21" fmla="*/ 4238201 h 6344301"/>
              <a:gd name="connsiteX22" fmla="*/ 4559271 w 4994205"/>
              <a:gd name="connsiteY22" fmla="*/ 4421081 h 6344301"/>
              <a:gd name="connsiteX23" fmla="*/ 4551651 w 4994205"/>
              <a:gd name="connsiteY23" fmla="*/ 4817321 h 6344301"/>
              <a:gd name="connsiteX24" fmla="*/ 4638011 w 4994205"/>
              <a:gd name="connsiteY24" fmla="*/ 5241501 h 6344301"/>
              <a:gd name="connsiteX25" fmla="*/ 4861531 w 4994205"/>
              <a:gd name="connsiteY25" fmla="*/ 5691081 h 6344301"/>
              <a:gd name="connsiteX26" fmla="*/ 4940271 w 4994205"/>
              <a:gd name="connsiteY26" fmla="*/ 6290521 h 6344301"/>
              <a:gd name="connsiteX27" fmla="*/ 4028411 w 4994205"/>
              <a:gd name="connsiteY27" fmla="*/ 6205431 h 6344301"/>
              <a:gd name="connsiteX28" fmla="*/ 4022061 w 4994205"/>
              <a:gd name="connsiteY28" fmla="*/ 5317701 h 6344301"/>
              <a:gd name="connsiteX29" fmla="*/ 3926811 w 4994205"/>
              <a:gd name="connsiteY29" fmla="*/ 4642061 h 6344301"/>
              <a:gd name="connsiteX30" fmla="*/ 3736311 w 4994205"/>
              <a:gd name="connsiteY30" fmla="*/ 4344881 h 6344301"/>
              <a:gd name="connsiteX31" fmla="*/ 3233391 w 4994205"/>
              <a:gd name="connsiteY31" fmla="*/ 4291541 h 6344301"/>
              <a:gd name="connsiteX32" fmla="*/ 2768571 w 4994205"/>
              <a:gd name="connsiteY32" fmla="*/ 4398221 h 6344301"/>
              <a:gd name="connsiteX33" fmla="*/ 2440911 w 4994205"/>
              <a:gd name="connsiteY33" fmla="*/ 4558241 h 6344301"/>
              <a:gd name="connsiteX34" fmla="*/ 1922751 w 4994205"/>
              <a:gd name="connsiteY34" fmla="*/ 4794461 h 6344301"/>
              <a:gd name="connsiteX35" fmla="*/ 1587471 w 4994205"/>
              <a:gd name="connsiteY35" fmla="*/ 4939241 h 6344301"/>
              <a:gd name="connsiteX36" fmla="*/ 1297911 w 4994205"/>
              <a:gd name="connsiteY36" fmla="*/ 5023061 h 6344301"/>
              <a:gd name="connsiteX37" fmla="*/ 1008351 w 4994205"/>
              <a:gd name="connsiteY37" fmla="*/ 5015441 h 6344301"/>
              <a:gd name="connsiteX38" fmla="*/ 810231 w 4994205"/>
              <a:gd name="connsiteY38" fmla="*/ 4969721 h 6344301"/>
              <a:gd name="connsiteX39" fmla="*/ 680691 w 4994205"/>
              <a:gd name="connsiteY39" fmla="*/ 4939241 h 6344301"/>
              <a:gd name="connsiteX40" fmla="*/ 383511 w 4994205"/>
              <a:gd name="connsiteY40" fmla="*/ 4901141 h 6344301"/>
              <a:gd name="connsiteX41" fmla="*/ 208251 w 4994205"/>
              <a:gd name="connsiteY41" fmla="*/ 4863041 h 6344301"/>
              <a:gd name="connsiteX42" fmla="*/ 17751 w 4994205"/>
              <a:gd name="connsiteY42" fmla="*/ 4733501 h 6344301"/>
              <a:gd name="connsiteX43" fmla="*/ 17751 w 4994205"/>
              <a:gd name="connsiteY43" fmla="*/ 4573481 h 6344301"/>
              <a:gd name="connsiteX44" fmla="*/ 101571 w 4994205"/>
              <a:gd name="connsiteY44" fmla="*/ 4474421 h 6344301"/>
              <a:gd name="connsiteX45" fmla="*/ 421611 w 4994205"/>
              <a:gd name="connsiteY45" fmla="*/ 4306781 h 6344301"/>
              <a:gd name="connsiteX46" fmla="*/ 657831 w 4994205"/>
              <a:gd name="connsiteY46" fmla="*/ 4253441 h 6344301"/>
              <a:gd name="connsiteX47" fmla="*/ 878811 w 4994205"/>
              <a:gd name="connsiteY47" fmla="*/ 4398221 h 6344301"/>
              <a:gd name="connsiteX48" fmla="*/ 962631 w 4994205"/>
              <a:gd name="connsiteY48" fmla="*/ 4413461 h 6344301"/>
              <a:gd name="connsiteX49" fmla="*/ 1115031 w 4994205"/>
              <a:gd name="connsiteY49" fmla="*/ 4382981 h 6344301"/>
              <a:gd name="connsiteX50" fmla="*/ 1442691 w 4994205"/>
              <a:gd name="connsiteY50" fmla="*/ 4154381 h 6344301"/>
              <a:gd name="connsiteX51" fmla="*/ 1587471 w 4994205"/>
              <a:gd name="connsiteY51" fmla="*/ 4032461 h 6344301"/>
              <a:gd name="connsiteX52" fmla="*/ 1663671 w 4994205"/>
              <a:gd name="connsiteY52" fmla="*/ 3963881 h 6344301"/>
              <a:gd name="connsiteX53" fmla="*/ 1777971 w 4994205"/>
              <a:gd name="connsiteY53" fmla="*/ 3841961 h 6344301"/>
              <a:gd name="connsiteX54" fmla="*/ 1877031 w 4994205"/>
              <a:gd name="connsiteY54" fmla="*/ 3735281 h 6344301"/>
              <a:gd name="connsiteX55" fmla="*/ 1998951 w 4994205"/>
              <a:gd name="connsiteY55" fmla="*/ 3620981 h 6344301"/>
              <a:gd name="connsiteX56" fmla="*/ 2090391 w 4994205"/>
              <a:gd name="connsiteY56" fmla="*/ 3529541 h 6344301"/>
              <a:gd name="connsiteX57" fmla="*/ 2197071 w 4994205"/>
              <a:gd name="connsiteY57" fmla="*/ 3445721 h 6344301"/>
              <a:gd name="connsiteX58" fmla="*/ 2349471 w 4994205"/>
              <a:gd name="connsiteY58" fmla="*/ 3361901 h 6344301"/>
              <a:gd name="connsiteX59" fmla="*/ 2517111 w 4994205"/>
              <a:gd name="connsiteY59" fmla="*/ 3331421 h 6344301"/>
              <a:gd name="connsiteX60" fmla="*/ 2981931 w 4994205"/>
              <a:gd name="connsiteY60" fmla="*/ 3270461 h 6344301"/>
              <a:gd name="connsiteX61" fmla="*/ 3134331 w 4994205"/>
              <a:gd name="connsiteY61" fmla="*/ 3118061 h 6344301"/>
              <a:gd name="connsiteX62" fmla="*/ 3180051 w 4994205"/>
              <a:gd name="connsiteY62" fmla="*/ 2988521 h 6344301"/>
              <a:gd name="connsiteX63" fmla="*/ 3164811 w 4994205"/>
              <a:gd name="connsiteY63" fmla="*/ 2805641 h 6344301"/>
              <a:gd name="connsiteX64" fmla="*/ 3080991 w 4994205"/>
              <a:gd name="connsiteY64" fmla="*/ 2691341 h 6344301"/>
              <a:gd name="connsiteX65" fmla="*/ 2867631 w 4994205"/>
              <a:gd name="connsiteY65" fmla="*/ 2691341 h 6344301"/>
              <a:gd name="connsiteX66" fmla="*/ 2524731 w 4994205"/>
              <a:gd name="connsiteY66" fmla="*/ 2820881 h 6344301"/>
              <a:gd name="connsiteX67" fmla="*/ 2410431 w 4994205"/>
              <a:gd name="connsiteY67" fmla="*/ 2904701 h 6344301"/>
              <a:gd name="connsiteX68" fmla="*/ 2250411 w 4994205"/>
              <a:gd name="connsiteY68" fmla="*/ 3057101 h 6344301"/>
              <a:gd name="connsiteX69" fmla="*/ 2120871 w 4994205"/>
              <a:gd name="connsiteY69" fmla="*/ 3110441 h 6344301"/>
              <a:gd name="connsiteX70" fmla="*/ 1969106 w 4994205"/>
              <a:gd name="connsiteY70" fmla="*/ 3064721 h 6344301"/>
              <a:gd name="connsiteX71" fmla="*/ 1899891 w 4994205"/>
              <a:gd name="connsiteY71" fmla="*/ 2919941 h 6344301"/>
              <a:gd name="connsiteX72" fmla="*/ 1831311 w 4994205"/>
              <a:gd name="connsiteY72" fmla="*/ 2706581 h 6344301"/>
              <a:gd name="connsiteX73" fmla="*/ 1861791 w 4994205"/>
              <a:gd name="connsiteY73" fmla="*/ 2546561 h 6344301"/>
              <a:gd name="connsiteX74" fmla="*/ 1892271 w 4994205"/>
              <a:gd name="connsiteY74" fmla="*/ 2447501 h 6344301"/>
              <a:gd name="connsiteX75" fmla="*/ 1922751 w 4994205"/>
              <a:gd name="connsiteY75" fmla="*/ 2394161 h 6344301"/>
              <a:gd name="connsiteX76" fmla="*/ 1991331 w 4994205"/>
              <a:gd name="connsiteY76" fmla="*/ 2302721 h 6344301"/>
              <a:gd name="connsiteX77" fmla="*/ 2052291 w 4994205"/>
              <a:gd name="connsiteY77" fmla="*/ 2249381 h 6344301"/>
              <a:gd name="connsiteX78" fmla="*/ 2105631 w 4994205"/>
              <a:gd name="connsiteY78" fmla="*/ 2226521 h 6344301"/>
              <a:gd name="connsiteX79" fmla="*/ 2242791 w 4994205"/>
              <a:gd name="connsiteY79" fmla="*/ 2180801 h 6344301"/>
              <a:gd name="connsiteX80" fmla="*/ 2524731 w 4994205"/>
              <a:gd name="connsiteY80" fmla="*/ 2142701 h 6344301"/>
              <a:gd name="connsiteX81" fmla="*/ 2631411 w 4994205"/>
              <a:gd name="connsiteY81" fmla="*/ 2135081 h 6344301"/>
              <a:gd name="connsiteX82" fmla="*/ 3020031 w 4994205"/>
              <a:gd name="connsiteY82" fmla="*/ 2127461 h 6344301"/>
              <a:gd name="connsiteX83" fmla="*/ 3233391 w 4994205"/>
              <a:gd name="connsiteY83" fmla="*/ 2074121 h 6344301"/>
              <a:gd name="connsiteX84" fmla="*/ 3408651 w 4994205"/>
              <a:gd name="connsiteY84" fmla="*/ 1959821 h 6344301"/>
              <a:gd name="connsiteX85" fmla="*/ 3751551 w 4994205"/>
              <a:gd name="connsiteY85" fmla="*/ 1525481 h 6344301"/>
              <a:gd name="connsiteX86" fmla="*/ 3896331 w 4994205"/>
              <a:gd name="connsiteY86" fmla="*/ 1243541 h 6344301"/>
              <a:gd name="connsiteX87" fmla="*/ 3972531 w 4994205"/>
              <a:gd name="connsiteY87" fmla="*/ 1075901 h 6344301"/>
              <a:gd name="connsiteX88" fmla="*/ 3995391 w 4994205"/>
              <a:gd name="connsiteY88" fmla="*/ 778721 h 6344301"/>
              <a:gd name="connsiteX89" fmla="*/ 3881091 w 4994205"/>
              <a:gd name="connsiteY89" fmla="*/ 717761 h 6344301"/>
              <a:gd name="connsiteX90" fmla="*/ 3698211 w 4994205"/>
              <a:gd name="connsiteY90" fmla="*/ 740621 h 6344301"/>
              <a:gd name="connsiteX91" fmla="*/ 3439131 w 4994205"/>
              <a:gd name="connsiteY91" fmla="*/ 793961 h 6344301"/>
              <a:gd name="connsiteX92" fmla="*/ 3259426 w 4994205"/>
              <a:gd name="connsiteY92" fmla="*/ 800946 h 6344301"/>
              <a:gd name="connsiteX93" fmla="*/ 3148301 w 4994205"/>
              <a:gd name="connsiteY93" fmla="*/ 771101 h 6344301"/>
              <a:gd name="connsiteX94" fmla="*/ 3077816 w 4994205"/>
              <a:gd name="connsiteY94" fmla="*/ 729826 h 6344301"/>
              <a:gd name="connsiteX95" fmla="*/ 3103216 w 4994205"/>
              <a:gd name="connsiteY95" fmla="*/ 623146 h 6344301"/>
              <a:gd name="connsiteX0" fmla="*/ 3103216 w 4994205"/>
              <a:gd name="connsiteY0" fmla="*/ 623146 h 6344301"/>
              <a:gd name="connsiteX1" fmla="*/ 3254981 w 4994205"/>
              <a:gd name="connsiteY1" fmla="*/ 565996 h 6344301"/>
              <a:gd name="connsiteX2" fmla="*/ 3404841 w 4994205"/>
              <a:gd name="connsiteY2" fmla="*/ 407881 h 6344301"/>
              <a:gd name="connsiteX3" fmla="*/ 3553431 w 4994205"/>
              <a:gd name="connsiteY3" fmla="*/ 115781 h 6344301"/>
              <a:gd name="connsiteX4" fmla="*/ 3796636 w 4994205"/>
              <a:gd name="connsiteY4" fmla="*/ 7196 h 6344301"/>
              <a:gd name="connsiteX5" fmla="*/ 4009361 w 4994205"/>
              <a:gd name="connsiteY5" fmla="*/ 31961 h 6344301"/>
              <a:gd name="connsiteX6" fmla="*/ 4376391 w 4994205"/>
              <a:gd name="connsiteY6" fmla="*/ 207221 h 6344301"/>
              <a:gd name="connsiteX7" fmla="*/ 4528791 w 4994205"/>
              <a:gd name="connsiteY7" fmla="*/ 321521 h 6344301"/>
              <a:gd name="connsiteX8" fmla="*/ 4726911 w 4994205"/>
              <a:gd name="connsiteY8" fmla="*/ 588221 h 6344301"/>
              <a:gd name="connsiteX9" fmla="*/ 4787871 w 4994205"/>
              <a:gd name="connsiteY9" fmla="*/ 824441 h 6344301"/>
              <a:gd name="connsiteX10" fmla="*/ 4803111 w 4994205"/>
              <a:gd name="connsiteY10" fmla="*/ 1081616 h 6344301"/>
              <a:gd name="connsiteX11" fmla="*/ 4726911 w 4994205"/>
              <a:gd name="connsiteY11" fmla="*/ 1449281 h 6344301"/>
              <a:gd name="connsiteX12" fmla="*/ 4688811 w 4994205"/>
              <a:gd name="connsiteY12" fmla="*/ 1609301 h 6344301"/>
              <a:gd name="connsiteX13" fmla="*/ 4673571 w 4994205"/>
              <a:gd name="connsiteY13" fmla="*/ 1784561 h 6344301"/>
              <a:gd name="connsiteX14" fmla="*/ 4742151 w 4994205"/>
              <a:gd name="connsiteY14" fmla="*/ 2058881 h 6344301"/>
              <a:gd name="connsiteX15" fmla="*/ 4879311 w 4994205"/>
              <a:gd name="connsiteY15" fmla="*/ 2409401 h 6344301"/>
              <a:gd name="connsiteX16" fmla="*/ 4909791 w 4994205"/>
              <a:gd name="connsiteY16" fmla="*/ 2569421 h 6344301"/>
              <a:gd name="connsiteX17" fmla="*/ 4856451 w 4994205"/>
              <a:gd name="connsiteY17" fmla="*/ 3262841 h 6344301"/>
              <a:gd name="connsiteX18" fmla="*/ 4795491 w 4994205"/>
              <a:gd name="connsiteY18" fmla="*/ 3499061 h 6344301"/>
              <a:gd name="connsiteX19" fmla="*/ 4635471 w 4994205"/>
              <a:gd name="connsiteY19" fmla="*/ 3918161 h 6344301"/>
              <a:gd name="connsiteX20" fmla="*/ 4589751 w 4994205"/>
              <a:gd name="connsiteY20" fmla="*/ 4093421 h 6344301"/>
              <a:gd name="connsiteX21" fmla="*/ 4559271 w 4994205"/>
              <a:gd name="connsiteY21" fmla="*/ 4421081 h 6344301"/>
              <a:gd name="connsiteX22" fmla="*/ 4551651 w 4994205"/>
              <a:gd name="connsiteY22" fmla="*/ 4817321 h 6344301"/>
              <a:gd name="connsiteX23" fmla="*/ 4638011 w 4994205"/>
              <a:gd name="connsiteY23" fmla="*/ 5241501 h 6344301"/>
              <a:gd name="connsiteX24" fmla="*/ 4861531 w 4994205"/>
              <a:gd name="connsiteY24" fmla="*/ 5691081 h 6344301"/>
              <a:gd name="connsiteX25" fmla="*/ 4940271 w 4994205"/>
              <a:gd name="connsiteY25" fmla="*/ 6290521 h 6344301"/>
              <a:gd name="connsiteX26" fmla="*/ 4028411 w 4994205"/>
              <a:gd name="connsiteY26" fmla="*/ 6205431 h 6344301"/>
              <a:gd name="connsiteX27" fmla="*/ 4022061 w 4994205"/>
              <a:gd name="connsiteY27" fmla="*/ 5317701 h 6344301"/>
              <a:gd name="connsiteX28" fmla="*/ 3926811 w 4994205"/>
              <a:gd name="connsiteY28" fmla="*/ 4642061 h 6344301"/>
              <a:gd name="connsiteX29" fmla="*/ 3736311 w 4994205"/>
              <a:gd name="connsiteY29" fmla="*/ 4344881 h 6344301"/>
              <a:gd name="connsiteX30" fmla="*/ 3233391 w 4994205"/>
              <a:gd name="connsiteY30" fmla="*/ 4291541 h 6344301"/>
              <a:gd name="connsiteX31" fmla="*/ 2768571 w 4994205"/>
              <a:gd name="connsiteY31" fmla="*/ 4398221 h 6344301"/>
              <a:gd name="connsiteX32" fmla="*/ 2440911 w 4994205"/>
              <a:gd name="connsiteY32" fmla="*/ 4558241 h 6344301"/>
              <a:gd name="connsiteX33" fmla="*/ 1922751 w 4994205"/>
              <a:gd name="connsiteY33" fmla="*/ 4794461 h 6344301"/>
              <a:gd name="connsiteX34" fmla="*/ 1587471 w 4994205"/>
              <a:gd name="connsiteY34" fmla="*/ 4939241 h 6344301"/>
              <a:gd name="connsiteX35" fmla="*/ 1297911 w 4994205"/>
              <a:gd name="connsiteY35" fmla="*/ 5023061 h 6344301"/>
              <a:gd name="connsiteX36" fmla="*/ 1008351 w 4994205"/>
              <a:gd name="connsiteY36" fmla="*/ 5015441 h 6344301"/>
              <a:gd name="connsiteX37" fmla="*/ 810231 w 4994205"/>
              <a:gd name="connsiteY37" fmla="*/ 4969721 h 6344301"/>
              <a:gd name="connsiteX38" fmla="*/ 680691 w 4994205"/>
              <a:gd name="connsiteY38" fmla="*/ 4939241 h 6344301"/>
              <a:gd name="connsiteX39" fmla="*/ 383511 w 4994205"/>
              <a:gd name="connsiteY39" fmla="*/ 4901141 h 6344301"/>
              <a:gd name="connsiteX40" fmla="*/ 208251 w 4994205"/>
              <a:gd name="connsiteY40" fmla="*/ 4863041 h 6344301"/>
              <a:gd name="connsiteX41" fmla="*/ 17751 w 4994205"/>
              <a:gd name="connsiteY41" fmla="*/ 4733501 h 6344301"/>
              <a:gd name="connsiteX42" fmla="*/ 17751 w 4994205"/>
              <a:gd name="connsiteY42" fmla="*/ 4573481 h 6344301"/>
              <a:gd name="connsiteX43" fmla="*/ 101571 w 4994205"/>
              <a:gd name="connsiteY43" fmla="*/ 4474421 h 6344301"/>
              <a:gd name="connsiteX44" fmla="*/ 421611 w 4994205"/>
              <a:gd name="connsiteY44" fmla="*/ 4306781 h 6344301"/>
              <a:gd name="connsiteX45" fmla="*/ 657831 w 4994205"/>
              <a:gd name="connsiteY45" fmla="*/ 4253441 h 6344301"/>
              <a:gd name="connsiteX46" fmla="*/ 878811 w 4994205"/>
              <a:gd name="connsiteY46" fmla="*/ 4398221 h 6344301"/>
              <a:gd name="connsiteX47" fmla="*/ 962631 w 4994205"/>
              <a:gd name="connsiteY47" fmla="*/ 4413461 h 6344301"/>
              <a:gd name="connsiteX48" fmla="*/ 1115031 w 4994205"/>
              <a:gd name="connsiteY48" fmla="*/ 4382981 h 6344301"/>
              <a:gd name="connsiteX49" fmla="*/ 1442691 w 4994205"/>
              <a:gd name="connsiteY49" fmla="*/ 4154381 h 6344301"/>
              <a:gd name="connsiteX50" fmla="*/ 1587471 w 4994205"/>
              <a:gd name="connsiteY50" fmla="*/ 4032461 h 6344301"/>
              <a:gd name="connsiteX51" fmla="*/ 1663671 w 4994205"/>
              <a:gd name="connsiteY51" fmla="*/ 3963881 h 6344301"/>
              <a:gd name="connsiteX52" fmla="*/ 1777971 w 4994205"/>
              <a:gd name="connsiteY52" fmla="*/ 3841961 h 6344301"/>
              <a:gd name="connsiteX53" fmla="*/ 1877031 w 4994205"/>
              <a:gd name="connsiteY53" fmla="*/ 3735281 h 6344301"/>
              <a:gd name="connsiteX54" fmla="*/ 1998951 w 4994205"/>
              <a:gd name="connsiteY54" fmla="*/ 3620981 h 6344301"/>
              <a:gd name="connsiteX55" fmla="*/ 2090391 w 4994205"/>
              <a:gd name="connsiteY55" fmla="*/ 3529541 h 6344301"/>
              <a:gd name="connsiteX56" fmla="*/ 2197071 w 4994205"/>
              <a:gd name="connsiteY56" fmla="*/ 3445721 h 6344301"/>
              <a:gd name="connsiteX57" fmla="*/ 2349471 w 4994205"/>
              <a:gd name="connsiteY57" fmla="*/ 3361901 h 6344301"/>
              <a:gd name="connsiteX58" fmla="*/ 2517111 w 4994205"/>
              <a:gd name="connsiteY58" fmla="*/ 3331421 h 6344301"/>
              <a:gd name="connsiteX59" fmla="*/ 2981931 w 4994205"/>
              <a:gd name="connsiteY59" fmla="*/ 3270461 h 6344301"/>
              <a:gd name="connsiteX60" fmla="*/ 3134331 w 4994205"/>
              <a:gd name="connsiteY60" fmla="*/ 3118061 h 6344301"/>
              <a:gd name="connsiteX61" fmla="*/ 3180051 w 4994205"/>
              <a:gd name="connsiteY61" fmla="*/ 2988521 h 6344301"/>
              <a:gd name="connsiteX62" fmla="*/ 3164811 w 4994205"/>
              <a:gd name="connsiteY62" fmla="*/ 2805641 h 6344301"/>
              <a:gd name="connsiteX63" fmla="*/ 3080991 w 4994205"/>
              <a:gd name="connsiteY63" fmla="*/ 2691341 h 6344301"/>
              <a:gd name="connsiteX64" fmla="*/ 2867631 w 4994205"/>
              <a:gd name="connsiteY64" fmla="*/ 2691341 h 6344301"/>
              <a:gd name="connsiteX65" fmla="*/ 2524731 w 4994205"/>
              <a:gd name="connsiteY65" fmla="*/ 2820881 h 6344301"/>
              <a:gd name="connsiteX66" fmla="*/ 2410431 w 4994205"/>
              <a:gd name="connsiteY66" fmla="*/ 2904701 h 6344301"/>
              <a:gd name="connsiteX67" fmla="*/ 2250411 w 4994205"/>
              <a:gd name="connsiteY67" fmla="*/ 3057101 h 6344301"/>
              <a:gd name="connsiteX68" fmla="*/ 2120871 w 4994205"/>
              <a:gd name="connsiteY68" fmla="*/ 3110441 h 6344301"/>
              <a:gd name="connsiteX69" fmla="*/ 1969106 w 4994205"/>
              <a:gd name="connsiteY69" fmla="*/ 3064721 h 6344301"/>
              <a:gd name="connsiteX70" fmla="*/ 1899891 w 4994205"/>
              <a:gd name="connsiteY70" fmla="*/ 2919941 h 6344301"/>
              <a:gd name="connsiteX71" fmla="*/ 1831311 w 4994205"/>
              <a:gd name="connsiteY71" fmla="*/ 2706581 h 6344301"/>
              <a:gd name="connsiteX72" fmla="*/ 1861791 w 4994205"/>
              <a:gd name="connsiteY72" fmla="*/ 2546561 h 6344301"/>
              <a:gd name="connsiteX73" fmla="*/ 1892271 w 4994205"/>
              <a:gd name="connsiteY73" fmla="*/ 2447501 h 6344301"/>
              <a:gd name="connsiteX74" fmla="*/ 1922751 w 4994205"/>
              <a:gd name="connsiteY74" fmla="*/ 2394161 h 6344301"/>
              <a:gd name="connsiteX75" fmla="*/ 1991331 w 4994205"/>
              <a:gd name="connsiteY75" fmla="*/ 2302721 h 6344301"/>
              <a:gd name="connsiteX76" fmla="*/ 2052291 w 4994205"/>
              <a:gd name="connsiteY76" fmla="*/ 2249381 h 6344301"/>
              <a:gd name="connsiteX77" fmla="*/ 2105631 w 4994205"/>
              <a:gd name="connsiteY77" fmla="*/ 2226521 h 6344301"/>
              <a:gd name="connsiteX78" fmla="*/ 2242791 w 4994205"/>
              <a:gd name="connsiteY78" fmla="*/ 2180801 h 6344301"/>
              <a:gd name="connsiteX79" fmla="*/ 2524731 w 4994205"/>
              <a:gd name="connsiteY79" fmla="*/ 2142701 h 6344301"/>
              <a:gd name="connsiteX80" fmla="*/ 2631411 w 4994205"/>
              <a:gd name="connsiteY80" fmla="*/ 2135081 h 6344301"/>
              <a:gd name="connsiteX81" fmla="*/ 3020031 w 4994205"/>
              <a:gd name="connsiteY81" fmla="*/ 2127461 h 6344301"/>
              <a:gd name="connsiteX82" fmla="*/ 3233391 w 4994205"/>
              <a:gd name="connsiteY82" fmla="*/ 2074121 h 6344301"/>
              <a:gd name="connsiteX83" fmla="*/ 3408651 w 4994205"/>
              <a:gd name="connsiteY83" fmla="*/ 1959821 h 6344301"/>
              <a:gd name="connsiteX84" fmla="*/ 3751551 w 4994205"/>
              <a:gd name="connsiteY84" fmla="*/ 1525481 h 6344301"/>
              <a:gd name="connsiteX85" fmla="*/ 3896331 w 4994205"/>
              <a:gd name="connsiteY85" fmla="*/ 1243541 h 6344301"/>
              <a:gd name="connsiteX86" fmla="*/ 3972531 w 4994205"/>
              <a:gd name="connsiteY86" fmla="*/ 1075901 h 6344301"/>
              <a:gd name="connsiteX87" fmla="*/ 3995391 w 4994205"/>
              <a:gd name="connsiteY87" fmla="*/ 778721 h 6344301"/>
              <a:gd name="connsiteX88" fmla="*/ 3881091 w 4994205"/>
              <a:gd name="connsiteY88" fmla="*/ 717761 h 6344301"/>
              <a:gd name="connsiteX89" fmla="*/ 3698211 w 4994205"/>
              <a:gd name="connsiteY89" fmla="*/ 740621 h 6344301"/>
              <a:gd name="connsiteX90" fmla="*/ 3439131 w 4994205"/>
              <a:gd name="connsiteY90" fmla="*/ 793961 h 6344301"/>
              <a:gd name="connsiteX91" fmla="*/ 3259426 w 4994205"/>
              <a:gd name="connsiteY91" fmla="*/ 800946 h 6344301"/>
              <a:gd name="connsiteX92" fmla="*/ 3148301 w 4994205"/>
              <a:gd name="connsiteY92" fmla="*/ 771101 h 6344301"/>
              <a:gd name="connsiteX93" fmla="*/ 3077816 w 4994205"/>
              <a:gd name="connsiteY93" fmla="*/ 729826 h 6344301"/>
              <a:gd name="connsiteX94" fmla="*/ 3103216 w 4994205"/>
              <a:gd name="connsiteY94" fmla="*/ 623146 h 634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994205" h="6344301">
                <a:moveTo>
                  <a:pt x="3103216" y="623146"/>
                </a:moveTo>
                <a:cubicBezTo>
                  <a:pt x="3158038" y="606213"/>
                  <a:pt x="3204710" y="601874"/>
                  <a:pt x="3254981" y="565996"/>
                </a:cubicBezTo>
                <a:cubicBezTo>
                  <a:pt x="3305252" y="530119"/>
                  <a:pt x="3355099" y="482917"/>
                  <a:pt x="3404841" y="407881"/>
                </a:cubicBezTo>
                <a:cubicBezTo>
                  <a:pt x="3454583" y="332845"/>
                  <a:pt x="3488132" y="182562"/>
                  <a:pt x="3553431" y="115781"/>
                </a:cubicBezTo>
                <a:cubicBezTo>
                  <a:pt x="3618730" y="49000"/>
                  <a:pt x="3720648" y="21166"/>
                  <a:pt x="3796636" y="7196"/>
                </a:cubicBezTo>
                <a:cubicBezTo>
                  <a:pt x="3872624" y="-6774"/>
                  <a:pt x="3912735" y="-1376"/>
                  <a:pt x="4009361" y="31961"/>
                </a:cubicBezTo>
                <a:cubicBezTo>
                  <a:pt x="4105987" y="65298"/>
                  <a:pt x="4289819" y="158961"/>
                  <a:pt x="4376391" y="207221"/>
                </a:cubicBezTo>
                <a:cubicBezTo>
                  <a:pt x="4462963" y="255481"/>
                  <a:pt x="4470371" y="258021"/>
                  <a:pt x="4528791" y="321521"/>
                </a:cubicBezTo>
                <a:cubicBezTo>
                  <a:pt x="4587211" y="385021"/>
                  <a:pt x="4683731" y="504401"/>
                  <a:pt x="4726911" y="588221"/>
                </a:cubicBezTo>
                <a:cubicBezTo>
                  <a:pt x="4770091" y="672041"/>
                  <a:pt x="4775171" y="742209"/>
                  <a:pt x="4787871" y="824441"/>
                </a:cubicBezTo>
                <a:cubicBezTo>
                  <a:pt x="4800571" y="906674"/>
                  <a:pt x="4813271" y="977476"/>
                  <a:pt x="4803111" y="1081616"/>
                </a:cubicBezTo>
                <a:cubicBezTo>
                  <a:pt x="4792951" y="1185756"/>
                  <a:pt x="4745961" y="1361334"/>
                  <a:pt x="4726911" y="1449281"/>
                </a:cubicBezTo>
                <a:cubicBezTo>
                  <a:pt x="4707861" y="1537228"/>
                  <a:pt x="4697701" y="1553421"/>
                  <a:pt x="4688811" y="1609301"/>
                </a:cubicBezTo>
                <a:cubicBezTo>
                  <a:pt x="4679921" y="1665181"/>
                  <a:pt x="4671005" y="1742216"/>
                  <a:pt x="4673571" y="1784561"/>
                </a:cubicBezTo>
                <a:cubicBezTo>
                  <a:pt x="4678615" y="1867795"/>
                  <a:pt x="4708535" y="1983245"/>
                  <a:pt x="4742151" y="2058881"/>
                </a:cubicBezTo>
                <a:lnTo>
                  <a:pt x="4879311" y="2409401"/>
                </a:lnTo>
                <a:cubicBezTo>
                  <a:pt x="4902171" y="2483061"/>
                  <a:pt x="4902283" y="2524374"/>
                  <a:pt x="4909791" y="2569421"/>
                </a:cubicBezTo>
                <a:cubicBezTo>
                  <a:pt x="4905981" y="2711661"/>
                  <a:pt x="4875501" y="3107901"/>
                  <a:pt x="4856451" y="3262841"/>
                </a:cubicBezTo>
                <a:cubicBezTo>
                  <a:pt x="4837401" y="3417781"/>
                  <a:pt x="4820891" y="3411431"/>
                  <a:pt x="4795491" y="3499061"/>
                </a:cubicBezTo>
                <a:cubicBezTo>
                  <a:pt x="4758661" y="3608281"/>
                  <a:pt x="4669761" y="3819101"/>
                  <a:pt x="4635471" y="3918161"/>
                </a:cubicBezTo>
                <a:cubicBezTo>
                  <a:pt x="4620231" y="3976581"/>
                  <a:pt x="4602451" y="4009601"/>
                  <a:pt x="4589751" y="4093421"/>
                </a:cubicBezTo>
                <a:cubicBezTo>
                  <a:pt x="4577051" y="4177241"/>
                  <a:pt x="4565621" y="4300431"/>
                  <a:pt x="4559271" y="4421081"/>
                </a:cubicBezTo>
                <a:cubicBezTo>
                  <a:pt x="4552921" y="4541731"/>
                  <a:pt x="4538528" y="4680584"/>
                  <a:pt x="4551651" y="4817321"/>
                </a:cubicBezTo>
                <a:cubicBezTo>
                  <a:pt x="4564774" y="4954058"/>
                  <a:pt x="4586364" y="5095874"/>
                  <a:pt x="4638011" y="5241501"/>
                </a:cubicBezTo>
                <a:cubicBezTo>
                  <a:pt x="4689658" y="5387128"/>
                  <a:pt x="4811154" y="5516244"/>
                  <a:pt x="4861531" y="5691081"/>
                </a:cubicBezTo>
                <a:cubicBezTo>
                  <a:pt x="4911908" y="5865918"/>
                  <a:pt x="5079124" y="6204796"/>
                  <a:pt x="4940271" y="6290521"/>
                </a:cubicBezTo>
                <a:cubicBezTo>
                  <a:pt x="4801418" y="6376246"/>
                  <a:pt x="4181446" y="6367568"/>
                  <a:pt x="4028411" y="6205431"/>
                </a:cubicBezTo>
                <a:cubicBezTo>
                  <a:pt x="3875376" y="6043294"/>
                  <a:pt x="4038994" y="5578263"/>
                  <a:pt x="4022061" y="5317701"/>
                </a:cubicBezTo>
                <a:cubicBezTo>
                  <a:pt x="4005128" y="5057139"/>
                  <a:pt x="3974436" y="4804198"/>
                  <a:pt x="3926811" y="4642061"/>
                </a:cubicBezTo>
                <a:cubicBezTo>
                  <a:pt x="3879186" y="4479924"/>
                  <a:pt x="3851881" y="4403301"/>
                  <a:pt x="3736311" y="4344881"/>
                </a:cubicBezTo>
                <a:cubicBezTo>
                  <a:pt x="3620741" y="4286461"/>
                  <a:pt x="3394681" y="4282651"/>
                  <a:pt x="3233391" y="4291541"/>
                </a:cubicBezTo>
                <a:cubicBezTo>
                  <a:pt x="3072101" y="4300431"/>
                  <a:pt x="2900651" y="4353771"/>
                  <a:pt x="2768571" y="4398221"/>
                </a:cubicBezTo>
                <a:cubicBezTo>
                  <a:pt x="2636491" y="4442671"/>
                  <a:pt x="2581881" y="4492201"/>
                  <a:pt x="2440911" y="4558241"/>
                </a:cubicBezTo>
                <a:cubicBezTo>
                  <a:pt x="2299941" y="4624281"/>
                  <a:pt x="2095471" y="4715721"/>
                  <a:pt x="1922751" y="4794461"/>
                </a:cubicBezTo>
                <a:cubicBezTo>
                  <a:pt x="1780511" y="4857961"/>
                  <a:pt x="1691611" y="4901141"/>
                  <a:pt x="1587471" y="4939241"/>
                </a:cubicBezTo>
                <a:cubicBezTo>
                  <a:pt x="1483331" y="4977341"/>
                  <a:pt x="1394431" y="5010361"/>
                  <a:pt x="1297911" y="5023061"/>
                </a:cubicBezTo>
                <a:cubicBezTo>
                  <a:pt x="1201391" y="5035761"/>
                  <a:pt x="1089631" y="5024331"/>
                  <a:pt x="1008351" y="5015441"/>
                </a:cubicBezTo>
                <a:cubicBezTo>
                  <a:pt x="927071" y="5006551"/>
                  <a:pt x="864841" y="4982421"/>
                  <a:pt x="810231" y="4969721"/>
                </a:cubicBezTo>
                <a:cubicBezTo>
                  <a:pt x="755621" y="4957021"/>
                  <a:pt x="751811" y="4950671"/>
                  <a:pt x="680691" y="4939241"/>
                </a:cubicBezTo>
                <a:cubicBezTo>
                  <a:pt x="609571" y="4927811"/>
                  <a:pt x="462251" y="4913841"/>
                  <a:pt x="383511" y="4901141"/>
                </a:cubicBezTo>
                <a:cubicBezTo>
                  <a:pt x="304771" y="4888441"/>
                  <a:pt x="269211" y="4890981"/>
                  <a:pt x="208251" y="4863041"/>
                </a:cubicBezTo>
                <a:cubicBezTo>
                  <a:pt x="147291" y="4835101"/>
                  <a:pt x="49501" y="4781761"/>
                  <a:pt x="17751" y="4733501"/>
                </a:cubicBezTo>
                <a:cubicBezTo>
                  <a:pt x="-13999" y="4685241"/>
                  <a:pt x="3781" y="4616661"/>
                  <a:pt x="17751" y="4573481"/>
                </a:cubicBezTo>
                <a:cubicBezTo>
                  <a:pt x="31721" y="4530301"/>
                  <a:pt x="34261" y="4518871"/>
                  <a:pt x="101571" y="4474421"/>
                </a:cubicBezTo>
                <a:cubicBezTo>
                  <a:pt x="168881" y="4429971"/>
                  <a:pt x="328901" y="4343611"/>
                  <a:pt x="421611" y="4306781"/>
                </a:cubicBezTo>
                <a:cubicBezTo>
                  <a:pt x="514321" y="4269951"/>
                  <a:pt x="581631" y="4238201"/>
                  <a:pt x="657831" y="4253441"/>
                </a:cubicBezTo>
                <a:cubicBezTo>
                  <a:pt x="734031" y="4268681"/>
                  <a:pt x="828011" y="4371551"/>
                  <a:pt x="878811" y="4398221"/>
                </a:cubicBezTo>
                <a:cubicBezTo>
                  <a:pt x="929611" y="4424891"/>
                  <a:pt x="943161" y="4410680"/>
                  <a:pt x="962631" y="4413461"/>
                </a:cubicBezTo>
                <a:cubicBezTo>
                  <a:pt x="1002001" y="4410921"/>
                  <a:pt x="1035021" y="4426161"/>
                  <a:pt x="1115031" y="4382981"/>
                </a:cubicBezTo>
                <a:cubicBezTo>
                  <a:pt x="1195041" y="4339801"/>
                  <a:pt x="1363951" y="4212801"/>
                  <a:pt x="1442691" y="4154381"/>
                </a:cubicBezTo>
                <a:cubicBezTo>
                  <a:pt x="1521431" y="4095961"/>
                  <a:pt x="1550641" y="4064211"/>
                  <a:pt x="1587471" y="4032461"/>
                </a:cubicBezTo>
                <a:cubicBezTo>
                  <a:pt x="1624301" y="4000711"/>
                  <a:pt x="1631921" y="3995631"/>
                  <a:pt x="1663671" y="3963881"/>
                </a:cubicBezTo>
                <a:cubicBezTo>
                  <a:pt x="1695421" y="3932131"/>
                  <a:pt x="1742411" y="3880061"/>
                  <a:pt x="1777971" y="3841961"/>
                </a:cubicBezTo>
                <a:cubicBezTo>
                  <a:pt x="1813531" y="3803861"/>
                  <a:pt x="1840201" y="3772111"/>
                  <a:pt x="1877031" y="3735281"/>
                </a:cubicBezTo>
                <a:cubicBezTo>
                  <a:pt x="1913861" y="3698451"/>
                  <a:pt x="1963391" y="3655271"/>
                  <a:pt x="1998951" y="3620981"/>
                </a:cubicBezTo>
                <a:cubicBezTo>
                  <a:pt x="2034511" y="3586691"/>
                  <a:pt x="2059911" y="3560021"/>
                  <a:pt x="2090391" y="3529541"/>
                </a:cubicBezTo>
                <a:cubicBezTo>
                  <a:pt x="2129718" y="3490214"/>
                  <a:pt x="2153891" y="3473661"/>
                  <a:pt x="2197071" y="3445721"/>
                </a:cubicBezTo>
                <a:cubicBezTo>
                  <a:pt x="2240251" y="3417781"/>
                  <a:pt x="2296131" y="3380951"/>
                  <a:pt x="2349471" y="3361901"/>
                </a:cubicBezTo>
                <a:cubicBezTo>
                  <a:pt x="2402811" y="3342851"/>
                  <a:pt x="2411701" y="3346661"/>
                  <a:pt x="2517111" y="3331421"/>
                </a:cubicBezTo>
                <a:cubicBezTo>
                  <a:pt x="2622521" y="3316181"/>
                  <a:pt x="2879061" y="3306021"/>
                  <a:pt x="2981931" y="3270461"/>
                </a:cubicBezTo>
                <a:cubicBezTo>
                  <a:pt x="3084801" y="3234901"/>
                  <a:pt x="3101311" y="3165051"/>
                  <a:pt x="3134331" y="3118061"/>
                </a:cubicBezTo>
                <a:cubicBezTo>
                  <a:pt x="3167351" y="3071071"/>
                  <a:pt x="3174971" y="3040591"/>
                  <a:pt x="3180051" y="2988521"/>
                </a:cubicBezTo>
                <a:cubicBezTo>
                  <a:pt x="3185131" y="2936451"/>
                  <a:pt x="3181321" y="2855171"/>
                  <a:pt x="3164811" y="2805641"/>
                </a:cubicBezTo>
                <a:cubicBezTo>
                  <a:pt x="3148301" y="2756111"/>
                  <a:pt x="3130521" y="2710391"/>
                  <a:pt x="3080991" y="2691341"/>
                </a:cubicBezTo>
                <a:cubicBezTo>
                  <a:pt x="3031461" y="2672291"/>
                  <a:pt x="2960341" y="2669751"/>
                  <a:pt x="2867631" y="2691341"/>
                </a:cubicBezTo>
                <a:cubicBezTo>
                  <a:pt x="2774921" y="2712931"/>
                  <a:pt x="2600931" y="2785321"/>
                  <a:pt x="2524731" y="2820881"/>
                </a:cubicBezTo>
                <a:cubicBezTo>
                  <a:pt x="2448531" y="2856441"/>
                  <a:pt x="2456151" y="2865331"/>
                  <a:pt x="2410431" y="2904701"/>
                </a:cubicBezTo>
                <a:cubicBezTo>
                  <a:pt x="2364711" y="2944071"/>
                  <a:pt x="2298671" y="3022811"/>
                  <a:pt x="2250411" y="3057101"/>
                </a:cubicBezTo>
                <a:cubicBezTo>
                  <a:pt x="2202151" y="3091391"/>
                  <a:pt x="2164051" y="3109171"/>
                  <a:pt x="2120871" y="3110441"/>
                </a:cubicBezTo>
                <a:cubicBezTo>
                  <a:pt x="2077691" y="3111711"/>
                  <a:pt x="2005936" y="3096471"/>
                  <a:pt x="1969106" y="3064721"/>
                </a:cubicBezTo>
                <a:cubicBezTo>
                  <a:pt x="1932276" y="3032971"/>
                  <a:pt x="1922857" y="2979631"/>
                  <a:pt x="1899891" y="2919941"/>
                </a:cubicBezTo>
                <a:cubicBezTo>
                  <a:pt x="1876925" y="2860251"/>
                  <a:pt x="1837661" y="2768811"/>
                  <a:pt x="1831311" y="2706581"/>
                </a:cubicBezTo>
                <a:cubicBezTo>
                  <a:pt x="1824961" y="2644351"/>
                  <a:pt x="1851631" y="2589741"/>
                  <a:pt x="1861791" y="2546561"/>
                </a:cubicBezTo>
                <a:cubicBezTo>
                  <a:pt x="1871951" y="2503381"/>
                  <a:pt x="1882111" y="2472901"/>
                  <a:pt x="1892271" y="2447501"/>
                </a:cubicBezTo>
                <a:cubicBezTo>
                  <a:pt x="1902431" y="2422101"/>
                  <a:pt x="1906241" y="2418291"/>
                  <a:pt x="1922751" y="2394161"/>
                </a:cubicBezTo>
                <a:cubicBezTo>
                  <a:pt x="1939261" y="2370031"/>
                  <a:pt x="1988704" y="2304691"/>
                  <a:pt x="1991331" y="2302721"/>
                </a:cubicBezTo>
                <a:lnTo>
                  <a:pt x="2052291" y="2249381"/>
                </a:lnTo>
                <a:cubicBezTo>
                  <a:pt x="2066261" y="2240491"/>
                  <a:pt x="2087670" y="2233705"/>
                  <a:pt x="2105631" y="2226521"/>
                </a:cubicBezTo>
                <a:cubicBezTo>
                  <a:pt x="2141012" y="2212369"/>
                  <a:pt x="2207402" y="2187879"/>
                  <a:pt x="2242791" y="2180801"/>
                </a:cubicBezTo>
                <a:cubicBezTo>
                  <a:pt x="2374733" y="2154413"/>
                  <a:pt x="2411421" y="2151417"/>
                  <a:pt x="2524731" y="2142701"/>
                </a:cubicBezTo>
                <a:cubicBezTo>
                  <a:pt x="2560277" y="2139967"/>
                  <a:pt x="2595777" y="2136177"/>
                  <a:pt x="2631411" y="2135081"/>
                </a:cubicBezTo>
                <a:cubicBezTo>
                  <a:pt x="2760915" y="2131096"/>
                  <a:pt x="2890491" y="2130001"/>
                  <a:pt x="3020031" y="2127461"/>
                </a:cubicBezTo>
                <a:cubicBezTo>
                  <a:pt x="3116525" y="2120038"/>
                  <a:pt x="3168621" y="2102061"/>
                  <a:pt x="3233391" y="2074121"/>
                </a:cubicBezTo>
                <a:cubicBezTo>
                  <a:pt x="3298161" y="2046181"/>
                  <a:pt x="3369281" y="1990301"/>
                  <a:pt x="3408651" y="1959821"/>
                </a:cubicBezTo>
                <a:cubicBezTo>
                  <a:pt x="3495011" y="1868381"/>
                  <a:pt x="3670271" y="1644861"/>
                  <a:pt x="3751551" y="1525481"/>
                </a:cubicBezTo>
                <a:cubicBezTo>
                  <a:pt x="3832831" y="1406101"/>
                  <a:pt x="3859501" y="1318471"/>
                  <a:pt x="3896331" y="1243541"/>
                </a:cubicBezTo>
                <a:lnTo>
                  <a:pt x="3972531" y="1075901"/>
                </a:lnTo>
                <a:cubicBezTo>
                  <a:pt x="3989041" y="998431"/>
                  <a:pt x="4010631" y="838411"/>
                  <a:pt x="3995391" y="778721"/>
                </a:cubicBezTo>
                <a:cubicBezTo>
                  <a:pt x="3980151" y="719031"/>
                  <a:pt x="3930621" y="724111"/>
                  <a:pt x="3881091" y="717761"/>
                </a:cubicBezTo>
                <a:cubicBezTo>
                  <a:pt x="3831561" y="711411"/>
                  <a:pt x="3771871" y="727921"/>
                  <a:pt x="3698211" y="740621"/>
                </a:cubicBezTo>
                <a:cubicBezTo>
                  <a:pt x="3624551" y="753321"/>
                  <a:pt x="3512262" y="783907"/>
                  <a:pt x="3439131" y="793961"/>
                </a:cubicBezTo>
                <a:cubicBezTo>
                  <a:pt x="3366000" y="804015"/>
                  <a:pt x="3315306" y="798406"/>
                  <a:pt x="3259426" y="800946"/>
                </a:cubicBezTo>
                <a:cubicBezTo>
                  <a:pt x="3221326" y="798406"/>
                  <a:pt x="3185744" y="778590"/>
                  <a:pt x="3148301" y="771101"/>
                </a:cubicBezTo>
                <a:cubicBezTo>
                  <a:pt x="3141736" y="769788"/>
                  <a:pt x="3088644" y="737044"/>
                  <a:pt x="3077816" y="729826"/>
                </a:cubicBezTo>
                <a:lnTo>
                  <a:pt x="3103216" y="623146"/>
                </a:lnTo>
                <a:close/>
              </a:path>
            </a:pathLst>
          </a:custGeom>
          <a:solidFill>
            <a:srgbClr val="005A81">
              <a:alpha val="18824"/>
            </a:srgbClr>
          </a:solidFill>
          <a:ln w="28575">
            <a:solidFill>
              <a:srgbClr val="005A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1" name="Picture 20">
            <a:extLst>
              <a:ext uri="{FF2B5EF4-FFF2-40B4-BE49-F238E27FC236}">
                <a16:creationId xmlns:a16="http://schemas.microsoft.com/office/drawing/2014/main" id="{6FD3EC54-47AC-B1FF-CD49-A8E0CD456392}"/>
              </a:ext>
            </a:extLst>
          </p:cNvPr>
          <p:cNvPicPr>
            <a:picLocks noChangeAspect="1"/>
          </p:cNvPicPr>
          <p:nvPr/>
        </p:nvPicPr>
        <p:blipFill>
          <a:blip r:embed="rId7"/>
          <a:stretch>
            <a:fillRect/>
          </a:stretch>
        </p:blipFill>
        <p:spPr>
          <a:xfrm>
            <a:off x="2378847" y="1399576"/>
            <a:ext cx="7142861" cy="5003691"/>
          </a:xfrm>
          <a:prstGeom prst="rect">
            <a:avLst/>
          </a:prstGeom>
        </p:spPr>
      </p:pic>
      <p:sp>
        <p:nvSpPr>
          <p:cNvPr id="37" name="TextBox 36">
            <a:extLst>
              <a:ext uri="{FF2B5EF4-FFF2-40B4-BE49-F238E27FC236}">
                <a16:creationId xmlns:a16="http://schemas.microsoft.com/office/drawing/2014/main" id="{92CBBE5A-F2CC-1597-A5D9-11237CB4B3B8}"/>
              </a:ext>
            </a:extLst>
          </p:cNvPr>
          <p:cNvSpPr txBox="1"/>
          <p:nvPr/>
        </p:nvSpPr>
        <p:spPr>
          <a:xfrm>
            <a:off x="35692" y="6581001"/>
            <a:ext cx="8155807" cy="276999"/>
          </a:xfrm>
          <a:prstGeom prst="rect">
            <a:avLst/>
          </a:prstGeom>
          <a:noFill/>
        </p:spPr>
        <p:txBody>
          <a:bodyPr wrap="square" rtlCol="0">
            <a:spAutoFit/>
          </a:bodyPr>
          <a:lstStyle/>
          <a:p>
            <a:r>
              <a:rPr lang="en-NZ" sz="1200"/>
              <a:t>Sources: Water supply GIS – QLDC, Discharge consents – Otago Regional Council, Camp Street overflow photos - Veolia</a:t>
            </a:r>
          </a:p>
        </p:txBody>
      </p:sp>
      <p:sp>
        <p:nvSpPr>
          <p:cNvPr id="16" name="Isosceles Triangle 15">
            <a:extLst>
              <a:ext uri="{FF2B5EF4-FFF2-40B4-BE49-F238E27FC236}">
                <a16:creationId xmlns:a16="http://schemas.microsoft.com/office/drawing/2014/main" id="{BBCC0C86-3E61-3854-E141-66D622F17DBB}"/>
              </a:ext>
            </a:extLst>
          </p:cNvPr>
          <p:cNvSpPr/>
          <p:nvPr/>
        </p:nvSpPr>
        <p:spPr>
          <a:xfrm>
            <a:off x="3261360" y="4923121"/>
            <a:ext cx="184150" cy="166688"/>
          </a:xfrm>
          <a:prstGeom prst="triangle">
            <a:avLst/>
          </a:prstGeom>
          <a:solidFill>
            <a:srgbClr val="FF66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Isosceles Triangle 16">
            <a:extLst>
              <a:ext uri="{FF2B5EF4-FFF2-40B4-BE49-F238E27FC236}">
                <a16:creationId xmlns:a16="http://schemas.microsoft.com/office/drawing/2014/main" id="{16FB8C47-7CF0-907F-AB4D-909644F7D160}"/>
              </a:ext>
            </a:extLst>
          </p:cNvPr>
          <p:cNvSpPr/>
          <p:nvPr/>
        </p:nvSpPr>
        <p:spPr>
          <a:xfrm>
            <a:off x="6674485" y="3933572"/>
            <a:ext cx="168275" cy="157162"/>
          </a:xfrm>
          <a:prstGeom prst="triangle">
            <a:avLst/>
          </a:prstGeom>
          <a:solidFill>
            <a:srgbClr val="FF66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357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Compliance order</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838198" y="1524967"/>
            <a:ext cx="9722298" cy="4505079"/>
          </a:xfrm>
          <a:prstGeom prst="rect">
            <a:avLst/>
          </a:prstGeom>
        </p:spPr>
        <p:txBody>
          <a:bodyPr vert="horz" wrap="square" lIns="0" tIns="245110" rIns="0" bIns="0" rtlCol="0" anchor="t">
            <a:spAutoFit/>
          </a:bodyPr>
          <a:lstStyle/>
          <a:p>
            <a:pPr marL="342900" indent="-342900">
              <a:spcAft>
                <a:spcPts val="1600"/>
              </a:spcAft>
              <a:buClr>
                <a:srgbClr val="00ABC5"/>
              </a:buClr>
              <a:buFont typeface="Arial" panose="020B0604020202020204" pitchFamily="34" charset="0"/>
              <a:buChar char="•"/>
            </a:pPr>
            <a:r>
              <a:rPr lang="en-US" sz="2400">
                <a:solidFill>
                  <a:srgbClr val="242424"/>
                </a:solidFill>
                <a:cs typeface="Segoe UI"/>
              </a:rPr>
              <a:t>P</a:t>
            </a:r>
            <a:r>
              <a:rPr lang="en-US" sz="2400" b="0" i="0">
                <a:solidFill>
                  <a:srgbClr val="242424"/>
                </a:solidFill>
                <a:effectLst/>
                <a:cs typeface="Segoe UI"/>
              </a:rPr>
              <a:t>rovides a set of actions a supplier must follow to ensure that serious risks to public health</a:t>
            </a:r>
            <a:r>
              <a:rPr lang="en-US" sz="2400">
                <a:solidFill>
                  <a:srgbClr val="242424"/>
                </a:solidFill>
                <a:cs typeface="Segoe UI"/>
              </a:rPr>
              <a:t> or legislative non-compliance are</a:t>
            </a:r>
            <a:r>
              <a:rPr lang="en-US" sz="2400" b="0" i="0">
                <a:solidFill>
                  <a:srgbClr val="242424"/>
                </a:solidFill>
                <a:effectLst/>
                <a:cs typeface="Segoe UI"/>
              </a:rPr>
              <a:t> addressed. </a:t>
            </a:r>
          </a:p>
          <a:p>
            <a:pPr marL="342900" indent="-342900" algn="l">
              <a:spcAft>
                <a:spcPts val="800"/>
              </a:spcAft>
              <a:buClr>
                <a:srgbClr val="00ABC5"/>
              </a:buClr>
              <a:buFont typeface="Arial" panose="020B0604020202020204" pitchFamily="34" charset="0"/>
              <a:buChar char="•"/>
            </a:pPr>
            <a:r>
              <a:rPr lang="en-US" sz="2400" b="1" i="0">
                <a:solidFill>
                  <a:srgbClr val="005A81"/>
                </a:solidFill>
                <a:effectLst/>
                <a:cs typeface="Segoe UI"/>
              </a:rPr>
              <a:t>Two-Mile water treatment plant: </a:t>
            </a:r>
            <a:r>
              <a:rPr lang="en-US" sz="2400" b="0" i="0">
                <a:solidFill>
                  <a:srgbClr val="242424"/>
                </a:solidFill>
                <a:effectLst/>
                <a:cs typeface="Segoe UI"/>
              </a:rPr>
              <a:t>consumer advisory (boil water notice) to remain in place until either: </a:t>
            </a:r>
          </a:p>
          <a:p>
            <a:pPr marL="800100" lvl="1" indent="-342900">
              <a:spcAft>
                <a:spcPts val="800"/>
              </a:spcAft>
              <a:buClr>
                <a:srgbClr val="00ABC5"/>
              </a:buClr>
              <a:buFont typeface="Arial" panose="020B0604020202020204" pitchFamily="34" charset="0"/>
              <a:buChar char="•"/>
            </a:pPr>
            <a:r>
              <a:rPr lang="en-US" sz="2400" b="0" i="0">
                <a:solidFill>
                  <a:srgbClr val="242424"/>
                </a:solidFill>
                <a:effectLst/>
                <a:cs typeface="Segoe UI"/>
              </a:rPr>
              <a:t>treatment for protozoa is in place and operating; or </a:t>
            </a:r>
          </a:p>
          <a:p>
            <a:pPr marL="800100" lvl="1" indent="-342900">
              <a:spcAft>
                <a:spcPts val="1200"/>
              </a:spcAft>
              <a:buClr>
                <a:srgbClr val="00ABC5"/>
              </a:buClr>
              <a:buFont typeface="Arial" panose="020B0604020202020204" pitchFamily="34" charset="0"/>
              <a:buChar char="•"/>
            </a:pPr>
            <a:r>
              <a:rPr lang="en-US" sz="2400" b="0" i="0">
                <a:solidFill>
                  <a:srgbClr val="242424"/>
                </a:solidFill>
                <a:effectLst/>
                <a:cs typeface="Segoe UI"/>
              </a:rPr>
              <a:t>an alternative supply of safe drinking water is made available to all points of supply</a:t>
            </a:r>
          </a:p>
          <a:p>
            <a:pPr marL="342900" indent="-342900">
              <a:spcAft>
                <a:spcPts val="1600"/>
              </a:spcAft>
              <a:buClr>
                <a:srgbClr val="00ABC5"/>
              </a:buClr>
              <a:buFont typeface="Arial" panose="020B0604020202020204" pitchFamily="34" charset="0"/>
              <a:buChar char="•"/>
            </a:pPr>
            <a:r>
              <a:rPr lang="en-US" sz="2400" b="1" i="0">
                <a:solidFill>
                  <a:srgbClr val="005A81"/>
                </a:solidFill>
                <a:effectLst/>
                <a:cs typeface="Segoe UI"/>
              </a:rPr>
              <a:t>Kelvin Heights water treatment plant:</a:t>
            </a:r>
            <a:r>
              <a:rPr lang="en-US" sz="2400" b="1" i="0">
                <a:solidFill>
                  <a:srgbClr val="00ABC5"/>
                </a:solidFill>
                <a:effectLst/>
                <a:cs typeface="Segoe UI"/>
              </a:rPr>
              <a:t> </a:t>
            </a:r>
            <a:r>
              <a:rPr lang="en-US" sz="2400" b="0" i="0">
                <a:solidFill>
                  <a:srgbClr val="242424"/>
                </a:solidFill>
                <a:effectLst/>
                <a:cs typeface="Segoe UI"/>
              </a:rPr>
              <a:t>consumer advisory to be lifted once we are satisfied that it is isolated from the rest of the Queenstown supply and performing effectively</a:t>
            </a:r>
            <a:r>
              <a:rPr lang="en-US" sz="2400">
                <a:solidFill>
                  <a:srgbClr val="242424"/>
                </a:solidFill>
                <a:cs typeface="Segoe UI"/>
              </a:rPr>
              <a:t> with clear test results</a:t>
            </a:r>
            <a:r>
              <a:rPr lang="en-US" sz="2400" b="0" i="0">
                <a:solidFill>
                  <a:srgbClr val="242424"/>
                </a:solidFill>
                <a:effectLst/>
                <a:cs typeface="Segoe UI"/>
              </a:rPr>
              <a:t>.</a:t>
            </a:r>
            <a:endParaRPr lang="en-NZ" sz="2400">
              <a:cs typeface="Segoe UI"/>
            </a:endParaRPr>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779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Kelvin Heights</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036CDF8-DBE1-798C-24EE-698895A60E55}"/>
              </a:ext>
            </a:extLst>
          </p:cNvPr>
          <p:cNvPicPr>
            <a:picLocks noChangeAspect="1"/>
          </p:cNvPicPr>
          <p:nvPr/>
        </p:nvPicPr>
        <p:blipFill>
          <a:blip r:embed="rId3"/>
          <a:stretch>
            <a:fillRect/>
          </a:stretch>
        </p:blipFill>
        <p:spPr>
          <a:xfrm>
            <a:off x="2599105" y="1492363"/>
            <a:ext cx="6216015" cy="5040915"/>
          </a:xfrm>
          <a:prstGeom prst="rect">
            <a:avLst/>
          </a:prstGeom>
        </p:spPr>
      </p:pic>
    </p:spTree>
    <p:extLst>
      <p:ext uri="{BB962C8B-B14F-4D97-AF65-F5344CB8AC3E}">
        <p14:creationId xmlns:p14="http://schemas.microsoft.com/office/powerpoint/2010/main" val="845937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198" y="673124"/>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15"/>
              <a:t>Two-Mile intake</a:t>
            </a:r>
            <a:endParaRPr sz="4400" spc="-15"/>
          </a:p>
        </p:txBody>
      </p:sp>
      <p:sp>
        <p:nvSpPr>
          <p:cNvPr id="8" name="Text Box 1">
            <a:extLst>
              <a:ext uri="{FF2B5EF4-FFF2-40B4-BE49-F238E27FC236}">
                <a16:creationId xmlns:a16="http://schemas.microsoft.com/office/drawing/2014/main" id="{469C93A1-8A65-9F47-9187-80049B42962C}"/>
              </a:ext>
            </a:extLst>
          </p:cNvPr>
          <p:cNvSpPr txBox="1"/>
          <p:nvPr/>
        </p:nvSpPr>
        <p:spPr>
          <a:xfrm>
            <a:off x="4934585" y="3048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rgbClr val="BFBFBF"/>
                </a:solidFill>
                <a:effectLst/>
                <a:latin typeface="+mj-lt"/>
                <a:ea typeface="Times New Roman" panose="02020603050405020304" pitchFamily="18" charset="0"/>
                <a:cs typeface="Times New Roman" panose="02020603050405020304" pitchFamily="18" charset="0"/>
              </a:rPr>
              <a:t>Unclassified</a:t>
            </a:r>
            <a:endParaRPr lang="en-NZ" sz="1100">
              <a:effectLst/>
              <a:latin typeface="+mj-lt"/>
              <a:ea typeface="Calibri" panose="020F0502020204030204" pitchFamily="34" charset="0"/>
              <a:cs typeface="Times New Roman" panose="02020603050405020304" pitchFamily="18" charset="0"/>
            </a:endParaRPr>
          </a:p>
        </p:txBody>
      </p:sp>
      <p:pic>
        <p:nvPicPr>
          <p:cNvPr id="1034" name="Picture 10">
            <a:extLst>
              <a:ext uri="{FF2B5EF4-FFF2-40B4-BE49-F238E27FC236}">
                <a16:creationId xmlns:a16="http://schemas.microsoft.com/office/drawing/2014/main" id="{E7E25665-F53A-5A1F-9BFD-267B3E220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1" y="1943290"/>
            <a:ext cx="5256585" cy="3942439"/>
          </a:xfrm>
          <a:prstGeom prst="rect">
            <a:avLst/>
          </a:prstGeom>
          <a:noFill/>
          <a:effectLst>
            <a:outerShdw blurRad="762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D3CD319-BD2A-8989-9D79-8FBD2CD2E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7" y="1942072"/>
            <a:ext cx="5256585" cy="3942439"/>
          </a:xfrm>
          <a:prstGeom prst="rect">
            <a:avLst/>
          </a:prstGeom>
          <a:noFill/>
          <a:effectLst>
            <a:outerShdw blurRad="762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85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id="{E3CCA533-2B0F-4590-96B5-E5174A57F469}" vid="{441F3829-CFEB-4F3E-8061-02CD1F9EF9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id="{E3CCA533-2B0F-4590-96B5-E5174A57F469}" vid="{FD141B82-761D-4B75-B204-D5EA38100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7" ma:contentTypeDescription="Create a new document." ma:contentTypeScope="" ma:versionID="141e237d6bec11301e81d3dc2e79a633">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8a508d75f52b41d09fc662e3a119113f"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f58d84-5e20-4a41-aa73-0a6f7670ae44">
      <Terms xmlns="http://schemas.microsoft.com/office/infopath/2007/PartnerControls"/>
    </lcf76f155ced4ddcb4097134ff3c332f>
    <TaxCatchAll xmlns="ed53b97b-cfb5-43fb-98c8-420dca68bc0c">
      <Value>4</Value>
    </TaxCatchAl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C8CE8B7-886B-43F1-B8A3-F2A87E5E0197}">
  <ds:schemaRefs>
    <ds:schemaRef ds:uri="http://schemas.microsoft.com/sharepoint/v3/contenttype/forms"/>
  </ds:schemaRefs>
</ds:datastoreItem>
</file>

<file path=customXml/itemProps2.xml><?xml version="1.0" encoding="utf-8"?>
<ds:datastoreItem xmlns:ds="http://schemas.openxmlformats.org/officeDocument/2006/customXml" ds:itemID="{A630F0BF-995D-4A3C-9A08-9BFC12473FC5}"/>
</file>

<file path=customXml/itemProps3.xml><?xml version="1.0" encoding="utf-8"?>
<ds:datastoreItem xmlns:ds="http://schemas.openxmlformats.org/officeDocument/2006/customXml" ds:itemID="{0D5182F4-72CE-4E2A-95CA-D1EA03BAEC45}">
  <ds:schemaRefs>
    <ds:schemaRef ds:uri="http://purl.org/dc/terms/"/>
    <ds:schemaRef ds:uri="http://schemas.microsoft.com/office/2006/documentManagement/types"/>
    <ds:schemaRef ds:uri="4c1b799a-0a51-465c-ad80-7b95a128298c"/>
    <ds:schemaRef ds:uri="http://www.w3.org/XML/1998/namespace"/>
    <ds:schemaRef ds:uri="http://schemas.microsoft.com/office/infopath/2007/PartnerControls"/>
    <ds:schemaRef ds:uri="http://purl.org/dc/dcmitype/"/>
    <ds:schemaRef ds:uri="http://schemas.openxmlformats.org/package/2006/metadata/core-properties"/>
    <ds:schemaRef ds:uri="fe5d3422-d9dd-445a-a09e-4ef6652ad33b"/>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44FFDBEB-D982-4F44-9E28-4D2B26285A0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0</TotalTime>
  <Words>2326</Words>
  <Application>Microsoft Office PowerPoint</Application>
  <PresentationFormat>Widescreen</PresentationFormat>
  <Paragraphs>247</Paragraphs>
  <Slides>36</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Arial</vt:lpstr>
      <vt:lpstr>Calibri</vt:lpstr>
      <vt:lpstr>Segoe UI</vt:lpstr>
      <vt:lpstr>Office Theme</vt:lpstr>
      <vt:lpstr>1_Office Theme</vt:lpstr>
      <vt:lpstr>PowerPoint Presentation</vt:lpstr>
      <vt:lpstr>PowerPoint Presentation</vt:lpstr>
      <vt:lpstr>1984</vt:lpstr>
      <vt:lpstr>Today</vt:lpstr>
      <vt:lpstr>What is cryptosporidium?</vt:lpstr>
      <vt:lpstr>The Queenstown Supply</vt:lpstr>
      <vt:lpstr>Compliance order</vt:lpstr>
      <vt:lpstr>Kelvin Heights</vt:lpstr>
      <vt:lpstr>Two-Mile intake</vt:lpstr>
      <vt:lpstr>Health led response  Dr Michael Butchard Medical Officer of Health Acting Clinical Director National Public Health Service, Southern</vt:lpstr>
      <vt:lpstr>Health led investigations </vt:lpstr>
      <vt:lpstr>Epidemiological Investigation</vt:lpstr>
      <vt:lpstr>PowerPoint Presentation</vt:lpstr>
      <vt:lpstr>PowerPoint Presentation</vt:lpstr>
      <vt:lpstr>Case Interviews</vt:lpstr>
      <vt:lpstr>Food Premises</vt:lpstr>
      <vt:lpstr>Connection to Two-Mile Distribution Zone</vt:lpstr>
      <vt:lpstr>Geospatial mapping</vt:lpstr>
      <vt:lpstr>PowerPoint Presentation</vt:lpstr>
      <vt:lpstr>PowerPoint Presentation</vt:lpstr>
      <vt:lpstr>PowerPoint Presentation</vt:lpstr>
      <vt:lpstr>PowerPoint Presentation</vt:lpstr>
      <vt:lpstr>Geospatial mapping </vt:lpstr>
      <vt:lpstr>Laboratory Findings</vt:lpstr>
      <vt:lpstr>Health’s Conclusion</vt:lpstr>
      <vt:lpstr>  Taumata Arowai Response</vt:lpstr>
      <vt:lpstr>Wastewater overflows</vt:lpstr>
      <vt:lpstr>Sampling</vt:lpstr>
      <vt:lpstr>Chlorine demand testing</vt:lpstr>
      <vt:lpstr>Clostridium. spp testing</vt:lpstr>
      <vt:lpstr>Cryptosporidium testing</vt:lpstr>
      <vt:lpstr>Six hypotheses</vt:lpstr>
      <vt:lpstr>So, what happened? Probably…</vt:lpstr>
      <vt:lpstr>What was our role?</vt:lpstr>
      <vt:lpstr>What does this mean for other suppliers?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Leanna Bruce</dc:creator>
  <cp:keywords/>
  <cp:lastModifiedBy>Leanna Bruce</cp:lastModifiedBy>
  <cp:revision>1</cp:revision>
  <dcterms:created xsi:type="dcterms:W3CDTF">2023-10-10T08:54:03Z</dcterms:created>
  <dcterms:modified xsi:type="dcterms:W3CDTF">2023-10-15T06:37:27Z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2021-02-02T00:00:00Z</vt:filetime>
  </property>
  <property fmtid="{D5CDD505-2E9C-101B-9397-08002B2CF9AE}" pid="3" name="Creator">
    <vt:lpwstr>Adobe InDesign 15.1 (Macintosh)</vt:lpwstr>
  </property>
  <property fmtid="{D5CDD505-2E9C-101B-9397-08002B2CF9AE}" pid="4" name="LastSaved">
    <vt:filetime>2021-02-01T00:00:00Z</vt:filetime>
  </property>
  <property fmtid="{D5CDD505-2E9C-101B-9397-08002B2CF9AE}" pid="5" name="ContentTypeId">
    <vt:lpwstr>0x0101002E9B2F5FF1332D41B235A0853157704A</vt:lpwstr>
  </property>
  <property fmtid="{D5CDD505-2E9C-101B-9397-08002B2CF9AE}" pid="6" name="hbd7522974844eeaa230746292594dc0">
    <vt:lpwstr>Correspondence|dcd6b05f-dc80-4336-b228-09aebf3d212c</vt:lpwstr>
  </property>
  <property fmtid="{D5CDD505-2E9C-101B-9397-08002B2CF9AE}" pid="7" name="_dlc_DocIdItemGuid">
    <vt:lpwstr>c90e60b9-6579-4669-83a3-7b3a1edaaf13</vt:lpwstr>
  </property>
  <property fmtid="{D5CDD505-2E9C-101B-9397-08002B2CF9AE}" pid="8" name="TaxKeyword">
    <vt:lpwstr/>
  </property>
  <property fmtid="{D5CDD505-2E9C-101B-9397-08002B2CF9AE}" pid="9" name="Email Content Type">
    <vt:lpwstr>1;#Correspondence|dcd6b05f-dc80-4336-b228-09aebf3d212c</vt:lpwstr>
  </property>
  <property fmtid="{D5CDD505-2E9C-101B-9397-08002B2CF9AE}" pid="10" name="DIAAdministrationDocumentType">
    <vt:lpwstr/>
  </property>
  <property fmtid="{D5CDD505-2E9C-101B-9397-08002B2CF9AE}" pid="11" name="DIAAnalysisDocumentType">
    <vt:lpwstr/>
  </property>
  <property fmtid="{D5CDD505-2E9C-101B-9397-08002B2CF9AE}" pid="12" name="g8dc687a178b40ba9738f891159de398">
    <vt:lpwstr/>
  </property>
  <property fmtid="{D5CDD505-2E9C-101B-9397-08002B2CF9AE}" pid="13" name="DIAFocusArea">
    <vt:lpwstr/>
  </property>
  <property fmtid="{D5CDD505-2E9C-101B-9397-08002B2CF9AE}" pid="14" name="C3Topic">
    <vt:lpwstr/>
  </property>
  <property fmtid="{D5CDD505-2E9C-101B-9397-08002B2CF9AE}" pid="15" name="DIAReportDocumentType">
    <vt:lpwstr/>
  </property>
  <property fmtid="{D5CDD505-2E9C-101B-9397-08002B2CF9AE}" pid="16" name="ed60e69bc4dc419ea4123b95e405f618">
    <vt:lpwstr/>
  </property>
  <property fmtid="{D5CDD505-2E9C-101B-9397-08002B2CF9AE}" pid="17" name="DIASecurityClassification">
    <vt:lpwstr>2;#UNCLASSIFIED|875d92a8-67e2-4a32-9472-8fe99549e1eb</vt:lpwstr>
  </property>
  <property fmtid="{D5CDD505-2E9C-101B-9397-08002B2CF9AE}" pid="18" name="f7db6f05725346c582133fc3f09905b2">
    <vt:lpwstr/>
  </property>
  <property fmtid="{D5CDD505-2E9C-101B-9397-08002B2CF9AE}" pid="19" name="o1bb36cab8364050b628311b6e55db02">
    <vt:lpwstr/>
  </property>
  <property fmtid="{D5CDD505-2E9C-101B-9397-08002B2CF9AE}" pid="20" name="DIAMeetingDocumentType">
    <vt:lpwstr/>
  </property>
  <property fmtid="{D5CDD505-2E9C-101B-9397-08002B2CF9AE}" pid="21" name="DIAPlanningDocumentType">
    <vt:lpwstr/>
  </property>
  <property fmtid="{D5CDD505-2E9C-101B-9397-08002B2CF9AE}" pid="22" name="MSIP_Label_c34c5bb1-72b7-4e17-a9b6-e671780ca3ee_Enabled">
    <vt:lpwstr>true</vt:lpwstr>
  </property>
  <property fmtid="{D5CDD505-2E9C-101B-9397-08002B2CF9AE}" pid="23" name="MSIP_Label_c34c5bb1-72b7-4e17-a9b6-e671780ca3ee_SetDate">
    <vt:lpwstr>2021-05-19T20:25:17Z</vt:lpwstr>
  </property>
  <property fmtid="{D5CDD505-2E9C-101B-9397-08002B2CF9AE}" pid="24" name="MSIP_Label_c34c5bb1-72b7-4e17-a9b6-e671780ca3ee_Method">
    <vt:lpwstr>Standard</vt:lpwstr>
  </property>
  <property fmtid="{D5CDD505-2E9C-101B-9397-08002B2CF9AE}" pid="25" name="MSIP_Label_c34c5bb1-72b7-4e17-a9b6-e671780ca3ee_Name">
    <vt:lpwstr>Unclassified</vt:lpwstr>
  </property>
  <property fmtid="{D5CDD505-2E9C-101B-9397-08002B2CF9AE}" pid="26" name="MSIP_Label_c34c5bb1-72b7-4e17-a9b6-e671780ca3ee_SiteId">
    <vt:lpwstr>75c87bf0-6130-4555-b9fa-e4cf3539f058</vt:lpwstr>
  </property>
  <property fmtid="{D5CDD505-2E9C-101B-9397-08002B2CF9AE}" pid="27" name="MSIP_Label_c34c5bb1-72b7-4e17-a9b6-e671780ca3ee_ActionId">
    <vt:lpwstr>8a3409bd-254b-4a26-bac1-273dc527e06b</vt:lpwstr>
  </property>
  <property fmtid="{D5CDD505-2E9C-101B-9397-08002B2CF9AE}" pid="28" name="MSIP_Label_c34c5bb1-72b7-4e17-a9b6-e671780ca3ee_ContentBits">
    <vt:lpwstr>0</vt:lpwstr>
  </property>
  <property fmtid="{D5CDD505-2E9C-101B-9397-08002B2CF9AE}" pid="29" name="RevIMBCS">
    <vt:lpwstr>4;#External Communications|d25f719e-7c44-4539-a841-ad736f7e1c1b</vt:lpwstr>
  </property>
  <property fmtid="{D5CDD505-2E9C-101B-9397-08002B2CF9AE}" pid="30" name="Order">
    <vt:r8>3800</vt:r8>
  </property>
  <property fmtid="{D5CDD505-2E9C-101B-9397-08002B2CF9AE}" pid="31" name="xd_Signature">
    <vt:bool>false</vt:bool>
  </property>
  <property fmtid="{D5CDD505-2E9C-101B-9397-08002B2CF9AE}" pid="32" name="xd_ProgID">
    <vt:lpwstr/>
  </property>
  <property fmtid="{D5CDD505-2E9C-101B-9397-08002B2CF9AE}" pid="33" name="_dlc_DocId">
    <vt:lpwstr>ARAWAI-2000031884-38</vt:lpwstr>
  </property>
  <property fmtid="{D5CDD505-2E9C-101B-9397-08002B2CF9AE}" pid="34" name="ComplianceAssetId">
    <vt:lpwstr/>
  </property>
  <property fmtid="{D5CDD505-2E9C-101B-9397-08002B2CF9AE}" pid="35" name="TemplateUrl">
    <vt:lpwstr/>
  </property>
  <property fmtid="{D5CDD505-2E9C-101B-9397-08002B2CF9AE}" pid="36" name="_ExtendedDescription">
    <vt:lpwstr/>
  </property>
  <property fmtid="{D5CDD505-2E9C-101B-9397-08002B2CF9AE}" pid="37" name="_dlc_DocIdUrl">
    <vt:lpwstr>https://taumataarowai.sharepoint.com/sites/DMS_InternalGuidance/_layouts/15/DocIdRedir.aspx?ID=ARAWAI-2000031884-38, ARAWAI-2000031884-38</vt:lpwstr>
  </property>
  <property fmtid="{D5CDD505-2E9C-101B-9397-08002B2CF9AE}" pid="38" name="i0f84bba906045b4af568ee102a52dcb">
    <vt:lpwstr>BCS|fe27fdf8-0f5f-4818-8814-5d57df057769</vt:lpwstr>
  </property>
  <property fmtid="{D5CDD505-2E9C-101B-9397-08002B2CF9AE}" pid="39" name="MediaServiceImageTags">
    <vt:lpwstr/>
  </property>
</Properties>
</file>