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38"/>
  </p:notesMasterIdLst>
  <p:sldIdLst>
    <p:sldId id="258" r:id="rId6"/>
    <p:sldId id="263" r:id="rId7"/>
    <p:sldId id="276" r:id="rId8"/>
    <p:sldId id="277" r:id="rId9"/>
    <p:sldId id="1177" r:id="rId10"/>
    <p:sldId id="527" r:id="rId11"/>
    <p:sldId id="528" r:id="rId12"/>
    <p:sldId id="519" r:id="rId13"/>
    <p:sldId id="520" r:id="rId14"/>
    <p:sldId id="521" r:id="rId15"/>
    <p:sldId id="559" r:id="rId16"/>
    <p:sldId id="1190" r:id="rId17"/>
    <p:sldId id="268" r:id="rId18"/>
    <p:sldId id="267" r:id="rId19"/>
    <p:sldId id="270" r:id="rId20"/>
    <p:sldId id="1179" r:id="rId21"/>
    <p:sldId id="1178" r:id="rId22"/>
    <p:sldId id="1193" r:id="rId23"/>
    <p:sldId id="1194" r:id="rId24"/>
    <p:sldId id="1196" r:id="rId25"/>
    <p:sldId id="1189" r:id="rId26"/>
    <p:sldId id="1199" r:id="rId27"/>
    <p:sldId id="1210" r:id="rId28"/>
    <p:sldId id="1206" r:id="rId29"/>
    <p:sldId id="1207" r:id="rId30"/>
    <p:sldId id="1208" r:id="rId31"/>
    <p:sldId id="1209" r:id="rId32"/>
    <p:sldId id="1202" r:id="rId33"/>
    <p:sldId id="1203" r:id="rId34"/>
    <p:sldId id="1198" r:id="rId35"/>
    <p:sldId id="1205" r:id="rId36"/>
    <p:sldId id="12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80FF"/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CC021-1EA4-4D40-9A73-C8E495D48BA7}" v="33" dt="2022-10-17T19:56:47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E66FB-3842-496F-B58A-D8F36BDD77D7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D739F-131A-494B-BEDB-FA68AA7302A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394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B845D-E052-44F3-BC4F-04797E1E33EC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292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DEFE3D-E789-6D14-B69F-DF4C943E2AA5}"/>
              </a:ext>
            </a:extLst>
          </p:cNvPr>
          <p:cNvSpPr/>
          <p:nvPr userDrawn="1"/>
        </p:nvSpPr>
        <p:spPr>
          <a:xfrm>
            <a:off x="1" y="0"/>
            <a:ext cx="12192000" cy="311413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F5EB1545-BB27-216B-1E9A-A68B4959F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059" y="5763030"/>
            <a:ext cx="2445918" cy="68217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A65656-E3D7-2612-C6AD-4466958D3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3627363"/>
            <a:ext cx="10801350" cy="1526876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  <a:endParaRPr lang="en-NZ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E84F63-AC7F-BCA2-2E87-1D2557F42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3114136"/>
            <a:ext cx="10801350" cy="40544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presentor name(s)</a:t>
            </a:r>
            <a:endParaRPr lang="en-NZ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DD1C2B-F27A-037D-953A-4C2BA5C6B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5822742"/>
            <a:ext cx="5132387" cy="405441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company name(s)</a:t>
            </a:r>
            <a:endParaRPr lang="en-NZ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892C2C-CFDC-3579-CE70-17A9BFD0768E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559255D-1248-9152-F6A3-4F7C22D78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F64F5-3274-8EFC-C52C-0E6C1F4651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92" y="5248049"/>
            <a:ext cx="2043659" cy="16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70483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3963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subtitle</a:t>
            </a:r>
          </a:p>
          <a:p>
            <a:pPr lvl="0"/>
            <a:r>
              <a:rPr lang="mi-NZ" dirty="0"/>
              <a:t>Here if you need it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F2061-93CD-AE10-18C7-A8F208574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139E-86DC-3DB2-EEB8-F9AA4FE066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316" y="5237836"/>
            <a:ext cx="2056313" cy="16201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E3B5F1-96CE-2285-2214-E09C17EDF66C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CA733AFB-CCBC-3014-8B14-E188ED7AC1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059" y="576303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4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FEC8AD-B8DC-AEA5-C4D5-48310A619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678FE8-6634-7261-9936-4AF9AAB7AD30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E580326-9E48-BD74-2583-F5180CDC0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44D7D-ECF3-D24E-D424-CBEEA76979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943" y="5712253"/>
            <a:ext cx="1383746" cy="10902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373CB9-0926-220D-61C4-2BE8FB9ED901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46270A1E-9738-DAE1-718F-54215AB073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382" y="6089955"/>
            <a:ext cx="1558904" cy="434697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7AF304-211B-62E3-E433-1947AD3A4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988B2F1-936C-A68C-D6D6-BEC9855A58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726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41E5-AD1E-BB6C-8EB8-EBA18F5E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B8BDB-7C9E-B485-6A2A-0D2EDF4D3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1A7F6-B3BF-0BD0-DEAF-DBE99F41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038B-3976-4ADF-8F0D-EBD8CFB61DA3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07D25-4261-F4DA-9D2B-9E33FA336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114CC-6C29-7188-5B08-B2AE56B1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FEB6-D783-4462-9E9E-7AB4D90A9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595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97380-C213-1EC9-EF18-AB8D2691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038B-3976-4ADF-8F0D-EBD8CFB61DA3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AA785-5176-674D-C719-3322B4A0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2E882-918B-6B15-0EAD-FA33A81B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FEB6-D783-4462-9E9E-7AB4D90A9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111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7CFF-0F0B-4E07-9F12-6804AC732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44DABC-297A-4E09-A740-AEFCA700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FE40-9D28-4C92-9A82-924F1EBE3783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D6384-E388-4096-91FC-4119837D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A9532-4511-4C52-892F-F81FAF1C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CB3-7096-4F99-9044-5D995E3CDBA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659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18A5E-D86E-873A-48A0-D4B1BF86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A2191-ECCE-862D-E653-AED36CB2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631BC-5996-64C2-0657-8979CF7AC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BD6C-96E8-43CB-9D79-9C663A8654A2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0B0B2-41C7-1871-81E1-EE12B54D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A606-87D5-1756-77A8-B51B918C8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751-DAA3-456B-834F-AA431278AD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996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47DC0-649D-E114-044B-A8D5C26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CE76-1939-00C1-536C-98A86400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D00E-4898-6235-E67A-95561B461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DE3AE-010B-4803-950B-65FA340740F5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30CC7-01AF-8D1D-BD24-9FB1217F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751E-055D-6BA5-8F5C-8084137D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BDA0-1A31-43F9-8F2C-2C4F2F718C3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75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64" r:id="rId3"/>
    <p:sldLayoutId id="2147483665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10" Type="http://schemas.openxmlformats.org/officeDocument/2006/relationships/image" Target="../media/image35.jpe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smosmagazine.com/science/biology/how-many-genes-in-the-human-microbiome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85.jpeg"/><Relationship Id="rId5" Type="http://schemas.openxmlformats.org/officeDocument/2006/relationships/image" Target="../media/image30.gif"/><Relationship Id="rId10" Type="http://schemas.openxmlformats.org/officeDocument/2006/relationships/image" Target="../media/image35.jpe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2C912-36E9-82F5-773F-9537EA5E5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3343278"/>
            <a:ext cx="10801350" cy="1526876"/>
          </a:xfrm>
        </p:spPr>
        <p:txBody>
          <a:bodyPr>
            <a:noAutofit/>
          </a:bodyPr>
          <a:lstStyle/>
          <a:p>
            <a:r>
              <a:rPr lang="en-NZ" sz="4800" dirty="0"/>
              <a:t>Metagenomics and whole genome sequencing to understand drinking water quality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C0C9F-87C1-7C00-77DB-C58DBE0B3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688" y="2414182"/>
            <a:ext cx="10801350" cy="405441"/>
          </a:xfrm>
        </p:spPr>
        <p:txBody>
          <a:bodyPr>
            <a:noAutofit/>
          </a:bodyPr>
          <a:lstStyle/>
          <a:p>
            <a:r>
              <a:rPr lang="en-NZ" sz="4000" dirty="0"/>
              <a:t>Brent Gilpin</a:t>
            </a:r>
            <a:r>
              <a:rPr lang="en-NZ" dirty="0"/>
              <a:t>, William Taylor, Iain Haysom, Kirstin Thom, Susan Lin, Paula Scholes, Beth Robson, Belinda Cridge and Megan Devane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008C0-49D7-EC5F-FDF7-4FB7C3E0C1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8889" y="5600801"/>
            <a:ext cx="3684233" cy="405441"/>
          </a:xfrm>
        </p:spPr>
        <p:txBody>
          <a:bodyPr>
            <a:noAutofit/>
          </a:bodyPr>
          <a:lstStyle/>
          <a:p>
            <a:r>
              <a:rPr lang="en-NZ" dirty="0"/>
              <a:t>Institute of Environmental Science &amp; Research Limited</a:t>
            </a:r>
            <a:br>
              <a:rPr lang="en-NZ" dirty="0"/>
            </a:br>
            <a:r>
              <a:rPr lang="en-NZ" dirty="0"/>
              <a:t>Christchurch </a:t>
            </a:r>
          </a:p>
        </p:txBody>
      </p:sp>
      <p:pic>
        <p:nvPicPr>
          <p:cNvPr id="5" name="Picture 4" descr="A blue and white sign&#10;&#10;Description automatically generated with low confidence">
            <a:extLst>
              <a:ext uri="{FF2B5EF4-FFF2-40B4-BE49-F238E27FC236}">
                <a16:creationId xmlns:a16="http://schemas.microsoft.com/office/drawing/2014/main" id="{75BDCB40-CF0F-A249-BECB-F6A46A78B2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123" y="5698708"/>
            <a:ext cx="1659878" cy="7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0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534988" y="417513"/>
            <a:ext cx="11472862" cy="66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grpSp>
        <p:nvGrpSpPr>
          <p:cNvPr id="6" name="Group 205"/>
          <p:cNvGrpSpPr>
            <a:grpSpLocks/>
          </p:cNvGrpSpPr>
          <p:nvPr/>
        </p:nvGrpSpPr>
        <p:grpSpPr bwMode="auto">
          <a:xfrm>
            <a:off x="1190625" y="609600"/>
            <a:ext cx="7716837" cy="4479925"/>
            <a:chOff x="750" y="384"/>
            <a:chExt cx="4861" cy="2822"/>
          </a:xfrm>
        </p:grpSpPr>
        <p:sp>
          <p:nvSpPr>
            <p:cNvPr id="711" name="Freeform 5"/>
            <p:cNvSpPr>
              <a:spLocks/>
            </p:cNvSpPr>
            <p:nvPr/>
          </p:nvSpPr>
          <p:spPr bwMode="auto">
            <a:xfrm>
              <a:off x="1214" y="705"/>
              <a:ext cx="834" cy="705"/>
            </a:xfrm>
            <a:custGeom>
              <a:avLst/>
              <a:gdLst>
                <a:gd name="T0" fmla="*/ 434 w 834"/>
                <a:gd name="T1" fmla="*/ 705 h 705"/>
                <a:gd name="T2" fmla="*/ 698 w 834"/>
                <a:gd name="T3" fmla="*/ 641 h 705"/>
                <a:gd name="T4" fmla="*/ 834 w 834"/>
                <a:gd name="T5" fmla="*/ 0 h 705"/>
                <a:gd name="T6" fmla="*/ 0 w 834"/>
                <a:gd name="T7" fmla="*/ 221 h 705"/>
                <a:gd name="T8" fmla="*/ 434 w 834"/>
                <a:gd name="T9" fmla="*/ 70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" h="705">
                  <a:moveTo>
                    <a:pt x="434" y="705"/>
                  </a:moveTo>
                  <a:lnTo>
                    <a:pt x="698" y="641"/>
                  </a:lnTo>
                  <a:lnTo>
                    <a:pt x="834" y="0"/>
                  </a:lnTo>
                  <a:lnTo>
                    <a:pt x="0" y="221"/>
                  </a:lnTo>
                  <a:lnTo>
                    <a:pt x="434" y="705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2" name="Freeform 6"/>
            <p:cNvSpPr>
              <a:spLocks/>
            </p:cNvSpPr>
            <p:nvPr/>
          </p:nvSpPr>
          <p:spPr bwMode="auto">
            <a:xfrm>
              <a:off x="1413" y="406"/>
              <a:ext cx="784" cy="783"/>
            </a:xfrm>
            <a:custGeom>
              <a:avLst/>
              <a:gdLst>
                <a:gd name="T0" fmla="*/ 784 w 784"/>
                <a:gd name="T1" fmla="*/ 235 h 783"/>
                <a:gd name="T2" fmla="*/ 649 w 784"/>
                <a:gd name="T3" fmla="*/ 0 h 783"/>
                <a:gd name="T4" fmla="*/ 0 w 784"/>
                <a:gd name="T5" fmla="*/ 35 h 783"/>
                <a:gd name="T6" fmla="*/ 435 w 784"/>
                <a:gd name="T7" fmla="*/ 783 h 783"/>
                <a:gd name="T8" fmla="*/ 784 w 784"/>
                <a:gd name="T9" fmla="*/ 235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4" h="783">
                  <a:moveTo>
                    <a:pt x="784" y="235"/>
                  </a:moveTo>
                  <a:lnTo>
                    <a:pt x="649" y="0"/>
                  </a:lnTo>
                  <a:lnTo>
                    <a:pt x="0" y="35"/>
                  </a:lnTo>
                  <a:lnTo>
                    <a:pt x="435" y="783"/>
                  </a:lnTo>
                  <a:lnTo>
                    <a:pt x="784" y="235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3" name="Freeform 7"/>
            <p:cNvSpPr>
              <a:spLocks/>
            </p:cNvSpPr>
            <p:nvPr/>
          </p:nvSpPr>
          <p:spPr bwMode="auto">
            <a:xfrm>
              <a:off x="1050" y="384"/>
              <a:ext cx="584" cy="869"/>
            </a:xfrm>
            <a:custGeom>
              <a:avLst/>
              <a:gdLst>
                <a:gd name="T0" fmla="*/ 0 w 584"/>
                <a:gd name="T1" fmla="*/ 299 h 869"/>
                <a:gd name="T2" fmla="*/ 0 w 584"/>
                <a:gd name="T3" fmla="*/ 570 h 869"/>
                <a:gd name="T4" fmla="*/ 584 w 584"/>
                <a:gd name="T5" fmla="*/ 869 h 869"/>
                <a:gd name="T6" fmla="*/ 584 w 584"/>
                <a:gd name="T7" fmla="*/ 0 h 869"/>
                <a:gd name="T8" fmla="*/ 0 w 584"/>
                <a:gd name="T9" fmla="*/ 299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4" h="869">
                  <a:moveTo>
                    <a:pt x="0" y="299"/>
                  </a:moveTo>
                  <a:lnTo>
                    <a:pt x="0" y="570"/>
                  </a:lnTo>
                  <a:lnTo>
                    <a:pt x="584" y="869"/>
                  </a:lnTo>
                  <a:lnTo>
                    <a:pt x="584" y="0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4" name="Freeform 8"/>
            <p:cNvSpPr>
              <a:spLocks/>
            </p:cNvSpPr>
            <p:nvPr/>
          </p:nvSpPr>
          <p:spPr bwMode="auto">
            <a:xfrm>
              <a:off x="800" y="1581"/>
              <a:ext cx="578" cy="563"/>
            </a:xfrm>
            <a:custGeom>
              <a:avLst/>
              <a:gdLst>
                <a:gd name="T0" fmla="*/ 0 w 578"/>
                <a:gd name="T1" fmla="*/ 357 h 563"/>
                <a:gd name="T2" fmla="*/ 150 w 578"/>
                <a:gd name="T3" fmla="*/ 563 h 563"/>
                <a:gd name="T4" fmla="*/ 578 w 578"/>
                <a:gd name="T5" fmla="*/ 392 h 563"/>
                <a:gd name="T6" fmla="*/ 300 w 578"/>
                <a:gd name="T7" fmla="*/ 0 h 563"/>
                <a:gd name="T8" fmla="*/ 0 w 578"/>
                <a:gd name="T9" fmla="*/ 357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563">
                  <a:moveTo>
                    <a:pt x="0" y="357"/>
                  </a:moveTo>
                  <a:lnTo>
                    <a:pt x="150" y="563"/>
                  </a:lnTo>
                  <a:lnTo>
                    <a:pt x="578" y="392"/>
                  </a:lnTo>
                  <a:lnTo>
                    <a:pt x="300" y="0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5" name="Freeform 9"/>
            <p:cNvSpPr>
              <a:spLocks/>
            </p:cNvSpPr>
            <p:nvPr/>
          </p:nvSpPr>
          <p:spPr bwMode="auto">
            <a:xfrm>
              <a:off x="2554" y="1895"/>
              <a:ext cx="420" cy="420"/>
            </a:xfrm>
            <a:custGeom>
              <a:avLst/>
              <a:gdLst>
                <a:gd name="T0" fmla="*/ 199 w 420"/>
                <a:gd name="T1" fmla="*/ 420 h 420"/>
                <a:gd name="T2" fmla="*/ 420 w 420"/>
                <a:gd name="T3" fmla="*/ 256 h 420"/>
                <a:gd name="T4" fmla="*/ 249 w 420"/>
                <a:gd name="T5" fmla="*/ 0 h 420"/>
                <a:gd name="T6" fmla="*/ 0 w 420"/>
                <a:gd name="T7" fmla="*/ 192 h 420"/>
                <a:gd name="T8" fmla="*/ 199 w 420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0" h="420">
                  <a:moveTo>
                    <a:pt x="199" y="420"/>
                  </a:moveTo>
                  <a:lnTo>
                    <a:pt x="420" y="256"/>
                  </a:lnTo>
                  <a:lnTo>
                    <a:pt x="249" y="0"/>
                  </a:lnTo>
                  <a:lnTo>
                    <a:pt x="0" y="192"/>
                  </a:lnTo>
                  <a:lnTo>
                    <a:pt x="199" y="420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6" name="Freeform 10"/>
            <p:cNvSpPr>
              <a:spLocks/>
            </p:cNvSpPr>
            <p:nvPr/>
          </p:nvSpPr>
          <p:spPr bwMode="auto">
            <a:xfrm>
              <a:off x="4984" y="1745"/>
              <a:ext cx="513" cy="677"/>
            </a:xfrm>
            <a:custGeom>
              <a:avLst/>
              <a:gdLst>
                <a:gd name="T0" fmla="*/ 506 w 513"/>
                <a:gd name="T1" fmla="*/ 492 h 677"/>
                <a:gd name="T2" fmla="*/ 513 w 513"/>
                <a:gd name="T3" fmla="*/ 228 h 677"/>
                <a:gd name="T4" fmla="*/ 36 w 513"/>
                <a:gd name="T5" fmla="*/ 0 h 677"/>
                <a:gd name="T6" fmla="*/ 0 w 513"/>
                <a:gd name="T7" fmla="*/ 677 h 677"/>
                <a:gd name="T8" fmla="*/ 506 w 513"/>
                <a:gd name="T9" fmla="*/ 492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677">
                  <a:moveTo>
                    <a:pt x="506" y="492"/>
                  </a:moveTo>
                  <a:lnTo>
                    <a:pt x="513" y="228"/>
                  </a:lnTo>
                  <a:lnTo>
                    <a:pt x="36" y="0"/>
                  </a:lnTo>
                  <a:lnTo>
                    <a:pt x="0" y="677"/>
                  </a:lnTo>
                  <a:lnTo>
                    <a:pt x="506" y="492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7" name="Freeform 11"/>
            <p:cNvSpPr>
              <a:spLocks/>
            </p:cNvSpPr>
            <p:nvPr/>
          </p:nvSpPr>
          <p:spPr bwMode="auto">
            <a:xfrm>
              <a:off x="2803" y="1040"/>
              <a:ext cx="449" cy="449"/>
            </a:xfrm>
            <a:custGeom>
              <a:avLst/>
              <a:gdLst>
                <a:gd name="T0" fmla="*/ 328 w 449"/>
                <a:gd name="T1" fmla="*/ 449 h 449"/>
                <a:gd name="T2" fmla="*/ 449 w 449"/>
                <a:gd name="T3" fmla="*/ 199 h 449"/>
                <a:gd name="T4" fmla="*/ 164 w 449"/>
                <a:gd name="T5" fmla="*/ 0 h 449"/>
                <a:gd name="T6" fmla="*/ 0 w 449"/>
                <a:gd name="T7" fmla="*/ 349 h 449"/>
                <a:gd name="T8" fmla="*/ 328 w 449"/>
                <a:gd name="T9" fmla="*/ 44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449">
                  <a:moveTo>
                    <a:pt x="328" y="449"/>
                  </a:moveTo>
                  <a:lnTo>
                    <a:pt x="449" y="199"/>
                  </a:lnTo>
                  <a:lnTo>
                    <a:pt x="164" y="0"/>
                  </a:lnTo>
                  <a:lnTo>
                    <a:pt x="0" y="349"/>
                  </a:lnTo>
                  <a:lnTo>
                    <a:pt x="328" y="449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8" name="Oval 12"/>
            <p:cNvSpPr>
              <a:spLocks noChangeArrowheads="1"/>
            </p:cNvSpPr>
            <p:nvPr/>
          </p:nvSpPr>
          <p:spPr bwMode="auto">
            <a:xfrm>
              <a:off x="1207" y="391"/>
              <a:ext cx="841" cy="841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9" name="Oval 13"/>
            <p:cNvSpPr>
              <a:spLocks noChangeArrowheads="1"/>
            </p:cNvSpPr>
            <p:nvPr/>
          </p:nvSpPr>
          <p:spPr bwMode="auto">
            <a:xfrm>
              <a:off x="1656" y="1253"/>
              <a:ext cx="242" cy="243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0" name="Oval 14"/>
            <p:cNvSpPr>
              <a:spLocks noChangeArrowheads="1"/>
            </p:cNvSpPr>
            <p:nvPr/>
          </p:nvSpPr>
          <p:spPr bwMode="auto">
            <a:xfrm>
              <a:off x="2005" y="398"/>
              <a:ext cx="242" cy="243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1" name="Oval 15"/>
            <p:cNvSpPr>
              <a:spLocks noChangeArrowheads="1"/>
            </p:cNvSpPr>
            <p:nvPr/>
          </p:nvSpPr>
          <p:spPr bwMode="auto">
            <a:xfrm>
              <a:off x="921" y="691"/>
              <a:ext cx="243" cy="242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2" name="Oval 16"/>
            <p:cNvSpPr>
              <a:spLocks noChangeArrowheads="1"/>
            </p:cNvSpPr>
            <p:nvPr/>
          </p:nvSpPr>
          <p:spPr bwMode="auto">
            <a:xfrm>
              <a:off x="1000" y="1539"/>
              <a:ext cx="470" cy="470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3" name="Oval 17"/>
            <p:cNvSpPr>
              <a:spLocks noChangeArrowheads="1"/>
            </p:cNvSpPr>
            <p:nvPr/>
          </p:nvSpPr>
          <p:spPr bwMode="auto">
            <a:xfrm>
              <a:off x="750" y="1916"/>
              <a:ext cx="243" cy="242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4" name="Oval 18"/>
            <p:cNvSpPr>
              <a:spLocks noChangeArrowheads="1"/>
            </p:cNvSpPr>
            <p:nvPr/>
          </p:nvSpPr>
          <p:spPr bwMode="auto">
            <a:xfrm>
              <a:off x="2532" y="1845"/>
              <a:ext cx="285" cy="285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5" name="Oval 19"/>
            <p:cNvSpPr>
              <a:spLocks noChangeArrowheads="1"/>
            </p:cNvSpPr>
            <p:nvPr/>
          </p:nvSpPr>
          <p:spPr bwMode="auto">
            <a:xfrm>
              <a:off x="2739" y="2109"/>
              <a:ext cx="242" cy="242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6" name="Oval 20"/>
            <p:cNvSpPr>
              <a:spLocks noChangeArrowheads="1"/>
            </p:cNvSpPr>
            <p:nvPr/>
          </p:nvSpPr>
          <p:spPr bwMode="auto">
            <a:xfrm>
              <a:off x="4670" y="1752"/>
              <a:ext cx="656" cy="656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7" name="Oval 21"/>
            <p:cNvSpPr>
              <a:spLocks noChangeArrowheads="1"/>
            </p:cNvSpPr>
            <p:nvPr/>
          </p:nvSpPr>
          <p:spPr bwMode="auto">
            <a:xfrm>
              <a:off x="5369" y="1980"/>
              <a:ext cx="242" cy="243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8" name="Oval 22"/>
            <p:cNvSpPr>
              <a:spLocks noChangeArrowheads="1"/>
            </p:cNvSpPr>
            <p:nvPr/>
          </p:nvSpPr>
          <p:spPr bwMode="auto">
            <a:xfrm>
              <a:off x="2703" y="1033"/>
              <a:ext cx="357" cy="356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9" name="Oval 23"/>
            <p:cNvSpPr>
              <a:spLocks noChangeArrowheads="1"/>
            </p:cNvSpPr>
            <p:nvPr/>
          </p:nvSpPr>
          <p:spPr bwMode="auto">
            <a:xfrm>
              <a:off x="3067" y="1239"/>
              <a:ext cx="242" cy="242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0" name="Line 24"/>
            <p:cNvSpPr>
              <a:spLocks noChangeShapeType="1"/>
            </p:cNvSpPr>
            <p:nvPr/>
          </p:nvSpPr>
          <p:spPr bwMode="auto">
            <a:xfrm flipH="1" flipV="1">
              <a:off x="1634" y="819"/>
              <a:ext cx="150" cy="56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1" name="Line 25"/>
            <p:cNvSpPr>
              <a:spLocks noChangeShapeType="1"/>
            </p:cNvSpPr>
            <p:nvPr/>
          </p:nvSpPr>
          <p:spPr bwMode="auto">
            <a:xfrm flipH="1">
              <a:off x="1634" y="527"/>
              <a:ext cx="499" cy="29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2" name="Line 26"/>
            <p:cNvSpPr>
              <a:spLocks noChangeShapeType="1"/>
            </p:cNvSpPr>
            <p:nvPr/>
          </p:nvSpPr>
          <p:spPr bwMode="auto">
            <a:xfrm>
              <a:off x="1050" y="819"/>
              <a:ext cx="584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3" name="Line 27"/>
            <p:cNvSpPr>
              <a:spLocks noChangeShapeType="1"/>
            </p:cNvSpPr>
            <p:nvPr/>
          </p:nvSpPr>
          <p:spPr bwMode="auto">
            <a:xfrm flipH="1">
              <a:off x="1777" y="138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4" name="Line 28"/>
            <p:cNvSpPr>
              <a:spLocks noChangeShapeType="1"/>
            </p:cNvSpPr>
            <p:nvPr/>
          </p:nvSpPr>
          <p:spPr bwMode="auto">
            <a:xfrm>
              <a:off x="1770" y="138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5" name="Line 29"/>
            <p:cNvSpPr>
              <a:spLocks noChangeShapeType="1"/>
            </p:cNvSpPr>
            <p:nvPr/>
          </p:nvSpPr>
          <p:spPr bwMode="auto">
            <a:xfrm flipH="1">
              <a:off x="1755" y="139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6" name="Line 30"/>
            <p:cNvSpPr>
              <a:spLocks noChangeShapeType="1"/>
            </p:cNvSpPr>
            <p:nvPr/>
          </p:nvSpPr>
          <p:spPr bwMode="auto">
            <a:xfrm flipH="1">
              <a:off x="1741" y="141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7" name="Line 31"/>
            <p:cNvSpPr>
              <a:spLocks noChangeShapeType="1"/>
            </p:cNvSpPr>
            <p:nvPr/>
          </p:nvSpPr>
          <p:spPr bwMode="auto">
            <a:xfrm flipH="1">
              <a:off x="1734" y="141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8" name="Line 32"/>
            <p:cNvSpPr>
              <a:spLocks noChangeShapeType="1"/>
            </p:cNvSpPr>
            <p:nvPr/>
          </p:nvSpPr>
          <p:spPr bwMode="auto">
            <a:xfrm flipH="1">
              <a:off x="1720" y="1424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9" name="Line 33"/>
            <p:cNvSpPr>
              <a:spLocks noChangeShapeType="1"/>
            </p:cNvSpPr>
            <p:nvPr/>
          </p:nvSpPr>
          <p:spPr bwMode="auto">
            <a:xfrm>
              <a:off x="1713" y="143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0" name="Line 34"/>
            <p:cNvSpPr>
              <a:spLocks noChangeShapeType="1"/>
            </p:cNvSpPr>
            <p:nvPr/>
          </p:nvSpPr>
          <p:spPr bwMode="auto">
            <a:xfrm flipH="1">
              <a:off x="1698" y="143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1" name="Line 35"/>
            <p:cNvSpPr>
              <a:spLocks noChangeShapeType="1"/>
            </p:cNvSpPr>
            <p:nvPr/>
          </p:nvSpPr>
          <p:spPr bwMode="auto">
            <a:xfrm flipH="1">
              <a:off x="1684" y="144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2" name="Line 36"/>
            <p:cNvSpPr>
              <a:spLocks noChangeShapeType="1"/>
            </p:cNvSpPr>
            <p:nvPr/>
          </p:nvSpPr>
          <p:spPr bwMode="auto">
            <a:xfrm flipH="1">
              <a:off x="1677" y="146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3" name="Line 37"/>
            <p:cNvSpPr>
              <a:spLocks noChangeShapeType="1"/>
            </p:cNvSpPr>
            <p:nvPr/>
          </p:nvSpPr>
          <p:spPr bwMode="auto">
            <a:xfrm flipH="1">
              <a:off x="1663" y="146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4" name="Line 38"/>
            <p:cNvSpPr>
              <a:spLocks noChangeShapeType="1"/>
            </p:cNvSpPr>
            <p:nvPr/>
          </p:nvSpPr>
          <p:spPr bwMode="auto">
            <a:xfrm flipH="1">
              <a:off x="1648" y="1474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5" name="Line 39"/>
            <p:cNvSpPr>
              <a:spLocks noChangeShapeType="1"/>
            </p:cNvSpPr>
            <p:nvPr/>
          </p:nvSpPr>
          <p:spPr bwMode="auto">
            <a:xfrm flipH="1">
              <a:off x="1641" y="1481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6" name="Line 40"/>
            <p:cNvSpPr>
              <a:spLocks noChangeShapeType="1"/>
            </p:cNvSpPr>
            <p:nvPr/>
          </p:nvSpPr>
          <p:spPr bwMode="auto">
            <a:xfrm flipH="1">
              <a:off x="1627" y="148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7" name="Line 41"/>
            <p:cNvSpPr>
              <a:spLocks noChangeShapeType="1"/>
            </p:cNvSpPr>
            <p:nvPr/>
          </p:nvSpPr>
          <p:spPr bwMode="auto">
            <a:xfrm>
              <a:off x="1620" y="1503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8" name="Line 42"/>
            <p:cNvSpPr>
              <a:spLocks noChangeShapeType="1"/>
            </p:cNvSpPr>
            <p:nvPr/>
          </p:nvSpPr>
          <p:spPr bwMode="auto">
            <a:xfrm flipH="1">
              <a:off x="1606" y="151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9" name="Line 43"/>
            <p:cNvSpPr>
              <a:spLocks noChangeShapeType="1"/>
            </p:cNvSpPr>
            <p:nvPr/>
          </p:nvSpPr>
          <p:spPr bwMode="auto">
            <a:xfrm flipH="1">
              <a:off x="1591" y="1517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0" name="Line 44"/>
            <p:cNvSpPr>
              <a:spLocks noChangeShapeType="1"/>
            </p:cNvSpPr>
            <p:nvPr/>
          </p:nvSpPr>
          <p:spPr bwMode="auto">
            <a:xfrm flipH="1">
              <a:off x="1584" y="152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1" name="Line 45"/>
            <p:cNvSpPr>
              <a:spLocks noChangeShapeType="1"/>
            </p:cNvSpPr>
            <p:nvPr/>
          </p:nvSpPr>
          <p:spPr bwMode="auto">
            <a:xfrm flipH="1">
              <a:off x="1570" y="1531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2" name="Line 46"/>
            <p:cNvSpPr>
              <a:spLocks noChangeShapeType="1"/>
            </p:cNvSpPr>
            <p:nvPr/>
          </p:nvSpPr>
          <p:spPr bwMode="auto">
            <a:xfrm>
              <a:off x="1563" y="154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3" name="Line 47"/>
            <p:cNvSpPr>
              <a:spLocks noChangeShapeType="1"/>
            </p:cNvSpPr>
            <p:nvPr/>
          </p:nvSpPr>
          <p:spPr bwMode="auto">
            <a:xfrm flipH="1">
              <a:off x="1549" y="155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4" name="Line 48"/>
            <p:cNvSpPr>
              <a:spLocks noChangeShapeType="1"/>
            </p:cNvSpPr>
            <p:nvPr/>
          </p:nvSpPr>
          <p:spPr bwMode="auto">
            <a:xfrm flipH="1">
              <a:off x="1534" y="1560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5" name="Line 49"/>
            <p:cNvSpPr>
              <a:spLocks noChangeShapeType="1"/>
            </p:cNvSpPr>
            <p:nvPr/>
          </p:nvSpPr>
          <p:spPr bwMode="auto">
            <a:xfrm flipH="1">
              <a:off x="1527" y="156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6" name="Line 50"/>
            <p:cNvSpPr>
              <a:spLocks noChangeShapeType="1"/>
            </p:cNvSpPr>
            <p:nvPr/>
          </p:nvSpPr>
          <p:spPr bwMode="auto">
            <a:xfrm flipH="1">
              <a:off x="1513" y="157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7" name="Line 51"/>
            <p:cNvSpPr>
              <a:spLocks noChangeShapeType="1"/>
            </p:cNvSpPr>
            <p:nvPr/>
          </p:nvSpPr>
          <p:spPr bwMode="auto">
            <a:xfrm>
              <a:off x="1506" y="158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8" name="Line 52"/>
            <p:cNvSpPr>
              <a:spLocks noChangeShapeType="1"/>
            </p:cNvSpPr>
            <p:nvPr/>
          </p:nvSpPr>
          <p:spPr bwMode="auto">
            <a:xfrm flipH="1">
              <a:off x="1492" y="159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9" name="Line 53"/>
            <p:cNvSpPr>
              <a:spLocks noChangeShapeType="1"/>
            </p:cNvSpPr>
            <p:nvPr/>
          </p:nvSpPr>
          <p:spPr bwMode="auto">
            <a:xfrm flipH="1">
              <a:off x="1477" y="160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0" name="Line 54"/>
            <p:cNvSpPr>
              <a:spLocks noChangeShapeType="1"/>
            </p:cNvSpPr>
            <p:nvPr/>
          </p:nvSpPr>
          <p:spPr bwMode="auto">
            <a:xfrm flipH="1">
              <a:off x="1470" y="161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1" name="Line 55"/>
            <p:cNvSpPr>
              <a:spLocks noChangeShapeType="1"/>
            </p:cNvSpPr>
            <p:nvPr/>
          </p:nvSpPr>
          <p:spPr bwMode="auto">
            <a:xfrm flipH="1">
              <a:off x="1456" y="161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2" name="Line 56"/>
            <p:cNvSpPr>
              <a:spLocks noChangeShapeType="1"/>
            </p:cNvSpPr>
            <p:nvPr/>
          </p:nvSpPr>
          <p:spPr bwMode="auto">
            <a:xfrm>
              <a:off x="1449" y="162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3" name="Line 57"/>
            <p:cNvSpPr>
              <a:spLocks noChangeShapeType="1"/>
            </p:cNvSpPr>
            <p:nvPr/>
          </p:nvSpPr>
          <p:spPr bwMode="auto">
            <a:xfrm flipH="1">
              <a:off x="1435" y="163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4" name="Line 58"/>
            <p:cNvSpPr>
              <a:spLocks noChangeShapeType="1"/>
            </p:cNvSpPr>
            <p:nvPr/>
          </p:nvSpPr>
          <p:spPr bwMode="auto">
            <a:xfrm flipH="1">
              <a:off x="1420" y="164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5" name="Line 59"/>
            <p:cNvSpPr>
              <a:spLocks noChangeShapeType="1"/>
            </p:cNvSpPr>
            <p:nvPr/>
          </p:nvSpPr>
          <p:spPr bwMode="auto">
            <a:xfrm>
              <a:off x="1413" y="165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6" name="Line 60"/>
            <p:cNvSpPr>
              <a:spLocks noChangeShapeType="1"/>
            </p:cNvSpPr>
            <p:nvPr/>
          </p:nvSpPr>
          <p:spPr bwMode="auto">
            <a:xfrm flipH="1">
              <a:off x="1399" y="166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7" name="Line 61"/>
            <p:cNvSpPr>
              <a:spLocks noChangeShapeType="1"/>
            </p:cNvSpPr>
            <p:nvPr/>
          </p:nvSpPr>
          <p:spPr bwMode="auto">
            <a:xfrm flipH="1">
              <a:off x="1385" y="166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8" name="Line 62"/>
            <p:cNvSpPr>
              <a:spLocks noChangeShapeType="1"/>
            </p:cNvSpPr>
            <p:nvPr/>
          </p:nvSpPr>
          <p:spPr bwMode="auto">
            <a:xfrm flipH="1">
              <a:off x="1378" y="168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9" name="Line 63"/>
            <p:cNvSpPr>
              <a:spLocks noChangeShapeType="1"/>
            </p:cNvSpPr>
            <p:nvPr/>
          </p:nvSpPr>
          <p:spPr bwMode="auto">
            <a:xfrm flipH="1">
              <a:off x="1363" y="168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0" name="Line 64"/>
            <p:cNvSpPr>
              <a:spLocks noChangeShapeType="1"/>
            </p:cNvSpPr>
            <p:nvPr/>
          </p:nvSpPr>
          <p:spPr bwMode="auto">
            <a:xfrm>
              <a:off x="1356" y="169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1" name="Line 65"/>
            <p:cNvSpPr>
              <a:spLocks noChangeShapeType="1"/>
            </p:cNvSpPr>
            <p:nvPr/>
          </p:nvSpPr>
          <p:spPr bwMode="auto">
            <a:xfrm flipH="1">
              <a:off x="1342" y="1702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2" name="Line 66"/>
            <p:cNvSpPr>
              <a:spLocks noChangeShapeType="1"/>
            </p:cNvSpPr>
            <p:nvPr/>
          </p:nvSpPr>
          <p:spPr bwMode="auto">
            <a:xfrm flipH="1">
              <a:off x="1328" y="171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3" name="Line 67"/>
            <p:cNvSpPr>
              <a:spLocks noChangeShapeType="1"/>
            </p:cNvSpPr>
            <p:nvPr/>
          </p:nvSpPr>
          <p:spPr bwMode="auto">
            <a:xfrm flipH="1">
              <a:off x="1321" y="171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4" name="Line 68"/>
            <p:cNvSpPr>
              <a:spLocks noChangeShapeType="1"/>
            </p:cNvSpPr>
            <p:nvPr/>
          </p:nvSpPr>
          <p:spPr bwMode="auto">
            <a:xfrm flipH="1">
              <a:off x="1306" y="173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5" name="Line 69"/>
            <p:cNvSpPr>
              <a:spLocks noChangeShapeType="1"/>
            </p:cNvSpPr>
            <p:nvPr/>
          </p:nvSpPr>
          <p:spPr bwMode="auto">
            <a:xfrm>
              <a:off x="1299" y="1738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6" name="Line 70"/>
            <p:cNvSpPr>
              <a:spLocks noChangeShapeType="1"/>
            </p:cNvSpPr>
            <p:nvPr/>
          </p:nvSpPr>
          <p:spPr bwMode="auto">
            <a:xfrm flipH="1">
              <a:off x="1285" y="174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7" name="Line 71"/>
            <p:cNvSpPr>
              <a:spLocks noChangeShapeType="1"/>
            </p:cNvSpPr>
            <p:nvPr/>
          </p:nvSpPr>
          <p:spPr bwMode="auto">
            <a:xfrm flipH="1">
              <a:off x="1271" y="175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8" name="Line 72"/>
            <p:cNvSpPr>
              <a:spLocks noChangeShapeType="1"/>
            </p:cNvSpPr>
            <p:nvPr/>
          </p:nvSpPr>
          <p:spPr bwMode="auto">
            <a:xfrm flipH="1">
              <a:off x="1264" y="1759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9" name="Line 73"/>
            <p:cNvSpPr>
              <a:spLocks noChangeShapeType="1"/>
            </p:cNvSpPr>
            <p:nvPr/>
          </p:nvSpPr>
          <p:spPr bwMode="auto">
            <a:xfrm flipH="1">
              <a:off x="1249" y="177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0" name="Line 74"/>
            <p:cNvSpPr>
              <a:spLocks noChangeShapeType="1"/>
            </p:cNvSpPr>
            <p:nvPr/>
          </p:nvSpPr>
          <p:spPr bwMode="auto">
            <a:xfrm>
              <a:off x="1242" y="178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1" name="Line 75"/>
            <p:cNvSpPr>
              <a:spLocks noChangeShapeType="1"/>
            </p:cNvSpPr>
            <p:nvPr/>
          </p:nvSpPr>
          <p:spPr bwMode="auto">
            <a:xfrm flipV="1">
              <a:off x="879" y="1781"/>
              <a:ext cx="363" cy="263"/>
            </a:xfrm>
            <a:prstGeom prst="line">
              <a:avLst/>
            </a:prstGeom>
            <a:noFill/>
            <a:ln w="11113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2" name="Line 76"/>
            <p:cNvSpPr>
              <a:spLocks noChangeShapeType="1"/>
            </p:cNvSpPr>
            <p:nvPr/>
          </p:nvSpPr>
          <p:spPr bwMode="auto">
            <a:xfrm>
              <a:off x="1784" y="138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3" name="Line 77"/>
            <p:cNvSpPr>
              <a:spLocks noChangeShapeType="1"/>
            </p:cNvSpPr>
            <p:nvPr/>
          </p:nvSpPr>
          <p:spPr bwMode="auto">
            <a:xfrm>
              <a:off x="1784" y="139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4" name="Line 78"/>
            <p:cNvSpPr>
              <a:spLocks noChangeShapeType="1"/>
            </p:cNvSpPr>
            <p:nvPr/>
          </p:nvSpPr>
          <p:spPr bwMode="auto">
            <a:xfrm>
              <a:off x="1784" y="141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5" name="Line 79"/>
            <p:cNvSpPr>
              <a:spLocks noChangeShapeType="1"/>
            </p:cNvSpPr>
            <p:nvPr/>
          </p:nvSpPr>
          <p:spPr bwMode="auto">
            <a:xfrm>
              <a:off x="1784" y="1424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6" name="Line 80"/>
            <p:cNvSpPr>
              <a:spLocks noChangeShapeType="1"/>
            </p:cNvSpPr>
            <p:nvPr/>
          </p:nvSpPr>
          <p:spPr bwMode="auto">
            <a:xfrm>
              <a:off x="1784" y="143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7" name="Line 81"/>
            <p:cNvSpPr>
              <a:spLocks noChangeShapeType="1"/>
            </p:cNvSpPr>
            <p:nvPr/>
          </p:nvSpPr>
          <p:spPr bwMode="auto">
            <a:xfrm>
              <a:off x="1784" y="145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8" name="Line 82"/>
            <p:cNvSpPr>
              <a:spLocks noChangeShapeType="1"/>
            </p:cNvSpPr>
            <p:nvPr/>
          </p:nvSpPr>
          <p:spPr bwMode="auto">
            <a:xfrm>
              <a:off x="1784" y="146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9" name="Line 83"/>
            <p:cNvSpPr>
              <a:spLocks noChangeShapeType="1"/>
            </p:cNvSpPr>
            <p:nvPr/>
          </p:nvSpPr>
          <p:spPr bwMode="auto">
            <a:xfrm>
              <a:off x="1784" y="1481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0" name="Line 84"/>
            <p:cNvSpPr>
              <a:spLocks noChangeShapeType="1"/>
            </p:cNvSpPr>
            <p:nvPr/>
          </p:nvSpPr>
          <p:spPr bwMode="auto">
            <a:xfrm>
              <a:off x="1784" y="149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1" name="Line 85"/>
            <p:cNvSpPr>
              <a:spLocks noChangeShapeType="1"/>
            </p:cNvSpPr>
            <p:nvPr/>
          </p:nvSpPr>
          <p:spPr bwMode="auto">
            <a:xfrm>
              <a:off x="1784" y="151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2" name="Line 86"/>
            <p:cNvSpPr>
              <a:spLocks noChangeShapeType="1"/>
            </p:cNvSpPr>
            <p:nvPr/>
          </p:nvSpPr>
          <p:spPr bwMode="auto">
            <a:xfrm>
              <a:off x="1791" y="152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3" name="Line 87"/>
            <p:cNvSpPr>
              <a:spLocks noChangeShapeType="1"/>
            </p:cNvSpPr>
            <p:nvPr/>
          </p:nvSpPr>
          <p:spPr bwMode="auto">
            <a:xfrm>
              <a:off x="1791" y="153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4" name="Line 88"/>
            <p:cNvSpPr>
              <a:spLocks noChangeShapeType="1"/>
            </p:cNvSpPr>
            <p:nvPr/>
          </p:nvSpPr>
          <p:spPr bwMode="auto">
            <a:xfrm>
              <a:off x="1791" y="155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5" name="Line 89"/>
            <p:cNvSpPr>
              <a:spLocks noChangeShapeType="1"/>
            </p:cNvSpPr>
            <p:nvPr/>
          </p:nvSpPr>
          <p:spPr bwMode="auto">
            <a:xfrm>
              <a:off x="1791" y="156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6" name="Line 90"/>
            <p:cNvSpPr>
              <a:spLocks noChangeShapeType="1"/>
            </p:cNvSpPr>
            <p:nvPr/>
          </p:nvSpPr>
          <p:spPr bwMode="auto">
            <a:xfrm>
              <a:off x="1791" y="158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7" name="Line 91"/>
            <p:cNvSpPr>
              <a:spLocks noChangeShapeType="1"/>
            </p:cNvSpPr>
            <p:nvPr/>
          </p:nvSpPr>
          <p:spPr bwMode="auto">
            <a:xfrm>
              <a:off x="1791" y="159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8" name="Line 92"/>
            <p:cNvSpPr>
              <a:spLocks noChangeShapeType="1"/>
            </p:cNvSpPr>
            <p:nvPr/>
          </p:nvSpPr>
          <p:spPr bwMode="auto">
            <a:xfrm>
              <a:off x="1791" y="161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9" name="Line 93"/>
            <p:cNvSpPr>
              <a:spLocks noChangeShapeType="1"/>
            </p:cNvSpPr>
            <p:nvPr/>
          </p:nvSpPr>
          <p:spPr bwMode="auto">
            <a:xfrm>
              <a:off x="1791" y="162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0" name="Line 94"/>
            <p:cNvSpPr>
              <a:spLocks noChangeShapeType="1"/>
            </p:cNvSpPr>
            <p:nvPr/>
          </p:nvSpPr>
          <p:spPr bwMode="auto">
            <a:xfrm>
              <a:off x="1791" y="163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1" name="Line 95"/>
            <p:cNvSpPr>
              <a:spLocks noChangeShapeType="1"/>
            </p:cNvSpPr>
            <p:nvPr/>
          </p:nvSpPr>
          <p:spPr bwMode="auto">
            <a:xfrm>
              <a:off x="1791" y="165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2" name="Line 96"/>
            <p:cNvSpPr>
              <a:spLocks noChangeShapeType="1"/>
            </p:cNvSpPr>
            <p:nvPr/>
          </p:nvSpPr>
          <p:spPr bwMode="auto">
            <a:xfrm>
              <a:off x="1791" y="166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3" name="Line 97"/>
            <p:cNvSpPr>
              <a:spLocks noChangeShapeType="1"/>
            </p:cNvSpPr>
            <p:nvPr/>
          </p:nvSpPr>
          <p:spPr bwMode="auto">
            <a:xfrm>
              <a:off x="1791" y="168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4" name="Line 98"/>
            <p:cNvSpPr>
              <a:spLocks noChangeShapeType="1"/>
            </p:cNvSpPr>
            <p:nvPr/>
          </p:nvSpPr>
          <p:spPr bwMode="auto">
            <a:xfrm>
              <a:off x="1791" y="169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5" name="Line 99"/>
            <p:cNvSpPr>
              <a:spLocks noChangeShapeType="1"/>
            </p:cNvSpPr>
            <p:nvPr/>
          </p:nvSpPr>
          <p:spPr bwMode="auto">
            <a:xfrm>
              <a:off x="1791" y="171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6" name="Line 100"/>
            <p:cNvSpPr>
              <a:spLocks noChangeShapeType="1"/>
            </p:cNvSpPr>
            <p:nvPr/>
          </p:nvSpPr>
          <p:spPr bwMode="auto">
            <a:xfrm>
              <a:off x="1791" y="172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7" name="Line 101"/>
            <p:cNvSpPr>
              <a:spLocks noChangeShapeType="1"/>
            </p:cNvSpPr>
            <p:nvPr/>
          </p:nvSpPr>
          <p:spPr bwMode="auto">
            <a:xfrm>
              <a:off x="1791" y="173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8" name="Line 102"/>
            <p:cNvSpPr>
              <a:spLocks noChangeShapeType="1"/>
            </p:cNvSpPr>
            <p:nvPr/>
          </p:nvSpPr>
          <p:spPr bwMode="auto">
            <a:xfrm>
              <a:off x="1791" y="175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9" name="Line 103"/>
            <p:cNvSpPr>
              <a:spLocks noChangeShapeType="1"/>
            </p:cNvSpPr>
            <p:nvPr/>
          </p:nvSpPr>
          <p:spPr bwMode="auto">
            <a:xfrm>
              <a:off x="1791" y="176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0" name="Line 104"/>
            <p:cNvSpPr>
              <a:spLocks noChangeShapeType="1"/>
            </p:cNvSpPr>
            <p:nvPr/>
          </p:nvSpPr>
          <p:spPr bwMode="auto">
            <a:xfrm>
              <a:off x="1798" y="178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1" name="Line 105"/>
            <p:cNvSpPr>
              <a:spLocks noChangeShapeType="1"/>
            </p:cNvSpPr>
            <p:nvPr/>
          </p:nvSpPr>
          <p:spPr bwMode="auto">
            <a:xfrm>
              <a:off x="1798" y="179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2" name="Line 106"/>
            <p:cNvSpPr>
              <a:spLocks noChangeShapeType="1"/>
            </p:cNvSpPr>
            <p:nvPr/>
          </p:nvSpPr>
          <p:spPr bwMode="auto">
            <a:xfrm>
              <a:off x="1798" y="180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3" name="Line 107"/>
            <p:cNvSpPr>
              <a:spLocks noChangeShapeType="1"/>
            </p:cNvSpPr>
            <p:nvPr/>
          </p:nvSpPr>
          <p:spPr bwMode="auto">
            <a:xfrm>
              <a:off x="1798" y="182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4" name="Line 108"/>
            <p:cNvSpPr>
              <a:spLocks noChangeShapeType="1"/>
            </p:cNvSpPr>
            <p:nvPr/>
          </p:nvSpPr>
          <p:spPr bwMode="auto">
            <a:xfrm>
              <a:off x="1798" y="183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5" name="Line 109"/>
            <p:cNvSpPr>
              <a:spLocks noChangeShapeType="1"/>
            </p:cNvSpPr>
            <p:nvPr/>
          </p:nvSpPr>
          <p:spPr bwMode="auto">
            <a:xfrm>
              <a:off x="1798" y="185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6" name="Line 110"/>
            <p:cNvSpPr>
              <a:spLocks noChangeShapeType="1"/>
            </p:cNvSpPr>
            <p:nvPr/>
          </p:nvSpPr>
          <p:spPr bwMode="auto">
            <a:xfrm>
              <a:off x="1798" y="186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7" name="Line 111"/>
            <p:cNvSpPr>
              <a:spLocks noChangeShapeType="1"/>
            </p:cNvSpPr>
            <p:nvPr/>
          </p:nvSpPr>
          <p:spPr bwMode="auto">
            <a:xfrm>
              <a:off x="1798" y="188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8" name="Line 112"/>
            <p:cNvSpPr>
              <a:spLocks noChangeShapeType="1"/>
            </p:cNvSpPr>
            <p:nvPr/>
          </p:nvSpPr>
          <p:spPr bwMode="auto">
            <a:xfrm>
              <a:off x="1798" y="189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19" name="Line 113"/>
            <p:cNvSpPr>
              <a:spLocks noChangeShapeType="1"/>
            </p:cNvSpPr>
            <p:nvPr/>
          </p:nvSpPr>
          <p:spPr bwMode="auto">
            <a:xfrm>
              <a:off x="1798" y="190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0" name="Line 114"/>
            <p:cNvSpPr>
              <a:spLocks noChangeShapeType="1"/>
            </p:cNvSpPr>
            <p:nvPr/>
          </p:nvSpPr>
          <p:spPr bwMode="auto">
            <a:xfrm>
              <a:off x="1798" y="192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1" name="Line 115"/>
            <p:cNvSpPr>
              <a:spLocks noChangeShapeType="1"/>
            </p:cNvSpPr>
            <p:nvPr/>
          </p:nvSpPr>
          <p:spPr bwMode="auto">
            <a:xfrm>
              <a:off x="1798" y="193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2" name="Line 116"/>
            <p:cNvSpPr>
              <a:spLocks noChangeShapeType="1"/>
            </p:cNvSpPr>
            <p:nvPr/>
          </p:nvSpPr>
          <p:spPr bwMode="auto">
            <a:xfrm>
              <a:off x="1798" y="195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3" name="Line 117"/>
            <p:cNvSpPr>
              <a:spLocks noChangeShapeType="1"/>
            </p:cNvSpPr>
            <p:nvPr/>
          </p:nvSpPr>
          <p:spPr bwMode="auto">
            <a:xfrm>
              <a:off x="1798" y="196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4" name="Line 118"/>
            <p:cNvSpPr>
              <a:spLocks noChangeShapeType="1"/>
            </p:cNvSpPr>
            <p:nvPr/>
          </p:nvSpPr>
          <p:spPr bwMode="auto">
            <a:xfrm>
              <a:off x="1798" y="198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5" name="Line 119"/>
            <p:cNvSpPr>
              <a:spLocks noChangeShapeType="1"/>
            </p:cNvSpPr>
            <p:nvPr/>
          </p:nvSpPr>
          <p:spPr bwMode="auto">
            <a:xfrm>
              <a:off x="1798" y="199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6" name="Line 120"/>
            <p:cNvSpPr>
              <a:spLocks noChangeShapeType="1"/>
            </p:cNvSpPr>
            <p:nvPr/>
          </p:nvSpPr>
          <p:spPr bwMode="auto">
            <a:xfrm>
              <a:off x="1798" y="200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7" name="Line 121"/>
            <p:cNvSpPr>
              <a:spLocks noChangeShapeType="1"/>
            </p:cNvSpPr>
            <p:nvPr/>
          </p:nvSpPr>
          <p:spPr bwMode="auto">
            <a:xfrm>
              <a:off x="1798" y="202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8" name="Line 122"/>
            <p:cNvSpPr>
              <a:spLocks noChangeShapeType="1"/>
            </p:cNvSpPr>
            <p:nvPr/>
          </p:nvSpPr>
          <p:spPr bwMode="auto">
            <a:xfrm>
              <a:off x="1798" y="203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29" name="Line 123"/>
            <p:cNvSpPr>
              <a:spLocks noChangeShapeType="1"/>
            </p:cNvSpPr>
            <p:nvPr/>
          </p:nvSpPr>
          <p:spPr bwMode="auto">
            <a:xfrm>
              <a:off x="1805" y="205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0" name="Line 124"/>
            <p:cNvSpPr>
              <a:spLocks noChangeShapeType="1"/>
            </p:cNvSpPr>
            <p:nvPr/>
          </p:nvSpPr>
          <p:spPr bwMode="auto">
            <a:xfrm>
              <a:off x="1805" y="206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1" name="Line 125"/>
            <p:cNvSpPr>
              <a:spLocks noChangeShapeType="1"/>
            </p:cNvSpPr>
            <p:nvPr/>
          </p:nvSpPr>
          <p:spPr bwMode="auto">
            <a:xfrm>
              <a:off x="1805" y="208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2" name="Line 126"/>
            <p:cNvSpPr>
              <a:spLocks noChangeShapeType="1"/>
            </p:cNvSpPr>
            <p:nvPr/>
          </p:nvSpPr>
          <p:spPr bwMode="auto">
            <a:xfrm>
              <a:off x="1805" y="209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3" name="Line 127"/>
            <p:cNvSpPr>
              <a:spLocks noChangeShapeType="1"/>
            </p:cNvSpPr>
            <p:nvPr/>
          </p:nvSpPr>
          <p:spPr bwMode="auto">
            <a:xfrm>
              <a:off x="1805" y="210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4" name="Line 128"/>
            <p:cNvSpPr>
              <a:spLocks noChangeShapeType="1"/>
            </p:cNvSpPr>
            <p:nvPr/>
          </p:nvSpPr>
          <p:spPr bwMode="auto">
            <a:xfrm>
              <a:off x="1805" y="212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5" name="Line 129"/>
            <p:cNvSpPr>
              <a:spLocks noChangeShapeType="1"/>
            </p:cNvSpPr>
            <p:nvPr/>
          </p:nvSpPr>
          <p:spPr bwMode="auto">
            <a:xfrm>
              <a:off x="1805" y="213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6" name="Line 130"/>
            <p:cNvSpPr>
              <a:spLocks noChangeShapeType="1"/>
            </p:cNvSpPr>
            <p:nvPr/>
          </p:nvSpPr>
          <p:spPr bwMode="auto">
            <a:xfrm>
              <a:off x="1805" y="215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7" name="Line 131"/>
            <p:cNvSpPr>
              <a:spLocks noChangeShapeType="1"/>
            </p:cNvSpPr>
            <p:nvPr/>
          </p:nvSpPr>
          <p:spPr bwMode="auto">
            <a:xfrm>
              <a:off x="1805" y="216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8" name="Line 132"/>
            <p:cNvSpPr>
              <a:spLocks noChangeShapeType="1"/>
            </p:cNvSpPr>
            <p:nvPr/>
          </p:nvSpPr>
          <p:spPr bwMode="auto">
            <a:xfrm>
              <a:off x="1805" y="218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39" name="Line 133"/>
            <p:cNvSpPr>
              <a:spLocks noChangeShapeType="1"/>
            </p:cNvSpPr>
            <p:nvPr/>
          </p:nvSpPr>
          <p:spPr bwMode="auto">
            <a:xfrm>
              <a:off x="1805" y="219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0" name="Line 134"/>
            <p:cNvSpPr>
              <a:spLocks noChangeShapeType="1"/>
            </p:cNvSpPr>
            <p:nvPr/>
          </p:nvSpPr>
          <p:spPr bwMode="auto">
            <a:xfrm>
              <a:off x="1805" y="220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1" name="Line 135"/>
            <p:cNvSpPr>
              <a:spLocks noChangeShapeType="1"/>
            </p:cNvSpPr>
            <p:nvPr/>
          </p:nvSpPr>
          <p:spPr bwMode="auto">
            <a:xfrm>
              <a:off x="1805" y="222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2" name="Line 136"/>
            <p:cNvSpPr>
              <a:spLocks noChangeShapeType="1"/>
            </p:cNvSpPr>
            <p:nvPr/>
          </p:nvSpPr>
          <p:spPr bwMode="auto">
            <a:xfrm>
              <a:off x="1805" y="223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3" name="Line 137"/>
            <p:cNvSpPr>
              <a:spLocks noChangeShapeType="1"/>
            </p:cNvSpPr>
            <p:nvPr/>
          </p:nvSpPr>
          <p:spPr bwMode="auto">
            <a:xfrm>
              <a:off x="1805" y="225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4" name="Line 138"/>
            <p:cNvSpPr>
              <a:spLocks noChangeShapeType="1"/>
            </p:cNvSpPr>
            <p:nvPr/>
          </p:nvSpPr>
          <p:spPr bwMode="auto">
            <a:xfrm>
              <a:off x="1805" y="226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5" name="Line 139"/>
            <p:cNvSpPr>
              <a:spLocks noChangeShapeType="1"/>
            </p:cNvSpPr>
            <p:nvPr/>
          </p:nvSpPr>
          <p:spPr bwMode="auto">
            <a:xfrm>
              <a:off x="1805" y="228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6" name="Line 140"/>
            <p:cNvSpPr>
              <a:spLocks noChangeShapeType="1"/>
            </p:cNvSpPr>
            <p:nvPr/>
          </p:nvSpPr>
          <p:spPr bwMode="auto">
            <a:xfrm>
              <a:off x="1805" y="229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7" name="Line 141"/>
            <p:cNvSpPr>
              <a:spLocks noChangeShapeType="1"/>
            </p:cNvSpPr>
            <p:nvPr/>
          </p:nvSpPr>
          <p:spPr bwMode="auto">
            <a:xfrm>
              <a:off x="1805" y="230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8" name="Line 142"/>
            <p:cNvSpPr>
              <a:spLocks noChangeShapeType="1"/>
            </p:cNvSpPr>
            <p:nvPr/>
          </p:nvSpPr>
          <p:spPr bwMode="auto">
            <a:xfrm>
              <a:off x="1812" y="232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49" name="Line 143"/>
            <p:cNvSpPr>
              <a:spLocks noChangeShapeType="1"/>
            </p:cNvSpPr>
            <p:nvPr/>
          </p:nvSpPr>
          <p:spPr bwMode="auto">
            <a:xfrm>
              <a:off x="1812" y="233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0" name="Line 144"/>
            <p:cNvSpPr>
              <a:spLocks noChangeShapeType="1"/>
            </p:cNvSpPr>
            <p:nvPr/>
          </p:nvSpPr>
          <p:spPr bwMode="auto">
            <a:xfrm>
              <a:off x="1812" y="235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1" name="Line 145"/>
            <p:cNvSpPr>
              <a:spLocks noChangeShapeType="1"/>
            </p:cNvSpPr>
            <p:nvPr/>
          </p:nvSpPr>
          <p:spPr bwMode="auto">
            <a:xfrm>
              <a:off x="1812" y="236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2" name="Line 146"/>
            <p:cNvSpPr>
              <a:spLocks noChangeShapeType="1"/>
            </p:cNvSpPr>
            <p:nvPr/>
          </p:nvSpPr>
          <p:spPr bwMode="auto">
            <a:xfrm>
              <a:off x="1812" y="237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3" name="Line 147"/>
            <p:cNvSpPr>
              <a:spLocks noChangeShapeType="1"/>
            </p:cNvSpPr>
            <p:nvPr/>
          </p:nvSpPr>
          <p:spPr bwMode="auto">
            <a:xfrm>
              <a:off x="1812" y="239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4" name="Line 148"/>
            <p:cNvSpPr>
              <a:spLocks noChangeShapeType="1"/>
            </p:cNvSpPr>
            <p:nvPr/>
          </p:nvSpPr>
          <p:spPr bwMode="auto">
            <a:xfrm>
              <a:off x="1812" y="240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5" name="Line 149"/>
            <p:cNvSpPr>
              <a:spLocks noChangeShapeType="1"/>
            </p:cNvSpPr>
            <p:nvPr/>
          </p:nvSpPr>
          <p:spPr bwMode="auto">
            <a:xfrm>
              <a:off x="1812" y="242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6" name="Line 150"/>
            <p:cNvSpPr>
              <a:spLocks noChangeShapeType="1"/>
            </p:cNvSpPr>
            <p:nvPr/>
          </p:nvSpPr>
          <p:spPr bwMode="auto">
            <a:xfrm>
              <a:off x="1812" y="243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7" name="Line 151"/>
            <p:cNvSpPr>
              <a:spLocks noChangeShapeType="1"/>
            </p:cNvSpPr>
            <p:nvPr/>
          </p:nvSpPr>
          <p:spPr bwMode="auto">
            <a:xfrm>
              <a:off x="1812" y="2443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8" name="Line 152"/>
            <p:cNvSpPr>
              <a:spLocks noChangeShapeType="1"/>
            </p:cNvSpPr>
            <p:nvPr/>
          </p:nvSpPr>
          <p:spPr bwMode="auto">
            <a:xfrm>
              <a:off x="1812" y="245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59" name="Line 153"/>
            <p:cNvSpPr>
              <a:spLocks noChangeShapeType="1"/>
            </p:cNvSpPr>
            <p:nvPr/>
          </p:nvSpPr>
          <p:spPr bwMode="auto">
            <a:xfrm>
              <a:off x="1812" y="247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0" name="Line 154"/>
            <p:cNvSpPr>
              <a:spLocks noChangeShapeType="1"/>
            </p:cNvSpPr>
            <p:nvPr/>
          </p:nvSpPr>
          <p:spPr bwMode="auto">
            <a:xfrm>
              <a:off x="1812" y="248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1" name="Line 155"/>
            <p:cNvSpPr>
              <a:spLocks noChangeShapeType="1"/>
            </p:cNvSpPr>
            <p:nvPr/>
          </p:nvSpPr>
          <p:spPr bwMode="auto">
            <a:xfrm>
              <a:off x="1812" y="2500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2" name="Line 156"/>
            <p:cNvSpPr>
              <a:spLocks noChangeShapeType="1"/>
            </p:cNvSpPr>
            <p:nvPr/>
          </p:nvSpPr>
          <p:spPr bwMode="auto">
            <a:xfrm>
              <a:off x="1812" y="251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3" name="Line 157"/>
            <p:cNvSpPr>
              <a:spLocks noChangeShapeType="1"/>
            </p:cNvSpPr>
            <p:nvPr/>
          </p:nvSpPr>
          <p:spPr bwMode="auto">
            <a:xfrm>
              <a:off x="1812" y="252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4" name="Line 158"/>
            <p:cNvSpPr>
              <a:spLocks noChangeShapeType="1"/>
            </p:cNvSpPr>
            <p:nvPr/>
          </p:nvSpPr>
          <p:spPr bwMode="auto">
            <a:xfrm>
              <a:off x="1812" y="254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5" name="Line 159"/>
            <p:cNvSpPr>
              <a:spLocks noChangeShapeType="1"/>
            </p:cNvSpPr>
            <p:nvPr/>
          </p:nvSpPr>
          <p:spPr bwMode="auto">
            <a:xfrm>
              <a:off x="1812" y="2557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6" name="Line 160"/>
            <p:cNvSpPr>
              <a:spLocks noChangeShapeType="1"/>
            </p:cNvSpPr>
            <p:nvPr/>
          </p:nvSpPr>
          <p:spPr bwMode="auto">
            <a:xfrm>
              <a:off x="1812" y="257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7" name="Line 161"/>
            <p:cNvSpPr>
              <a:spLocks noChangeShapeType="1"/>
            </p:cNvSpPr>
            <p:nvPr/>
          </p:nvSpPr>
          <p:spPr bwMode="auto">
            <a:xfrm>
              <a:off x="1819" y="258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8" name="Line 162"/>
            <p:cNvSpPr>
              <a:spLocks noChangeShapeType="1"/>
            </p:cNvSpPr>
            <p:nvPr/>
          </p:nvSpPr>
          <p:spPr bwMode="auto">
            <a:xfrm>
              <a:off x="1819" y="260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69" name="Line 163"/>
            <p:cNvSpPr>
              <a:spLocks noChangeShapeType="1"/>
            </p:cNvSpPr>
            <p:nvPr/>
          </p:nvSpPr>
          <p:spPr bwMode="auto">
            <a:xfrm>
              <a:off x="1819" y="2614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0" name="Line 164"/>
            <p:cNvSpPr>
              <a:spLocks noChangeShapeType="1"/>
            </p:cNvSpPr>
            <p:nvPr/>
          </p:nvSpPr>
          <p:spPr bwMode="auto">
            <a:xfrm>
              <a:off x="1819" y="262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1" name="Line 165"/>
            <p:cNvSpPr>
              <a:spLocks noChangeShapeType="1"/>
            </p:cNvSpPr>
            <p:nvPr/>
          </p:nvSpPr>
          <p:spPr bwMode="auto">
            <a:xfrm>
              <a:off x="1819" y="264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2" name="Line 166"/>
            <p:cNvSpPr>
              <a:spLocks noChangeShapeType="1"/>
            </p:cNvSpPr>
            <p:nvPr/>
          </p:nvSpPr>
          <p:spPr bwMode="auto">
            <a:xfrm>
              <a:off x="1819" y="265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3" name="Line 167"/>
            <p:cNvSpPr>
              <a:spLocks noChangeShapeType="1"/>
            </p:cNvSpPr>
            <p:nvPr/>
          </p:nvSpPr>
          <p:spPr bwMode="auto">
            <a:xfrm>
              <a:off x="1819" y="2671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4" name="Line 168"/>
            <p:cNvSpPr>
              <a:spLocks noChangeShapeType="1"/>
            </p:cNvSpPr>
            <p:nvPr/>
          </p:nvSpPr>
          <p:spPr bwMode="auto">
            <a:xfrm>
              <a:off x="1819" y="268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5" name="Line 169"/>
            <p:cNvSpPr>
              <a:spLocks noChangeShapeType="1"/>
            </p:cNvSpPr>
            <p:nvPr/>
          </p:nvSpPr>
          <p:spPr bwMode="auto">
            <a:xfrm>
              <a:off x="1819" y="270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6" name="Line 170"/>
            <p:cNvSpPr>
              <a:spLocks noChangeShapeType="1"/>
            </p:cNvSpPr>
            <p:nvPr/>
          </p:nvSpPr>
          <p:spPr bwMode="auto">
            <a:xfrm>
              <a:off x="1819" y="271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7" name="Line 171"/>
            <p:cNvSpPr>
              <a:spLocks noChangeShapeType="1"/>
            </p:cNvSpPr>
            <p:nvPr/>
          </p:nvSpPr>
          <p:spPr bwMode="auto">
            <a:xfrm>
              <a:off x="1819" y="2728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8" name="Line 172"/>
            <p:cNvSpPr>
              <a:spLocks noChangeShapeType="1"/>
            </p:cNvSpPr>
            <p:nvPr/>
          </p:nvSpPr>
          <p:spPr bwMode="auto">
            <a:xfrm>
              <a:off x="1819" y="274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79" name="Line 173"/>
            <p:cNvSpPr>
              <a:spLocks noChangeShapeType="1"/>
            </p:cNvSpPr>
            <p:nvPr/>
          </p:nvSpPr>
          <p:spPr bwMode="auto">
            <a:xfrm>
              <a:off x="1819" y="275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0" name="Line 174"/>
            <p:cNvSpPr>
              <a:spLocks noChangeShapeType="1"/>
            </p:cNvSpPr>
            <p:nvPr/>
          </p:nvSpPr>
          <p:spPr bwMode="auto">
            <a:xfrm>
              <a:off x="1819" y="277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1" name="Line 175"/>
            <p:cNvSpPr>
              <a:spLocks noChangeShapeType="1"/>
            </p:cNvSpPr>
            <p:nvPr/>
          </p:nvSpPr>
          <p:spPr bwMode="auto">
            <a:xfrm>
              <a:off x="1819" y="278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2" name="Line 176"/>
            <p:cNvSpPr>
              <a:spLocks noChangeShapeType="1"/>
            </p:cNvSpPr>
            <p:nvPr/>
          </p:nvSpPr>
          <p:spPr bwMode="auto">
            <a:xfrm>
              <a:off x="1819" y="280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3" name="Line 177"/>
            <p:cNvSpPr>
              <a:spLocks noChangeShapeType="1"/>
            </p:cNvSpPr>
            <p:nvPr/>
          </p:nvSpPr>
          <p:spPr bwMode="auto">
            <a:xfrm>
              <a:off x="1819" y="281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4" name="Line 178"/>
            <p:cNvSpPr>
              <a:spLocks noChangeShapeType="1"/>
            </p:cNvSpPr>
            <p:nvPr/>
          </p:nvSpPr>
          <p:spPr bwMode="auto">
            <a:xfrm>
              <a:off x="1819" y="282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5" name="Line 179"/>
            <p:cNvSpPr>
              <a:spLocks noChangeShapeType="1"/>
            </p:cNvSpPr>
            <p:nvPr/>
          </p:nvSpPr>
          <p:spPr bwMode="auto">
            <a:xfrm>
              <a:off x="1819" y="284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6" name="Line 180"/>
            <p:cNvSpPr>
              <a:spLocks noChangeShapeType="1"/>
            </p:cNvSpPr>
            <p:nvPr/>
          </p:nvSpPr>
          <p:spPr bwMode="auto">
            <a:xfrm>
              <a:off x="1827" y="285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7" name="Line 181"/>
            <p:cNvSpPr>
              <a:spLocks noChangeShapeType="1"/>
            </p:cNvSpPr>
            <p:nvPr/>
          </p:nvSpPr>
          <p:spPr bwMode="auto">
            <a:xfrm>
              <a:off x="1827" y="287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8" name="Line 182"/>
            <p:cNvSpPr>
              <a:spLocks noChangeShapeType="1"/>
            </p:cNvSpPr>
            <p:nvPr/>
          </p:nvSpPr>
          <p:spPr bwMode="auto">
            <a:xfrm>
              <a:off x="1827" y="288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89" name="Line 183"/>
            <p:cNvSpPr>
              <a:spLocks noChangeShapeType="1"/>
            </p:cNvSpPr>
            <p:nvPr/>
          </p:nvSpPr>
          <p:spPr bwMode="auto">
            <a:xfrm>
              <a:off x="1827" y="290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0" name="Line 184"/>
            <p:cNvSpPr>
              <a:spLocks noChangeShapeType="1"/>
            </p:cNvSpPr>
            <p:nvPr/>
          </p:nvSpPr>
          <p:spPr bwMode="auto">
            <a:xfrm>
              <a:off x="1827" y="291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1" name="Line 185"/>
            <p:cNvSpPr>
              <a:spLocks noChangeShapeType="1"/>
            </p:cNvSpPr>
            <p:nvPr/>
          </p:nvSpPr>
          <p:spPr bwMode="auto">
            <a:xfrm>
              <a:off x="1827" y="292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2" name="Line 186"/>
            <p:cNvSpPr>
              <a:spLocks noChangeShapeType="1"/>
            </p:cNvSpPr>
            <p:nvPr/>
          </p:nvSpPr>
          <p:spPr bwMode="auto">
            <a:xfrm>
              <a:off x="1827" y="294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3" name="Line 187"/>
            <p:cNvSpPr>
              <a:spLocks noChangeShapeType="1"/>
            </p:cNvSpPr>
            <p:nvPr/>
          </p:nvSpPr>
          <p:spPr bwMode="auto">
            <a:xfrm>
              <a:off x="1827" y="295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4" name="Line 188"/>
            <p:cNvSpPr>
              <a:spLocks noChangeShapeType="1"/>
            </p:cNvSpPr>
            <p:nvPr/>
          </p:nvSpPr>
          <p:spPr bwMode="auto">
            <a:xfrm>
              <a:off x="1827" y="297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5" name="Line 189"/>
            <p:cNvSpPr>
              <a:spLocks noChangeShapeType="1"/>
            </p:cNvSpPr>
            <p:nvPr/>
          </p:nvSpPr>
          <p:spPr bwMode="auto">
            <a:xfrm>
              <a:off x="1827" y="298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6" name="Line 190"/>
            <p:cNvSpPr>
              <a:spLocks noChangeShapeType="1"/>
            </p:cNvSpPr>
            <p:nvPr/>
          </p:nvSpPr>
          <p:spPr bwMode="auto">
            <a:xfrm>
              <a:off x="1827" y="299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7" name="Line 191"/>
            <p:cNvSpPr>
              <a:spLocks noChangeShapeType="1"/>
            </p:cNvSpPr>
            <p:nvPr/>
          </p:nvSpPr>
          <p:spPr bwMode="auto">
            <a:xfrm>
              <a:off x="1827" y="301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8" name="Line 192"/>
            <p:cNvSpPr>
              <a:spLocks noChangeShapeType="1"/>
            </p:cNvSpPr>
            <p:nvPr/>
          </p:nvSpPr>
          <p:spPr bwMode="auto">
            <a:xfrm>
              <a:off x="1827" y="302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99" name="Line 193"/>
            <p:cNvSpPr>
              <a:spLocks noChangeShapeType="1"/>
            </p:cNvSpPr>
            <p:nvPr/>
          </p:nvSpPr>
          <p:spPr bwMode="auto">
            <a:xfrm>
              <a:off x="1827" y="304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0" name="Line 194"/>
            <p:cNvSpPr>
              <a:spLocks noChangeShapeType="1"/>
            </p:cNvSpPr>
            <p:nvPr/>
          </p:nvSpPr>
          <p:spPr bwMode="auto">
            <a:xfrm>
              <a:off x="1827" y="305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1" name="Line 195"/>
            <p:cNvSpPr>
              <a:spLocks noChangeShapeType="1"/>
            </p:cNvSpPr>
            <p:nvPr/>
          </p:nvSpPr>
          <p:spPr bwMode="auto">
            <a:xfrm>
              <a:off x="1827" y="307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2" name="Line 196"/>
            <p:cNvSpPr>
              <a:spLocks noChangeShapeType="1"/>
            </p:cNvSpPr>
            <p:nvPr/>
          </p:nvSpPr>
          <p:spPr bwMode="auto">
            <a:xfrm>
              <a:off x="1827" y="308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3" name="Line 197"/>
            <p:cNvSpPr>
              <a:spLocks noChangeShapeType="1"/>
            </p:cNvSpPr>
            <p:nvPr/>
          </p:nvSpPr>
          <p:spPr bwMode="auto">
            <a:xfrm>
              <a:off x="1827" y="309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4" name="Line 198"/>
            <p:cNvSpPr>
              <a:spLocks noChangeShapeType="1"/>
            </p:cNvSpPr>
            <p:nvPr/>
          </p:nvSpPr>
          <p:spPr bwMode="auto">
            <a:xfrm>
              <a:off x="1827" y="311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5" name="Line 199"/>
            <p:cNvSpPr>
              <a:spLocks noChangeShapeType="1"/>
            </p:cNvSpPr>
            <p:nvPr/>
          </p:nvSpPr>
          <p:spPr bwMode="auto">
            <a:xfrm>
              <a:off x="1834" y="312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6" name="Line 200"/>
            <p:cNvSpPr>
              <a:spLocks noChangeShapeType="1"/>
            </p:cNvSpPr>
            <p:nvPr/>
          </p:nvSpPr>
          <p:spPr bwMode="auto">
            <a:xfrm>
              <a:off x="1834" y="314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7" name="Line 201"/>
            <p:cNvSpPr>
              <a:spLocks noChangeShapeType="1"/>
            </p:cNvSpPr>
            <p:nvPr/>
          </p:nvSpPr>
          <p:spPr bwMode="auto">
            <a:xfrm>
              <a:off x="1834" y="315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8" name="Line 202"/>
            <p:cNvSpPr>
              <a:spLocks noChangeShapeType="1"/>
            </p:cNvSpPr>
            <p:nvPr/>
          </p:nvSpPr>
          <p:spPr bwMode="auto">
            <a:xfrm>
              <a:off x="1834" y="317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09" name="Line 203"/>
            <p:cNvSpPr>
              <a:spLocks noChangeShapeType="1"/>
            </p:cNvSpPr>
            <p:nvPr/>
          </p:nvSpPr>
          <p:spPr bwMode="auto">
            <a:xfrm>
              <a:off x="1834" y="318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910" name="Line 204"/>
            <p:cNvSpPr>
              <a:spLocks noChangeShapeType="1"/>
            </p:cNvSpPr>
            <p:nvPr/>
          </p:nvSpPr>
          <p:spPr bwMode="auto">
            <a:xfrm>
              <a:off x="1834" y="319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</p:grpSp>
      <p:grpSp>
        <p:nvGrpSpPr>
          <p:cNvPr id="7" name="Group 406"/>
          <p:cNvGrpSpPr>
            <a:grpSpLocks/>
          </p:cNvGrpSpPr>
          <p:nvPr/>
        </p:nvGrpSpPr>
        <p:grpSpPr bwMode="auto">
          <a:xfrm>
            <a:off x="2832100" y="2193925"/>
            <a:ext cx="2873375" cy="4060825"/>
            <a:chOff x="1784" y="1382"/>
            <a:chExt cx="1810" cy="2558"/>
          </a:xfrm>
        </p:grpSpPr>
        <p:sp>
          <p:nvSpPr>
            <p:cNvPr id="511" name="Line 206"/>
            <p:cNvSpPr>
              <a:spLocks noChangeShapeType="1"/>
            </p:cNvSpPr>
            <p:nvPr/>
          </p:nvSpPr>
          <p:spPr bwMode="auto">
            <a:xfrm>
              <a:off x="1834" y="321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2" name="Line 207"/>
            <p:cNvSpPr>
              <a:spLocks noChangeShapeType="1"/>
            </p:cNvSpPr>
            <p:nvPr/>
          </p:nvSpPr>
          <p:spPr bwMode="auto">
            <a:xfrm>
              <a:off x="1834" y="322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3" name="Line 208"/>
            <p:cNvSpPr>
              <a:spLocks noChangeShapeType="1"/>
            </p:cNvSpPr>
            <p:nvPr/>
          </p:nvSpPr>
          <p:spPr bwMode="auto">
            <a:xfrm>
              <a:off x="1834" y="324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4" name="Line 209"/>
            <p:cNvSpPr>
              <a:spLocks noChangeShapeType="1"/>
            </p:cNvSpPr>
            <p:nvPr/>
          </p:nvSpPr>
          <p:spPr bwMode="auto">
            <a:xfrm>
              <a:off x="1834" y="325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5" name="Line 210"/>
            <p:cNvSpPr>
              <a:spLocks noChangeShapeType="1"/>
            </p:cNvSpPr>
            <p:nvPr/>
          </p:nvSpPr>
          <p:spPr bwMode="auto">
            <a:xfrm>
              <a:off x="1834" y="325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6" name="Line 211"/>
            <p:cNvSpPr>
              <a:spLocks noChangeShapeType="1"/>
            </p:cNvSpPr>
            <p:nvPr/>
          </p:nvSpPr>
          <p:spPr bwMode="auto">
            <a:xfrm>
              <a:off x="1834" y="327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7" name="Line 212"/>
            <p:cNvSpPr>
              <a:spLocks noChangeShapeType="1"/>
            </p:cNvSpPr>
            <p:nvPr/>
          </p:nvSpPr>
          <p:spPr bwMode="auto">
            <a:xfrm>
              <a:off x="1834" y="328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8" name="Line 213"/>
            <p:cNvSpPr>
              <a:spLocks noChangeShapeType="1"/>
            </p:cNvSpPr>
            <p:nvPr/>
          </p:nvSpPr>
          <p:spPr bwMode="auto">
            <a:xfrm>
              <a:off x="1834" y="329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9" name="Line 214"/>
            <p:cNvSpPr>
              <a:spLocks noChangeShapeType="1"/>
            </p:cNvSpPr>
            <p:nvPr/>
          </p:nvSpPr>
          <p:spPr bwMode="auto">
            <a:xfrm>
              <a:off x="1834" y="331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0" name="Line 215"/>
            <p:cNvSpPr>
              <a:spLocks noChangeShapeType="1"/>
            </p:cNvSpPr>
            <p:nvPr/>
          </p:nvSpPr>
          <p:spPr bwMode="auto">
            <a:xfrm>
              <a:off x="1834" y="332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1" name="Line 216"/>
            <p:cNvSpPr>
              <a:spLocks noChangeShapeType="1"/>
            </p:cNvSpPr>
            <p:nvPr/>
          </p:nvSpPr>
          <p:spPr bwMode="auto">
            <a:xfrm>
              <a:off x="1834" y="334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2" name="Line 217"/>
            <p:cNvSpPr>
              <a:spLocks noChangeShapeType="1"/>
            </p:cNvSpPr>
            <p:nvPr/>
          </p:nvSpPr>
          <p:spPr bwMode="auto">
            <a:xfrm>
              <a:off x="1834" y="335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3" name="Line 218"/>
            <p:cNvSpPr>
              <a:spLocks noChangeShapeType="1"/>
            </p:cNvSpPr>
            <p:nvPr/>
          </p:nvSpPr>
          <p:spPr bwMode="auto">
            <a:xfrm>
              <a:off x="1834" y="337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4" name="Line 219"/>
            <p:cNvSpPr>
              <a:spLocks noChangeShapeType="1"/>
            </p:cNvSpPr>
            <p:nvPr/>
          </p:nvSpPr>
          <p:spPr bwMode="auto">
            <a:xfrm>
              <a:off x="1834" y="338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5" name="Line 220"/>
            <p:cNvSpPr>
              <a:spLocks noChangeShapeType="1"/>
            </p:cNvSpPr>
            <p:nvPr/>
          </p:nvSpPr>
          <p:spPr bwMode="auto">
            <a:xfrm>
              <a:off x="1834" y="339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6" name="Line 221"/>
            <p:cNvSpPr>
              <a:spLocks noChangeShapeType="1"/>
            </p:cNvSpPr>
            <p:nvPr/>
          </p:nvSpPr>
          <p:spPr bwMode="auto">
            <a:xfrm>
              <a:off x="1834" y="341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7" name="Line 222"/>
            <p:cNvSpPr>
              <a:spLocks noChangeShapeType="1"/>
            </p:cNvSpPr>
            <p:nvPr/>
          </p:nvSpPr>
          <p:spPr bwMode="auto">
            <a:xfrm>
              <a:off x="1834" y="342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8" name="Line 223"/>
            <p:cNvSpPr>
              <a:spLocks noChangeShapeType="1"/>
            </p:cNvSpPr>
            <p:nvPr/>
          </p:nvSpPr>
          <p:spPr bwMode="auto">
            <a:xfrm>
              <a:off x="1841" y="344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9" name="Line 224"/>
            <p:cNvSpPr>
              <a:spLocks noChangeShapeType="1"/>
            </p:cNvSpPr>
            <p:nvPr/>
          </p:nvSpPr>
          <p:spPr bwMode="auto">
            <a:xfrm>
              <a:off x="1841" y="345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0" name="Line 225"/>
            <p:cNvSpPr>
              <a:spLocks noChangeShapeType="1"/>
            </p:cNvSpPr>
            <p:nvPr/>
          </p:nvSpPr>
          <p:spPr bwMode="auto">
            <a:xfrm>
              <a:off x="1841" y="347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1" name="Line 226"/>
            <p:cNvSpPr>
              <a:spLocks noChangeShapeType="1"/>
            </p:cNvSpPr>
            <p:nvPr/>
          </p:nvSpPr>
          <p:spPr bwMode="auto">
            <a:xfrm>
              <a:off x="1841" y="348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2" name="Line 227"/>
            <p:cNvSpPr>
              <a:spLocks noChangeShapeType="1"/>
            </p:cNvSpPr>
            <p:nvPr/>
          </p:nvSpPr>
          <p:spPr bwMode="auto">
            <a:xfrm>
              <a:off x="1841" y="349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3" name="Line 228"/>
            <p:cNvSpPr>
              <a:spLocks noChangeShapeType="1"/>
            </p:cNvSpPr>
            <p:nvPr/>
          </p:nvSpPr>
          <p:spPr bwMode="auto">
            <a:xfrm>
              <a:off x="1841" y="351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4" name="Line 229"/>
            <p:cNvSpPr>
              <a:spLocks noChangeShapeType="1"/>
            </p:cNvSpPr>
            <p:nvPr/>
          </p:nvSpPr>
          <p:spPr bwMode="auto">
            <a:xfrm>
              <a:off x="1841" y="352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5" name="Line 230"/>
            <p:cNvSpPr>
              <a:spLocks noChangeShapeType="1"/>
            </p:cNvSpPr>
            <p:nvPr/>
          </p:nvSpPr>
          <p:spPr bwMode="auto">
            <a:xfrm>
              <a:off x="1841" y="354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6" name="Line 231"/>
            <p:cNvSpPr>
              <a:spLocks noChangeShapeType="1"/>
            </p:cNvSpPr>
            <p:nvPr/>
          </p:nvSpPr>
          <p:spPr bwMode="auto">
            <a:xfrm>
              <a:off x="1841" y="355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7" name="Line 232"/>
            <p:cNvSpPr>
              <a:spLocks noChangeShapeType="1"/>
            </p:cNvSpPr>
            <p:nvPr/>
          </p:nvSpPr>
          <p:spPr bwMode="auto">
            <a:xfrm>
              <a:off x="1841" y="356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8" name="Line 233"/>
            <p:cNvSpPr>
              <a:spLocks noChangeShapeType="1"/>
            </p:cNvSpPr>
            <p:nvPr/>
          </p:nvSpPr>
          <p:spPr bwMode="auto">
            <a:xfrm>
              <a:off x="1841" y="358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9" name="Line 234"/>
            <p:cNvSpPr>
              <a:spLocks noChangeShapeType="1"/>
            </p:cNvSpPr>
            <p:nvPr/>
          </p:nvSpPr>
          <p:spPr bwMode="auto">
            <a:xfrm>
              <a:off x="1841" y="359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0" name="Line 235"/>
            <p:cNvSpPr>
              <a:spLocks noChangeShapeType="1"/>
            </p:cNvSpPr>
            <p:nvPr/>
          </p:nvSpPr>
          <p:spPr bwMode="auto">
            <a:xfrm>
              <a:off x="1841" y="361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1" name="Line 236"/>
            <p:cNvSpPr>
              <a:spLocks noChangeShapeType="1"/>
            </p:cNvSpPr>
            <p:nvPr/>
          </p:nvSpPr>
          <p:spPr bwMode="auto">
            <a:xfrm>
              <a:off x="1841" y="362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2" name="Line 237"/>
            <p:cNvSpPr>
              <a:spLocks noChangeShapeType="1"/>
            </p:cNvSpPr>
            <p:nvPr/>
          </p:nvSpPr>
          <p:spPr bwMode="auto">
            <a:xfrm>
              <a:off x="1841" y="364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3" name="Line 238"/>
            <p:cNvSpPr>
              <a:spLocks noChangeShapeType="1"/>
            </p:cNvSpPr>
            <p:nvPr/>
          </p:nvSpPr>
          <p:spPr bwMode="auto">
            <a:xfrm>
              <a:off x="1841" y="365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4" name="Line 239"/>
            <p:cNvSpPr>
              <a:spLocks noChangeShapeType="1"/>
            </p:cNvSpPr>
            <p:nvPr/>
          </p:nvSpPr>
          <p:spPr bwMode="auto">
            <a:xfrm>
              <a:off x="1841" y="366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5" name="Line 240"/>
            <p:cNvSpPr>
              <a:spLocks noChangeShapeType="1"/>
            </p:cNvSpPr>
            <p:nvPr/>
          </p:nvSpPr>
          <p:spPr bwMode="auto">
            <a:xfrm>
              <a:off x="1841" y="368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6" name="Line 241"/>
            <p:cNvSpPr>
              <a:spLocks noChangeShapeType="1"/>
            </p:cNvSpPr>
            <p:nvPr/>
          </p:nvSpPr>
          <p:spPr bwMode="auto">
            <a:xfrm>
              <a:off x="1841" y="369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7" name="Line 242"/>
            <p:cNvSpPr>
              <a:spLocks noChangeShapeType="1"/>
            </p:cNvSpPr>
            <p:nvPr/>
          </p:nvSpPr>
          <p:spPr bwMode="auto">
            <a:xfrm>
              <a:off x="1841" y="371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8" name="Line 243"/>
            <p:cNvSpPr>
              <a:spLocks noChangeShapeType="1"/>
            </p:cNvSpPr>
            <p:nvPr/>
          </p:nvSpPr>
          <p:spPr bwMode="auto">
            <a:xfrm>
              <a:off x="1841" y="372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9" name="Line 244"/>
            <p:cNvSpPr>
              <a:spLocks noChangeShapeType="1"/>
            </p:cNvSpPr>
            <p:nvPr/>
          </p:nvSpPr>
          <p:spPr bwMode="auto">
            <a:xfrm>
              <a:off x="1841" y="374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0" name="Line 245"/>
            <p:cNvSpPr>
              <a:spLocks noChangeShapeType="1"/>
            </p:cNvSpPr>
            <p:nvPr/>
          </p:nvSpPr>
          <p:spPr bwMode="auto">
            <a:xfrm>
              <a:off x="1841" y="375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1" name="Line 246"/>
            <p:cNvSpPr>
              <a:spLocks noChangeShapeType="1"/>
            </p:cNvSpPr>
            <p:nvPr/>
          </p:nvSpPr>
          <p:spPr bwMode="auto">
            <a:xfrm>
              <a:off x="1841" y="376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2" name="Line 247"/>
            <p:cNvSpPr>
              <a:spLocks noChangeShapeType="1"/>
            </p:cNvSpPr>
            <p:nvPr/>
          </p:nvSpPr>
          <p:spPr bwMode="auto">
            <a:xfrm>
              <a:off x="1848" y="378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3" name="Line 248"/>
            <p:cNvSpPr>
              <a:spLocks noChangeShapeType="1"/>
            </p:cNvSpPr>
            <p:nvPr/>
          </p:nvSpPr>
          <p:spPr bwMode="auto">
            <a:xfrm>
              <a:off x="1848" y="379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4" name="Line 249"/>
            <p:cNvSpPr>
              <a:spLocks noChangeShapeType="1"/>
            </p:cNvSpPr>
            <p:nvPr/>
          </p:nvSpPr>
          <p:spPr bwMode="auto">
            <a:xfrm>
              <a:off x="1848" y="381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5" name="Line 250"/>
            <p:cNvSpPr>
              <a:spLocks noChangeShapeType="1"/>
            </p:cNvSpPr>
            <p:nvPr/>
          </p:nvSpPr>
          <p:spPr bwMode="auto">
            <a:xfrm>
              <a:off x="1848" y="382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6" name="Line 251"/>
            <p:cNvSpPr>
              <a:spLocks noChangeShapeType="1"/>
            </p:cNvSpPr>
            <p:nvPr/>
          </p:nvSpPr>
          <p:spPr bwMode="auto">
            <a:xfrm>
              <a:off x="1848" y="384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7" name="Line 252"/>
            <p:cNvSpPr>
              <a:spLocks noChangeShapeType="1"/>
            </p:cNvSpPr>
            <p:nvPr/>
          </p:nvSpPr>
          <p:spPr bwMode="auto">
            <a:xfrm>
              <a:off x="1848" y="385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8" name="Line 253"/>
            <p:cNvSpPr>
              <a:spLocks noChangeShapeType="1"/>
            </p:cNvSpPr>
            <p:nvPr/>
          </p:nvSpPr>
          <p:spPr bwMode="auto">
            <a:xfrm>
              <a:off x="1848" y="386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9" name="Line 254"/>
            <p:cNvSpPr>
              <a:spLocks noChangeShapeType="1"/>
            </p:cNvSpPr>
            <p:nvPr/>
          </p:nvSpPr>
          <p:spPr bwMode="auto">
            <a:xfrm>
              <a:off x="1848" y="388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0" name="Line 255"/>
            <p:cNvSpPr>
              <a:spLocks noChangeShapeType="1"/>
            </p:cNvSpPr>
            <p:nvPr/>
          </p:nvSpPr>
          <p:spPr bwMode="auto">
            <a:xfrm>
              <a:off x="1848" y="389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1" name="Line 256"/>
            <p:cNvSpPr>
              <a:spLocks noChangeShapeType="1"/>
            </p:cNvSpPr>
            <p:nvPr/>
          </p:nvSpPr>
          <p:spPr bwMode="auto">
            <a:xfrm>
              <a:off x="1848" y="391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2" name="Line 257"/>
            <p:cNvSpPr>
              <a:spLocks noChangeShapeType="1"/>
            </p:cNvSpPr>
            <p:nvPr/>
          </p:nvSpPr>
          <p:spPr bwMode="auto">
            <a:xfrm>
              <a:off x="1848" y="392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3" name="Line 258"/>
            <p:cNvSpPr>
              <a:spLocks noChangeShapeType="1"/>
            </p:cNvSpPr>
            <p:nvPr/>
          </p:nvSpPr>
          <p:spPr bwMode="auto">
            <a:xfrm>
              <a:off x="1848" y="3940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4" name="Line 259"/>
            <p:cNvSpPr>
              <a:spLocks noChangeShapeType="1"/>
            </p:cNvSpPr>
            <p:nvPr/>
          </p:nvSpPr>
          <p:spPr bwMode="auto">
            <a:xfrm>
              <a:off x="1784" y="138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5" name="Line 260"/>
            <p:cNvSpPr>
              <a:spLocks noChangeShapeType="1"/>
            </p:cNvSpPr>
            <p:nvPr/>
          </p:nvSpPr>
          <p:spPr bwMode="auto">
            <a:xfrm>
              <a:off x="1798" y="138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6" name="Line 261"/>
            <p:cNvSpPr>
              <a:spLocks noChangeShapeType="1"/>
            </p:cNvSpPr>
            <p:nvPr/>
          </p:nvSpPr>
          <p:spPr bwMode="auto">
            <a:xfrm>
              <a:off x="1805" y="139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7" name="Line 262"/>
            <p:cNvSpPr>
              <a:spLocks noChangeShapeType="1"/>
            </p:cNvSpPr>
            <p:nvPr/>
          </p:nvSpPr>
          <p:spPr bwMode="auto">
            <a:xfrm>
              <a:off x="1819" y="1403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8" name="Line 263"/>
            <p:cNvSpPr>
              <a:spLocks noChangeShapeType="1"/>
            </p:cNvSpPr>
            <p:nvPr/>
          </p:nvSpPr>
          <p:spPr bwMode="auto">
            <a:xfrm>
              <a:off x="1834" y="1417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9" name="Line 264"/>
            <p:cNvSpPr>
              <a:spLocks noChangeShapeType="1"/>
            </p:cNvSpPr>
            <p:nvPr/>
          </p:nvSpPr>
          <p:spPr bwMode="auto">
            <a:xfrm>
              <a:off x="1841" y="142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0" name="Line 265"/>
            <p:cNvSpPr>
              <a:spLocks noChangeShapeType="1"/>
            </p:cNvSpPr>
            <p:nvPr/>
          </p:nvSpPr>
          <p:spPr bwMode="auto">
            <a:xfrm>
              <a:off x="1855" y="143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1" name="Line 266"/>
            <p:cNvSpPr>
              <a:spLocks noChangeShapeType="1"/>
            </p:cNvSpPr>
            <p:nvPr/>
          </p:nvSpPr>
          <p:spPr bwMode="auto">
            <a:xfrm>
              <a:off x="1869" y="143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2" name="Line 267"/>
            <p:cNvSpPr>
              <a:spLocks noChangeShapeType="1"/>
            </p:cNvSpPr>
            <p:nvPr/>
          </p:nvSpPr>
          <p:spPr bwMode="auto">
            <a:xfrm>
              <a:off x="1876" y="1446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3" name="Line 268"/>
            <p:cNvSpPr>
              <a:spLocks noChangeShapeType="1"/>
            </p:cNvSpPr>
            <p:nvPr/>
          </p:nvSpPr>
          <p:spPr bwMode="auto">
            <a:xfrm>
              <a:off x="1891" y="145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4" name="Line 269"/>
            <p:cNvSpPr>
              <a:spLocks noChangeShapeType="1"/>
            </p:cNvSpPr>
            <p:nvPr/>
          </p:nvSpPr>
          <p:spPr bwMode="auto">
            <a:xfrm>
              <a:off x="1905" y="146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5" name="Line 270"/>
            <p:cNvSpPr>
              <a:spLocks noChangeShapeType="1"/>
            </p:cNvSpPr>
            <p:nvPr/>
          </p:nvSpPr>
          <p:spPr bwMode="auto">
            <a:xfrm>
              <a:off x="1912" y="146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6" name="Line 271"/>
            <p:cNvSpPr>
              <a:spLocks noChangeShapeType="1"/>
            </p:cNvSpPr>
            <p:nvPr/>
          </p:nvSpPr>
          <p:spPr bwMode="auto">
            <a:xfrm>
              <a:off x="1926" y="1481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7" name="Line 272"/>
            <p:cNvSpPr>
              <a:spLocks noChangeShapeType="1"/>
            </p:cNvSpPr>
            <p:nvPr/>
          </p:nvSpPr>
          <p:spPr bwMode="auto">
            <a:xfrm>
              <a:off x="1934" y="148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8" name="Line 273"/>
            <p:cNvSpPr>
              <a:spLocks noChangeShapeType="1"/>
            </p:cNvSpPr>
            <p:nvPr/>
          </p:nvSpPr>
          <p:spPr bwMode="auto">
            <a:xfrm>
              <a:off x="1948" y="149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9" name="Line 274"/>
            <p:cNvSpPr>
              <a:spLocks noChangeShapeType="1"/>
            </p:cNvSpPr>
            <p:nvPr/>
          </p:nvSpPr>
          <p:spPr bwMode="auto">
            <a:xfrm>
              <a:off x="1962" y="150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0" name="Line 275"/>
            <p:cNvSpPr>
              <a:spLocks noChangeShapeType="1"/>
            </p:cNvSpPr>
            <p:nvPr/>
          </p:nvSpPr>
          <p:spPr bwMode="auto">
            <a:xfrm>
              <a:off x="1969" y="151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1" name="Line 276"/>
            <p:cNvSpPr>
              <a:spLocks noChangeShapeType="1"/>
            </p:cNvSpPr>
            <p:nvPr/>
          </p:nvSpPr>
          <p:spPr bwMode="auto">
            <a:xfrm>
              <a:off x="1983" y="1517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2" name="Line 277"/>
            <p:cNvSpPr>
              <a:spLocks noChangeShapeType="1"/>
            </p:cNvSpPr>
            <p:nvPr/>
          </p:nvSpPr>
          <p:spPr bwMode="auto">
            <a:xfrm>
              <a:off x="1998" y="152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3" name="Line 278"/>
            <p:cNvSpPr>
              <a:spLocks noChangeShapeType="1"/>
            </p:cNvSpPr>
            <p:nvPr/>
          </p:nvSpPr>
          <p:spPr bwMode="auto">
            <a:xfrm>
              <a:off x="2005" y="1531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4" name="Line 279"/>
            <p:cNvSpPr>
              <a:spLocks noChangeShapeType="1"/>
            </p:cNvSpPr>
            <p:nvPr/>
          </p:nvSpPr>
          <p:spPr bwMode="auto">
            <a:xfrm>
              <a:off x="2019" y="154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5" name="Line 280"/>
            <p:cNvSpPr>
              <a:spLocks noChangeShapeType="1"/>
            </p:cNvSpPr>
            <p:nvPr/>
          </p:nvSpPr>
          <p:spPr bwMode="auto">
            <a:xfrm>
              <a:off x="2033" y="155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6" name="Line 281"/>
            <p:cNvSpPr>
              <a:spLocks noChangeShapeType="1"/>
            </p:cNvSpPr>
            <p:nvPr/>
          </p:nvSpPr>
          <p:spPr bwMode="auto">
            <a:xfrm>
              <a:off x="2040" y="1560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7" name="Line 282"/>
            <p:cNvSpPr>
              <a:spLocks noChangeShapeType="1"/>
            </p:cNvSpPr>
            <p:nvPr/>
          </p:nvSpPr>
          <p:spPr bwMode="auto">
            <a:xfrm>
              <a:off x="2055" y="156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8" name="Line 283"/>
            <p:cNvSpPr>
              <a:spLocks noChangeShapeType="1"/>
            </p:cNvSpPr>
            <p:nvPr/>
          </p:nvSpPr>
          <p:spPr bwMode="auto">
            <a:xfrm>
              <a:off x="2069" y="157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9" name="Line 284"/>
            <p:cNvSpPr>
              <a:spLocks noChangeShapeType="1"/>
            </p:cNvSpPr>
            <p:nvPr/>
          </p:nvSpPr>
          <p:spPr bwMode="auto">
            <a:xfrm>
              <a:off x="2076" y="158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0" name="Line 285"/>
            <p:cNvSpPr>
              <a:spLocks noChangeShapeType="1"/>
            </p:cNvSpPr>
            <p:nvPr/>
          </p:nvSpPr>
          <p:spPr bwMode="auto">
            <a:xfrm>
              <a:off x="2090" y="1588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1" name="Line 286"/>
            <p:cNvSpPr>
              <a:spLocks noChangeShapeType="1"/>
            </p:cNvSpPr>
            <p:nvPr/>
          </p:nvSpPr>
          <p:spPr bwMode="auto">
            <a:xfrm>
              <a:off x="2105" y="159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2" name="Line 287"/>
            <p:cNvSpPr>
              <a:spLocks noChangeShapeType="1"/>
            </p:cNvSpPr>
            <p:nvPr/>
          </p:nvSpPr>
          <p:spPr bwMode="auto">
            <a:xfrm>
              <a:off x="2112" y="161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3" name="Line 288"/>
            <p:cNvSpPr>
              <a:spLocks noChangeShapeType="1"/>
            </p:cNvSpPr>
            <p:nvPr/>
          </p:nvSpPr>
          <p:spPr bwMode="auto">
            <a:xfrm>
              <a:off x="2126" y="161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4" name="Line 289"/>
            <p:cNvSpPr>
              <a:spLocks noChangeShapeType="1"/>
            </p:cNvSpPr>
            <p:nvPr/>
          </p:nvSpPr>
          <p:spPr bwMode="auto">
            <a:xfrm>
              <a:off x="2140" y="162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5" name="Line 290"/>
            <p:cNvSpPr>
              <a:spLocks noChangeShapeType="1"/>
            </p:cNvSpPr>
            <p:nvPr/>
          </p:nvSpPr>
          <p:spPr bwMode="auto">
            <a:xfrm>
              <a:off x="2147" y="163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6" name="Line 291"/>
            <p:cNvSpPr>
              <a:spLocks noChangeShapeType="1"/>
            </p:cNvSpPr>
            <p:nvPr/>
          </p:nvSpPr>
          <p:spPr bwMode="auto">
            <a:xfrm>
              <a:off x="2162" y="163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7" name="Line 292"/>
            <p:cNvSpPr>
              <a:spLocks noChangeShapeType="1"/>
            </p:cNvSpPr>
            <p:nvPr/>
          </p:nvSpPr>
          <p:spPr bwMode="auto">
            <a:xfrm>
              <a:off x="2176" y="1645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8" name="Line 293"/>
            <p:cNvSpPr>
              <a:spLocks noChangeShapeType="1"/>
            </p:cNvSpPr>
            <p:nvPr/>
          </p:nvSpPr>
          <p:spPr bwMode="auto">
            <a:xfrm>
              <a:off x="2183" y="165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9" name="Line 294"/>
            <p:cNvSpPr>
              <a:spLocks noChangeShapeType="1"/>
            </p:cNvSpPr>
            <p:nvPr/>
          </p:nvSpPr>
          <p:spPr bwMode="auto">
            <a:xfrm>
              <a:off x="2197" y="166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0" name="Line 295"/>
            <p:cNvSpPr>
              <a:spLocks noChangeShapeType="1"/>
            </p:cNvSpPr>
            <p:nvPr/>
          </p:nvSpPr>
          <p:spPr bwMode="auto">
            <a:xfrm>
              <a:off x="2204" y="167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1" name="Line 296"/>
            <p:cNvSpPr>
              <a:spLocks noChangeShapeType="1"/>
            </p:cNvSpPr>
            <p:nvPr/>
          </p:nvSpPr>
          <p:spPr bwMode="auto">
            <a:xfrm>
              <a:off x="2219" y="168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2" name="Line 297"/>
            <p:cNvSpPr>
              <a:spLocks noChangeShapeType="1"/>
            </p:cNvSpPr>
            <p:nvPr/>
          </p:nvSpPr>
          <p:spPr bwMode="auto">
            <a:xfrm>
              <a:off x="2233" y="168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3" name="Line 298"/>
            <p:cNvSpPr>
              <a:spLocks noChangeShapeType="1"/>
            </p:cNvSpPr>
            <p:nvPr/>
          </p:nvSpPr>
          <p:spPr bwMode="auto">
            <a:xfrm>
              <a:off x="2240" y="169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4" name="Line 299"/>
            <p:cNvSpPr>
              <a:spLocks noChangeShapeType="1"/>
            </p:cNvSpPr>
            <p:nvPr/>
          </p:nvSpPr>
          <p:spPr bwMode="auto">
            <a:xfrm>
              <a:off x="2254" y="1702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5" name="Line 300"/>
            <p:cNvSpPr>
              <a:spLocks noChangeShapeType="1"/>
            </p:cNvSpPr>
            <p:nvPr/>
          </p:nvSpPr>
          <p:spPr bwMode="auto">
            <a:xfrm>
              <a:off x="2268" y="1710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6" name="Line 301"/>
            <p:cNvSpPr>
              <a:spLocks noChangeShapeType="1"/>
            </p:cNvSpPr>
            <p:nvPr/>
          </p:nvSpPr>
          <p:spPr bwMode="auto">
            <a:xfrm>
              <a:off x="2276" y="171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7" name="Line 302"/>
            <p:cNvSpPr>
              <a:spLocks noChangeShapeType="1"/>
            </p:cNvSpPr>
            <p:nvPr/>
          </p:nvSpPr>
          <p:spPr bwMode="auto">
            <a:xfrm>
              <a:off x="2290" y="172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8" name="Line 303"/>
            <p:cNvSpPr>
              <a:spLocks noChangeShapeType="1"/>
            </p:cNvSpPr>
            <p:nvPr/>
          </p:nvSpPr>
          <p:spPr bwMode="auto">
            <a:xfrm>
              <a:off x="2304" y="173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9" name="Line 304"/>
            <p:cNvSpPr>
              <a:spLocks noChangeShapeType="1"/>
            </p:cNvSpPr>
            <p:nvPr/>
          </p:nvSpPr>
          <p:spPr bwMode="auto">
            <a:xfrm>
              <a:off x="2311" y="174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0" name="Line 305"/>
            <p:cNvSpPr>
              <a:spLocks noChangeShapeType="1"/>
            </p:cNvSpPr>
            <p:nvPr/>
          </p:nvSpPr>
          <p:spPr bwMode="auto">
            <a:xfrm>
              <a:off x="2326" y="17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1" name="Line 306"/>
            <p:cNvSpPr>
              <a:spLocks noChangeShapeType="1"/>
            </p:cNvSpPr>
            <p:nvPr/>
          </p:nvSpPr>
          <p:spPr bwMode="auto">
            <a:xfrm>
              <a:off x="2340" y="1759"/>
              <a:ext cx="0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2" name="Line 307"/>
            <p:cNvSpPr>
              <a:spLocks noChangeShapeType="1"/>
            </p:cNvSpPr>
            <p:nvPr/>
          </p:nvSpPr>
          <p:spPr bwMode="auto">
            <a:xfrm>
              <a:off x="2347" y="176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3" name="Line 308"/>
            <p:cNvSpPr>
              <a:spLocks noChangeShapeType="1"/>
            </p:cNvSpPr>
            <p:nvPr/>
          </p:nvSpPr>
          <p:spPr bwMode="auto">
            <a:xfrm>
              <a:off x="2361" y="177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4" name="Line 309"/>
            <p:cNvSpPr>
              <a:spLocks noChangeShapeType="1"/>
            </p:cNvSpPr>
            <p:nvPr/>
          </p:nvSpPr>
          <p:spPr bwMode="auto">
            <a:xfrm>
              <a:off x="2375" y="178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5" name="Line 310"/>
            <p:cNvSpPr>
              <a:spLocks noChangeShapeType="1"/>
            </p:cNvSpPr>
            <p:nvPr/>
          </p:nvSpPr>
          <p:spPr bwMode="auto">
            <a:xfrm>
              <a:off x="2383" y="179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6" name="Line 311"/>
            <p:cNvSpPr>
              <a:spLocks noChangeShapeType="1"/>
            </p:cNvSpPr>
            <p:nvPr/>
          </p:nvSpPr>
          <p:spPr bwMode="auto">
            <a:xfrm>
              <a:off x="2397" y="18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7" name="Line 312"/>
            <p:cNvSpPr>
              <a:spLocks noChangeShapeType="1"/>
            </p:cNvSpPr>
            <p:nvPr/>
          </p:nvSpPr>
          <p:spPr bwMode="auto">
            <a:xfrm>
              <a:off x="2411" y="180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8" name="Line 313"/>
            <p:cNvSpPr>
              <a:spLocks noChangeShapeType="1"/>
            </p:cNvSpPr>
            <p:nvPr/>
          </p:nvSpPr>
          <p:spPr bwMode="auto">
            <a:xfrm>
              <a:off x="2418" y="18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9" name="Line 314"/>
            <p:cNvSpPr>
              <a:spLocks noChangeShapeType="1"/>
            </p:cNvSpPr>
            <p:nvPr/>
          </p:nvSpPr>
          <p:spPr bwMode="auto">
            <a:xfrm>
              <a:off x="2432" y="1824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0" name="Line 315"/>
            <p:cNvSpPr>
              <a:spLocks noChangeShapeType="1"/>
            </p:cNvSpPr>
            <p:nvPr/>
          </p:nvSpPr>
          <p:spPr bwMode="auto">
            <a:xfrm>
              <a:off x="2447" y="183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1" name="Line 316"/>
            <p:cNvSpPr>
              <a:spLocks noChangeShapeType="1"/>
            </p:cNvSpPr>
            <p:nvPr/>
          </p:nvSpPr>
          <p:spPr bwMode="auto">
            <a:xfrm>
              <a:off x="2454" y="183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2" name="Line 317"/>
            <p:cNvSpPr>
              <a:spLocks noChangeShapeType="1"/>
            </p:cNvSpPr>
            <p:nvPr/>
          </p:nvSpPr>
          <p:spPr bwMode="auto">
            <a:xfrm>
              <a:off x="2468" y="184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3" name="Line 318"/>
            <p:cNvSpPr>
              <a:spLocks noChangeShapeType="1"/>
            </p:cNvSpPr>
            <p:nvPr/>
          </p:nvSpPr>
          <p:spPr bwMode="auto">
            <a:xfrm>
              <a:off x="2475" y="18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4" name="Line 319"/>
            <p:cNvSpPr>
              <a:spLocks noChangeShapeType="1"/>
            </p:cNvSpPr>
            <p:nvPr/>
          </p:nvSpPr>
          <p:spPr bwMode="auto">
            <a:xfrm>
              <a:off x="2489" y="1866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5" name="Line 320"/>
            <p:cNvSpPr>
              <a:spLocks noChangeShapeType="1"/>
            </p:cNvSpPr>
            <p:nvPr/>
          </p:nvSpPr>
          <p:spPr bwMode="auto">
            <a:xfrm>
              <a:off x="2504" y="18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6" name="Line 321"/>
            <p:cNvSpPr>
              <a:spLocks noChangeShapeType="1"/>
            </p:cNvSpPr>
            <p:nvPr/>
          </p:nvSpPr>
          <p:spPr bwMode="auto">
            <a:xfrm>
              <a:off x="2511" y="188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7" name="Line 322"/>
            <p:cNvSpPr>
              <a:spLocks noChangeShapeType="1"/>
            </p:cNvSpPr>
            <p:nvPr/>
          </p:nvSpPr>
          <p:spPr bwMode="auto">
            <a:xfrm>
              <a:off x="2525" y="188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8" name="Line 323"/>
            <p:cNvSpPr>
              <a:spLocks noChangeShapeType="1"/>
            </p:cNvSpPr>
            <p:nvPr/>
          </p:nvSpPr>
          <p:spPr bwMode="auto">
            <a:xfrm>
              <a:off x="2539" y="189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9" name="Line 324"/>
            <p:cNvSpPr>
              <a:spLocks noChangeShapeType="1"/>
            </p:cNvSpPr>
            <p:nvPr/>
          </p:nvSpPr>
          <p:spPr bwMode="auto">
            <a:xfrm>
              <a:off x="2546" y="1902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0" name="Line 325"/>
            <p:cNvSpPr>
              <a:spLocks noChangeShapeType="1"/>
            </p:cNvSpPr>
            <p:nvPr/>
          </p:nvSpPr>
          <p:spPr bwMode="auto">
            <a:xfrm>
              <a:off x="2561" y="190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1" name="Line 326"/>
            <p:cNvSpPr>
              <a:spLocks noChangeShapeType="1"/>
            </p:cNvSpPr>
            <p:nvPr/>
          </p:nvSpPr>
          <p:spPr bwMode="auto">
            <a:xfrm>
              <a:off x="2575" y="19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2" name="Line 327"/>
            <p:cNvSpPr>
              <a:spLocks noChangeShapeType="1"/>
            </p:cNvSpPr>
            <p:nvPr/>
          </p:nvSpPr>
          <p:spPr bwMode="auto">
            <a:xfrm>
              <a:off x="2582" y="19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3" name="Line 328"/>
            <p:cNvSpPr>
              <a:spLocks noChangeShapeType="1"/>
            </p:cNvSpPr>
            <p:nvPr/>
          </p:nvSpPr>
          <p:spPr bwMode="auto">
            <a:xfrm>
              <a:off x="2596" y="193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4" name="Line 329"/>
            <p:cNvSpPr>
              <a:spLocks noChangeShapeType="1"/>
            </p:cNvSpPr>
            <p:nvPr/>
          </p:nvSpPr>
          <p:spPr bwMode="auto">
            <a:xfrm>
              <a:off x="2611" y="194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5" name="Line 330"/>
            <p:cNvSpPr>
              <a:spLocks noChangeShapeType="1"/>
            </p:cNvSpPr>
            <p:nvPr/>
          </p:nvSpPr>
          <p:spPr bwMode="auto">
            <a:xfrm>
              <a:off x="2618" y="195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6" name="Line 331"/>
            <p:cNvSpPr>
              <a:spLocks noChangeShapeType="1"/>
            </p:cNvSpPr>
            <p:nvPr/>
          </p:nvSpPr>
          <p:spPr bwMode="auto">
            <a:xfrm>
              <a:off x="2632" y="195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7" name="Line 332"/>
            <p:cNvSpPr>
              <a:spLocks noChangeShapeType="1"/>
            </p:cNvSpPr>
            <p:nvPr/>
          </p:nvSpPr>
          <p:spPr bwMode="auto">
            <a:xfrm>
              <a:off x="2646" y="196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8" name="Line 333"/>
            <p:cNvSpPr>
              <a:spLocks noChangeShapeType="1"/>
            </p:cNvSpPr>
            <p:nvPr/>
          </p:nvSpPr>
          <p:spPr bwMode="auto">
            <a:xfrm>
              <a:off x="2653" y="197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9" name="Line 334"/>
            <p:cNvSpPr>
              <a:spLocks noChangeShapeType="1"/>
            </p:cNvSpPr>
            <p:nvPr/>
          </p:nvSpPr>
          <p:spPr bwMode="auto">
            <a:xfrm>
              <a:off x="2668" y="19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0" name="Line 335"/>
            <p:cNvSpPr>
              <a:spLocks noChangeShapeType="1"/>
            </p:cNvSpPr>
            <p:nvPr/>
          </p:nvSpPr>
          <p:spPr bwMode="auto">
            <a:xfrm>
              <a:off x="2682" y="199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1" name="Line 336"/>
            <p:cNvSpPr>
              <a:spLocks noChangeShapeType="1"/>
            </p:cNvSpPr>
            <p:nvPr/>
          </p:nvSpPr>
          <p:spPr bwMode="auto">
            <a:xfrm flipH="1" flipV="1">
              <a:off x="2682" y="1995"/>
              <a:ext cx="185" cy="24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2" name="Line 337"/>
            <p:cNvSpPr>
              <a:spLocks noChangeShapeType="1"/>
            </p:cNvSpPr>
            <p:nvPr/>
          </p:nvSpPr>
          <p:spPr bwMode="auto">
            <a:xfrm>
              <a:off x="2682" y="199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3" name="Line 338"/>
            <p:cNvSpPr>
              <a:spLocks noChangeShapeType="1"/>
            </p:cNvSpPr>
            <p:nvPr/>
          </p:nvSpPr>
          <p:spPr bwMode="auto">
            <a:xfrm>
              <a:off x="2696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4" name="Line 339"/>
            <p:cNvSpPr>
              <a:spLocks noChangeShapeType="1"/>
            </p:cNvSpPr>
            <p:nvPr/>
          </p:nvSpPr>
          <p:spPr bwMode="auto">
            <a:xfrm>
              <a:off x="2710" y="2002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5" name="Line 340"/>
            <p:cNvSpPr>
              <a:spLocks noChangeShapeType="1"/>
            </p:cNvSpPr>
            <p:nvPr/>
          </p:nvSpPr>
          <p:spPr bwMode="auto">
            <a:xfrm>
              <a:off x="2725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6" name="Line 341"/>
            <p:cNvSpPr>
              <a:spLocks noChangeShapeType="1"/>
            </p:cNvSpPr>
            <p:nvPr/>
          </p:nvSpPr>
          <p:spPr bwMode="auto">
            <a:xfrm>
              <a:off x="2732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7" name="Line 342"/>
            <p:cNvSpPr>
              <a:spLocks noChangeShapeType="1"/>
            </p:cNvSpPr>
            <p:nvPr/>
          </p:nvSpPr>
          <p:spPr bwMode="auto">
            <a:xfrm>
              <a:off x="2746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8" name="Line 343"/>
            <p:cNvSpPr>
              <a:spLocks noChangeShapeType="1"/>
            </p:cNvSpPr>
            <p:nvPr/>
          </p:nvSpPr>
          <p:spPr bwMode="auto">
            <a:xfrm>
              <a:off x="2760" y="202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9" name="Line 344"/>
            <p:cNvSpPr>
              <a:spLocks noChangeShapeType="1"/>
            </p:cNvSpPr>
            <p:nvPr/>
          </p:nvSpPr>
          <p:spPr bwMode="auto">
            <a:xfrm>
              <a:off x="2775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0" name="Line 345"/>
            <p:cNvSpPr>
              <a:spLocks noChangeShapeType="1"/>
            </p:cNvSpPr>
            <p:nvPr/>
          </p:nvSpPr>
          <p:spPr bwMode="auto">
            <a:xfrm>
              <a:off x="2789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1" name="Line 346"/>
            <p:cNvSpPr>
              <a:spLocks noChangeShapeType="1"/>
            </p:cNvSpPr>
            <p:nvPr/>
          </p:nvSpPr>
          <p:spPr bwMode="auto">
            <a:xfrm>
              <a:off x="2803" y="203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2" name="Line 347"/>
            <p:cNvSpPr>
              <a:spLocks noChangeShapeType="1"/>
            </p:cNvSpPr>
            <p:nvPr/>
          </p:nvSpPr>
          <p:spPr bwMode="auto">
            <a:xfrm>
              <a:off x="2817" y="20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3" name="Line 348"/>
            <p:cNvSpPr>
              <a:spLocks noChangeShapeType="1"/>
            </p:cNvSpPr>
            <p:nvPr/>
          </p:nvSpPr>
          <p:spPr bwMode="auto">
            <a:xfrm>
              <a:off x="2832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4" name="Line 349"/>
            <p:cNvSpPr>
              <a:spLocks noChangeShapeType="1"/>
            </p:cNvSpPr>
            <p:nvPr/>
          </p:nvSpPr>
          <p:spPr bwMode="auto">
            <a:xfrm>
              <a:off x="2839" y="205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5" name="Line 350"/>
            <p:cNvSpPr>
              <a:spLocks noChangeShapeType="1"/>
            </p:cNvSpPr>
            <p:nvPr/>
          </p:nvSpPr>
          <p:spPr bwMode="auto">
            <a:xfrm>
              <a:off x="2853" y="205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6" name="Line 351"/>
            <p:cNvSpPr>
              <a:spLocks noChangeShapeType="1"/>
            </p:cNvSpPr>
            <p:nvPr/>
          </p:nvSpPr>
          <p:spPr bwMode="auto">
            <a:xfrm>
              <a:off x="2867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7" name="Line 352"/>
            <p:cNvSpPr>
              <a:spLocks noChangeShapeType="1"/>
            </p:cNvSpPr>
            <p:nvPr/>
          </p:nvSpPr>
          <p:spPr bwMode="auto">
            <a:xfrm>
              <a:off x="2881" y="2073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8" name="Line 353"/>
            <p:cNvSpPr>
              <a:spLocks noChangeShapeType="1"/>
            </p:cNvSpPr>
            <p:nvPr/>
          </p:nvSpPr>
          <p:spPr bwMode="auto">
            <a:xfrm>
              <a:off x="2896" y="207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9" name="Line 354"/>
            <p:cNvSpPr>
              <a:spLocks noChangeShapeType="1"/>
            </p:cNvSpPr>
            <p:nvPr/>
          </p:nvSpPr>
          <p:spPr bwMode="auto">
            <a:xfrm>
              <a:off x="2910" y="2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0" name="Line 355"/>
            <p:cNvSpPr>
              <a:spLocks noChangeShapeType="1"/>
            </p:cNvSpPr>
            <p:nvPr/>
          </p:nvSpPr>
          <p:spPr bwMode="auto">
            <a:xfrm>
              <a:off x="2924" y="20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1" name="Line 356"/>
            <p:cNvSpPr>
              <a:spLocks noChangeShapeType="1"/>
            </p:cNvSpPr>
            <p:nvPr/>
          </p:nvSpPr>
          <p:spPr bwMode="auto">
            <a:xfrm>
              <a:off x="2938" y="208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2" name="Line 357"/>
            <p:cNvSpPr>
              <a:spLocks noChangeShapeType="1"/>
            </p:cNvSpPr>
            <p:nvPr/>
          </p:nvSpPr>
          <p:spPr bwMode="auto">
            <a:xfrm>
              <a:off x="2946" y="20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3" name="Line 358"/>
            <p:cNvSpPr>
              <a:spLocks noChangeShapeType="1"/>
            </p:cNvSpPr>
            <p:nvPr/>
          </p:nvSpPr>
          <p:spPr bwMode="auto">
            <a:xfrm>
              <a:off x="2960" y="210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4" name="Line 359"/>
            <p:cNvSpPr>
              <a:spLocks noChangeShapeType="1"/>
            </p:cNvSpPr>
            <p:nvPr/>
          </p:nvSpPr>
          <p:spPr bwMode="auto">
            <a:xfrm>
              <a:off x="2974" y="21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5" name="Line 360"/>
            <p:cNvSpPr>
              <a:spLocks noChangeShapeType="1"/>
            </p:cNvSpPr>
            <p:nvPr/>
          </p:nvSpPr>
          <p:spPr bwMode="auto">
            <a:xfrm>
              <a:off x="2988" y="210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6" name="Line 361"/>
            <p:cNvSpPr>
              <a:spLocks noChangeShapeType="1"/>
            </p:cNvSpPr>
            <p:nvPr/>
          </p:nvSpPr>
          <p:spPr bwMode="auto">
            <a:xfrm>
              <a:off x="3003" y="21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7" name="Line 362"/>
            <p:cNvSpPr>
              <a:spLocks noChangeShapeType="1"/>
            </p:cNvSpPr>
            <p:nvPr/>
          </p:nvSpPr>
          <p:spPr bwMode="auto">
            <a:xfrm>
              <a:off x="3017" y="21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8" name="Line 363"/>
            <p:cNvSpPr>
              <a:spLocks noChangeShapeType="1"/>
            </p:cNvSpPr>
            <p:nvPr/>
          </p:nvSpPr>
          <p:spPr bwMode="auto">
            <a:xfrm>
              <a:off x="3031" y="212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9" name="Line 364"/>
            <p:cNvSpPr>
              <a:spLocks noChangeShapeType="1"/>
            </p:cNvSpPr>
            <p:nvPr/>
          </p:nvSpPr>
          <p:spPr bwMode="auto">
            <a:xfrm>
              <a:off x="3045" y="2130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0" name="Line 365"/>
            <p:cNvSpPr>
              <a:spLocks noChangeShapeType="1"/>
            </p:cNvSpPr>
            <p:nvPr/>
          </p:nvSpPr>
          <p:spPr bwMode="auto">
            <a:xfrm>
              <a:off x="3052" y="2137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1" name="Line 366"/>
            <p:cNvSpPr>
              <a:spLocks noChangeShapeType="1"/>
            </p:cNvSpPr>
            <p:nvPr/>
          </p:nvSpPr>
          <p:spPr bwMode="auto">
            <a:xfrm>
              <a:off x="3067" y="213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2" name="Line 367"/>
            <p:cNvSpPr>
              <a:spLocks noChangeShapeType="1"/>
            </p:cNvSpPr>
            <p:nvPr/>
          </p:nvSpPr>
          <p:spPr bwMode="auto">
            <a:xfrm>
              <a:off x="3081" y="214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3" name="Line 368"/>
            <p:cNvSpPr>
              <a:spLocks noChangeShapeType="1"/>
            </p:cNvSpPr>
            <p:nvPr/>
          </p:nvSpPr>
          <p:spPr bwMode="auto">
            <a:xfrm>
              <a:off x="3095" y="215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4" name="Line 369"/>
            <p:cNvSpPr>
              <a:spLocks noChangeShapeType="1"/>
            </p:cNvSpPr>
            <p:nvPr/>
          </p:nvSpPr>
          <p:spPr bwMode="auto">
            <a:xfrm>
              <a:off x="3110" y="21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5" name="Line 370"/>
            <p:cNvSpPr>
              <a:spLocks noChangeShapeType="1"/>
            </p:cNvSpPr>
            <p:nvPr/>
          </p:nvSpPr>
          <p:spPr bwMode="auto">
            <a:xfrm>
              <a:off x="3124" y="2158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6" name="Line 371"/>
            <p:cNvSpPr>
              <a:spLocks noChangeShapeType="1"/>
            </p:cNvSpPr>
            <p:nvPr/>
          </p:nvSpPr>
          <p:spPr bwMode="auto">
            <a:xfrm>
              <a:off x="3138" y="21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7" name="Line 372"/>
            <p:cNvSpPr>
              <a:spLocks noChangeShapeType="1"/>
            </p:cNvSpPr>
            <p:nvPr/>
          </p:nvSpPr>
          <p:spPr bwMode="auto">
            <a:xfrm>
              <a:off x="3145" y="21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8" name="Line 373"/>
            <p:cNvSpPr>
              <a:spLocks noChangeShapeType="1"/>
            </p:cNvSpPr>
            <p:nvPr/>
          </p:nvSpPr>
          <p:spPr bwMode="auto">
            <a:xfrm>
              <a:off x="3159" y="2173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9" name="Line 374"/>
            <p:cNvSpPr>
              <a:spLocks noChangeShapeType="1"/>
            </p:cNvSpPr>
            <p:nvPr/>
          </p:nvSpPr>
          <p:spPr bwMode="auto">
            <a:xfrm>
              <a:off x="3174" y="218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0" name="Line 375"/>
            <p:cNvSpPr>
              <a:spLocks noChangeShapeType="1"/>
            </p:cNvSpPr>
            <p:nvPr/>
          </p:nvSpPr>
          <p:spPr bwMode="auto">
            <a:xfrm>
              <a:off x="3188" y="21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1" name="Line 376"/>
            <p:cNvSpPr>
              <a:spLocks noChangeShapeType="1"/>
            </p:cNvSpPr>
            <p:nvPr/>
          </p:nvSpPr>
          <p:spPr bwMode="auto">
            <a:xfrm>
              <a:off x="3202" y="21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2" name="Line 377"/>
            <p:cNvSpPr>
              <a:spLocks noChangeShapeType="1"/>
            </p:cNvSpPr>
            <p:nvPr/>
          </p:nvSpPr>
          <p:spPr bwMode="auto">
            <a:xfrm>
              <a:off x="3216" y="2194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3" name="Line 378"/>
            <p:cNvSpPr>
              <a:spLocks noChangeShapeType="1"/>
            </p:cNvSpPr>
            <p:nvPr/>
          </p:nvSpPr>
          <p:spPr bwMode="auto">
            <a:xfrm>
              <a:off x="3231" y="220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4" name="Line 379"/>
            <p:cNvSpPr>
              <a:spLocks noChangeShapeType="1"/>
            </p:cNvSpPr>
            <p:nvPr/>
          </p:nvSpPr>
          <p:spPr bwMode="auto">
            <a:xfrm>
              <a:off x="3245" y="220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5" name="Line 380"/>
            <p:cNvSpPr>
              <a:spLocks noChangeShapeType="1"/>
            </p:cNvSpPr>
            <p:nvPr/>
          </p:nvSpPr>
          <p:spPr bwMode="auto">
            <a:xfrm>
              <a:off x="3252" y="220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6" name="Line 381"/>
            <p:cNvSpPr>
              <a:spLocks noChangeShapeType="1"/>
            </p:cNvSpPr>
            <p:nvPr/>
          </p:nvSpPr>
          <p:spPr bwMode="auto">
            <a:xfrm>
              <a:off x="3266" y="221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7" name="Line 382"/>
            <p:cNvSpPr>
              <a:spLocks noChangeShapeType="1"/>
            </p:cNvSpPr>
            <p:nvPr/>
          </p:nvSpPr>
          <p:spPr bwMode="auto">
            <a:xfrm>
              <a:off x="3281" y="22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8" name="Line 383"/>
            <p:cNvSpPr>
              <a:spLocks noChangeShapeType="1"/>
            </p:cNvSpPr>
            <p:nvPr/>
          </p:nvSpPr>
          <p:spPr bwMode="auto">
            <a:xfrm>
              <a:off x="3295" y="22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9" name="Line 384"/>
            <p:cNvSpPr>
              <a:spLocks noChangeShapeType="1"/>
            </p:cNvSpPr>
            <p:nvPr/>
          </p:nvSpPr>
          <p:spPr bwMode="auto">
            <a:xfrm>
              <a:off x="3309" y="223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0" name="Line 385"/>
            <p:cNvSpPr>
              <a:spLocks noChangeShapeType="1"/>
            </p:cNvSpPr>
            <p:nvPr/>
          </p:nvSpPr>
          <p:spPr bwMode="auto">
            <a:xfrm>
              <a:off x="3323" y="22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1" name="Line 386"/>
            <p:cNvSpPr>
              <a:spLocks noChangeShapeType="1"/>
            </p:cNvSpPr>
            <p:nvPr/>
          </p:nvSpPr>
          <p:spPr bwMode="auto">
            <a:xfrm>
              <a:off x="3338" y="22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2" name="Line 387"/>
            <p:cNvSpPr>
              <a:spLocks noChangeShapeType="1"/>
            </p:cNvSpPr>
            <p:nvPr/>
          </p:nvSpPr>
          <p:spPr bwMode="auto">
            <a:xfrm>
              <a:off x="3352" y="224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3" name="Line 388"/>
            <p:cNvSpPr>
              <a:spLocks noChangeShapeType="1"/>
            </p:cNvSpPr>
            <p:nvPr/>
          </p:nvSpPr>
          <p:spPr bwMode="auto">
            <a:xfrm>
              <a:off x="3359" y="225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4" name="Line 389"/>
            <p:cNvSpPr>
              <a:spLocks noChangeShapeType="1"/>
            </p:cNvSpPr>
            <p:nvPr/>
          </p:nvSpPr>
          <p:spPr bwMode="auto">
            <a:xfrm>
              <a:off x="3373" y="22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5" name="Line 390"/>
            <p:cNvSpPr>
              <a:spLocks noChangeShapeType="1"/>
            </p:cNvSpPr>
            <p:nvPr/>
          </p:nvSpPr>
          <p:spPr bwMode="auto">
            <a:xfrm>
              <a:off x="3387" y="2258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6" name="Line 391"/>
            <p:cNvSpPr>
              <a:spLocks noChangeShapeType="1"/>
            </p:cNvSpPr>
            <p:nvPr/>
          </p:nvSpPr>
          <p:spPr bwMode="auto">
            <a:xfrm>
              <a:off x="3402" y="226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7" name="Line 392"/>
            <p:cNvSpPr>
              <a:spLocks noChangeShapeType="1"/>
            </p:cNvSpPr>
            <p:nvPr/>
          </p:nvSpPr>
          <p:spPr bwMode="auto">
            <a:xfrm>
              <a:off x="3416" y="227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8" name="Line 393"/>
            <p:cNvSpPr>
              <a:spLocks noChangeShapeType="1"/>
            </p:cNvSpPr>
            <p:nvPr/>
          </p:nvSpPr>
          <p:spPr bwMode="auto">
            <a:xfrm>
              <a:off x="3430" y="22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9" name="Line 394"/>
            <p:cNvSpPr>
              <a:spLocks noChangeShapeType="1"/>
            </p:cNvSpPr>
            <p:nvPr/>
          </p:nvSpPr>
          <p:spPr bwMode="auto">
            <a:xfrm>
              <a:off x="3444" y="2280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0" name="Line 395"/>
            <p:cNvSpPr>
              <a:spLocks noChangeShapeType="1"/>
            </p:cNvSpPr>
            <p:nvPr/>
          </p:nvSpPr>
          <p:spPr bwMode="auto">
            <a:xfrm>
              <a:off x="3459" y="2287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1" name="Line 396"/>
            <p:cNvSpPr>
              <a:spLocks noChangeShapeType="1"/>
            </p:cNvSpPr>
            <p:nvPr/>
          </p:nvSpPr>
          <p:spPr bwMode="auto">
            <a:xfrm>
              <a:off x="3466" y="22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2" name="Line 397"/>
            <p:cNvSpPr>
              <a:spLocks noChangeShapeType="1"/>
            </p:cNvSpPr>
            <p:nvPr/>
          </p:nvSpPr>
          <p:spPr bwMode="auto">
            <a:xfrm>
              <a:off x="3480" y="229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3" name="Line 398"/>
            <p:cNvSpPr>
              <a:spLocks noChangeShapeType="1"/>
            </p:cNvSpPr>
            <p:nvPr/>
          </p:nvSpPr>
          <p:spPr bwMode="auto">
            <a:xfrm>
              <a:off x="3494" y="2301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4" name="Line 399"/>
            <p:cNvSpPr>
              <a:spLocks noChangeShapeType="1"/>
            </p:cNvSpPr>
            <p:nvPr/>
          </p:nvSpPr>
          <p:spPr bwMode="auto">
            <a:xfrm>
              <a:off x="3509" y="230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5" name="Line 400"/>
            <p:cNvSpPr>
              <a:spLocks noChangeShapeType="1"/>
            </p:cNvSpPr>
            <p:nvPr/>
          </p:nvSpPr>
          <p:spPr bwMode="auto">
            <a:xfrm>
              <a:off x="3523" y="231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6" name="Line 401"/>
            <p:cNvSpPr>
              <a:spLocks noChangeShapeType="1"/>
            </p:cNvSpPr>
            <p:nvPr/>
          </p:nvSpPr>
          <p:spPr bwMode="auto">
            <a:xfrm>
              <a:off x="3537" y="231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7" name="Line 402"/>
            <p:cNvSpPr>
              <a:spLocks noChangeShapeType="1"/>
            </p:cNvSpPr>
            <p:nvPr/>
          </p:nvSpPr>
          <p:spPr bwMode="auto">
            <a:xfrm>
              <a:off x="3551" y="2322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8" name="Line 403"/>
            <p:cNvSpPr>
              <a:spLocks noChangeShapeType="1"/>
            </p:cNvSpPr>
            <p:nvPr/>
          </p:nvSpPr>
          <p:spPr bwMode="auto">
            <a:xfrm>
              <a:off x="3559" y="232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9" name="Line 404"/>
            <p:cNvSpPr>
              <a:spLocks noChangeShapeType="1"/>
            </p:cNvSpPr>
            <p:nvPr/>
          </p:nvSpPr>
          <p:spPr bwMode="auto">
            <a:xfrm>
              <a:off x="3573" y="2329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0" name="Line 405"/>
            <p:cNvSpPr>
              <a:spLocks noChangeShapeType="1"/>
            </p:cNvSpPr>
            <p:nvPr/>
          </p:nvSpPr>
          <p:spPr bwMode="auto">
            <a:xfrm>
              <a:off x="3587" y="23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</p:grpSp>
      <p:grpSp>
        <p:nvGrpSpPr>
          <p:cNvPr id="8" name="Group 607"/>
          <p:cNvGrpSpPr>
            <a:grpSpLocks/>
          </p:cNvGrpSpPr>
          <p:nvPr/>
        </p:nvGrpSpPr>
        <p:grpSpPr bwMode="auto">
          <a:xfrm>
            <a:off x="4257675" y="3167063"/>
            <a:ext cx="4468812" cy="814387"/>
            <a:chOff x="2682" y="1995"/>
            <a:chExt cx="2815" cy="513"/>
          </a:xfrm>
        </p:grpSpPr>
        <p:sp>
          <p:nvSpPr>
            <p:cNvPr id="311" name="Line 407"/>
            <p:cNvSpPr>
              <a:spLocks noChangeShapeType="1"/>
            </p:cNvSpPr>
            <p:nvPr/>
          </p:nvSpPr>
          <p:spPr bwMode="auto">
            <a:xfrm>
              <a:off x="3601" y="23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2" name="Line 408"/>
            <p:cNvSpPr>
              <a:spLocks noChangeShapeType="1"/>
            </p:cNvSpPr>
            <p:nvPr/>
          </p:nvSpPr>
          <p:spPr bwMode="auto">
            <a:xfrm>
              <a:off x="3616" y="234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3" name="Line 409"/>
            <p:cNvSpPr>
              <a:spLocks noChangeShapeType="1"/>
            </p:cNvSpPr>
            <p:nvPr/>
          </p:nvSpPr>
          <p:spPr bwMode="auto">
            <a:xfrm>
              <a:off x="3630" y="235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4" name="Line 410"/>
            <p:cNvSpPr>
              <a:spLocks noChangeShapeType="1"/>
            </p:cNvSpPr>
            <p:nvPr/>
          </p:nvSpPr>
          <p:spPr bwMode="auto">
            <a:xfrm>
              <a:off x="3644" y="2358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5" name="Line 411"/>
            <p:cNvSpPr>
              <a:spLocks noChangeShapeType="1"/>
            </p:cNvSpPr>
            <p:nvPr/>
          </p:nvSpPr>
          <p:spPr bwMode="auto">
            <a:xfrm>
              <a:off x="2682" y="199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6" name="Line 412"/>
            <p:cNvSpPr>
              <a:spLocks noChangeShapeType="1"/>
            </p:cNvSpPr>
            <p:nvPr/>
          </p:nvSpPr>
          <p:spPr bwMode="auto">
            <a:xfrm>
              <a:off x="2696" y="199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7" name="Line 413"/>
            <p:cNvSpPr>
              <a:spLocks noChangeShapeType="1"/>
            </p:cNvSpPr>
            <p:nvPr/>
          </p:nvSpPr>
          <p:spPr bwMode="auto">
            <a:xfrm>
              <a:off x="2710" y="1995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8" name="Line 414"/>
            <p:cNvSpPr>
              <a:spLocks noChangeShapeType="1"/>
            </p:cNvSpPr>
            <p:nvPr/>
          </p:nvSpPr>
          <p:spPr bwMode="auto">
            <a:xfrm>
              <a:off x="2725" y="199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9" name="Line 415"/>
            <p:cNvSpPr>
              <a:spLocks noChangeShapeType="1"/>
            </p:cNvSpPr>
            <p:nvPr/>
          </p:nvSpPr>
          <p:spPr bwMode="auto">
            <a:xfrm>
              <a:off x="2739" y="199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0" name="Line 416"/>
            <p:cNvSpPr>
              <a:spLocks noChangeShapeType="1"/>
            </p:cNvSpPr>
            <p:nvPr/>
          </p:nvSpPr>
          <p:spPr bwMode="auto">
            <a:xfrm>
              <a:off x="2753" y="199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1" name="Line 417"/>
            <p:cNvSpPr>
              <a:spLocks noChangeShapeType="1"/>
            </p:cNvSpPr>
            <p:nvPr/>
          </p:nvSpPr>
          <p:spPr bwMode="auto">
            <a:xfrm>
              <a:off x="2767" y="1995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2" name="Line 418"/>
            <p:cNvSpPr>
              <a:spLocks noChangeShapeType="1"/>
            </p:cNvSpPr>
            <p:nvPr/>
          </p:nvSpPr>
          <p:spPr bwMode="auto">
            <a:xfrm>
              <a:off x="2782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3" name="Line 419"/>
            <p:cNvSpPr>
              <a:spLocks noChangeShapeType="1"/>
            </p:cNvSpPr>
            <p:nvPr/>
          </p:nvSpPr>
          <p:spPr bwMode="auto">
            <a:xfrm>
              <a:off x="2796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4" name="Line 420"/>
            <p:cNvSpPr>
              <a:spLocks noChangeShapeType="1"/>
            </p:cNvSpPr>
            <p:nvPr/>
          </p:nvSpPr>
          <p:spPr bwMode="auto">
            <a:xfrm>
              <a:off x="2810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5" name="Line 421"/>
            <p:cNvSpPr>
              <a:spLocks noChangeShapeType="1"/>
            </p:cNvSpPr>
            <p:nvPr/>
          </p:nvSpPr>
          <p:spPr bwMode="auto">
            <a:xfrm>
              <a:off x="2824" y="2002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6" name="Line 422"/>
            <p:cNvSpPr>
              <a:spLocks noChangeShapeType="1"/>
            </p:cNvSpPr>
            <p:nvPr/>
          </p:nvSpPr>
          <p:spPr bwMode="auto">
            <a:xfrm>
              <a:off x="2839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7" name="Line 423"/>
            <p:cNvSpPr>
              <a:spLocks noChangeShapeType="1"/>
            </p:cNvSpPr>
            <p:nvPr/>
          </p:nvSpPr>
          <p:spPr bwMode="auto">
            <a:xfrm>
              <a:off x="2853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8" name="Line 424"/>
            <p:cNvSpPr>
              <a:spLocks noChangeShapeType="1"/>
            </p:cNvSpPr>
            <p:nvPr/>
          </p:nvSpPr>
          <p:spPr bwMode="auto">
            <a:xfrm>
              <a:off x="2867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9" name="Line 425"/>
            <p:cNvSpPr>
              <a:spLocks noChangeShapeType="1"/>
            </p:cNvSpPr>
            <p:nvPr/>
          </p:nvSpPr>
          <p:spPr bwMode="auto">
            <a:xfrm>
              <a:off x="2881" y="2002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0" name="Line 426"/>
            <p:cNvSpPr>
              <a:spLocks noChangeShapeType="1"/>
            </p:cNvSpPr>
            <p:nvPr/>
          </p:nvSpPr>
          <p:spPr bwMode="auto">
            <a:xfrm>
              <a:off x="2896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1" name="Line 427"/>
            <p:cNvSpPr>
              <a:spLocks noChangeShapeType="1"/>
            </p:cNvSpPr>
            <p:nvPr/>
          </p:nvSpPr>
          <p:spPr bwMode="auto">
            <a:xfrm>
              <a:off x="2910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2" name="Line 428"/>
            <p:cNvSpPr>
              <a:spLocks noChangeShapeType="1"/>
            </p:cNvSpPr>
            <p:nvPr/>
          </p:nvSpPr>
          <p:spPr bwMode="auto">
            <a:xfrm>
              <a:off x="2924" y="20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3" name="Line 429"/>
            <p:cNvSpPr>
              <a:spLocks noChangeShapeType="1"/>
            </p:cNvSpPr>
            <p:nvPr/>
          </p:nvSpPr>
          <p:spPr bwMode="auto">
            <a:xfrm>
              <a:off x="2938" y="2002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4" name="Line 430"/>
            <p:cNvSpPr>
              <a:spLocks noChangeShapeType="1"/>
            </p:cNvSpPr>
            <p:nvPr/>
          </p:nvSpPr>
          <p:spPr bwMode="auto">
            <a:xfrm>
              <a:off x="2953" y="200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5" name="Line 431"/>
            <p:cNvSpPr>
              <a:spLocks noChangeShapeType="1"/>
            </p:cNvSpPr>
            <p:nvPr/>
          </p:nvSpPr>
          <p:spPr bwMode="auto">
            <a:xfrm>
              <a:off x="2967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6" name="Line 432"/>
            <p:cNvSpPr>
              <a:spLocks noChangeShapeType="1"/>
            </p:cNvSpPr>
            <p:nvPr/>
          </p:nvSpPr>
          <p:spPr bwMode="auto">
            <a:xfrm>
              <a:off x="2981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7" name="Line 433"/>
            <p:cNvSpPr>
              <a:spLocks noChangeShapeType="1"/>
            </p:cNvSpPr>
            <p:nvPr/>
          </p:nvSpPr>
          <p:spPr bwMode="auto">
            <a:xfrm>
              <a:off x="2995" y="2009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8" name="Line 434"/>
            <p:cNvSpPr>
              <a:spLocks noChangeShapeType="1"/>
            </p:cNvSpPr>
            <p:nvPr/>
          </p:nvSpPr>
          <p:spPr bwMode="auto">
            <a:xfrm>
              <a:off x="3010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9" name="Line 435"/>
            <p:cNvSpPr>
              <a:spLocks noChangeShapeType="1"/>
            </p:cNvSpPr>
            <p:nvPr/>
          </p:nvSpPr>
          <p:spPr bwMode="auto">
            <a:xfrm>
              <a:off x="3024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0" name="Line 436"/>
            <p:cNvSpPr>
              <a:spLocks noChangeShapeType="1"/>
            </p:cNvSpPr>
            <p:nvPr/>
          </p:nvSpPr>
          <p:spPr bwMode="auto">
            <a:xfrm>
              <a:off x="3038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1" name="Line 437"/>
            <p:cNvSpPr>
              <a:spLocks noChangeShapeType="1"/>
            </p:cNvSpPr>
            <p:nvPr/>
          </p:nvSpPr>
          <p:spPr bwMode="auto">
            <a:xfrm>
              <a:off x="3052" y="2009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2" name="Line 438"/>
            <p:cNvSpPr>
              <a:spLocks noChangeShapeType="1"/>
            </p:cNvSpPr>
            <p:nvPr/>
          </p:nvSpPr>
          <p:spPr bwMode="auto">
            <a:xfrm>
              <a:off x="3067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3" name="Line 439"/>
            <p:cNvSpPr>
              <a:spLocks noChangeShapeType="1"/>
            </p:cNvSpPr>
            <p:nvPr/>
          </p:nvSpPr>
          <p:spPr bwMode="auto">
            <a:xfrm>
              <a:off x="3081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4" name="Line 440"/>
            <p:cNvSpPr>
              <a:spLocks noChangeShapeType="1"/>
            </p:cNvSpPr>
            <p:nvPr/>
          </p:nvSpPr>
          <p:spPr bwMode="auto">
            <a:xfrm>
              <a:off x="3095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5" name="Line 441"/>
            <p:cNvSpPr>
              <a:spLocks noChangeShapeType="1"/>
            </p:cNvSpPr>
            <p:nvPr/>
          </p:nvSpPr>
          <p:spPr bwMode="auto">
            <a:xfrm>
              <a:off x="3110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6" name="Line 442"/>
            <p:cNvSpPr>
              <a:spLocks noChangeShapeType="1"/>
            </p:cNvSpPr>
            <p:nvPr/>
          </p:nvSpPr>
          <p:spPr bwMode="auto">
            <a:xfrm>
              <a:off x="3124" y="20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7" name="Line 443"/>
            <p:cNvSpPr>
              <a:spLocks noChangeShapeType="1"/>
            </p:cNvSpPr>
            <p:nvPr/>
          </p:nvSpPr>
          <p:spPr bwMode="auto">
            <a:xfrm>
              <a:off x="3138" y="200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8" name="Line 444"/>
            <p:cNvSpPr>
              <a:spLocks noChangeShapeType="1"/>
            </p:cNvSpPr>
            <p:nvPr/>
          </p:nvSpPr>
          <p:spPr bwMode="auto">
            <a:xfrm>
              <a:off x="3152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9" name="Line 445"/>
            <p:cNvSpPr>
              <a:spLocks noChangeShapeType="1"/>
            </p:cNvSpPr>
            <p:nvPr/>
          </p:nvSpPr>
          <p:spPr bwMode="auto">
            <a:xfrm>
              <a:off x="3167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0" name="Line 446"/>
            <p:cNvSpPr>
              <a:spLocks noChangeShapeType="1"/>
            </p:cNvSpPr>
            <p:nvPr/>
          </p:nvSpPr>
          <p:spPr bwMode="auto">
            <a:xfrm>
              <a:off x="3181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1" name="Line 447"/>
            <p:cNvSpPr>
              <a:spLocks noChangeShapeType="1"/>
            </p:cNvSpPr>
            <p:nvPr/>
          </p:nvSpPr>
          <p:spPr bwMode="auto">
            <a:xfrm>
              <a:off x="3195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2" name="Line 448"/>
            <p:cNvSpPr>
              <a:spLocks noChangeShapeType="1"/>
            </p:cNvSpPr>
            <p:nvPr/>
          </p:nvSpPr>
          <p:spPr bwMode="auto">
            <a:xfrm>
              <a:off x="3209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3" name="Line 449"/>
            <p:cNvSpPr>
              <a:spLocks noChangeShapeType="1"/>
            </p:cNvSpPr>
            <p:nvPr/>
          </p:nvSpPr>
          <p:spPr bwMode="auto">
            <a:xfrm>
              <a:off x="3224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4" name="Line 450"/>
            <p:cNvSpPr>
              <a:spLocks noChangeShapeType="1"/>
            </p:cNvSpPr>
            <p:nvPr/>
          </p:nvSpPr>
          <p:spPr bwMode="auto">
            <a:xfrm>
              <a:off x="3238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5" name="Line 451"/>
            <p:cNvSpPr>
              <a:spLocks noChangeShapeType="1"/>
            </p:cNvSpPr>
            <p:nvPr/>
          </p:nvSpPr>
          <p:spPr bwMode="auto">
            <a:xfrm>
              <a:off x="3252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6" name="Line 452"/>
            <p:cNvSpPr>
              <a:spLocks noChangeShapeType="1"/>
            </p:cNvSpPr>
            <p:nvPr/>
          </p:nvSpPr>
          <p:spPr bwMode="auto">
            <a:xfrm>
              <a:off x="3266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7" name="Line 453"/>
            <p:cNvSpPr>
              <a:spLocks noChangeShapeType="1"/>
            </p:cNvSpPr>
            <p:nvPr/>
          </p:nvSpPr>
          <p:spPr bwMode="auto">
            <a:xfrm>
              <a:off x="3281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8" name="Line 454"/>
            <p:cNvSpPr>
              <a:spLocks noChangeShapeType="1"/>
            </p:cNvSpPr>
            <p:nvPr/>
          </p:nvSpPr>
          <p:spPr bwMode="auto">
            <a:xfrm>
              <a:off x="3295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9" name="Line 455"/>
            <p:cNvSpPr>
              <a:spLocks noChangeShapeType="1"/>
            </p:cNvSpPr>
            <p:nvPr/>
          </p:nvSpPr>
          <p:spPr bwMode="auto">
            <a:xfrm>
              <a:off x="3309" y="20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0" name="Line 456"/>
            <p:cNvSpPr>
              <a:spLocks noChangeShapeType="1"/>
            </p:cNvSpPr>
            <p:nvPr/>
          </p:nvSpPr>
          <p:spPr bwMode="auto">
            <a:xfrm>
              <a:off x="3323" y="201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1" name="Line 457"/>
            <p:cNvSpPr>
              <a:spLocks noChangeShapeType="1"/>
            </p:cNvSpPr>
            <p:nvPr/>
          </p:nvSpPr>
          <p:spPr bwMode="auto">
            <a:xfrm>
              <a:off x="3338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2" name="Line 458"/>
            <p:cNvSpPr>
              <a:spLocks noChangeShapeType="1"/>
            </p:cNvSpPr>
            <p:nvPr/>
          </p:nvSpPr>
          <p:spPr bwMode="auto">
            <a:xfrm>
              <a:off x="3352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3" name="Line 459"/>
            <p:cNvSpPr>
              <a:spLocks noChangeShapeType="1"/>
            </p:cNvSpPr>
            <p:nvPr/>
          </p:nvSpPr>
          <p:spPr bwMode="auto">
            <a:xfrm>
              <a:off x="3366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4" name="Line 460"/>
            <p:cNvSpPr>
              <a:spLocks noChangeShapeType="1"/>
            </p:cNvSpPr>
            <p:nvPr/>
          </p:nvSpPr>
          <p:spPr bwMode="auto">
            <a:xfrm>
              <a:off x="3380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5" name="Line 461"/>
            <p:cNvSpPr>
              <a:spLocks noChangeShapeType="1"/>
            </p:cNvSpPr>
            <p:nvPr/>
          </p:nvSpPr>
          <p:spPr bwMode="auto">
            <a:xfrm>
              <a:off x="3395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6" name="Line 462"/>
            <p:cNvSpPr>
              <a:spLocks noChangeShapeType="1"/>
            </p:cNvSpPr>
            <p:nvPr/>
          </p:nvSpPr>
          <p:spPr bwMode="auto">
            <a:xfrm>
              <a:off x="3409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7" name="Line 463"/>
            <p:cNvSpPr>
              <a:spLocks noChangeShapeType="1"/>
            </p:cNvSpPr>
            <p:nvPr/>
          </p:nvSpPr>
          <p:spPr bwMode="auto">
            <a:xfrm>
              <a:off x="3423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8" name="Line 464"/>
            <p:cNvSpPr>
              <a:spLocks noChangeShapeType="1"/>
            </p:cNvSpPr>
            <p:nvPr/>
          </p:nvSpPr>
          <p:spPr bwMode="auto">
            <a:xfrm>
              <a:off x="3437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9" name="Line 465"/>
            <p:cNvSpPr>
              <a:spLocks noChangeShapeType="1"/>
            </p:cNvSpPr>
            <p:nvPr/>
          </p:nvSpPr>
          <p:spPr bwMode="auto">
            <a:xfrm>
              <a:off x="3452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0" name="Line 466"/>
            <p:cNvSpPr>
              <a:spLocks noChangeShapeType="1"/>
            </p:cNvSpPr>
            <p:nvPr/>
          </p:nvSpPr>
          <p:spPr bwMode="auto">
            <a:xfrm>
              <a:off x="3466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1" name="Line 467"/>
            <p:cNvSpPr>
              <a:spLocks noChangeShapeType="1"/>
            </p:cNvSpPr>
            <p:nvPr/>
          </p:nvSpPr>
          <p:spPr bwMode="auto">
            <a:xfrm>
              <a:off x="3480" y="20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2" name="Line 468"/>
            <p:cNvSpPr>
              <a:spLocks noChangeShapeType="1"/>
            </p:cNvSpPr>
            <p:nvPr/>
          </p:nvSpPr>
          <p:spPr bwMode="auto">
            <a:xfrm>
              <a:off x="3494" y="2023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3" name="Line 469"/>
            <p:cNvSpPr>
              <a:spLocks noChangeShapeType="1"/>
            </p:cNvSpPr>
            <p:nvPr/>
          </p:nvSpPr>
          <p:spPr bwMode="auto">
            <a:xfrm>
              <a:off x="3509" y="202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4" name="Line 470"/>
            <p:cNvSpPr>
              <a:spLocks noChangeShapeType="1"/>
            </p:cNvSpPr>
            <p:nvPr/>
          </p:nvSpPr>
          <p:spPr bwMode="auto">
            <a:xfrm>
              <a:off x="3523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5" name="Line 471"/>
            <p:cNvSpPr>
              <a:spLocks noChangeShapeType="1"/>
            </p:cNvSpPr>
            <p:nvPr/>
          </p:nvSpPr>
          <p:spPr bwMode="auto">
            <a:xfrm>
              <a:off x="3537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6" name="Line 472"/>
            <p:cNvSpPr>
              <a:spLocks noChangeShapeType="1"/>
            </p:cNvSpPr>
            <p:nvPr/>
          </p:nvSpPr>
          <p:spPr bwMode="auto">
            <a:xfrm>
              <a:off x="3551" y="2030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7" name="Line 473"/>
            <p:cNvSpPr>
              <a:spLocks noChangeShapeType="1"/>
            </p:cNvSpPr>
            <p:nvPr/>
          </p:nvSpPr>
          <p:spPr bwMode="auto">
            <a:xfrm>
              <a:off x="3566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8" name="Line 474"/>
            <p:cNvSpPr>
              <a:spLocks noChangeShapeType="1"/>
            </p:cNvSpPr>
            <p:nvPr/>
          </p:nvSpPr>
          <p:spPr bwMode="auto">
            <a:xfrm>
              <a:off x="3580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9" name="Line 475"/>
            <p:cNvSpPr>
              <a:spLocks noChangeShapeType="1"/>
            </p:cNvSpPr>
            <p:nvPr/>
          </p:nvSpPr>
          <p:spPr bwMode="auto">
            <a:xfrm>
              <a:off x="3594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0" name="Line 476"/>
            <p:cNvSpPr>
              <a:spLocks noChangeShapeType="1"/>
            </p:cNvSpPr>
            <p:nvPr/>
          </p:nvSpPr>
          <p:spPr bwMode="auto">
            <a:xfrm>
              <a:off x="3608" y="2030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1" name="Line 477"/>
            <p:cNvSpPr>
              <a:spLocks noChangeShapeType="1"/>
            </p:cNvSpPr>
            <p:nvPr/>
          </p:nvSpPr>
          <p:spPr bwMode="auto">
            <a:xfrm>
              <a:off x="3623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2" name="Line 478"/>
            <p:cNvSpPr>
              <a:spLocks noChangeShapeType="1"/>
            </p:cNvSpPr>
            <p:nvPr/>
          </p:nvSpPr>
          <p:spPr bwMode="auto">
            <a:xfrm>
              <a:off x="3637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3" name="Line 479"/>
            <p:cNvSpPr>
              <a:spLocks noChangeShapeType="1"/>
            </p:cNvSpPr>
            <p:nvPr/>
          </p:nvSpPr>
          <p:spPr bwMode="auto">
            <a:xfrm>
              <a:off x="3651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4" name="Line 480"/>
            <p:cNvSpPr>
              <a:spLocks noChangeShapeType="1"/>
            </p:cNvSpPr>
            <p:nvPr/>
          </p:nvSpPr>
          <p:spPr bwMode="auto">
            <a:xfrm>
              <a:off x="3665" y="2030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5" name="Line 481"/>
            <p:cNvSpPr>
              <a:spLocks noChangeShapeType="1"/>
            </p:cNvSpPr>
            <p:nvPr/>
          </p:nvSpPr>
          <p:spPr bwMode="auto">
            <a:xfrm>
              <a:off x="3680" y="20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6" name="Line 482"/>
            <p:cNvSpPr>
              <a:spLocks noChangeShapeType="1"/>
            </p:cNvSpPr>
            <p:nvPr/>
          </p:nvSpPr>
          <p:spPr bwMode="auto">
            <a:xfrm>
              <a:off x="3694" y="203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7" name="Line 483"/>
            <p:cNvSpPr>
              <a:spLocks noChangeShapeType="1"/>
            </p:cNvSpPr>
            <p:nvPr/>
          </p:nvSpPr>
          <p:spPr bwMode="auto">
            <a:xfrm>
              <a:off x="3708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8" name="Line 484"/>
            <p:cNvSpPr>
              <a:spLocks noChangeShapeType="1"/>
            </p:cNvSpPr>
            <p:nvPr/>
          </p:nvSpPr>
          <p:spPr bwMode="auto">
            <a:xfrm>
              <a:off x="3722" y="2037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9" name="Line 485"/>
            <p:cNvSpPr>
              <a:spLocks noChangeShapeType="1"/>
            </p:cNvSpPr>
            <p:nvPr/>
          </p:nvSpPr>
          <p:spPr bwMode="auto">
            <a:xfrm>
              <a:off x="3737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0" name="Line 486"/>
            <p:cNvSpPr>
              <a:spLocks noChangeShapeType="1"/>
            </p:cNvSpPr>
            <p:nvPr/>
          </p:nvSpPr>
          <p:spPr bwMode="auto">
            <a:xfrm>
              <a:off x="3751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1" name="Line 487"/>
            <p:cNvSpPr>
              <a:spLocks noChangeShapeType="1"/>
            </p:cNvSpPr>
            <p:nvPr/>
          </p:nvSpPr>
          <p:spPr bwMode="auto">
            <a:xfrm>
              <a:off x="3765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2" name="Line 488"/>
            <p:cNvSpPr>
              <a:spLocks noChangeShapeType="1"/>
            </p:cNvSpPr>
            <p:nvPr/>
          </p:nvSpPr>
          <p:spPr bwMode="auto">
            <a:xfrm>
              <a:off x="3779" y="2037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3" name="Line 489"/>
            <p:cNvSpPr>
              <a:spLocks noChangeShapeType="1"/>
            </p:cNvSpPr>
            <p:nvPr/>
          </p:nvSpPr>
          <p:spPr bwMode="auto">
            <a:xfrm>
              <a:off x="3787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4" name="Line 490"/>
            <p:cNvSpPr>
              <a:spLocks noChangeShapeType="1"/>
            </p:cNvSpPr>
            <p:nvPr/>
          </p:nvSpPr>
          <p:spPr bwMode="auto">
            <a:xfrm>
              <a:off x="3801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5" name="Line 491"/>
            <p:cNvSpPr>
              <a:spLocks noChangeShapeType="1"/>
            </p:cNvSpPr>
            <p:nvPr/>
          </p:nvSpPr>
          <p:spPr bwMode="auto">
            <a:xfrm>
              <a:off x="3815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6" name="Line 492"/>
            <p:cNvSpPr>
              <a:spLocks noChangeShapeType="1"/>
            </p:cNvSpPr>
            <p:nvPr/>
          </p:nvSpPr>
          <p:spPr bwMode="auto">
            <a:xfrm>
              <a:off x="3829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7" name="Line 493"/>
            <p:cNvSpPr>
              <a:spLocks noChangeShapeType="1"/>
            </p:cNvSpPr>
            <p:nvPr/>
          </p:nvSpPr>
          <p:spPr bwMode="auto">
            <a:xfrm>
              <a:off x="3844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8" name="Line 494"/>
            <p:cNvSpPr>
              <a:spLocks noChangeShapeType="1"/>
            </p:cNvSpPr>
            <p:nvPr/>
          </p:nvSpPr>
          <p:spPr bwMode="auto">
            <a:xfrm>
              <a:off x="3858" y="20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9" name="Line 495"/>
            <p:cNvSpPr>
              <a:spLocks noChangeShapeType="1"/>
            </p:cNvSpPr>
            <p:nvPr/>
          </p:nvSpPr>
          <p:spPr bwMode="auto">
            <a:xfrm>
              <a:off x="3872" y="203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0" name="Line 496"/>
            <p:cNvSpPr>
              <a:spLocks noChangeShapeType="1"/>
            </p:cNvSpPr>
            <p:nvPr/>
          </p:nvSpPr>
          <p:spPr bwMode="auto">
            <a:xfrm>
              <a:off x="3886" y="2044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1" name="Line 497"/>
            <p:cNvSpPr>
              <a:spLocks noChangeShapeType="1"/>
            </p:cNvSpPr>
            <p:nvPr/>
          </p:nvSpPr>
          <p:spPr bwMode="auto">
            <a:xfrm>
              <a:off x="3901" y="20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2" name="Line 498"/>
            <p:cNvSpPr>
              <a:spLocks noChangeShapeType="1"/>
            </p:cNvSpPr>
            <p:nvPr/>
          </p:nvSpPr>
          <p:spPr bwMode="auto">
            <a:xfrm>
              <a:off x="3915" y="20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3" name="Line 499"/>
            <p:cNvSpPr>
              <a:spLocks noChangeShapeType="1"/>
            </p:cNvSpPr>
            <p:nvPr/>
          </p:nvSpPr>
          <p:spPr bwMode="auto">
            <a:xfrm>
              <a:off x="3929" y="20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4" name="Line 500"/>
            <p:cNvSpPr>
              <a:spLocks noChangeShapeType="1"/>
            </p:cNvSpPr>
            <p:nvPr/>
          </p:nvSpPr>
          <p:spPr bwMode="auto">
            <a:xfrm>
              <a:off x="3943" y="2044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5" name="Line 501"/>
            <p:cNvSpPr>
              <a:spLocks noChangeShapeType="1"/>
            </p:cNvSpPr>
            <p:nvPr/>
          </p:nvSpPr>
          <p:spPr bwMode="auto">
            <a:xfrm>
              <a:off x="3958" y="20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6" name="Line 502"/>
            <p:cNvSpPr>
              <a:spLocks noChangeShapeType="1"/>
            </p:cNvSpPr>
            <p:nvPr/>
          </p:nvSpPr>
          <p:spPr bwMode="auto">
            <a:xfrm>
              <a:off x="3972" y="20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7" name="Line 503"/>
            <p:cNvSpPr>
              <a:spLocks noChangeShapeType="1"/>
            </p:cNvSpPr>
            <p:nvPr/>
          </p:nvSpPr>
          <p:spPr bwMode="auto">
            <a:xfrm>
              <a:off x="3986" y="20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8" name="Line 504"/>
            <p:cNvSpPr>
              <a:spLocks noChangeShapeType="1"/>
            </p:cNvSpPr>
            <p:nvPr/>
          </p:nvSpPr>
          <p:spPr bwMode="auto">
            <a:xfrm>
              <a:off x="4000" y="2044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9" name="Line 505"/>
            <p:cNvSpPr>
              <a:spLocks noChangeShapeType="1"/>
            </p:cNvSpPr>
            <p:nvPr/>
          </p:nvSpPr>
          <p:spPr bwMode="auto">
            <a:xfrm>
              <a:off x="4015" y="20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0" name="Line 506"/>
            <p:cNvSpPr>
              <a:spLocks noChangeShapeType="1"/>
            </p:cNvSpPr>
            <p:nvPr/>
          </p:nvSpPr>
          <p:spPr bwMode="auto">
            <a:xfrm>
              <a:off x="4029" y="20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1" name="Line 507"/>
            <p:cNvSpPr>
              <a:spLocks noChangeShapeType="1"/>
            </p:cNvSpPr>
            <p:nvPr/>
          </p:nvSpPr>
          <p:spPr bwMode="auto">
            <a:xfrm>
              <a:off x="4043" y="2044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2" name="Line 508"/>
            <p:cNvSpPr>
              <a:spLocks noChangeShapeType="1"/>
            </p:cNvSpPr>
            <p:nvPr/>
          </p:nvSpPr>
          <p:spPr bwMode="auto">
            <a:xfrm>
              <a:off x="4057" y="2052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3" name="Line 509"/>
            <p:cNvSpPr>
              <a:spLocks noChangeShapeType="1"/>
            </p:cNvSpPr>
            <p:nvPr/>
          </p:nvSpPr>
          <p:spPr bwMode="auto">
            <a:xfrm>
              <a:off x="4072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4" name="Line 510"/>
            <p:cNvSpPr>
              <a:spLocks noChangeShapeType="1"/>
            </p:cNvSpPr>
            <p:nvPr/>
          </p:nvSpPr>
          <p:spPr bwMode="auto">
            <a:xfrm>
              <a:off x="4086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5" name="Line 511"/>
            <p:cNvSpPr>
              <a:spLocks noChangeShapeType="1"/>
            </p:cNvSpPr>
            <p:nvPr/>
          </p:nvSpPr>
          <p:spPr bwMode="auto">
            <a:xfrm>
              <a:off x="4100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6" name="Line 512"/>
            <p:cNvSpPr>
              <a:spLocks noChangeShapeType="1"/>
            </p:cNvSpPr>
            <p:nvPr/>
          </p:nvSpPr>
          <p:spPr bwMode="auto">
            <a:xfrm>
              <a:off x="4114" y="2052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7" name="Line 513"/>
            <p:cNvSpPr>
              <a:spLocks noChangeShapeType="1"/>
            </p:cNvSpPr>
            <p:nvPr/>
          </p:nvSpPr>
          <p:spPr bwMode="auto">
            <a:xfrm>
              <a:off x="4129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8" name="Line 514"/>
            <p:cNvSpPr>
              <a:spLocks noChangeShapeType="1"/>
            </p:cNvSpPr>
            <p:nvPr/>
          </p:nvSpPr>
          <p:spPr bwMode="auto">
            <a:xfrm>
              <a:off x="4143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9" name="Line 515"/>
            <p:cNvSpPr>
              <a:spLocks noChangeShapeType="1"/>
            </p:cNvSpPr>
            <p:nvPr/>
          </p:nvSpPr>
          <p:spPr bwMode="auto">
            <a:xfrm>
              <a:off x="4157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0" name="Line 516"/>
            <p:cNvSpPr>
              <a:spLocks noChangeShapeType="1"/>
            </p:cNvSpPr>
            <p:nvPr/>
          </p:nvSpPr>
          <p:spPr bwMode="auto">
            <a:xfrm>
              <a:off x="4171" y="2052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1" name="Line 517"/>
            <p:cNvSpPr>
              <a:spLocks noChangeShapeType="1"/>
            </p:cNvSpPr>
            <p:nvPr/>
          </p:nvSpPr>
          <p:spPr bwMode="auto">
            <a:xfrm>
              <a:off x="4186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2" name="Line 518"/>
            <p:cNvSpPr>
              <a:spLocks noChangeShapeType="1"/>
            </p:cNvSpPr>
            <p:nvPr/>
          </p:nvSpPr>
          <p:spPr bwMode="auto">
            <a:xfrm>
              <a:off x="4200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3" name="Line 519"/>
            <p:cNvSpPr>
              <a:spLocks noChangeShapeType="1"/>
            </p:cNvSpPr>
            <p:nvPr/>
          </p:nvSpPr>
          <p:spPr bwMode="auto">
            <a:xfrm>
              <a:off x="4214" y="20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4" name="Line 520"/>
            <p:cNvSpPr>
              <a:spLocks noChangeShapeType="1"/>
            </p:cNvSpPr>
            <p:nvPr/>
          </p:nvSpPr>
          <p:spPr bwMode="auto">
            <a:xfrm>
              <a:off x="4229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5" name="Line 521"/>
            <p:cNvSpPr>
              <a:spLocks noChangeShapeType="1"/>
            </p:cNvSpPr>
            <p:nvPr/>
          </p:nvSpPr>
          <p:spPr bwMode="auto">
            <a:xfrm>
              <a:off x="4243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6" name="Line 522"/>
            <p:cNvSpPr>
              <a:spLocks noChangeShapeType="1"/>
            </p:cNvSpPr>
            <p:nvPr/>
          </p:nvSpPr>
          <p:spPr bwMode="auto">
            <a:xfrm>
              <a:off x="4257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7" name="Line 523"/>
            <p:cNvSpPr>
              <a:spLocks noChangeShapeType="1"/>
            </p:cNvSpPr>
            <p:nvPr/>
          </p:nvSpPr>
          <p:spPr bwMode="auto">
            <a:xfrm>
              <a:off x="4271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8" name="Line 524"/>
            <p:cNvSpPr>
              <a:spLocks noChangeShapeType="1"/>
            </p:cNvSpPr>
            <p:nvPr/>
          </p:nvSpPr>
          <p:spPr bwMode="auto">
            <a:xfrm>
              <a:off x="4286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9" name="Line 525"/>
            <p:cNvSpPr>
              <a:spLocks noChangeShapeType="1"/>
            </p:cNvSpPr>
            <p:nvPr/>
          </p:nvSpPr>
          <p:spPr bwMode="auto">
            <a:xfrm>
              <a:off x="4300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0" name="Line 526"/>
            <p:cNvSpPr>
              <a:spLocks noChangeShapeType="1"/>
            </p:cNvSpPr>
            <p:nvPr/>
          </p:nvSpPr>
          <p:spPr bwMode="auto">
            <a:xfrm>
              <a:off x="4314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1" name="Line 527"/>
            <p:cNvSpPr>
              <a:spLocks noChangeShapeType="1"/>
            </p:cNvSpPr>
            <p:nvPr/>
          </p:nvSpPr>
          <p:spPr bwMode="auto">
            <a:xfrm>
              <a:off x="4328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2" name="Line 528"/>
            <p:cNvSpPr>
              <a:spLocks noChangeShapeType="1"/>
            </p:cNvSpPr>
            <p:nvPr/>
          </p:nvSpPr>
          <p:spPr bwMode="auto">
            <a:xfrm>
              <a:off x="4343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3" name="Line 529"/>
            <p:cNvSpPr>
              <a:spLocks noChangeShapeType="1"/>
            </p:cNvSpPr>
            <p:nvPr/>
          </p:nvSpPr>
          <p:spPr bwMode="auto">
            <a:xfrm>
              <a:off x="4357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4" name="Line 530"/>
            <p:cNvSpPr>
              <a:spLocks noChangeShapeType="1"/>
            </p:cNvSpPr>
            <p:nvPr/>
          </p:nvSpPr>
          <p:spPr bwMode="auto">
            <a:xfrm>
              <a:off x="4371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5" name="Line 531"/>
            <p:cNvSpPr>
              <a:spLocks noChangeShapeType="1"/>
            </p:cNvSpPr>
            <p:nvPr/>
          </p:nvSpPr>
          <p:spPr bwMode="auto">
            <a:xfrm>
              <a:off x="4385" y="20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6" name="Line 532"/>
            <p:cNvSpPr>
              <a:spLocks noChangeShapeType="1"/>
            </p:cNvSpPr>
            <p:nvPr/>
          </p:nvSpPr>
          <p:spPr bwMode="auto">
            <a:xfrm>
              <a:off x="4400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7" name="Line 533"/>
            <p:cNvSpPr>
              <a:spLocks noChangeShapeType="1"/>
            </p:cNvSpPr>
            <p:nvPr/>
          </p:nvSpPr>
          <p:spPr bwMode="auto">
            <a:xfrm>
              <a:off x="4414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8" name="Line 534"/>
            <p:cNvSpPr>
              <a:spLocks noChangeShapeType="1"/>
            </p:cNvSpPr>
            <p:nvPr/>
          </p:nvSpPr>
          <p:spPr bwMode="auto">
            <a:xfrm>
              <a:off x="4428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9" name="Line 535"/>
            <p:cNvSpPr>
              <a:spLocks noChangeShapeType="1"/>
            </p:cNvSpPr>
            <p:nvPr/>
          </p:nvSpPr>
          <p:spPr bwMode="auto">
            <a:xfrm>
              <a:off x="4442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0" name="Line 536"/>
            <p:cNvSpPr>
              <a:spLocks noChangeShapeType="1"/>
            </p:cNvSpPr>
            <p:nvPr/>
          </p:nvSpPr>
          <p:spPr bwMode="auto">
            <a:xfrm>
              <a:off x="4457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1" name="Line 537"/>
            <p:cNvSpPr>
              <a:spLocks noChangeShapeType="1"/>
            </p:cNvSpPr>
            <p:nvPr/>
          </p:nvSpPr>
          <p:spPr bwMode="auto">
            <a:xfrm>
              <a:off x="4471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2" name="Line 538"/>
            <p:cNvSpPr>
              <a:spLocks noChangeShapeType="1"/>
            </p:cNvSpPr>
            <p:nvPr/>
          </p:nvSpPr>
          <p:spPr bwMode="auto">
            <a:xfrm>
              <a:off x="4485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3" name="Line 539"/>
            <p:cNvSpPr>
              <a:spLocks noChangeShapeType="1"/>
            </p:cNvSpPr>
            <p:nvPr/>
          </p:nvSpPr>
          <p:spPr bwMode="auto">
            <a:xfrm>
              <a:off x="4499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4" name="Line 540"/>
            <p:cNvSpPr>
              <a:spLocks noChangeShapeType="1"/>
            </p:cNvSpPr>
            <p:nvPr/>
          </p:nvSpPr>
          <p:spPr bwMode="auto">
            <a:xfrm>
              <a:off x="4514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5" name="Line 541"/>
            <p:cNvSpPr>
              <a:spLocks noChangeShapeType="1"/>
            </p:cNvSpPr>
            <p:nvPr/>
          </p:nvSpPr>
          <p:spPr bwMode="auto">
            <a:xfrm>
              <a:off x="4528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6" name="Line 542"/>
            <p:cNvSpPr>
              <a:spLocks noChangeShapeType="1"/>
            </p:cNvSpPr>
            <p:nvPr/>
          </p:nvSpPr>
          <p:spPr bwMode="auto">
            <a:xfrm>
              <a:off x="4542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7" name="Line 543"/>
            <p:cNvSpPr>
              <a:spLocks noChangeShapeType="1"/>
            </p:cNvSpPr>
            <p:nvPr/>
          </p:nvSpPr>
          <p:spPr bwMode="auto">
            <a:xfrm>
              <a:off x="4556" y="2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8" name="Line 544"/>
            <p:cNvSpPr>
              <a:spLocks noChangeShapeType="1"/>
            </p:cNvSpPr>
            <p:nvPr/>
          </p:nvSpPr>
          <p:spPr bwMode="auto">
            <a:xfrm>
              <a:off x="4571" y="206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9" name="Line 545"/>
            <p:cNvSpPr>
              <a:spLocks noChangeShapeType="1"/>
            </p:cNvSpPr>
            <p:nvPr/>
          </p:nvSpPr>
          <p:spPr bwMode="auto">
            <a:xfrm>
              <a:off x="4585" y="20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0" name="Line 546"/>
            <p:cNvSpPr>
              <a:spLocks noChangeShapeType="1"/>
            </p:cNvSpPr>
            <p:nvPr/>
          </p:nvSpPr>
          <p:spPr bwMode="auto">
            <a:xfrm>
              <a:off x="4599" y="20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1" name="Line 547"/>
            <p:cNvSpPr>
              <a:spLocks noChangeShapeType="1"/>
            </p:cNvSpPr>
            <p:nvPr/>
          </p:nvSpPr>
          <p:spPr bwMode="auto">
            <a:xfrm>
              <a:off x="4613" y="2073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2" name="Line 548"/>
            <p:cNvSpPr>
              <a:spLocks noChangeShapeType="1"/>
            </p:cNvSpPr>
            <p:nvPr/>
          </p:nvSpPr>
          <p:spPr bwMode="auto">
            <a:xfrm>
              <a:off x="4628" y="20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3" name="Line 549"/>
            <p:cNvSpPr>
              <a:spLocks noChangeShapeType="1"/>
            </p:cNvSpPr>
            <p:nvPr/>
          </p:nvSpPr>
          <p:spPr bwMode="auto">
            <a:xfrm>
              <a:off x="4642" y="20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4" name="Line 550"/>
            <p:cNvSpPr>
              <a:spLocks noChangeShapeType="1"/>
            </p:cNvSpPr>
            <p:nvPr/>
          </p:nvSpPr>
          <p:spPr bwMode="auto">
            <a:xfrm>
              <a:off x="4656" y="20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5" name="Line 551"/>
            <p:cNvSpPr>
              <a:spLocks noChangeShapeType="1"/>
            </p:cNvSpPr>
            <p:nvPr/>
          </p:nvSpPr>
          <p:spPr bwMode="auto">
            <a:xfrm>
              <a:off x="4670" y="2073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6" name="Line 552"/>
            <p:cNvSpPr>
              <a:spLocks noChangeShapeType="1"/>
            </p:cNvSpPr>
            <p:nvPr/>
          </p:nvSpPr>
          <p:spPr bwMode="auto">
            <a:xfrm>
              <a:off x="4685" y="20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7" name="Line 553"/>
            <p:cNvSpPr>
              <a:spLocks noChangeShapeType="1"/>
            </p:cNvSpPr>
            <p:nvPr/>
          </p:nvSpPr>
          <p:spPr bwMode="auto">
            <a:xfrm>
              <a:off x="4699" y="20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8" name="Line 554"/>
            <p:cNvSpPr>
              <a:spLocks noChangeShapeType="1"/>
            </p:cNvSpPr>
            <p:nvPr/>
          </p:nvSpPr>
          <p:spPr bwMode="auto">
            <a:xfrm>
              <a:off x="4713" y="20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9" name="Line 555"/>
            <p:cNvSpPr>
              <a:spLocks noChangeShapeType="1"/>
            </p:cNvSpPr>
            <p:nvPr/>
          </p:nvSpPr>
          <p:spPr bwMode="auto">
            <a:xfrm>
              <a:off x="4727" y="2073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0" name="Line 556"/>
            <p:cNvSpPr>
              <a:spLocks noChangeShapeType="1"/>
            </p:cNvSpPr>
            <p:nvPr/>
          </p:nvSpPr>
          <p:spPr bwMode="auto">
            <a:xfrm>
              <a:off x="4742" y="207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1" name="Line 557"/>
            <p:cNvSpPr>
              <a:spLocks noChangeShapeType="1"/>
            </p:cNvSpPr>
            <p:nvPr/>
          </p:nvSpPr>
          <p:spPr bwMode="auto">
            <a:xfrm>
              <a:off x="4756" y="2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2" name="Line 558"/>
            <p:cNvSpPr>
              <a:spLocks noChangeShapeType="1"/>
            </p:cNvSpPr>
            <p:nvPr/>
          </p:nvSpPr>
          <p:spPr bwMode="auto">
            <a:xfrm>
              <a:off x="4770" y="2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3" name="Line 559"/>
            <p:cNvSpPr>
              <a:spLocks noChangeShapeType="1"/>
            </p:cNvSpPr>
            <p:nvPr/>
          </p:nvSpPr>
          <p:spPr bwMode="auto">
            <a:xfrm>
              <a:off x="4784" y="2080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4" name="Line 560"/>
            <p:cNvSpPr>
              <a:spLocks noChangeShapeType="1"/>
            </p:cNvSpPr>
            <p:nvPr/>
          </p:nvSpPr>
          <p:spPr bwMode="auto">
            <a:xfrm>
              <a:off x="4799" y="2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5" name="Line 561"/>
            <p:cNvSpPr>
              <a:spLocks noChangeShapeType="1"/>
            </p:cNvSpPr>
            <p:nvPr/>
          </p:nvSpPr>
          <p:spPr bwMode="auto">
            <a:xfrm>
              <a:off x="4813" y="2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6" name="Line 562"/>
            <p:cNvSpPr>
              <a:spLocks noChangeShapeType="1"/>
            </p:cNvSpPr>
            <p:nvPr/>
          </p:nvSpPr>
          <p:spPr bwMode="auto">
            <a:xfrm>
              <a:off x="4827" y="2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7" name="Line 563"/>
            <p:cNvSpPr>
              <a:spLocks noChangeShapeType="1"/>
            </p:cNvSpPr>
            <p:nvPr/>
          </p:nvSpPr>
          <p:spPr bwMode="auto">
            <a:xfrm>
              <a:off x="4841" y="2080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8" name="Line 564"/>
            <p:cNvSpPr>
              <a:spLocks noChangeShapeType="1"/>
            </p:cNvSpPr>
            <p:nvPr/>
          </p:nvSpPr>
          <p:spPr bwMode="auto">
            <a:xfrm>
              <a:off x="4856" y="2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9" name="Line 565"/>
            <p:cNvSpPr>
              <a:spLocks noChangeShapeType="1"/>
            </p:cNvSpPr>
            <p:nvPr/>
          </p:nvSpPr>
          <p:spPr bwMode="auto">
            <a:xfrm>
              <a:off x="4870" y="2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0" name="Line 566"/>
            <p:cNvSpPr>
              <a:spLocks noChangeShapeType="1"/>
            </p:cNvSpPr>
            <p:nvPr/>
          </p:nvSpPr>
          <p:spPr bwMode="auto">
            <a:xfrm>
              <a:off x="4884" y="2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1" name="Line 567"/>
            <p:cNvSpPr>
              <a:spLocks noChangeShapeType="1"/>
            </p:cNvSpPr>
            <p:nvPr/>
          </p:nvSpPr>
          <p:spPr bwMode="auto">
            <a:xfrm>
              <a:off x="4898" y="2080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2" name="Line 568"/>
            <p:cNvSpPr>
              <a:spLocks noChangeShapeType="1"/>
            </p:cNvSpPr>
            <p:nvPr/>
          </p:nvSpPr>
          <p:spPr bwMode="auto">
            <a:xfrm>
              <a:off x="4913" y="208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3" name="Line 569"/>
            <p:cNvSpPr>
              <a:spLocks noChangeShapeType="1"/>
            </p:cNvSpPr>
            <p:nvPr/>
          </p:nvSpPr>
          <p:spPr bwMode="auto">
            <a:xfrm>
              <a:off x="4927" y="20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4" name="Line 570"/>
            <p:cNvSpPr>
              <a:spLocks noChangeShapeType="1"/>
            </p:cNvSpPr>
            <p:nvPr/>
          </p:nvSpPr>
          <p:spPr bwMode="auto">
            <a:xfrm>
              <a:off x="4941" y="20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5" name="Line 571"/>
            <p:cNvSpPr>
              <a:spLocks noChangeShapeType="1"/>
            </p:cNvSpPr>
            <p:nvPr/>
          </p:nvSpPr>
          <p:spPr bwMode="auto">
            <a:xfrm>
              <a:off x="4955" y="2087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6" name="Line 572"/>
            <p:cNvSpPr>
              <a:spLocks noChangeShapeType="1"/>
            </p:cNvSpPr>
            <p:nvPr/>
          </p:nvSpPr>
          <p:spPr bwMode="auto">
            <a:xfrm>
              <a:off x="4970" y="20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7" name="Line 573"/>
            <p:cNvSpPr>
              <a:spLocks noChangeShapeType="1"/>
            </p:cNvSpPr>
            <p:nvPr/>
          </p:nvSpPr>
          <p:spPr bwMode="auto">
            <a:xfrm>
              <a:off x="4984" y="20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8" name="Line 574"/>
            <p:cNvSpPr>
              <a:spLocks noChangeShapeType="1"/>
            </p:cNvSpPr>
            <p:nvPr/>
          </p:nvSpPr>
          <p:spPr bwMode="auto">
            <a:xfrm>
              <a:off x="4998" y="20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9" name="Line 575"/>
            <p:cNvSpPr>
              <a:spLocks noChangeShapeType="1"/>
            </p:cNvSpPr>
            <p:nvPr/>
          </p:nvSpPr>
          <p:spPr bwMode="auto">
            <a:xfrm flipH="1" flipV="1">
              <a:off x="5005" y="2087"/>
              <a:ext cx="492" cy="2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0" name="Line 576"/>
            <p:cNvSpPr>
              <a:spLocks noChangeShapeType="1"/>
            </p:cNvSpPr>
            <p:nvPr/>
          </p:nvSpPr>
          <p:spPr bwMode="auto">
            <a:xfrm>
              <a:off x="3644" y="23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1" name="Line 577"/>
            <p:cNvSpPr>
              <a:spLocks noChangeShapeType="1"/>
            </p:cNvSpPr>
            <p:nvPr/>
          </p:nvSpPr>
          <p:spPr bwMode="auto">
            <a:xfrm>
              <a:off x="3658" y="236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2" name="Line 578"/>
            <p:cNvSpPr>
              <a:spLocks noChangeShapeType="1"/>
            </p:cNvSpPr>
            <p:nvPr/>
          </p:nvSpPr>
          <p:spPr bwMode="auto">
            <a:xfrm>
              <a:off x="3673" y="236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3" name="Line 579"/>
            <p:cNvSpPr>
              <a:spLocks noChangeShapeType="1"/>
            </p:cNvSpPr>
            <p:nvPr/>
          </p:nvSpPr>
          <p:spPr bwMode="auto">
            <a:xfrm>
              <a:off x="3687" y="237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4" name="Line 580"/>
            <p:cNvSpPr>
              <a:spLocks noChangeShapeType="1"/>
            </p:cNvSpPr>
            <p:nvPr/>
          </p:nvSpPr>
          <p:spPr bwMode="auto">
            <a:xfrm>
              <a:off x="3694" y="237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5" name="Line 581"/>
            <p:cNvSpPr>
              <a:spLocks noChangeShapeType="1"/>
            </p:cNvSpPr>
            <p:nvPr/>
          </p:nvSpPr>
          <p:spPr bwMode="auto">
            <a:xfrm>
              <a:off x="3708" y="237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6" name="Line 582"/>
            <p:cNvSpPr>
              <a:spLocks noChangeShapeType="1"/>
            </p:cNvSpPr>
            <p:nvPr/>
          </p:nvSpPr>
          <p:spPr bwMode="auto">
            <a:xfrm>
              <a:off x="3722" y="2386"/>
              <a:ext cx="8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7" name="Line 583"/>
            <p:cNvSpPr>
              <a:spLocks noChangeShapeType="1"/>
            </p:cNvSpPr>
            <p:nvPr/>
          </p:nvSpPr>
          <p:spPr bwMode="auto">
            <a:xfrm>
              <a:off x="3737" y="23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8" name="Line 584"/>
            <p:cNvSpPr>
              <a:spLocks noChangeShapeType="1"/>
            </p:cNvSpPr>
            <p:nvPr/>
          </p:nvSpPr>
          <p:spPr bwMode="auto">
            <a:xfrm>
              <a:off x="3751" y="240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9" name="Line 585"/>
            <p:cNvSpPr>
              <a:spLocks noChangeShapeType="1"/>
            </p:cNvSpPr>
            <p:nvPr/>
          </p:nvSpPr>
          <p:spPr bwMode="auto">
            <a:xfrm>
              <a:off x="3765" y="240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0" name="Line 586"/>
            <p:cNvSpPr>
              <a:spLocks noChangeShapeType="1"/>
            </p:cNvSpPr>
            <p:nvPr/>
          </p:nvSpPr>
          <p:spPr bwMode="auto">
            <a:xfrm>
              <a:off x="3779" y="2408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1" name="Line 587"/>
            <p:cNvSpPr>
              <a:spLocks noChangeShapeType="1"/>
            </p:cNvSpPr>
            <p:nvPr/>
          </p:nvSpPr>
          <p:spPr bwMode="auto">
            <a:xfrm>
              <a:off x="3794" y="241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2" name="Line 588"/>
            <p:cNvSpPr>
              <a:spLocks noChangeShapeType="1"/>
            </p:cNvSpPr>
            <p:nvPr/>
          </p:nvSpPr>
          <p:spPr bwMode="auto">
            <a:xfrm>
              <a:off x="3801" y="241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3" name="Line 589"/>
            <p:cNvSpPr>
              <a:spLocks noChangeShapeType="1"/>
            </p:cNvSpPr>
            <p:nvPr/>
          </p:nvSpPr>
          <p:spPr bwMode="auto">
            <a:xfrm>
              <a:off x="3815" y="242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4" name="Line 590"/>
            <p:cNvSpPr>
              <a:spLocks noChangeShapeType="1"/>
            </p:cNvSpPr>
            <p:nvPr/>
          </p:nvSpPr>
          <p:spPr bwMode="auto">
            <a:xfrm>
              <a:off x="3829" y="242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5" name="Line 591"/>
            <p:cNvSpPr>
              <a:spLocks noChangeShapeType="1"/>
            </p:cNvSpPr>
            <p:nvPr/>
          </p:nvSpPr>
          <p:spPr bwMode="auto">
            <a:xfrm>
              <a:off x="3844" y="242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6" name="Line 592"/>
            <p:cNvSpPr>
              <a:spLocks noChangeShapeType="1"/>
            </p:cNvSpPr>
            <p:nvPr/>
          </p:nvSpPr>
          <p:spPr bwMode="auto">
            <a:xfrm>
              <a:off x="3858" y="243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7" name="Line 593"/>
            <p:cNvSpPr>
              <a:spLocks noChangeShapeType="1"/>
            </p:cNvSpPr>
            <p:nvPr/>
          </p:nvSpPr>
          <p:spPr bwMode="auto">
            <a:xfrm>
              <a:off x="3872" y="244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8" name="Line 594"/>
            <p:cNvSpPr>
              <a:spLocks noChangeShapeType="1"/>
            </p:cNvSpPr>
            <p:nvPr/>
          </p:nvSpPr>
          <p:spPr bwMode="auto">
            <a:xfrm>
              <a:off x="3886" y="2451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9" name="Line 595"/>
            <p:cNvSpPr>
              <a:spLocks noChangeShapeType="1"/>
            </p:cNvSpPr>
            <p:nvPr/>
          </p:nvSpPr>
          <p:spPr bwMode="auto">
            <a:xfrm>
              <a:off x="3901" y="245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0" name="Line 596"/>
            <p:cNvSpPr>
              <a:spLocks noChangeShapeType="1"/>
            </p:cNvSpPr>
            <p:nvPr/>
          </p:nvSpPr>
          <p:spPr bwMode="auto">
            <a:xfrm>
              <a:off x="3908" y="24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1" name="Line 597"/>
            <p:cNvSpPr>
              <a:spLocks noChangeShapeType="1"/>
            </p:cNvSpPr>
            <p:nvPr/>
          </p:nvSpPr>
          <p:spPr bwMode="auto">
            <a:xfrm>
              <a:off x="3922" y="246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2" name="Line 598"/>
            <p:cNvSpPr>
              <a:spLocks noChangeShapeType="1"/>
            </p:cNvSpPr>
            <p:nvPr/>
          </p:nvSpPr>
          <p:spPr bwMode="auto">
            <a:xfrm>
              <a:off x="3936" y="246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3" name="Line 599"/>
            <p:cNvSpPr>
              <a:spLocks noChangeShapeType="1"/>
            </p:cNvSpPr>
            <p:nvPr/>
          </p:nvSpPr>
          <p:spPr bwMode="auto">
            <a:xfrm>
              <a:off x="3951" y="247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4" name="Line 600"/>
            <p:cNvSpPr>
              <a:spLocks noChangeShapeType="1"/>
            </p:cNvSpPr>
            <p:nvPr/>
          </p:nvSpPr>
          <p:spPr bwMode="auto">
            <a:xfrm>
              <a:off x="3965" y="247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5" name="Line 601"/>
            <p:cNvSpPr>
              <a:spLocks noChangeShapeType="1"/>
            </p:cNvSpPr>
            <p:nvPr/>
          </p:nvSpPr>
          <p:spPr bwMode="auto">
            <a:xfrm>
              <a:off x="3979" y="247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6" name="Line 602"/>
            <p:cNvSpPr>
              <a:spLocks noChangeShapeType="1"/>
            </p:cNvSpPr>
            <p:nvPr/>
          </p:nvSpPr>
          <p:spPr bwMode="auto">
            <a:xfrm>
              <a:off x="3993" y="248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7" name="Line 603"/>
            <p:cNvSpPr>
              <a:spLocks noChangeShapeType="1"/>
            </p:cNvSpPr>
            <p:nvPr/>
          </p:nvSpPr>
          <p:spPr bwMode="auto">
            <a:xfrm>
              <a:off x="4008" y="249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8" name="Line 604"/>
            <p:cNvSpPr>
              <a:spLocks noChangeShapeType="1"/>
            </p:cNvSpPr>
            <p:nvPr/>
          </p:nvSpPr>
          <p:spPr bwMode="auto">
            <a:xfrm>
              <a:off x="4015" y="250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9" name="Line 605"/>
            <p:cNvSpPr>
              <a:spLocks noChangeShapeType="1"/>
            </p:cNvSpPr>
            <p:nvPr/>
          </p:nvSpPr>
          <p:spPr bwMode="auto">
            <a:xfrm>
              <a:off x="4029" y="2500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0" name="Line 606"/>
            <p:cNvSpPr>
              <a:spLocks noChangeShapeType="1"/>
            </p:cNvSpPr>
            <p:nvPr/>
          </p:nvSpPr>
          <p:spPr bwMode="auto">
            <a:xfrm>
              <a:off x="4043" y="250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</p:grpSp>
      <p:sp>
        <p:nvSpPr>
          <p:cNvPr id="111" name="Line 608"/>
          <p:cNvSpPr>
            <a:spLocks noChangeShapeType="1"/>
          </p:cNvSpPr>
          <p:nvPr/>
        </p:nvSpPr>
        <p:spPr bwMode="auto">
          <a:xfrm>
            <a:off x="6440488" y="3992563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2" name="Line 609"/>
          <p:cNvSpPr>
            <a:spLocks noChangeShapeType="1"/>
          </p:cNvSpPr>
          <p:nvPr/>
        </p:nvSpPr>
        <p:spPr bwMode="auto">
          <a:xfrm>
            <a:off x="6464301" y="399256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3" name="Line 610"/>
          <p:cNvSpPr>
            <a:spLocks noChangeShapeType="1"/>
          </p:cNvSpPr>
          <p:nvPr/>
        </p:nvSpPr>
        <p:spPr bwMode="auto">
          <a:xfrm>
            <a:off x="6486526" y="40036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4" name="Line 611"/>
          <p:cNvSpPr>
            <a:spLocks noChangeShapeType="1"/>
          </p:cNvSpPr>
          <p:nvPr/>
        </p:nvSpPr>
        <p:spPr bwMode="auto">
          <a:xfrm>
            <a:off x="6508751" y="40147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5" name="Line 612"/>
          <p:cNvSpPr>
            <a:spLocks noChangeShapeType="1"/>
          </p:cNvSpPr>
          <p:nvPr/>
        </p:nvSpPr>
        <p:spPr bwMode="auto">
          <a:xfrm>
            <a:off x="6530976" y="4014788"/>
            <a:ext cx="1270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6" name="Line 613"/>
          <p:cNvSpPr>
            <a:spLocks noChangeShapeType="1"/>
          </p:cNvSpPr>
          <p:nvPr/>
        </p:nvSpPr>
        <p:spPr bwMode="auto">
          <a:xfrm>
            <a:off x="6543676" y="402590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7" name="Line 614"/>
          <p:cNvSpPr>
            <a:spLocks noChangeShapeType="1"/>
          </p:cNvSpPr>
          <p:nvPr/>
        </p:nvSpPr>
        <p:spPr bwMode="auto">
          <a:xfrm>
            <a:off x="6565901" y="40370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8" name="Line 615"/>
          <p:cNvSpPr>
            <a:spLocks noChangeShapeType="1"/>
          </p:cNvSpPr>
          <p:nvPr/>
        </p:nvSpPr>
        <p:spPr bwMode="auto">
          <a:xfrm>
            <a:off x="6588126" y="40481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9" name="Line 616"/>
          <p:cNvSpPr>
            <a:spLocks noChangeShapeType="1"/>
          </p:cNvSpPr>
          <p:nvPr/>
        </p:nvSpPr>
        <p:spPr bwMode="auto">
          <a:xfrm>
            <a:off x="6610351" y="404812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0" name="Line 617"/>
          <p:cNvSpPr>
            <a:spLocks noChangeShapeType="1"/>
          </p:cNvSpPr>
          <p:nvPr/>
        </p:nvSpPr>
        <p:spPr bwMode="auto">
          <a:xfrm>
            <a:off x="6634163" y="40592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1" name="Line 618"/>
          <p:cNvSpPr>
            <a:spLocks noChangeShapeType="1"/>
          </p:cNvSpPr>
          <p:nvPr/>
        </p:nvSpPr>
        <p:spPr bwMode="auto">
          <a:xfrm>
            <a:off x="6656388" y="40719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2" name="Line 619"/>
          <p:cNvSpPr>
            <a:spLocks noChangeShapeType="1"/>
          </p:cNvSpPr>
          <p:nvPr/>
        </p:nvSpPr>
        <p:spPr bwMode="auto">
          <a:xfrm>
            <a:off x="6678613" y="407193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3" name="Line 620"/>
          <p:cNvSpPr>
            <a:spLocks noChangeShapeType="1"/>
          </p:cNvSpPr>
          <p:nvPr/>
        </p:nvSpPr>
        <p:spPr bwMode="auto">
          <a:xfrm>
            <a:off x="6700838" y="4083050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4" name="Line 621"/>
          <p:cNvSpPr>
            <a:spLocks noChangeShapeType="1"/>
          </p:cNvSpPr>
          <p:nvPr/>
        </p:nvSpPr>
        <p:spPr bwMode="auto">
          <a:xfrm>
            <a:off x="6713538" y="40941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5" name="Line 622"/>
          <p:cNvSpPr>
            <a:spLocks noChangeShapeType="1"/>
          </p:cNvSpPr>
          <p:nvPr/>
        </p:nvSpPr>
        <p:spPr bwMode="auto">
          <a:xfrm>
            <a:off x="6735763" y="409416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6" name="Line 623"/>
          <p:cNvSpPr>
            <a:spLocks noChangeShapeType="1"/>
          </p:cNvSpPr>
          <p:nvPr/>
        </p:nvSpPr>
        <p:spPr bwMode="auto">
          <a:xfrm>
            <a:off x="6757988" y="410527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7" name="Line 624"/>
          <p:cNvSpPr>
            <a:spLocks noChangeShapeType="1"/>
          </p:cNvSpPr>
          <p:nvPr/>
        </p:nvSpPr>
        <p:spPr bwMode="auto">
          <a:xfrm>
            <a:off x="6780213" y="41163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8" name="Line 625"/>
          <p:cNvSpPr>
            <a:spLocks noChangeShapeType="1"/>
          </p:cNvSpPr>
          <p:nvPr/>
        </p:nvSpPr>
        <p:spPr bwMode="auto">
          <a:xfrm>
            <a:off x="6804026" y="41275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9" name="Line 626"/>
          <p:cNvSpPr>
            <a:spLocks noChangeShapeType="1"/>
          </p:cNvSpPr>
          <p:nvPr/>
        </p:nvSpPr>
        <p:spPr bwMode="auto">
          <a:xfrm>
            <a:off x="6826251" y="412750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0" name="Line 627"/>
          <p:cNvSpPr>
            <a:spLocks noChangeShapeType="1"/>
          </p:cNvSpPr>
          <p:nvPr/>
        </p:nvSpPr>
        <p:spPr bwMode="auto">
          <a:xfrm>
            <a:off x="6848476" y="41386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1" name="Line 628"/>
          <p:cNvSpPr>
            <a:spLocks noChangeShapeType="1"/>
          </p:cNvSpPr>
          <p:nvPr/>
        </p:nvSpPr>
        <p:spPr bwMode="auto">
          <a:xfrm>
            <a:off x="6870701" y="4149725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2" name="Line 629"/>
          <p:cNvSpPr>
            <a:spLocks noChangeShapeType="1"/>
          </p:cNvSpPr>
          <p:nvPr/>
        </p:nvSpPr>
        <p:spPr bwMode="auto">
          <a:xfrm>
            <a:off x="6881813" y="4149725"/>
            <a:ext cx="12700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3" name="Line 630"/>
          <p:cNvSpPr>
            <a:spLocks noChangeShapeType="1"/>
          </p:cNvSpPr>
          <p:nvPr/>
        </p:nvSpPr>
        <p:spPr bwMode="auto">
          <a:xfrm>
            <a:off x="6905626" y="41624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4" name="Line 631"/>
          <p:cNvSpPr>
            <a:spLocks noChangeShapeType="1"/>
          </p:cNvSpPr>
          <p:nvPr/>
        </p:nvSpPr>
        <p:spPr bwMode="auto">
          <a:xfrm>
            <a:off x="6927851" y="41735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5" name="Line 632"/>
          <p:cNvSpPr>
            <a:spLocks noChangeShapeType="1"/>
          </p:cNvSpPr>
          <p:nvPr/>
        </p:nvSpPr>
        <p:spPr bwMode="auto">
          <a:xfrm>
            <a:off x="6950076" y="417353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6" name="Line 633"/>
          <p:cNvSpPr>
            <a:spLocks noChangeShapeType="1"/>
          </p:cNvSpPr>
          <p:nvPr/>
        </p:nvSpPr>
        <p:spPr bwMode="auto">
          <a:xfrm>
            <a:off x="6972301" y="4184650"/>
            <a:ext cx="1270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7" name="Line 634"/>
          <p:cNvSpPr>
            <a:spLocks noChangeShapeType="1"/>
          </p:cNvSpPr>
          <p:nvPr/>
        </p:nvSpPr>
        <p:spPr bwMode="auto">
          <a:xfrm>
            <a:off x="6996113" y="41957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8" name="Line 635"/>
          <p:cNvSpPr>
            <a:spLocks noChangeShapeType="1"/>
          </p:cNvSpPr>
          <p:nvPr/>
        </p:nvSpPr>
        <p:spPr bwMode="auto">
          <a:xfrm>
            <a:off x="7018338" y="42068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9" name="Line 636"/>
          <p:cNvSpPr>
            <a:spLocks noChangeShapeType="1"/>
          </p:cNvSpPr>
          <p:nvPr/>
        </p:nvSpPr>
        <p:spPr bwMode="auto">
          <a:xfrm>
            <a:off x="7040563" y="4206875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0" name="Line 637"/>
          <p:cNvSpPr>
            <a:spLocks noChangeShapeType="1"/>
          </p:cNvSpPr>
          <p:nvPr/>
        </p:nvSpPr>
        <p:spPr bwMode="auto">
          <a:xfrm>
            <a:off x="7051676" y="42179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1" name="Line 638"/>
          <p:cNvSpPr>
            <a:spLocks noChangeShapeType="1"/>
          </p:cNvSpPr>
          <p:nvPr/>
        </p:nvSpPr>
        <p:spPr bwMode="auto">
          <a:xfrm>
            <a:off x="7075488" y="42291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2" name="Line 639"/>
          <p:cNvSpPr>
            <a:spLocks noChangeShapeType="1"/>
          </p:cNvSpPr>
          <p:nvPr/>
        </p:nvSpPr>
        <p:spPr bwMode="auto">
          <a:xfrm>
            <a:off x="7097713" y="422910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3" name="Line 640"/>
          <p:cNvSpPr>
            <a:spLocks noChangeShapeType="1"/>
          </p:cNvSpPr>
          <p:nvPr/>
        </p:nvSpPr>
        <p:spPr bwMode="auto">
          <a:xfrm>
            <a:off x="7119938" y="42402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4" name="Line 641"/>
          <p:cNvSpPr>
            <a:spLocks noChangeShapeType="1"/>
          </p:cNvSpPr>
          <p:nvPr/>
        </p:nvSpPr>
        <p:spPr bwMode="auto">
          <a:xfrm>
            <a:off x="7142163" y="42529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5" name="Line 642"/>
          <p:cNvSpPr>
            <a:spLocks noChangeShapeType="1"/>
          </p:cNvSpPr>
          <p:nvPr/>
        </p:nvSpPr>
        <p:spPr bwMode="auto">
          <a:xfrm>
            <a:off x="7165976" y="425291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6" name="Line 643"/>
          <p:cNvSpPr>
            <a:spLocks noChangeShapeType="1"/>
          </p:cNvSpPr>
          <p:nvPr/>
        </p:nvSpPr>
        <p:spPr bwMode="auto">
          <a:xfrm>
            <a:off x="7188201" y="426402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7" name="Line 644"/>
          <p:cNvSpPr>
            <a:spLocks noChangeShapeType="1"/>
          </p:cNvSpPr>
          <p:nvPr/>
        </p:nvSpPr>
        <p:spPr bwMode="auto">
          <a:xfrm>
            <a:off x="7210426" y="4275138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8" name="Line 645"/>
          <p:cNvSpPr>
            <a:spLocks noChangeShapeType="1"/>
          </p:cNvSpPr>
          <p:nvPr/>
        </p:nvSpPr>
        <p:spPr bwMode="auto">
          <a:xfrm>
            <a:off x="7221538" y="42862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9" name="Line 646"/>
          <p:cNvSpPr>
            <a:spLocks noChangeShapeType="1"/>
          </p:cNvSpPr>
          <p:nvPr/>
        </p:nvSpPr>
        <p:spPr bwMode="auto">
          <a:xfrm>
            <a:off x="7243763" y="4286250"/>
            <a:ext cx="1270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0" name="Line 647"/>
          <p:cNvSpPr>
            <a:spLocks noChangeShapeType="1"/>
          </p:cNvSpPr>
          <p:nvPr/>
        </p:nvSpPr>
        <p:spPr bwMode="auto">
          <a:xfrm>
            <a:off x="7267576" y="42973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1" name="Line 648"/>
          <p:cNvSpPr>
            <a:spLocks noChangeShapeType="1"/>
          </p:cNvSpPr>
          <p:nvPr/>
        </p:nvSpPr>
        <p:spPr bwMode="auto">
          <a:xfrm>
            <a:off x="7289801" y="43084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2" name="Line 649"/>
          <p:cNvSpPr>
            <a:spLocks noChangeShapeType="1"/>
          </p:cNvSpPr>
          <p:nvPr/>
        </p:nvSpPr>
        <p:spPr bwMode="auto">
          <a:xfrm>
            <a:off x="7312026" y="430847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3" name="Line 650"/>
          <p:cNvSpPr>
            <a:spLocks noChangeShapeType="1"/>
          </p:cNvSpPr>
          <p:nvPr/>
        </p:nvSpPr>
        <p:spPr bwMode="auto">
          <a:xfrm>
            <a:off x="7335838" y="43195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4" name="Line 651"/>
          <p:cNvSpPr>
            <a:spLocks noChangeShapeType="1"/>
          </p:cNvSpPr>
          <p:nvPr/>
        </p:nvSpPr>
        <p:spPr bwMode="auto">
          <a:xfrm>
            <a:off x="7358063" y="43307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5" name="Line 652"/>
          <p:cNvSpPr>
            <a:spLocks noChangeShapeType="1"/>
          </p:cNvSpPr>
          <p:nvPr/>
        </p:nvSpPr>
        <p:spPr bwMode="auto">
          <a:xfrm>
            <a:off x="7380288" y="4330700"/>
            <a:ext cx="0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6" name="Line 653"/>
          <p:cNvSpPr>
            <a:spLocks noChangeShapeType="1"/>
          </p:cNvSpPr>
          <p:nvPr/>
        </p:nvSpPr>
        <p:spPr bwMode="auto">
          <a:xfrm>
            <a:off x="2832101" y="21939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7" name="Line 654"/>
          <p:cNvSpPr>
            <a:spLocks noChangeShapeType="1"/>
          </p:cNvSpPr>
          <p:nvPr/>
        </p:nvSpPr>
        <p:spPr bwMode="auto">
          <a:xfrm>
            <a:off x="2854326" y="21939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8" name="Line 655"/>
          <p:cNvSpPr>
            <a:spLocks noChangeShapeType="1"/>
          </p:cNvSpPr>
          <p:nvPr/>
        </p:nvSpPr>
        <p:spPr bwMode="auto">
          <a:xfrm>
            <a:off x="2876551" y="21828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9" name="Line 656"/>
          <p:cNvSpPr>
            <a:spLocks noChangeShapeType="1"/>
          </p:cNvSpPr>
          <p:nvPr/>
        </p:nvSpPr>
        <p:spPr bwMode="auto">
          <a:xfrm>
            <a:off x="2900363" y="21828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0" name="Line 657"/>
          <p:cNvSpPr>
            <a:spLocks noChangeShapeType="1"/>
          </p:cNvSpPr>
          <p:nvPr/>
        </p:nvSpPr>
        <p:spPr bwMode="auto">
          <a:xfrm>
            <a:off x="2922588" y="21828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1" name="Line 658"/>
          <p:cNvSpPr>
            <a:spLocks noChangeShapeType="1"/>
          </p:cNvSpPr>
          <p:nvPr/>
        </p:nvSpPr>
        <p:spPr bwMode="auto">
          <a:xfrm flipV="1">
            <a:off x="2944813" y="2170113"/>
            <a:ext cx="11113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2" name="Line 659"/>
          <p:cNvSpPr>
            <a:spLocks noChangeShapeType="1"/>
          </p:cNvSpPr>
          <p:nvPr/>
        </p:nvSpPr>
        <p:spPr bwMode="auto">
          <a:xfrm>
            <a:off x="2967038" y="21701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3" name="Line 660"/>
          <p:cNvSpPr>
            <a:spLocks noChangeShapeType="1"/>
          </p:cNvSpPr>
          <p:nvPr/>
        </p:nvSpPr>
        <p:spPr bwMode="auto">
          <a:xfrm>
            <a:off x="2990851" y="21701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4" name="Line 661"/>
          <p:cNvSpPr>
            <a:spLocks noChangeShapeType="1"/>
          </p:cNvSpPr>
          <p:nvPr/>
        </p:nvSpPr>
        <p:spPr bwMode="auto">
          <a:xfrm>
            <a:off x="3013076" y="21701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5" name="Line 662"/>
          <p:cNvSpPr>
            <a:spLocks noChangeShapeType="1"/>
          </p:cNvSpPr>
          <p:nvPr/>
        </p:nvSpPr>
        <p:spPr bwMode="auto">
          <a:xfrm>
            <a:off x="3035301" y="21590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6" name="Line 663"/>
          <p:cNvSpPr>
            <a:spLocks noChangeShapeType="1"/>
          </p:cNvSpPr>
          <p:nvPr/>
        </p:nvSpPr>
        <p:spPr bwMode="auto">
          <a:xfrm>
            <a:off x="3057526" y="2159000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7" name="Line 664"/>
          <p:cNvSpPr>
            <a:spLocks noChangeShapeType="1"/>
          </p:cNvSpPr>
          <p:nvPr/>
        </p:nvSpPr>
        <p:spPr bwMode="auto">
          <a:xfrm>
            <a:off x="3081338" y="21590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8" name="Line 665"/>
          <p:cNvSpPr>
            <a:spLocks noChangeShapeType="1"/>
          </p:cNvSpPr>
          <p:nvPr/>
        </p:nvSpPr>
        <p:spPr bwMode="auto">
          <a:xfrm>
            <a:off x="3103563" y="21478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9" name="Line 666"/>
          <p:cNvSpPr>
            <a:spLocks noChangeShapeType="1"/>
          </p:cNvSpPr>
          <p:nvPr/>
        </p:nvSpPr>
        <p:spPr bwMode="auto">
          <a:xfrm>
            <a:off x="3125788" y="21478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0" name="Line 667"/>
          <p:cNvSpPr>
            <a:spLocks noChangeShapeType="1"/>
          </p:cNvSpPr>
          <p:nvPr/>
        </p:nvSpPr>
        <p:spPr bwMode="auto">
          <a:xfrm>
            <a:off x="3148013" y="2147888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1" name="Line 668"/>
          <p:cNvSpPr>
            <a:spLocks noChangeShapeType="1"/>
          </p:cNvSpPr>
          <p:nvPr/>
        </p:nvSpPr>
        <p:spPr bwMode="auto">
          <a:xfrm flipV="1">
            <a:off x="3171826" y="213677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2" name="Line 669"/>
          <p:cNvSpPr>
            <a:spLocks noChangeShapeType="1"/>
          </p:cNvSpPr>
          <p:nvPr/>
        </p:nvSpPr>
        <p:spPr bwMode="auto">
          <a:xfrm>
            <a:off x="3194051" y="21367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3" name="Line 670"/>
          <p:cNvSpPr>
            <a:spLocks noChangeShapeType="1"/>
          </p:cNvSpPr>
          <p:nvPr/>
        </p:nvSpPr>
        <p:spPr bwMode="auto">
          <a:xfrm>
            <a:off x="3216276" y="21367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4" name="Line 671"/>
          <p:cNvSpPr>
            <a:spLocks noChangeShapeType="1"/>
          </p:cNvSpPr>
          <p:nvPr/>
        </p:nvSpPr>
        <p:spPr bwMode="auto">
          <a:xfrm>
            <a:off x="3238501" y="2136775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5" name="Line 672"/>
          <p:cNvSpPr>
            <a:spLocks noChangeShapeType="1"/>
          </p:cNvSpPr>
          <p:nvPr/>
        </p:nvSpPr>
        <p:spPr bwMode="auto">
          <a:xfrm>
            <a:off x="3262313" y="21256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6" name="Line 673"/>
          <p:cNvSpPr>
            <a:spLocks noChangeShapeType="1"/>
          </p:cNvSpPr>
          <p:nvPr/>
        </p:nvSpPr>
        <p:spPr bwMode="auto">
          <a:xfrm>
            <a:off x="3284538" y="21256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7" name="Line 674"/>
          <p:cNvSpPr>
            <a:spLocks noChangeShapeType="1"/>
          </p:cNvSpPr>
          <p:nvPr/>
        </p:nvSpPr>
        <p:spPr bwMode="auto">
          <a:xfrm>
            <a:off x="3306763" y="21256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8" name="Line 675"/>
          <p:cNvSpPr>
            <a:spLocks noChangeShapeType="1"/>
          </p:cNvSpPr>
          <p:nvPr/>
        </p:nvSpPr>
        <p:spPr bwMode="auto">
          <a:xfrm flipV="1">
            <a:off x="3328988" y="2114550"/>
            <a:ext cx="1270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9" name="Line 676"/>
          <p:cNvSpPr>
            <a:spLocks noChangeShapeType="1"/>
          </p:cNvSpPr>
          <p:nvPr/>
        </p:nvSpPr>
        <p:spPr bwMode="auto">
          <a:xfrm>
            <a:off x="3352801" y="2114550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0" name="Line 677"/>
          <p:cNvSpPr>
            <a:spLocks noChangeShapeType="1"/>
          </p:cNvSpPr>
          <p:nvPr/>
        </p:nvSpPr>
        <p:spPr bwMode="auto">
          <a:xfrm>
            <a:off x="3363913" y="21145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1" name="Line 678"/>
          <p:cNvSpPr>
            <a:spLocks noChangeShapeType="1"/>
          </p:cNvSpPr>
          <p:nvPr/>
        </p:nvSpPr>
        <p:spPr bwMode="auto">
          <a:xfrm>
            <a:off x="3386138" y="21145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2" name="Line 679"/>
          <p:cNvSpPr>
            <a:spLocks noChangeShapeType="1"/>
          </p:cNvSpPr>
          <p:nvPr/>
        </p:nvSpPr>
        <p:spPr bwMode="auto">
          <a:xfrm>
            <a:off x="3408363" y="21034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3" name="Line 680"/>
          <p:cNvSpPr>
            <a:spLocks noChangeShapeType="1"/>
          </p:cNvSpPr>
          <p:nvPr/>
        </p:nvSpPr>
        <p:spPr bwMode="auto">
          <a:xfrm>
            <a:off x="3432176" y="21034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4" name="Line 681"/>
          <p:cNvSpPr>
            <a:spLocks noChangeShapeType="1"/>
          </p:cNvSpPr>
          <p:nvPr/>
        </p:nvSpPr>
        <p:spPr bwMode="auto">
          <a:xfrm>
            <a:off x="3454401" y="21034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5" name="Line 682"/>
          <p:cNvSpPr>
            <a:spLocks noChangeShapeType="1"/>
          </p:cNvSpPr>
          <p:nvPr/>
        </p:nvSpPr>
        <p:spPr bwMode="auto">
          <a:xfrm>
            <a:off x="3476626" y="20923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6" name="Line 683"/>
          <p:cNvSpPr>
            <a:spLocks noChangeShapeType="1"/>
          </p:cNvSpPr>
          <p:nvPr/>
        </p:nvSpPr>
        <p:spPr bwMode="auto">
          <a:xfrm>
            <a:off x="3498851" y="20923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7" name="Line 684"/>
          <p:cNvSpPr>
            <a:spLocks noChangeShapeType="1"/>
          </p:cNvSpPr>
          <p:nvPr/>
        </p:nvSpPr>
        <p:spPr bwMode="auto">
          <a:xfrm>
            <a:off x="3522663" y="20923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8" name="Line 685"/>
          <p:cNvSpPr>
            <a:spLocks noChangeShapeType="1"/>
          </p:cNvSpPr>
          <p:nvPr/>
        </p:nvSpPr>
        <p:spPr bwMode="auto">
          <a:xfrm flipV="1">
            <a:off x="3544888" y="2079625"/>
            <a:ext cx="11113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9" name="Line 686"/>
          <p:cNvSpPr>
            <a:spLocks noChangeShapeType="1"/>
          </p:cNvSpPr>
          <p:nvPr/>
        </p:nvSpPr>
        <p:spPr bwMode="auto">
          <a:xfrm>
            <a:off x="3567113" y="20796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0" name="Line 687"/>
          <p:cNvSpPr>
            <a:spLocks noChangeShapeType="1"/>
          </p:cNvSpPr>
          <p:nvPr/>
        </p:nvSpPr>
        <p:spPr bwMode="auto">
          <a:xfrm>
            <a:off x="3589338" y="20796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1" name="Line 688"/>
          <p:cNvSpPr>
            <a:spLocks noChangeShapeType="1"/>
          </p:cNvSpPr>
          <p:nvPr/>
        </p:nvSpPr>
        <p:spPr bwMode="auto">
          <a:xfrm>
            <a:off x="3613151" y="20796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2" name="Line 689"/>
          <p:cNvSpPr>
            <a:spLocks noChangeShapeType="1"/>
          </p:cNvSpPr>
          <p:nvPr/>
        </p:nvSpPr>
        <p:spPr bwMode="auto">
          <a:xfrm>
            <a:off x="3635376" y="20685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3" name="Line 690"/>
          <p:cNvSpPr>
            <a:spLocks noChangeShapeType="1"/>
          </p:cNvSpPr>
          <p:nvPr/>
        </p:nvSpPr>
        <p:spPr bwMode="auto">
          <a:xfrm>
            <a:off x="3657601" y="20685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4" name="Line 691"/>
          <p:cNvSpPr>
            <a:spLocks noChangeShapeType="1"/>
          </p:cNvSpPr>
          <p:nvPr/>
        </p:nvSpPr>
        <p:spPr bwMode="auto">
          <a:xfrm>
            <a:off x="3679826" y="2068513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5" name="Line 692"/>
          <p:cNvSpPr>
            <a:spLocks noChangeShapeType="1"/>
          </p:cNvSpPr>
          <p:nvPr/>
        </p:nvSpPr>
        <p:spPr bwMode="auto">
          <a:xfrm flipV="1">
            <a:off x="3703638" y="205740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6" name="Line 693"/>
          <p:cNvSpPr>
            <a:spLocks noChangeShapeType="1"/>
          </p:cNvSpPr>
          <p:nvPr/>
        </p:nvSpPr>
        <p:spPr bwMode="auto">
          <a:xfrm>
            <a:off x="3725863" y="20574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7" name="Line 694"/>
          <p:cNvSpPr>
            <a:spLocks noChangeShapeType="1"/>
          </p:cNvSpPr>
          <p:nvPr/>
        </p:nvSpPr>
        <p:spPr bwMode="auto">
          <a:xfrm>
            <a:off x="3748088" y="20574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8" name="Line 695"/>
          <p:cNvSpPr>
            <a:spLocks noChangeShapeType="1"/>
          </p:cNvSpPr>
          <p:nvPr/>
        </p:nvSpPr>
        <p:spPr bwMode="auto">
          <a:xfrm>
            <a:off x="3770313" y="2057400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9" name="Line 696"/>
          <p:cNvSpPr>
            <a:spLocks noChangeShapeType="1"/>
          </p:cNvSpPr>
          <p:nvPr/>
        </p:nvSpPr>
        <p:spPr bwMode="auto">
          <a:xfrm>
            <a:off x="3794126" y="20462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0" name="Line 697"/>
          <p:cNvSpPr>
            <a:spLocks noChangeShapeType="1"/>
          </p:cNvSpPr>
          <p:nvPr/>
        </p:nvSpPr>
        <p:spPr bwMode="auto">
          <a:xfrm>
            <a:off x="3816351" y="20462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1" name="Line 698"/>
          <p:cNvSpPr>
            <a:spLocks noChangeShapeType="1"/>
          </p:cNvSpPr>
          <p:nvPr/>
        </p:nvSpPr>
        <p:spPr bwMode="auto">
          <a:xfrm>
            <a:off x="3838576" y="20462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2" name="Line 699"/>
          <p:cNvSpPr>
            <a:spLocks noChangeShapeType="1"/>
          </p:cNvSpPr>
          <p:nvPr/>
        </p:nvSpPr>
        <p:spPr bwMode="auto">
          <a:xfrm>
            <a:off x="3860801" y="2035175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3" name="Line 700"/>
          <p:cNvSpPr>
            <a:spLocks noChangeShapeType="1"/>
          </p:cNvSpPr>
          <p:nvPr/>
        </p:nvSpPr>
        <p:spPr bwMode="auto">
          <a:xfrm>
            <a:off x="3884613" y="20351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4" name="Line 701"/>
          <p:cNvSpPr>
            <a:spLocks noChangeShapeType="1"/>
          </p:cNvSpPr>
          <p:nvPr/>
        </p:nvSpPr>
        <p:spPr bwMode="auto">
          <a:xfrm>
            <a:off x="3906838" y="20351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5" name="Line 702"/>
          <p:cNvSpPr>
            <a:spLocks noChangeShapeType="1"/>
          </p:cNvSpPr>
          <p:nvPr/>
        </p:nvSpPr>
        <p:spPr bwMode="auto">
          <a:xfrm flipV="1">
            <a:off x="3929063" y="202406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6" name="Line 703"/>
          <p:cNvSpPr>
            <a:spLocks noChangeShapeType="1"/>
          </p:cNvSpPr>
          <p:nvPr/>
        </p:nvSpPr>
        <p:spPr bwMode="auto">
          <a:xfrm>
            <a:off x="3951288" y="2024063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7" name="Line 704"/>
          <p:cNvSpPr>
            <a:spLocks noChangeShapeType="1"/>
          </p:cNvSpPr>
          <p:nvPr/>
        </p:nvSpPr>
        <p:spPr bwMode="auto">
          <a:xfrm>
            <a:off x="3975101" y="20240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8" name="Line 705"/>
          <p:cNvSpPr>
            <a:spLocks noChangeShapeType="1"/>
          </p:cNvSpPr>
          <p:nvPr/>
        </p:nvSpPr>
        <p:spPr bwMode="auto">
          <a:xfrm>
            <a:off x="3997326" y="20240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9" name="Line 706"/>
          <p:cNvSpPr>
            <a:spLocks noChangeShapeType="1"/>
          </p:cNvSpPr>
          <p:nvPr/>
        </p:nvSpPr>
        <p:spPr bwMode="auto">
          <a:xfrm>
            <a:off x="4019551" y="20129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0" name="Line 707"/>
          <p:cNvSpPr>
            <a:spLocks noChangeShapeType="1"/>
          </p:cNvSpPr>
          <p:nvPr/>
        </p:nvSpPr>
        <p:spPr bwMode="auto">
          <a:xfrm>
            <a:off x="4041776" y="2012950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1" name="Line 708"/>
          <p:cNvSpPr>
            <a:spLocks noChangeShapeType="1"/>
          </p:cNvSpPr>
          <p:nvPr/>
        </p:nvSpPr>
        <p:spPr bwMode="auto">
          <a:xfrm>
            <a:off x="4065588" y="20129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2" name="Line 709"/>
          <p:cNvSpPr>
            <a:spLocks noChangeShapeType="1"/>
          </p:cNvSpPr>
          <p:nvPr/>
        </p:nvSpPr>
        <p:spPr bwMode="auto">
          <a:xfrm flipV="1">
            <a:off x="4087813" y="200183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3" name="Line 710"/>
          <p:cNvSpPr>
            <a:spLocks noChangeShapeType="1"/>
          </p:cNvSpPr>
          <p:nvPr/>
        </p:nvSpPr>
        <p:spPr bwMode="auto">
          <a:xfrm>
            <a:off x="4110038" y="20018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4" name="Line 711"/>
          <p:cNvSpPr>
            <a:spLocks noChangeShapeType="1"/>
          </p:cNvSpPr>
          <p:nvPr/>
        </p:nvSpPr>
        <p:spPr bwMode="auto">
          <a:xfrm>
            <a:off x="4132263" y="2001838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5" name="Line 712"/>
          <p:cNvSpPr>
            <a:spLocks noChangeShapeType="1"/>
          </p:cNvSpPr>
          <p:nvPr/>
        </p:nvSpPr>
        <p:spPr bwMode="auto">
          <a:xfrm>
            <a:off x="4156076" y="20018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6" name="Line 713"/>
          <p:cNvSpPr>
            <a:spLocks noChangeShapeType="1"/>
          </p:cNvSpPr>
          <p:nvPr/>
        </p:nvSpPr>
        <p:spPr bwMode="auto">
          <a:xfrm>
            <a:off x="4178301" y="19891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7" name="Line 714"/>
          <p:cNvSpPr>
            <a:spLocks noChangeShapeType="1"/>
          </p:cNvSpPr>
          <p:nvPr/>
        </p:nvSpPr>
        <p:spPr bwMode="auto">
          <a:xfrm>
            <a:off x="4200526" y="19891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8" name="Line 715"/>
          <p:cNvSpPr>
            <a:spLocks noChangeShapeType="1"/>
          </p:cNvSpPr>
          <p:nvPr/>
        </p:nvSpPr>
        <p:spPr bwMode="auto">
          <a:xfrm>
            <a:off x="4222751" y="1989138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9" name="Line 716"/>
          <p:cNvSpPr>
            <a:spLocks noChangeShapeType="1"/>
          </p:cNvSpPr>
          <p:nvPr/>
        </p:nvSpPr>
        <p:spPr bwMode="auto">
          <a:xfrm flipV="1">
            <a:off x="4246563" y="197802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0" name="Line 717"/>
          <p:cNvSpPr>
            <a:spLocks noChangeShapeType="1"/>
          </p:cNvSpPr>
          <p:nvPr/>
        </p:nvSpPr>
        <p:spPr bwMode="auto">
          <a:xfrm>
            <a:off x="4268788" y="19780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1" name="Line 718"/>
          <p:cNvSpPr>
            <a:spLocks noChangeShapeType="1"/>
          </p:cNvSpPr>
          <p:nvPr/>
        </p:nvSpPr>
        <p:spPr bwMode="auto">
          <a:xfrm>
            <a:off x="4291013" y="19780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2" name="Line 719"/>
          <p:cNvSpPr>
            <a:spLocks noChangeShapeType="1"/>
          </p:cNvSpPr>
          <p:nvPr/>
        </p:nvSpPr>
        <p:spPr bwMode="auto">
          <a:xfrm flipV="1">
            <a:off x="4314826" y="196691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3" name="Line 720"/>
          <p:cNvSpPr>
            <a:spLocks noChangeShapeType="1"/>
          </p:cNvSpPr>
          <p:nvPr/>
        </p:nvSpPr>
        <p:spPr bwMode="auto">
          <a:xfrm>
            <a:off x="4337051" y="19669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4" name="Line 721"/>
          <p:cNvSpPr>
            <a:spLocks noChangeShapeType="1"/>
          </p:cNvSpPr>
          <p:nvPr/>
        </p:nvSpPr>
        <p:spPr bwMode="auto">
          <a:xfrm>
            <a:off x="4359276" y="19669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5" name="Line 722"/>
          <p:cNvSpPr>
            <a:spLocks noChangeShapeType="1"/>
          </p:cNvSpPr>
          <p:nvPr/>
        </p:nvSpPr>
        <p:spPr bwMode="auto">
          <a:xfrm>
            <a:off x="4381501" y="1966913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6" name="Line 723"/>
          <p:cNvSpPr>
            <a:spLocks noChangeShapeType="1"/>
          </p:cNvSpPr>
          <p:nvPr/>
        </p:nvSpPr>
        <p:spPr bwMode="auto">
          <a:xfrm>
            <a:off x="4392613" y="1955800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7" name="Line 724"/>
          <p:cNvSpPr>
            <a:spLocks noChangeShapeType="1"/>
          </p:cNvSpPr>
          <p:nvPr/>
        </p:nvSpPr>
        <p:spPr bwMode="auto">
          <a:xfrm>
            <a:off x="4416426" y="19558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8" name="Line 725"/>
          <p:cNvSpPr>
            <a:spLocks noChangeShapeType="1"/>
          </p:cNvSpPr>
          <p:nvPr/>
        </p:nvSpPr>
        <p:spPr bwMode="auto">
          <a:xfrm>
            <a:off x="4438651" y="19558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9" name="Line 726"/>
          <p:cNvSpPr>
            <a:spLocks noChangeShapeType="1"/>
          </p:cNvSpPr>
          <p:nvPr/>
        </p:nvSpPr>
        <p:spPr bwMode="auto">
          <a:xfrm flipV="1">
            <a:off x="4460876" y="194468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0" name="Line 727"/>
          <p:cNvSpPr>
            <a:spLocks noChangeShapeType="1"/>
          </p:cNvSpPr>
          <p:nvPr/>
        </p:nvSpPr>
        <p:spPr bwMode="auto">
          <a:xfrm>
            <a:off x="4483101" y="1944688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1" name="Line 728"/>
          <p:cNvSpPr>
            <a:spLocks noChangeShapeType="1"/>
          </p:cNvSpPr>
          <p:nvPr/>
        </p:nvSpPr>
        <p:spPr bwMode="auto">
          <a:xfrm>
            <a:off x="4506913" y="19446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2" name="Line 729"/>
          <p:cNvSpPr>
            <a:spLocks noChangeShapeType="1"/>
          </p:cNvSpPr>
          <p:nvPr/>
        </p:nvSpPr>
        <p:spPr bwMode="auto">
          <a:xfrm>
            <a:off x="4529138" y="19446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3" name="Line 730"/>
          <p:cNvSpPr>
            <a:spLocks noChangeShapeType="1"/>
          </p:cNvSpPr>
          <p:nvPr/>
        </p:nvSpPr>
        <p:spPr bwMode="auto">
          <a:xfrm>
            <a:off x="4551363" y="19335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4" name="Line 731"/>
          <p:cNvSpPr>
            <a:spLocks noChangeShapeType="1"/>
          </p:cNvSpPr>
          <p:nvPr/>
        </p:nvSpPr>
        <p:spPr bwMode="auto">
          <a:xfrm>
            <a:off x="4573588" y="1933575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5" name="Line 732"/>
          <p:cNvSpPr>
            <a:spLocks noChangeShapeType="1"/>
          </p:cNvSpPr>
          <p:nvPr/>
        </p:nvSpPr>
        <p:spPr bwMode="auto">
          <a:xfrm flipH="1" flipV="1">
            <a:off x="4586288" y="1933575"/>
            <a:ext cx="485775" cy="236537"/>
          </a:xfrm>
          <a:prstGeom prst="line">
            <a:avLst/>
          </a:prstGeom>
          <a:noFill/>
          <a:ln w="222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6" name="Line 733"/>
          <p:cNvSpPr>
            <a:spLocks noChangeShapeType="1"/>
          </p:cNvSpPr>
          <p:nvPr/>
        </p:nvSpPr>
        <p:spPr bwMode="auto">
          <a:xfrm flipV="1">
            <a:off x="4586288" y="192246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7" name="Line 734"/>
          <p:cNvSpPr>
            <a:spLocks noChangeShapeType="1"/>
          </p:cNvSpPr>
          <p:nvPr/>
        </p:nvSpPr>
        <p:spPr bwMode="auto">
          <a:xfrm>
            <a:off x="4597401" y="19113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8" name="Line 735"/>
          <p:cNvSpPr>
            <a:spLocks noChangeShapeType="1"/>
          </p:cNvSpPr>
          <p:nvPr/>
        </p:nvSpPr>
        <p:spPr bwMode="auto">
          <a:xfrm flipV="1">
            <a:off x="4619626" y="1887538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9" name="Line 736"/>
          <p:cNvSpPr>
            <a:spLocks noChangeShapeType="1"/>
          </p:cNvSpPr>
          <p:nvPr/>
        </p:nvSpPr>
        <p:spPr bwMode="auto">
          <a:xfrm>
            <a:off x="4630738" y="1876425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0" name="Line 737"/>
          <p:cNvSpPr>
            <a:spLocks noChangeShapeType="1"/>
          </p:cNvSpPr>
          <p:nvPr/>
        </p:nvSpPr>
        <p:spPr bwMode="auto">
          <a:xfrm flipV="1">
            <a:off x="4641851" y="185420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1" name="Line 738"/>
          <p:cNvSpPr>
            <a:spLocks noChangeShapeType="1"/>
          </p:cNvSpPr>
          <p:nvPr/>
        </p:nvSpPr>
        <p:spPr bwMode="auto">
          <a:xfrm>
            <a:off x="4652963" y="18430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2" name="Line 739"/>
          <p:cNvSpPr>
            <a:spLocks noChangeShapeType="1"/>
          </p:cNvSpPr>
          <p:nvPr/>
        </p:nvSpPr>
        <p:spPr bwMode="auto">
          <a:xfrm flipV="1">
            <a:off x="4676776" y="1820863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3" name="Line 740"/>
          <p:cNvSpPr>
            <a:spLocks noChangeShapeType="1"/>
          </p:cNvSpPr>
          <p:nvPr/>
        </p:nvSpPr>
        <p:spPr bwMode="auto">
          <a:xfrm flipV="1">
            <a:off x="4687888" y="179705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4" name="Line 741"/>
          <p:cNvSpPr>
            <a:spLocks noChangeShapeType="1"/>
          </p:cNvSpPr>
          <p:nvPr/>
        </p:nvSpPr>
        <p:spPr bwMode="auto">
          <a:xfrm flipV="1">
            <a:off x="4699001" y="178593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5" name="Line 742"/>
          <p:cNvSpPr>
            <a:spLocks noChangeShapeType="1"/>
          </p:cNvSpPr>
          <p:nvPr/>
        </p:nvSpPr>
        <p:spPr bwMode="auto">
          <a:xfrm flipV="1">
            <a:off x="4710113" y="176371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6" name="Line 743"/>
          <p:cNvSpPr>
            <a:spLocks noChangeShapeType="1"/>
          </p:cNvSpPr>
          <p:nvPr/>
        </p:nvSpPr>
        <p:spPr bwMode="auto">
          <a:xfrm flipV="1">
            <a:off x="4732338" y="1752600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7" name="Line 744"/>
          <p:cNvSpPr>
            <a:spLocks noChangeShapeType="1"/>
          </p:cNvSpPr>
          <p:nvPr/>
        </p:nvSpPr>
        <p:spPr bwMode="auto">
          <a:xfrm flipV="1">
            <a:off x="4743451" y="173037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8" name="Line 745"/>
          <p:cNvSpPr>
            <a:spLocks noChangeShapeType="1"/>
          </p:cNvSpPr>
          <p:nvPr/>
        </p:nvSpPr>
        <p:spPr bwMode="auto">
          <a:xfrm>
            <a:off x="4754563" y="1717675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9" name="Line 746"/>
          <p:cNvSpPr>
            <a:spLocks noChangeShapeType="1"/>
          </p:cNvSpPr>
          <p:nvPr/>
        </p:nvSpPr>
        <p:spPr bwMode="auto">
          <a:xfrm flipV="1">
            <a:off x="4778376" y="1695450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0" name="Line 747"/>
          <p:cNvSpPr>
            <a:spLocks noChangeShapeType="1"/>
          </p:cNvSpPr>
          <p:nvPr/>
        </p:nvSpPr>
        <p:spPr bwMode="auto">
          <a:xfrm>
            <a:off x="4789488" y="1684338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1" name="Line 748"/>
          <p:cNvSpPr>
            <a:spLocks noChangeShapeType="1"/>
          </p:cNvSpPr>
          <p:nvPr/>
        </p:nvSpPr>
        <p:spPr bwMode="auto">
          <a:xfrm flipV="1">
            <a:off x="4800601" y="166211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2" name="Line 749"/>
          <p:cNvSpPr>
            <a:spLocks noChangeShapeType="1"/>
          </p:cNvSpPr>
          <p:nvPr/>
        </p:nvSpPr>
        <p:spPr bwMode="auto">
          <a:xfrm>
            <a:off x="4811713" y="16510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3" name="Line 750"/>
          <p:cNvSpPr>
            <a:spLocks noChangeShapeType="1"/>
          </p:cNvSpPr>
          <p:nvPr/>
        </p:nvSpPr>
        <p:spPr bwMode="auto">
          <a:xfrm flipV="1">
            <a:off x="4833938" y="1627188"/>
            <a:ext cx="0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4" name="Line 751"/>
          <p:cNvSpPr>
            <a:spLocks noChangeShapeType="1"/>
          </p:cNvSpPr>
          <p:nvPr/>
        </p:nvSpPr>
        <p:spPr bwMode="auto">
          <a:xfrm flipV="1">
            <a:off x="4845051" y="1604963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5" name="Line 752"/>
          <p:cNvSpPr>
            <a:spLocks noChangeShapeType="1"/>
          </p:cNvSpPr>
          <p:nvPr/>
        </p:nvSpPr>
        <p:spPr bwMode="auto">
          <a:xfrm flipV="1">
            <a:off x="4857751" y="159385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6" name="Line 753"/>
          <p:cNvSpPr>
            <a:spLocks noChangeShapeType="1"/>
          </p:cNvSpPr>
          <p:nvPr/>
        </p:nvSpPr>
        <p:spPr bwMode="auto">
          <a:xfrm flipV="1">
            <a:off x="4868863" y="157162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7" name="Line 754"/>
          <p:cNvSpPr>
            <a:spLocks noChangeShapeType="1"/>
          </p:cNvSpPr>
          <p:nvPr/>
        </p:nvSpPr>
        <p:spPr bwMode="auto">
          <a:xfrm flipV="1">
            <a:off x="4891088" y="1560513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8" name="Line 755"/>
          <p:cNvSpPr>
            <a:spLocks noChangeShapeType="1"/>
          </p:cNvSpPr>
          <p:nvPr/>
        </p:nvSpPr>
        <p:spPr bwMode="auto">
          <a:xfrm flipV="1">
            <a:off x="4902201" y="1536700"/>
            <a:ext cx="11113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9" name="Line 756"/>
          <p:cNvSpPr>
            <a:spLocks noChangeShapeType="1"/>
          </p:cNvSpPr>
          <p:nvPr/>
        </p:nvSpPr>
        <p:spPr bwMode="auto">
          <a:xfrm>
            <a:off x="4913313" y="15255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0" name="Line 757"/>
          <p:cNvSpPr>
            <a:spLocks noChangeShapeType="1"/>
          </p:cNvSpPr>
          <p:nvPr/>
        </p:nvSpPr>
        <p:spPr bwMode="auto">
          <a:xfrm flipV="1">
            <a:off x="4924426" y="1503363"/>
            <a:ext cx="1270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1" name="Line 758"/>
          <p:cNvSpPr>
            <a:spLocks noChangeShapeType="1"/>
          </p:cNvSpPr>
          <p:nvPr/>
        </p:nvSpPr>
        <p:spPr bwMode="auto">
          <a:xfrm>
            <a:off x="4948238" y="1492250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2" name="Line 759"/>
          <p:cNvSpPr>
            <a:spLocks noChangeShapeType="1"/>
          </p:cNvSpPr>
          <p:nvPr/>
        </p:nvSpPr>
        <p:spPr bwMode="auto">
          <a:xfrm flipV="1">
            <a:off x="4959351" y="147002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3" name="Line 760"/>
          <p:cNvSpPr>
            <a:spLocks noChangeShapeType="1"/>
          </p:cNvSpPr>
          <p:nvPr/>
        </p:nvSpPr>
        <p:spPr bwMode="auto">
          <a:xfrm>
            <a:off x="4970463" y="14589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4" name="Line 761"/>
          <p:cNvSpPr>
            <a:spLocks noChangeShapeType="1"/>
          </p:cNvSpPr>
          <p:nvPr/>
        </p:nvSpPr>
        <p:spPr bwMode="auto">
          <a:xfrm flipV="1">
            <a:off x="4992688" y="1435100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5" name="Line 762"/>
          <p:cNvSpPr>
            <a:spLocks noChangeShapeType="1"/>
          </p:cNvSpPr>
          <p:nvPr/>
        </p:nvSpPr>
        <p:spPr bwMode="auto">
          <a:xfrm flipV="1">
            <a:off x="5003801" y="1412875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6" name="Line 763"/>
          <p:cNvSpPr>
            <a:spLocks noChangeShapeType="1"/>
          </p:cNvSpPr>
          <p:nvPr/>
        </p:nvSpPr>
        <p:spPr bwMode="auto">
          <a:xfrm flipV="1">
            <a:off x="5014913" y="1401763"/>
            <a:ext cx="1270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7" name="Line 764"/>
          <p:cNvSpPr>
            <a:spLocks noChangeShapeType="1"/>
          </p:cNvSpPr>
          <p:nvPr/>
        </p:nvSpPr>
        <p:spPr bwMode="auto">
          <a:xfrm flipV="1">
            <a:off x="5027613" y="137953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8" name="Line 765"/>
          <p:cNvSpPr>
            <a:spLocks noChangeShapeType="1"/>
          </p:cNvSpPr>
          <p:nvPr/>
        </p:nvSpPr>
        <p:spPr bwMode="auto">
          <a:xfrm flipV="1">
            <a:off x="5049838" y="1368425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9" name="Line 766"/>
          <p:cNvSpPr>
            <a:spLocks noChangeShapeType="1"/>
          </p:cNvSpPr>
          <p:nvPr/>
        </p:nvSpPr>
        <p:spPr bwMode="auto">
          <a:xfrm flipV="1">
            <a:off x="5060951" y="134461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0" name="Line 767"/>
          <p:cNvSpPr>
            <a:spLocks noChangeShapeType="1"/>
          </p:cNvSpPr>
          <p:nvPr/>
        </p:nvSpPr>
        <p:spPr bwMode="auto">
          <a:xfrm>
            <a:off x="5072063" y="13335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1" name="Line 768"/>
          <p:cNvSpPr>
            <a:spLocks noChangeShapeType="1"/>
          </p:cNvSpPr>
          <p:nvPr/>
        </p:nvSpPr>
        <p:spPr bwMode="auto">
          <a:xfrm flipV="1">
            <a:off x="5083176" y="131127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2" name="Line 769"/>
          <p:cNvSpPr>
            <a:spLocks noChangeShapeType="1"/>
          </p:cNvSpPr>
          <p:nvPr/>
        </p:nvSpPr>
        <p:spPr bwMode="auto">
          <a:xfrm>
            <a:off x="5105401" y="1300163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3" name="Freeform 770"/>
          <p:cNvSpPr>
            <a:spLocks/>
          </p:cNvSpPr>
          <p:nvPr/>
        </p:nvSpPr>
        <p:spPr bwMode="auto">
          <a:xfrm>
            <a:off x="2582863" y="1187450"/>
            <a:ext cx="622300" cy="101600"/>
          </a:xfrm>
          <a:custGeom>
            <a:avLst/>
            <a:gdLst>
              <a:gd name="T0" fmla="*/ 54 w 55"/>
              <a:gd name="T1" fmla="*/ 9 h 9"/>
              <a:gd name="T2" fmla="*/ 55 w 55"/>
              <a:gd name="T3" fmla="*/ 9 h 9"/>
              <a:gd name="T4" fmla="*/ 54 w 55"/>
              <a:gd name="T5" fmla="*/ 0 h 9"/>
              <a:gd name="T6" fmla="*/ 0 w 55"/>
              <a:gd name="T7" fmla="*/ 9 h 9"/>
              <a:gd name="T8" fmla="*/ 54 w 55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9">
                <a:moveTo>
                  <a:pt x="54" y="9"/>
                </a:moveTo>
                <a:cubicBezTo>
                  <a:pt x="54" y="9"/>
                  <a:pt x="55" y="9"/>
                  <a:pt x="55" y="9"/>
                </a:cubicBezTo>
                <a:cubicBezTo>
                  <a:pt x="55" y="6"/>
                  <a:pt x="54" y="3"/>
                  <a:pt x="54" y="0"/>
                </a:cubicBezTo>
                <a:lnTo>
                  <a:pt x="0" y="9"/>
                </a:lnTo>
                <a:lnTo>
                  <a:pt x="54" y="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4" name="Freeform 771"/>
          <p:cNvSpPr>
            <a:spLocks/>
          </p:cNvSpPr>
          <p:nvPr/>
        </p:nvSpPr>
        <p:spPr bwMode="auto">
          <a:xfrm>
            <a:off x="2582863" y="1084263"/>
            <a:ext cx="611188" cy="204787"/>
          </a:xfrm>
          <a:custGeom>
            <a:avLst/>
            <a:gdLst>
              <a:gd name="T0" fmla="*/ 54 w 54"/>
              <a:gd name="T1" fmla="*/ 9 h 18"/>
              <a:gd name="T2" fmla="*/ 51 w 54"/>
              <a:gd name="T3" fmla="*/ 0 h 18"/>
              <a:gd name="T4" fmla="*/ 0 w 54"/>
              <a:gd name="T5" fmla="*/ 18 h 18"/>
              <a:gd name="T6" fmla="*/ 54 w 54"/>
              <a:gd name="T7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18">
                <a:moveTo>
                  <a:pt x="54" y="9"/>
                </a:moveTo>
                <a:cubicBezTo>
                  <a:pt x="53" y="6"/>
                  <a:pt x="52" y="3"/>
                  <a:pt x="51" y="0"/>
                </a:cubicBezTo>
                <a:lnTo>
                  <a:pt x="0" y="18"/>
                </a:lnTo>
                <a:lnTo>
                  <a:pt x="54" y="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5" name="Freeform 772"/>
          <p:cNvSpPr>
            <a:spLocks/>
          </p:cNvSpPr>
          <p:nvPr/>
        </p:nvSpPr>
        <p:spPr bwMode="auto">
          <a:xfrm>
            <a:off x="2582863" y="982663"/>
            <a:ext cx="577850" cy="306387"/>
          </a:xfrm>
          <a:custGeom>
            <a:avLst/>
            <a:gdLst>
              <a:gd name="T0" fmla="*/ 51 w 51"/>
              <a:gd name="T1" fmla="*/ 9 h 27"/>
              <a:gd name="T2" fmla="*/ 47 w 51"/>
              <a:gd name="T3" fmla="*/ 0 h 27"/>
              <a:gd name="T4" fmla="*/ 0 w 51"/>
              <a:gd name="T5" fmla="*/ 27 h 27"/>
              <a:gd name="T6" fmla="*/ 51 w 51"/>
              <a:gd name="T7" fmla="*/ 9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27">
                <a:moveTo>
                  <a:pt x="51" y="9"/>
                </a:moveTo>
                <a:cubicBezTo>
                  <a:pt x="50" y="5"/>
                  <a:pt x="49" y="3"/>
                  <a:pt x="47" y="0"/>
                </a:cubicBezTo>
                <a:lnTo>
                  <a:pt x="0" y="27"/>
                </a:lnTo>
                <a:lnTo>
                  <a:pt x="51" y="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6" name="Freeform 773"/>
          <p:cNvSpPr>
            <a:spLocks/>
          </p:cNvSpPr>
          <p:nvPr/>
        </p:nvSpPr>
        <p:spPr bwMode="auto">
          <a:xfrm>
            <a:off x="2582863" y="892175"/>
            <a:ext cx="531813" cy="396875"/>
          </a:xfrm>
          <a:custGeom>
            <a:avLst/>
            <a:gdLst>
              <a:gd name="T0" fmla="*/ 47 w 47"/>
              <a:gd name="T1" fmla="*/ 8 h 35"/>
              <a:gd name="T2" fmla="*/ 41 w 47"/>
              <a:gd name="T3" fmla="*/ 0 h 35"/>
              <a:gd name="T4" fmla="*/ 0 w 47"/>
              <a:gd name="T5" fmla="*/ 35 h 35"/>
              <a:gd name="T6" fmla="*/ 47 w 47"/>
              <a:gd name="T7" fmla="*/ 8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35">
                <a:moveTo>
                  <a:pt x="47" y="8"/>
                </a:moveTo>
                <a:cubicBezTo>
                  <a:pt x="46" y="5"/>
                  <a:pt x="44" y="2"/>
                  <a:pt x="41" y="0"/>
                </a:cubicBezTo>
                <a:lnTo>
                  <a:pt x="0" y="35"/>
                </a:lnTo>
                <a:lnTo>
                  <a:pt x="47" y="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7" name="Freeform 774"/>
          <p:cNvSpPr>
            <a:spLocks/>
          </p:cNvSpPr>
          <p:nvPr/>
        </p:nvSpPr>
        <p:spPr bwMode="auto">
          <a:xfrm>
            <a:off x="2582863" y="812800"/>
            <a:ext cx="463550" cy="476250"/>
          </a:xfrm>
          <a:custGeom>
            <a:avLst/>
            <a:gdLst>
              <a:gd name="T0" fmla="*/ 41 w 41"/>
              <a:gd name="T1" fmla="*/ 7 h 42"/>
              <a:gd name="T2" fmla="*/ 34 w 41"/>
              <a:gd name="T3" fmla="*/ 0 h 42"/>
              <a:gd name="T4" fmla="*/ 0 w 41"/>
              <a:gd name="T5" fmla="*/ 42 h 42"/>
              <a:gd name="T6" fmla="*/ 41 w 41"/>
              <a:gd name="T7" fmla="*/ 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2">
                <a:moveTo>
                  <a:pt x="41" y="7"/>
                </a:moveTo>
                <a:cubicBezTo>
                  <a:pt x="39" y="4"/>
                  <a:pt x="37" y="2"/>
                  <a:pt x="34" y="0"/>
                </a:cubicBezTo>
                <a:lnTo>
                  <a:pt x="0" y="42"/>
                </a:lnTo>
                <a:lnTo>
                  <a:pt x="41" y="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8" name="Freeform 775"/>
          <p:cNvSpPr>
            <a:spLocks/>
          </p:cNvSpPr>
          <p:nvPr/>
        </p:nvSpPr>
        <p:spPr bwMode="auto">
          <a:xfrm>
            <a:off x="2582863" y="746125"/>
            <a:ext cx="384175" cy="542925"/>
          </a:xfrm>
          <a:custGeom>
            <a:avLst/>
            <a:gdLst>
              <a:gd name="T0" fmla="*/ 34 w 34"/>
              <a:gd name="T1" fmla="*/ 6 h 48"/>
              <a:gd name="T2" fmla="*/ 27 w 34"/>
              <a:gd name="T3" fmla="*/ 0 h 48"/>
              <a:gd name="T4" fmla="*/ 0 w 34"/>
              <a:gd name="T5" fmla="*/ 48 h 48"/>
              <a:gd name="T6" fmla="*/ 34 w 34"/>
              <a:gd name="T7" fmla="*/ 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48">
                <a:moveTo>
                  <a:pt x="34" y="6"/>
                </a:moveTo>
                <a:cubicBezTo>
                  <a:pt x="32" y="4"/>
                  <a:pt x="29" y="2"/>
                  <a:pt x="27" y="0"/>
                </a:cubicBezTo>
                <a:lnTo>
                  <a:pt x="0" y="48"/>
                </a:lnTo>
                <a:lnTo>
                  <a:pt x="34" y="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9" name="Freeform 776"/>
          <p:cNvSpPr>
            <a:spLocks/>
          </p:cNvSpPr>
          <p:nvPr/>
        </p:nvSpPr>
        <p:spPr bwMode="auto">
          <a:xfrm>
            <a:off x="2582863" y="700088"/>
            <a:ext cx="304800" cy="588962"/>
          </a:xfrm>
          <a:custGeom>
            <a:avLst/>
            <a:gdLst>
              <a:gd name="T0" fmla="*/ 27 w 27"/>
              <a:gd name="T1" fmla="*/ 4 h 52"/>
              <a:gd name="T2" fmla="*/ 18 w 27"/>
              <a:gd name="T3" fmla="*/ 0 h 52"/>
              <a:gd name="T4" fmla="*/ 0 w 27"/>
              <a:gd name="T5" fmla="*/ 52 h 52"/>
              <a:gd name="T6" fmla="*/ 27 w 27"/>
              <a:gd name="T7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52">
                <a:moveTo>
                  <a:pt x="27" y="4"/>
                </a:moveTo>
                <a:cubicBezTo>
                  <a:pt x="24" y="3"/>
                  <a:pt x="21" y="1"/>
                  <a:pt x="18" y="0"/>
                </a:cubicBezTo>
                <a:lnTo>
                  <a:pt x="0" y="52"/>
                </a:lnTo>
                <a:lnTo>
                  <a:pt x="27" y="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0" name="Freeform 777"/>
          <p:cNvSpPr>
            <a:spLocks/>
          </p:cNvSpPr>
          <p:nvPr/>
        </p:nvSpPr>
        <p:spPr bwMode="auto">
          <a:xfrm>
            <a:off x="2582863" y="677863"/>
            <a:ext cx="203200" cy="611187"/>
          </a:xfrm>
          <a:custGeom>
            <a:avLst/>
            <a:gdLst>
              <a:gd name="T0" fmla="*/ 18 w 18"/>
              <a:gd name="T1" fmla="*/ 2 h 54"/>
              <a:gd name="T2" fmla="*/ 7 w 18"/>
              <a:gd name="T3" fmla="*/ 0 h 54"/>
              <a:gd name="T4" fmla="*/ 0 w 18"/>
              <a:gd name="T5" fmla="*/ 54 h 54"/>
              <a:gd name="T6" fmla="*/ 18 w 18"/>
              <a:gd name="T7" fmla="*/ 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54">
                <a:moveTo>
                  <a:pt x="18" y="2"/>
                </a:moveTo>
                <a:cubicBezTo>
                  <a:pt x="14" y="1"/>
                  <a:pt x="11" y="0"/>
                  <a:pt x="7" y="0"/>
                </a:cubicBezTo>
                <a:lnTo>
                  <a:pt x="0" y="54"/>
                </a:lnTo>
                <a:lnTo>
                  <a:pt x="18" y="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1" name="Freeform 778"/>
          <p:cNvSpPr>
            <a:spLocks/>
          </p:cNvSpPr>
          <p:nvPr/>
        </p:nvSpPr>
        <p:spPr bwMode="auto">
          <a:xfrm>
            <a:off x="2571751" y="677863"/>
            <a:ext cx="90488" cy="611187"/>
          </a:xfrm>
          <a:custGeom>
            <a:avLst/>
            <a:gdLst>
              <a:gd name="T0" fmla="*/ 8 w 8"/>
              <a:gd name="T1" fmla="*/ 0 h 54"/>
              <a:gd name="T2" fmla="*/ 1 w 8"/>
              <a:gd name="T3" fmla="*/ 0 h 54"/>
              <a:gd name="T4" fmla="*/ 0 w 8"/>
              <a:gd name="T5" fmla="*/ 0 h 54"/>
              <a:gd name="T6" fmla="*/ 1 w 8"/>
              <a:gd name="T7" fmla="*/ 54 h 54"/>
              <a:gd name="T8" fmla="*/ 8 w 8"/>
              <a:gd name="T9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54">
                <a:moveTo>
                  <a:pt x="8" y="0"/>
                </a:moveTo>
                <a:cubicBezTo>
                  <a:pt x="6" y="0"/>
                  <a:pt x="3" y="0"/>
                  <a:pt x="1" y="0"/>
                </a:cubicBezTo>
                <a:cubicBezTo>
                  <a:pt x="1" y="0"/>
                  <a:pt x="0" y="0"/>
                  <a:pt x="0" y="0"/>
                </a:cubicBezTo>
                <a:lnTo>
                  <a:pt x="1" y="54"/>
                </a:lnTo>
                <a:lnTo>
                  <a:pt x="8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2" name="Freeform 779"/>
          <p:cNvSpPr>
            <a:spLocks/>
          </p:cNvSpPr>
          <p:nvPr/>
        </p:nvSpPr>
        <p:spPr bwMode="auto">
          <a:xfrm>
            <a:off x="2459038" y="677863"/>
            <a:ext cx="123825" cy="611187"/>
          </a:xfrm>
          <a:custGeom>
            <a:avLst/>
            <a:gdLst>
              <a:gd name="T0" fmla="*/ 10 w 11"/>
              <a:gd name="T1" fmla="*/ 0 h 54"/>
              <a:gd name="T2" fmla="*/ 0 w 11"/>
              <a:gd name="T3" fmla="*/ 1 h 54"/>
              <a:gd name="T4" fmla="*/ 11 w 11"/>
              <a:gd name="T5" fmla="*/ 54 h 54"/>
              <a:gd name="T6" fmla="*/ 10 w 11"/>
              <a:gd name="T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54">
                <a:moveTo>
                  <a:pt x="10" y="0"/>
                </a:moveTo>
                <a:cubicBezTo>
                  <a:pt x="6" y="0"/>
                  <a:pt x="3" y="0"/>
                  <a:pt x="0" y="1"/>
                </a:cubicBezTo>
                <a:lnTo>
                  <a:pt x="11" y="54"/>
                </a:lnTo>
                <a:lnTo>
                  <a:pt x="1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3" name="Freeform 780"/>
          <p:cNvSpPr>
            <a:spLocks/>
          </p:cNvSpPr>
          <p:nvPr/>
        </p:nvSpPr>
        <p:spPr bwMode="auto">
          <a:xfrm>
            <a:off x="2344738" y="688975"/>
            <a:ext cx="238125" cy="600075"/>
          </a:xfrm>
          <a:custGeom>
            <a:avLst/>
            <a:gdLst>
              <a:gd name="T0" fmla="*/ 10 w 21"/>
              <a:gd name="T1" fmla="*/ 0 h 53"/>
              <a:gd name="T2" fmla="*/ 0 w 21"/>
              <a:gd name="T3" fmla="*/ 3 h 53"/>
              <a:gd name="T4" fmla="*/ 21 w 21"/>
              <a:gd name="T5" fmla="*/ 53 h 53"/>
              <a:gd name="T6" fmla="*/ 10 w 21"/>
              <a:gd name="T7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53">
                <a:moveTo>
                  <a:pt x="10" y="0"/>
                </a:moveTo>
                <a:cubicBezTo>
                  <a:pt x="6" y="0"/>
                  <a:pt x="3" y="1"/>
                  <a:pt x="0" y="3"/>
                </a:cubicBezTo>
                <a:lnTo>
                  <a:pt x="21" y="53"/>
                </a:lnTo>
                <a:lnTo>
                  <a:pt x="1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4" name="Freeform 781"/>
          <p:cNvSpPr>
            <a:spLocks/>
          </p:cNvSpPr>
          <p:nvPr/>
        </p:nvSpPr>
        <p:spPr bwMode="auto">
          <a:xfrm>
            <a:off x="2243138" y="722313"/>
            <a:ext cx="339725" cy="566737"/>
          </a:xfrm>
          <a:custGeom>
            <a:avLst/>
            <a:gdLst>
              <a:gd name="T0" fmla="*/ 9 w 30"/>
              <a:gd name="T1" fmla="*/ 0 h 50"/>
              <a:gd name="T2" fmla="*/ 0 w 30"/>
              <a:gd name="T3" fmla="*/ 4 h 50"/>
              <a:gd name="T4" fmla="*/ 30 w 30"/>
              <a:gd name="T5" fmla="*/ 50 h 50"/>
              <a:gd name="T6" fmla="*/ 9 w 30"/>
              <a:gd name="T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" h="50">
                <a:moveTo>
                  <a:pt x="9" y="0"/>
                </a:moveTo>
                <a:cubicBezTo>
                  <a:pt x="6" y="1"/>
                  <a:pt x="3" y="3"/>
                  <a:pt x="0" y="4"/>
                </a:cubicBezTo>
                <a:lnTo>
                  <a:pt x="30" y="50"/>
                </a:lnTo>
                <a:lnTo>
                  <a:pt x="9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5" name="Freeform 782"/>
          <p:cNvSpPr>
            <a:spLocks/>
          </p:cNvSpPr>
          <p:nvPr/>
        </p:nvSpPr>
        <p:spPr bwMode="auto">
          <a:xfrm>
            <a:off x="2152651" y="768350"/>
            <a:ext cx="430213" cy="520700"/>
          </a:xfrm>
          <a:custGeom>
            <a:avLst/>
            <a:gdLst>
              <a:gd name="T0" fmla="*/ 8 w 38"/>
              <a:gd name="T1" fmla="*/ 0 h 46"/>
              <a:gd name="T2" fmla="*/ 0 w 38"/>
              <a:gd name="T3" fmla="*/ 6 h 46"/>
              <a:gd name="T4" fmla="*/ 38 w 38"/>
              <a:gd name="T5" fmla="*/ 46 h 46"/>
              <a:gd name="T6" fmla="*/ 8 w 38"/>
              <a:gd name="T7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6">
                <a:moveTo>
                  <a:pt x="8" y="0"/>
                </a:moveTo>
                <a:cubicBezTo>
                  <a:pt x="6" y="2"/>
                  <a:pt x="3" y="4"/>
                  <a:pt x="0" y="6"/>
                </a:cubicBezTo>
                <a:lnTo>
                  <a:pt x="38" y="46"/>
                </a:lnTo>
                <a:lnTo>
                  <a:pt x="8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6" name="Freeform 783"/>
          <p:cNvSpPr>
            <a:spLocks/>
          </p:cNvSpPr>
          <p:nvPr/>
        </p:nvSpPr>
        <p:spPr bwMode="auto">
          <a:xfrm>
            <a:off x="2084388" y="836613"/>
            <a:ext cx="498475" cy="452437"/>
          </a:xfrm>
          <a:custGeom>
            <a:avLst/>
            <a:gdLst>
              <a:gd name="T0" fmla="*/ 6 w 44"/>
              <a:gd name="T1" fmla="*/ 0 h 40"/>
              <a:gd name="T2" fmla="*/ 0 w 44"/>
              <a:gd name="T3" fmla="*/ 8 h 40"/>
              <a:gd name="T4" fmla="*/ 44 w 44"/>
              <a:gd name="T5" fmla="*/ 40 h 40"/>
              <a:gd name="T6" fmla="*/ 6 w 44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40">
                <a:moveTo>
                  <a:pt x="6" y="0"/>
                </a:moveTo>
                <a:cubicBezTo>
                  <a:pt x="4" y="3"/>
                  <a:pt x="2" y="5"/>
                  <a:pt x="0" y="8"/>
                </a:cubicBezTo>
                <a:lnTo>
                  <a:pt x="44" y="40"/>
                </a:lnTo>
                <a:lnTo>
                  <a:pt x="6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7" name="Freeform 784"/>
          <p:cNvSpPr>
            <a:spLocks/>
          </p:cNvSpPr>
          <p:nvPr/>
        </p:nvSpPr>
        <p:spPr bwMode="auto">
          <a:xfrm>
            <a:off x="2028826" y="927100"/>
            <a:ext cx="554038" cy="361950"/>
          </a:xfrm>
          <a:custGeom>
            <a:avLst/>
            <a:gdLst>
              <a:gd name="T0" fmla="*/ 5 w 49"/>
              <a:gd name="T1" fmla="*/ 0 h 32"/>
              <a:gd name="T2" fmla="*/ 0 w 49"/>
              <a:gd name="T3" fmla="*/ 9 h 32"/>
              <a:gd name="T4" fmla="*/ 49 w 49"/>
              <a:gd name="T5" fmla="*/ 32 h 32"/>
              <a:gd name="T6" fmla="*/ 5 w 49"/>
              <a:gd name="T7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32">
                <a:moveTo>
                  <a:pt x="5" y="0"/>
                </a:moveTo>
                <a:cubicBezTo>
                  <a:pt x="3" y="3"/>
                  <a:pt x="1" y="6"/>
                  <a:pt x="0" y="9"/>
                </a:cubicBezTo>
                <a:lnTo>
                  <a:pt x="49" y="32"/>
                </a:lnTo>
                <a:lnTo>
                  <a:pt x="5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8" name="Freeform 785"/>
          <p:cNvSpPr>
            <a:spLocks/>
          </p:cNvSpPr>
          <p:nvPr/>
        </p:nvSpPr>
        <p:spPr bwMode="auto">
          <a:xfrm>
            <a:off x="1982788" y="1028700"/>
            <a:ext cx="600075" cy="260350"/>
          </a:xfrm>
          <a:custGeom>
            <a:avLst/>
            <a:gdLst>
              <a:gd name="T0" fmla="*/ 4 w 53"/>
              <a:gd name="T1" fmla="*/ 0 h 23"/>
              <a:gd name="T2" fmla="*/ 0 w 53"/>
              <a:gd name="T3" fmla="*/ 8 h 23"/>
              <a:gd name="T4" fmla="*/ 53 w 53"/>
              <a:gd name="T5" fmla="*/ 23 h 23"/>
              <a:gd name="T6" fmla="*/ 4 w 53"/>
              <a:gd name="T7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23">
                <a:moveTo>
                  <a:pt x="4" y="0"/>
                </a:moveTo>
                <a:cubicBezTo>
                  <a:pt x="2" y="2"/>
                  <a:pt x="1" y="5"/>
                  <a:pt x="0" y="8"/>
                </a:cubicBezTo>
                <a:lnTo>
                  <a:pt x="53" y="23"/>
                </a:lnTo>
                <a:lnTo>
                  <a:pt x="4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9" name="Freeform 786"/>
          <p:cNvSpPr>
            <a:spLocks/>
          </p:cNvSpPr>
          <p:nvPr/>
        </p:nvSpPr>
        <p:spPr bwMode="auto">
          <a:xfrm>
            <a:off x="1971676" y="1119188"/>
            <a:ext cx="611188" cy="169862"/>
          </a:xfrm>
          <a:custGeom>
            <a:avLst/>
            <a:gdLst>
              <a:gd name="T0" fmla="*/ 1 w 54"/>
              <a:gd name="T1" fmla="*/ 0 h 15"/>
              <a:gd name="T2" fmla="*/ 0 w 54"/>
              <a:gd name="T3" fmla="*/ 11 h 15"/>
              <a:gd name="T4" fmla="*/ 54 w 54"/>
              <a:gd name="T5" fmla="*/ 15 h 15"/>
              <a:gd name="T6" fmla="*/ 1 w 54"/>
              <a:gd name="T7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15">
                <a:moveTo>
                  <a:pt x="1" y="0"/>
                </a:moveTo>
                <a:cubicBezTo>
                  <a:pt x="1" y="4"/>
                  <a:pt x="0" y="7"/>
                  <a:pt x="0" y="11"/>
                </a:cubicBezTo>
                <a:lnTo>
                  <a:pt x="54" y="15"/>
                </a:lnTo>
                <a:lnTo>
                  <a:pt x="1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0" name="Freeform 787"/>
          <p:cNvSpPr>
            <a:spLocks/>
          </p:cNvSpPr>
          <p:nvPr/>
        </p:nvSpPr>
        <p:spPr bwMode="auto">
          <a:xfrm>
            <a:off x="1971676" y="1243013"/>
            <a:ext cx="611188" cy="101600"/>
          </a:xfrm>
          <a:custGeom>
            <a:avLst/>
            <a:gdLst>
              <a:gd name="T0" fmla="*/ 0 w 54"/>
              <a:gd name="T1" fmla="*/ 0 h 9"/>
              <a:gd name="T2" fmla="*/ 0 w 54"/>
              <a:gd name="T3" fmla="*/ 4 h 9"/>
              <a:gd name="T4" fmla="*/ 0 w 54"/>
              <a:gd name="T5" fmla="*/ 9 h 9"/>
              <a:gd name="T6" fmla="*/ 54 w 54"/>
              <a:gd name="T7" fmla="*/ 4 h 9"/>
              <a:gd name="T8" fmla="*/ 0 w 54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9">
                <a:moveTo>
                  <a:pt x="0" y="0"/>
                </a:moveTo>
                <a:cubicBezTo>
                  <a:pt x="0" y="1"/>
                  <a:pt x="0" y="3"/>
                  <a:pt x="0" y="4"/>
                </a:cubicBezTo>
                <a:cubicBezTo>
                  <a:pt x="0" y="6"/>
                  <a:pt x="0" y="8"/>
                  <a:pt x="0" y="9"/>
                </a:cubicBezTo>
                <a:lnTo>
                  <a:pt x="54" y="4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1" name="Freeform 788"/>
          <p:cNvSpPr>
            <a:spLocks/>
          </p:cNvSpPr>
          <p:nvPr/>
        </p:nvSpPr>
        <p:spPr bwMode="auto">
          <a:xfrm>
            <a:off x="1971676" y="1289050"/>
            <a:ext cx="611188" cy="169862"/>
          </a:xfrm>
          <a:custGeom>
            <a:avLst/>
            <a:gdLst>
              <a:gd name="T0" fmla="*/ 0 w 54"/>
              <a:gd name="T1" fmla="*/ 5 h 15"/>
              <a:gd name="T2" fmla="*/ 2 w 54"/>
              <a:gd name="T3" fmla="*/ 15 h 15"/>
              <a:gd name="T4" fmla="*/ 54 w 54"/>
              <a:gd name="T5" fmla="*/ 0 h 15"/>
              <a:gd name="T6" fmla="*/ 0 w 54"/>
              <a:gd name="T7" fmla="*/ 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15">
                <a:moveTo>
                  <a:pt x="0" y="5"/>
                </a:moveTo>
                <a:cubicBezTo>
                  <a:pt x="0" y="9"/>
                  <a:pt x="1" y="12"/>
                  <a:pt x="2" y="15"/>
                </a:cubicBezTo>
                <a:lnTo>
                  <a:pt x="54" y="0"/>
                </a:lnTo>
                <a:lnTo>
                  <a:pt x="0" y="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2" name="Freeform 789"/>
          <p:cNvSpPr>
            <a:spLocks/>
          </p:cNvSpPr>
          <p:nvPr/>
        </p:nvSpPr>
        <p:spPr bwMode="auto">
          <a:xfrm>
            <a:off x="1993901" y="1289050"/>
            <a:ext cx="588963" cy="271462"/>
          </a:xfrm>
          <a:custGeom>
            <a:avLst/>
            <a:gdLst>
              <a:gd name="T0" fmla="*/ 0 w 52"/>
              <a:gd name="T1" fmla="*/ 15 h 24"/>
              <a:gd name="T2" fmla="*/ 3 w 52"/>
              <a:gd name="T3" fmla="*/ 24 h 24"/>
              <a:gd name="T4" fmla="*/ 52 w 52"/>
              <a:gd name="T5" fmla="*/ 0 h 24"/>
              <a:gd name="T6" fmla="*/ 0 w 52"/>
              <a:gd name="T7" fmla="*/ 15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24">
                <a:moveTo>
                  <a:pt x="0" y="15"/>
                </a:moveTo>
                <a:cubicBezTo>
                  <a:pt x="1" y="18"/>
                  <a:pt x="2" y="21"/>
                  <a:pt x="3" y="24"/>
                </a:cubicBezTo>
                <a:lnTo>
                  <a:pt x="52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3" name="Freeform 790"/>
          <p:cNvSpPr>
            <a:spLocks/>
          </p:cNvSpPr>
          <p:nvPr/>
        </p:nvSpPr>
        <p:spPr bwMode="auto">
          <a:xfrm>
            <a:off x="2028826" y="1289050"/>
            <a:ext cx="554038" cy="373062"/>
          </a:xfrm>
          <a:custGeom>
            <a:avLst/>
            <a:gdLst>
              <a:gd name="T0" fmla="*/ 0 w 49"/>
              <a:gd name="T1" fmla="*/ 24 h 33"/>
              <a:gd name="T2" fmla="*/ 5 w 49"/>
              <a:gd name="T3" fmla="*/ 33 h 33"/>
              <a:gd name="T4" fmla="*/ 49 w 49"/>
              <a:gd name="T5" fmla="*/ 0 h 33"/>
              <a:gd name="T6" fmla="*/ 0 w 49"/>
              <a:gd name="T7" fmla="*/ 24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33">
                <a:moveTo>
                  <a:pt x="0" y="24"/>
                </a:moveTo>
                <a:cubicBezTo>
                  <a:pt x="2" y="27"/>
                  <a:pt x="3" y="30"/>
                  <a:pt x="5" y="33"/>
                </a:cubicBezTo>
                <a:lnTo>
                  <a:pt x="49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4" name="Freeform 791"/>
          <p:cNvSpPr>
            <a:spLocks/>
          </p:cNvSpPr>
          <p:nvPr/>
        </p:nvSpPr>
        <p:spPr bwMode="auto">
          <a:xfrm>
            <a:off x="2084388" y="1289050"/>
            <a:ext cx="498475" cy="452437"/>
          </a:xfrm>
          <a:custGeom>
            <a:avLst/>
            <a:gdLst>
              <a:gd name="T0" fmla="*/ 0 w 44"/>
              <a:gd name="T1" fmla="*/ 33 h 40"/>
              <a:gd name="T2" fmla="*/ 7 w 44"/>
              <a:gd name="T3" fmla="*/ 40 h 40"/>
              <a:gd name="T4" fmla="*/ 44 w 44"/>
              <a:gd name="T5" fmla="*/ 0 h 40"/>
              <a:gd name="T6" fmla="*/ 0 w 44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40">
                <a:moveTo>
                  <a:pt x="0" y="33"/>
                </a:moveTo>
                <a:cubicBezTo>
                  <a:pt x="2" y="35"/>
                  <a:pt x="5" y="38"/>
                  <a:pt x="7" y="40"/>
                </a:cubicBezTo>
                <a:lnTo>
                  <a:pt x="44" y="0"/>
                </a:lnTo>
                <a:lnTo>
                  <a:pt x="0" y="3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5" name="Freeform 792"/>
          <p:cNvSpPr>
            <a:spLocks/>
          </p:cNvSpPr>
          <p:nvPr/>
        </p:nvSpPr>
        <p:spPr bwMode="auto">
          <a:xfrm>
            <a:off x="2163763" y="1289050"/>
            <a:ext cx="419100" cy="519112"/>
          </a:xfrm>
          <a:custGeom>
            <a:avLst/>
            <a:gdLst>
              <a:gd name="T0" fmla="*/ 0 w 37"/>
              <a:gd name="T1" fmla="*/ 40 h 46"/>
              <a:gd name="T2" fmla="*/ 8 w 37"/>
              <a:gd name="T3" fmla="*/ 46 h 46"/>
              <a:gd name="T4" fmla="*/ 37 w 37"/>
              <a:gd name="T5" fmla="*/ 0 h 46"/>
              <a:gd name="T6" fmla="*/ 0 w 37"/>
              <a:gd name="T7" fmla="*/ 4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46">
                <a:moveTo>
                  <a:pt x="0" y="40"/>
                </a:moveTo>
                <a:cubicBezTo>
                  <a:pt x="2" y="42"/>
                  <a:pt x="5" y="44"/>
                  <a:pt x="8" y="46"/>
                </a:cubicBezTo>
                <a:lnTo>
                  <a:pt x="37" y="0"/>
                </a:lnTo>
                <a:lnTo>
                  <a:pt x="0" y="4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6" name="Freeform 793"/>
          <p:cNvSpPr>
            <a:spLocks/>
          </p:cNvSpPr>
          <p:nvPr/>
        </p:nvSpPr>
        <p:spPr bwMode="auto">
          <a:xfrm>
            <a:off x="2254251" y="1289050"/>
            <a:ext cx="328613" cy="565150"/>
          </a:xfrm>
          <a:custGeom>
            <a:avLst/>
            <a:gdLst>
              <a:gd name="T0" fmla="*/ 0 w 29"/>
              <a:gd name="T1" fmla="*/ 46 h 50"/>
              <a:gd name="T2" fmla="*/ 8 w 29"/>
              <a:gd name="T3" fmla="*/ 50 h 50"/>
              <a:gd name="T4" fmla="*/ 29 w 29"/>
              <a:gd name="T5" fmla="*/ 0 h 50"/>
              <a:gd name="T6" fmla="*/ 0 w 29"/>
              <a:gd name="T7" fmla="*/ 4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50">
                <a:moveTo>
                  <a:pt x="0" y="46"/>
                </a:moveTo>
                <a:cubicBezTo>
                  <a:pt x="2" y="48"/>
                  <a:pt x="5" y="49"/>
                  <a:pt x="8" y="50"/>
                </a:cubicBezTo>
                <a:lnTo>
                  <a:pt x="29" y="0"/>
                </a:lnTo>
                <a:lnTo>
                  <a:pt x="0" y="4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7" name="Freeform 794"/>
          <p:cNvSpPr>
            <a:spLocks/>
          </p:cNvSpPr>
          <p:nvPr/>
        </p:nvSpPr>
        <p:spPr bwMode="auto">
          <a:xfrm>
            <a:off x="2344738" y="1289050"/>
            <a:ext cx="238125" cy="598487"/>
          </a:xfrm>
          <a:custGeom>
            <a:avLst/>
            <a:gdLst>
              <a:gd name="T0" fmla="*/ 0 w 21"/>
              <a:gd name="T1" fmla="*/ 50 h 53"/>
              <a:gd name="T2" fmla="*/ 10 w 21"/>
              <a:gd name="T3" fmla="*/ 53 h 53"/>
              <a:gd name="T4" fmla="*/ 21 w 21"/>
              <a:gd name="T5" fmla="*/ 0 h 53"/>
              <a:gd name="T6" fmla="*/ 0 w 21"/>
              <a:gd name="T7" fmla="*/ 5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53">
                <a:moveTo>
                  <a:pt x="0" y="50"/>
                </a:moveTo>
                <a:cubicBezTo>
                  <a:pt x="3" y="52"/>
                  <a:pt x="6" y="53"/>
                  <a:pt x="10" y="53"/>
                </a:cubicBezTo>
                <a:lnTo>
                  <a:pt x="21" y="0"/>
                </a:lnTo>
                <a:lnTo>
                  <a:pt x="0" y="5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8" name="Freeform 795"/>
          <p:cNvSpPr>
            <a:spLocks/>
          </p:cNvSpPr>
          <p:nvPr/>
        </p:nvSpPr>
        <p:spPr bwMode="auto">
          <a:xfrm>
            <a:off x="2459038" y="1289050"/>
            <a:ext cx="123825" cy="609600"/>
          </a:xfrm>
          <a:custGeom>
            <a:avLst/>
            <a:gdLst>
              <a:gd name="T0" fmla="*/ 0 w 11"/>
              <a:gd name="T1" fmla="*/ 53 h 54"/>
              <a:gd name="T2" fmla="*/ 10 w 11"/>
              <a:gd name="T3" fmla="*/ 54 h 54"/>
              <a:gd name="T4" fmla="*/ 11 w 11"/>
              <a:gd name="T5" fmla="*/ 0 h 54"/>
              <a:gd name="T6" fmla="*/ 0 w 11"/>
              <a:gd name="T7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54">
                <a:moveTo>
                  <a:pt x="0" y="53"/>
                </a:moveTo>
                <a:cubicBezTo>
                  <a:pt x="3" y="54"/>
                  <a:pt x="6" y="54"/>
                  <a:pt x="10" y="54"/>
                </a:cubicBezTo>
                <a:lnTo>
                  <a:pt x="11" y="0"/>
                </a:lnTo>
                <a:lnTo>
                  <a:pt x="0" y="5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9" name="Freeform 796"/>
          <p:cNvSpPr>
            <a:spLocks/>
          </p:cNvSpPr>
          <p:nvPr/>
        </p:nvSpPr>
        <p:spPr bwMode="auto">
          <a:xfrm>
            <a:off x="2571751" y="1289050"/>
            <a:ext cx="90488" cy="622300"/>
          </a:xfrm>
          <a:custGeom>
            <a:avLst/>
            <a:gdLst>
              <a:gd name="T0" fmla="*/ 0 w 8"/>
              <a:gd name="T1" fmla="*/ 54 h 55"/>
              <a:gd name="T2" fmla="*/ 1 w 8"/>
              <a:gd name="T3" fmla="*/ 55 h 55"/>
              <a:gd name="T4" fmla="*/ 8 w 8"/>
              <a:gd name="T5" fmla="*/ 54 h 55"/>
              <a:gd name="T6" fmla="*/ 1 w 8"/>
              <a:gd name="T7" fmla="*/ 0 h 55"/>
              <a:gd name="T8" fmla="*/ 0 w 8"/>
              <a:gd name="T9" fmla="*/ 54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55">
                <a:moveTo>
                  <a:pt x="0" y="54"/>
                </a:moveTo>
                <a:cubicBezTo>
                  <a:pt x="0" y="54"/>
                  <a:pt x="1" y="55"/>
                  <a:pt x="1" y="55"/>
                </a:cubicBezTo>
                <a:cubicBezTo>
                  <a:pt x="3" y="55"/>
                  <a:pt x="6" y="54"/>
                  <a:pt x="8" y="54"/>
                </a:cubicBezTo>
                <a:lnTo>
                  <a:pt x="1" y="0"/>
                </a:lnTo>
                <a:lnTo>
                  <a:pt x="0" y="5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0" name="Freeform 797"/>
          <p:cNvSpPr>
            <a:spLocks/>
          </p:cNvSpPr>
          <p:nvPr/>
        </p:nvSpPr>
        <p:spPr bwMode="auto">
          <a:xfrm>
            <a:off x="2582863" y="1289050"/>
            <a:ext cx="192088" cy="609600"/>
          </a:xfrm>
          <a:custGeom>
            <a:avLst/>
            <a:gdLst>
              <a:gd name="T0" fmla="*/ 7 w 17"/>
              <a:gd name="T1" fmla="*/ 54 h 54"/>
              <a:gd name="T2" fmla="*/ 17 w 17"/>
              <a:gd name="T3" fmla="*/ 52 h 54"/>
              <a:gd name="T4" fmla="*/ 0 w 17"/>
              <a:gd name="T5" fmla="*/ 0 h 54"/>
              <a:gd name="T6" fmla="*/ 7 w 17"/>
              <a:gd name="T7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" h="54">
                <a:moveTo>
                  <a:pt x="7" y="54"/>
                </a:moveTo>
                <a:cubicBezTo>
                  <a:pt x="11" y="54"/>
                  <a:pt x="14" y="53"/>
                  <a:pt x="17" y="52"/>
                </a:cubicBezTo>
                <a:lnTo>
                  <a:pt x="0" y="0"/>
                </a:lnTo>
                <a:lnTo>
                  <a:pt x="7" y="5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1" name="Freeform 798"/>
          <p:cNvSpPr>
            <a:spLocks/>
          </p:cNvSpPr>
          <p:nvPr/>
        </p:nvSpPr>
        <p:spPr bwMode="auto">
          <a:xfrm>
            <a:off x="2582863" y="1289050"/>
            <a:ext cx="293688" cy="587375"/>
          </a:xfrm>
          <a:custGeom>
            <a:avLst/>
            <a:gdLst>
              <a:gd name="T0" fmla="*/ 17 w 26"/>
              <a:gd name="T1" fmla="*/ 52 h 52"/>
              <a:gd name="T2" fmla="*/ 26 w 26"/>
              <a:gd name="T3" fmla="*/ 48 h 52"/>
              <a:gd name="T4" fmla="*/ 0 w 26"/>
              <a:gd name="T5" fmla="*/ 0 h 52"/>
              <a:gd name="T6" fmla="*/ 17 w 26"/>
              <a:gd name="T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52">
                <a:moveTo>
                  <a:pt x="17" y="52"/>
                </a:moveTo>
                <a:cubicBezTo>
                  <a:pt x="20" y="51"/>
                  <a:pt x="23" y="49"/>
                  <a:pt x="26" y="48"/>
                </a:cubicBezTo>
                <a:lnTo>
                  <a:pt x="0" y="0"/>
                </a:lnTo>
                <a:lnTo>
                  <a:pt x="17" y="52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2" name="Freeform 799"/>
          <p:cNvSpPr>
            <a:spLocks/>
          </p:cNvSpPr>
          <p:nvPr/>
        </p:nvSpPr>
        <p:spPr bwMode="auto">
          <a:xfrm>
            <a:off x="2582863" y="1289050"/>
            <a:ext cx="384175" cy="542925"/>
          </a:xfrm>
          <a:custGeom>
            <a:avLst/>
            <a:gdLst>
              <a:gd name="T0" fmla="*/ 26 w 34"/>
              <a:gd name="T1" fmla="*/ 48 h 48"/>
              <a:gd name="T2" fmla="*/ 34 w 34"/>
              <a:gd name="T3" fmla="*/ 43 h 48"/>
              <a:gd name="T4" fmla="*/ 0 w 34"/>
              <a:gd name="T5" fmla="*/ 0 h 48"/>
              <a:gd name="T6" fmla="*/ 26 w 34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48">
                <a:moveTo>
                  <a:pt x="26" y="48"/>
                </a:moveTo>
                <a:cubicBezTo>
                  <a:pt x="29" y="46"/>
                  <a:pt x="31" y="45"/>
                  <a:pt x="34" y="43"/>
                </a:cubicBezTo>
                <a:lnTo>
                  <a:pt x="0" y="0"/>
                </a:lnTo>
                <a:lnTo>
                  <a:pt x="26" y="48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3" name="Freeform 800"/>
          <p:cNvSpPr>
            <a:spLocks/>
          </p:cNvSpPr>
          <p:nvPr/>
        </p:nvSpPr>
        <p:spPr bwMode="auto">
          <a:xfrm>
            <a:off x="2582863" y="1289050"/>
            <a:ext cx="463550" cy="485775"/>
          </a:xfrm>
          <a:custGeom>
            <a:avLst/>
            <a:gdLst>
              <a:gd name="T0" fmla="*/ 34 w 41"/>
              <a:gd name="T1" fmla="*/ 43 h 43"/>
              <a:gd name="T2" fmla="*/ 41 w 41"/>
              <a:gd name="T3" fmla="*/ 36 h 43"/>
              <a:gd name="T4" fmla="*/ 0 w 41"/>
              <a:gd name="T5" fmla="*/ 0 h 43"/>
              <a:gd name="T6" fmla="*/ 34 w 41"/>
              <a:gd name="T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3">
                <a:moveTo>
                  <a:pt x="34" y="43"/>
                </a:moveTo>
                <a:cubicBezTo>
                  <a:pt x="36" y="41"/>
                  <a:pt x="39" y="38"/>
                  <a:pt x="41" y="36"/>
                </a:cubicBezTo>
                <a:lnTo>
                  <a:pt x="0" y="0"/>
                </a:lnTo>
                <a:lnTo>
                  <a:pt x="34" y="43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4" name="Freeform 801"/>
          <p:cNvSpPr>
            <a:spLocks/>
          </p:cNvSpPr>
          <p:nvPr/>
        </p:nvSpPr>
        <p:spPr bwMode="auto">
          <a:xfrm>
            <a:off x="2582863" y="1289050"/>
            <a:ext cx="531813" cy="406400"/>
          </a:xfrm>
          <a:custGeom>
            <a:avLst/>
            <a:gdLst>
              <a:gd name="T0" fmla="*/ 41 w 47"/>
              <a:gd name="T1" fmla="*/ 36 h 36"/>
              <a:gd name="T2" fmla="*/ 47 w 47"/>
              <a:gd name="T3" fmla="*/ 28 h 36"/>
              <a:gd name="T4" fmla="*/ 0 w 47"/>
              <a:gd name="T5" fmla="*/ 0 h 36"/>
              <a:gd name="T6" fmla="*/ 41 w 47"/>
              <a:gd name="T7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36">
                <a:moveTo>
                  <a:pt x="41" y="36"/>
                </a:moveTo>
                <a:cubicBezTo>
                  <a:pt x="43" y="34"/>
                  <a:pt x="45" y="31"/>
                  <a:pt x="47" y="28"/>
                </a:cubicBezTo>
                <a:lnTo>
                  <a:pt x="0" y="0"/>
                </a:lnTo>
                <a:lnTo>
                  <a:pt x="41" y="36"/>
                </a:lnTo>
                <a:close/>
              </a:path>
            </a:pathLst>
          </a:custGeom>
          <a:solidFill>
            <a:srgbClr val="80FF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5" name="Freeform 802"/>
          <p:cNvSpPr>
            <a:spLocks/>
          </p:cNvSpPr>
          <p:nvPr/>
        </p:nvSpPr>
        <p:spPr bwMode="auto">
          <a:xfrm>
            <a:off x="2582863" y="1289050"/>
            <a:ext cx="577850" cy="315912"/>
          </a:xfrm>
          <a:custGeom>
            <a:avLst/>
            <a:gdLst>
              <a:gd name="T0" fmla="*/ 47 w 51"/>
              <a:gd name="T1" fmla="*/ 28 h 28"/>
              <a:gd name="T2" fmla="*/ 51 w 51"/>
              <a:gd name="T3" fmla="*/ 19 h 28"/>
              <a:gd name="T4" fmla="*/ 0 w 51"/>
              <a:gd name="T5" fmla="*/ 0 h 28"/>
              <a:gd name="T6" fmla="*/ 47 w 51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28">
                <a:moveTo>
                  <a:pt x="47" y="28"/>
                </a:moveTo>
                <a:cubicBezTo>
                  <a:pt x="48" y="25"/>
                  <a:pt x="50" y="22"/>
                  <a:pt x="51" y="19"/>
                </a:cubicBezTo>
                <a:lnTo>
                  <a:pt x="0" y="0"/>
                </a:lnTo>
                <a:lnTo>
                  <a:pt x="47" y="28"/>
                </a:lnTo>
                <a:close/>
              </a:path>
            </a:pathLst>
          </a:custGeom>
          <a:solidFill>
            <a:srgbClr val="80FF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6" name="Freeform 803"/>
          <p:cNvSpPr>
            <a:spLocks/>
          </p:cNvSpPr>
          <p:nvPr/>
        </p:nvSpPr>
        <p:spPr bwMode="auto">
          <a:xfrm>
            <a:off x="2582863" y="1289050"/>
            <a:ext cx="611188" cy="214312"/>
          </a:xfrm>
          <a:custGeom>
            <a:avLst/>
            <a:gdLst>
              <a:gd name="T0" fmla="*/ 51 w 54"/>
              <a:gd name="T1" fmla="*/ 19 h 19"/>
              <a:gd name="T2" fmla="*/ 54 w 54"/>
              <a:gd name="T3" fmla="*/ 10 h 19"/>
              <a:gd name="T4" fmla="*/ 0 w 54"/>
              <a:gd name="T5" fmla="*/ 0 h 19"/>
              <a:gd name="T6" fmla="*/ 51 w 54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19">
                <a:moveTo>
                  <a:pt x="51" y="19"/>
                </a:moveTo>
                <a:cubicBezTo>
                  <a:pt x="52" y="16"/>
                  <a:pt x="53" y="13"/>
                  <a:pt x="54" y="10"/>
                </a:cubicBezTo>
                <a:lnTo>
                  <a:pt x="0" y="0"/>
                </a:lnTo>
                <a:lnTo>
                  <a:pt x="51" y="19"/>
                </a:lnTo>
                <a:close/>
              </a:path>
            </a:pathLst>
          </a:cu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7" name="Freeform 804"/>
          <p:cNvSpPr>
            <a:spLocks/>
          </p:cNvSpPr>
          <p:nvPr/>
        </p:nvSpPr>
        <p:spPr bwMode="auto">
          <a:xfrm>
            <a:off x="2582863" y="1289050"/>
            <a:ext cx="611188" cy="112712"/>
          </a:xfrm>
          <a:custGeom>
            <a:avLst/>
            <a:gdLst>
              <a:gd name="T0" fmla="*/ 54 w 54"/>
              <a:gd name="T1" fmla="*/ 10 h 10"/>
              <a:gd name="T2" fmla="*/ 54 w 54"/>
              <a:gd name="T3" fmla="*/ 0 h 10"/>
              <a:gd name="T4" fmla="*/ 0 w 54"/>
              <a:gd name="T5" fmla="*/ 0 h 10"/>
              <a:gd name="T6" fmla="*/ 54 w 54"/>
              <a:gd name="T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10">
                <a:moveTo>
                  <a:pt x="54" y="10"/>
                </a:moveTo>
                <a:cubicBezTo>
                  <a:pt x="54" y="7"/>
                  <a:pt x="54" y="4"/>
                  <a:pt x="54" y="0"/>
                </a:cubicBezTo>
                <a:lnTo>
                  <a:pt x="0" y="0"/>
                </a:lnTo>
                <a:lnTo>
                  <a:pt x="54" y="10"/>
                </a:lnTo>
                <a:close/>
              </a:path>
            </a:pathLst>
          </a:cu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8" name="Oval 805"/>
          <p:cNvSpPr>
            <a:spLocks noChangeArrowheads="1"/>
          </p:cNvSpPr>
          <p:nvPr/>
        </p:nvSpPr>
        <p:spPr bwMode="auto">
          <a:xfrm>
            <a:off x="2684463" y="2046288"/>
            <a:ext cx="282575" cy="282575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9" name="Oval 806"/>
          <p:cNvSpPr>
            <a:spLocks noChangeArrowheads="1"/>
          </p:cNvSpPr>
          <p:nvPr/>
        </p:nvSpPr>
        <p:spPr bwMode="auto">
          <a:xfrm>
            <a:off x="3238501" y="688975"/>
            <a:ext cx="284163" cy="282575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10" name="Oval 807"/>
          <p:cNvSpPr>
            <a:spLocks noChangeArrowheads="1"/>
          </p:cNvSpPr>
          <p:nvPr/>
        </p:nvSpPr>
        <p:spPr bwMode="auto">
          <a:xfrm>
            <a:off x="1519238" y="1152525"/>
            <a:ext cx="282575" cy="282575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" name="Freeform 809"/>
          <p:cNvSpPr>
            <a:spLocks/>
          </p:cNvSpPr>
          <p:nvPr/>
        </p:nvSpPr>
        <p:spPr bwMode="auto">
          <a:xfrm>
            <a:off x="1960563" y="2611438"/>
            <a:ext cx="328612" cy="204787"/>
          </a:xfrm>
          <a:custGeom>
            <a:avLst/>
            <a:gdLst>
              <a:gd name="T0" fmla="*/ 28 w 29"/>
              <a:gd name="T1" fmla="*/ 18 h 18"/>
              <a:gd name="T2" fmla="*/ 29 w 29"/>
              <a:gd name="T3" fmla="*/ 18 h 18"/>
              <a:gd name="T4" fmla="*/ 22 w 29"/>
              <a:gd name="T5" fmla="*/ 0 h 18"/>
              <a:gd name="T6" fmla="*/ 0 w 29"/>
              <a:gd name="T7" fmla="*/ 18 h 18"/>
              <a:gd name="T8" fmla="*/ 28 w 29"/>
              <a:gd name="T9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18">
                <a:moveTo>
                  <a:pt x="28" y="18"/>
                </a:moveTo>
                <a:cubicBezTo>
                  <a:pt x="28" y="18"/>
                  <a:pt x="29" y="18"/>
                  <a:pt x="29" y="18"/>
                </a:cubicBezTo>
                <a:cubicBezTo>
                  <a:pt x="29" y="11"/>
                  <a:pt x="26" y="5"/>
                  <a:pt x="22" y="0"/>
                </a:cubicBezTo>
                <a:lnTo>
                  <a:pt x="0" y="18"/>
                </a:lnTo>
                <a:lnTo>
                  <a:pt x="28" y="1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" name="Freeform 810"/>
          <p:cNvSpPr>
            <a:spLocks/>
          </p:cNvSpPr>
          <p:nvPr/>
        </p:nvSpPr>
        <p:spPr bwMode="auto">
          <a:xfrm>
            <a:off x="1960563" y="2498725"/>
            <a:ext cx="249237" cy="317500"/>
          </a:xfrm>
          <a:custGeom>
            <a:avLst/>
            <a:gdLst>
              <a:gd name="T0" fmla="*/ 22 w 22"/>
              <a:gd name="T1" fmla="*/ 10 h 28"/>
              <a:gd name="T2" fmla="*/ 5 w 22"/>
              <a:gd name="T3" fmla="*/ 0 h 28"/>
              <a:gd name="T4" fmla="*/ 0 w 22"/>
              <a:gd name="T5" fmla="*/ 28 h 28"/>
              <a:gd name="T6" fmla="*/ 22 w 22"/>
              <a:gd name="T7" fmla="*/ 1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" h="28">
                <a:moveTo>
                  <a:pt x="22" y="10"/>
                </a:moveTo>
                <a:cubicBezTo>
                  <a:pt x="18" y="5"/>
                  <a:pt x="12" y="1"/>
                  <a:pt x="5" y="0"/>
                </a:cubicBezTo>
                <a:lnTo>
                  <a:pt x="0" y="28"/>
                </a:lnTo>
                <a:lnTo>
                  <a:pt x="22" y="1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" name="Freeform 811"/>
          <p:cNvSpPr>
            <a:spLocks/>
          </p:cNvSpPr>
          <p:nvPr/>
        </p:nvSpPr>
        <p:spPr bwMode="auto">
          <a:xfrm>
            <a:off x="1801813" y="2498725"/>
            <a:ext cx="215900" cy="317500"/>
          </a:xfrm>
          <a:custGeom>
            <a:avLst/>
            <a:gdLst>
              <a:gd name="T0" fmla="*/ 19 w 19"/>
              <a:gd name="T1" fmla="*/ 0 h 28"/>
              <a:gd name="T2" fmla="*/ 14 w 19"/>
              <a:gd name="T3" fmla="*/ 0 h 28"/>
              <a:gd name="T4" fmla="*/ 0 w 19"/>
              <a:gd name="T5" fmla="*/ 3 h 28"/>
              <a:gd name="T6" fmla="*/ 14 w 19"/>
              <a:gd name="T7" fmla="*/ 28 h 28"/>
              <a:gd name="T8" fmla="*/ 19 w 19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8">
                <a:moveTo>
                  <a:pt x="19" y="0"/>
                </a:moveTo>
                <a:cubicBezTo>
                  <a:pt x="18" y="0"/>
                  <a:pt x="16" y="0"/>
                  <a:pt x="14" y="0"/>
                </a:cubicBezTo>
                <a:cubicBezTo>
                  <a:pt x="9" y="0"/>
                  <a:pt x="4" y="1"/>
                  <a:pt x="0" y="3"/>
                </a:cubicBezTo>
                <a:lnTo>
                  <a:pt x="14" y="28"/>
                </a:lnTo>
                <a:lnTo>
                  <a:pt x="19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" name="Freeform 812"/>
          <p:cNvSpPr>
            <a:spLocks/>
          </p:cNvSpPr>
          <p:nvPr/>
        </p:nvSpPr>
        <p:spPr bwMode="auto">
          <a:xfrm>
            <a:off x="1655763" y="2533650"/>
            <a:ext cx="304800" cy="282575"/>
          </a:xfrm>
          <a:custGeom>
            <a:avLst/>
            <a:gdLst>
              <a:gd name="T0" fmla="*/ 13 w 27"/>
              <a:gd name="T1" fmla="*/ 0 h 25"/>
              <a:gd name="T2" fmla="*/ 0 w 27"/>
              <a:gd name="T3" fmla="*/ 15 h 25"/>
              <a:gd name="T4" fmla="*/ 27 w 27"/>
              <a:gd name="T5" fmla="*/ 25 h 25"/>
              <a:gd name="T6" fmla="*/ 13 w 27"/>
              <a:gd name="T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25">
                <a:moveTo>
                  <a:pt x="13" y="0"/>
                </a:moveTo>
                <a:cubicBezTo>
                  <a:pt x="7" y="3"/>
                  <a:pt x="3" y="9"/>
                  <a:pt x="0" y="15"/>
                </a:cubicBezTo>
                <a:lnTo>
                  <a:pt x="27" y="25"/>
                </a:lnTo>
                <a:lnTo>
                  <a:pt x="13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" name="Freeform 813"/>
          <p:cNvSpPr>
            <a:spLocks/>
          </p:cNvSpPr>
          <p:nvPr/>
        </p:nvSpPr>
        <p:spPr bwMode="auto">
          <a:xfrm>
            <a:off x="1643063" y="2701925"/>
            <a:ext cx="317500" cy="227012"/>
          </a:xfrm>
          <a:custGeom>
            <a:avLst/>
            <a:gdLst>
              <a:gd name="T0" fmla="*/ 1 w 28"/>
              <a:gd name="T1" fmla="*/ 0 h 20"/>
              <a:gd name="T2" fmla="*/ 0 w 28"/>
              <a:gd name="T3" fmla="*/ 10 h 20"/>
              <a:gd name="T4" fmla="*/ 2 w 28"/>
              <a:gd name="T5" fmla="*/ 20 h 20"/>
              <a:gd name="T6" fmla="*/ 28 w 28"/>
              <a:gd name="T7" fmla="*/ 10 h 20"/>
              <a:gd name="T8" fmla="*/ 1 w 2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0">
                <a:moveTo>
                  <a:pt x="1" y="0"/>
                </a:moveTo>
                <a:cubicBezTo>
                  <a:pt x="0" y="3"/>
                  <a:pt x="0" y="7"/>
                  <a:pt x="0" y="10"/>
                </a:cubicBezTo>
                <a:cubicBezTo>
                  <a:pt x="0" y="14"/>
                  <a:pt x="0" y="17"/>
                  <a:pt x="2" y="20"/>
                </a:cubicBezTo>
                <a:lnTo>
                  <a:pt x="28" y="10"/>
                </a:lnTo>
                <a:lnTo>
                  <a:pt x="1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" name="Freeform 814"/>
          <p:cNvSpPr>
            <a:spLocks/>
          </p:cNvSpPr>
          <p:nvPr/>
        </p:nvSpPr>
        <p:spPr bwMode="auto">
          <a:xfrm>
            <a:off x="1666875" y="2816225"/>
            <a:ext cx="293687" cy="282575"/>
          </a:xfrm>
          <a:custGeom>
            <a:avLst/>
            <a:gdLst>
              <a:gd name="T0" fmla="*/ 0 w 26"/>
              <a:gd name="T1" fmla="*/ 10 h 25"/>
              <a:gd name="T2" fmla="*/ 12 w 26"/>
              <a:gd name="T3" fmla="*/ 25 h 25"/>
              <a:gd name="T4" fmla="*/ 26 w 26"/>
              <a:gd name="T5" fmla="*/ 0 h 25"/>
              <a:gd name="T6" fmla="*/ 0 w 26"/>
              <a:gd name="T7" fmla="*/ 1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25">
                <a:moveTo>
                  <a:pt x="0" y="10"/>
                </a:moveTo>
                <a:cubicBezTo>
                  <a:pt x="2" y="17"/>
                  <a:pt x="6" y="22"/>
                  <a:pt x="12" y="25"/>
                </a:cubicBezTo>
                <a:lnTo>
                  <a:pt x="26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" name="Freeform 815"/>
          <p:cNvSpPr>
            <a:spLocks/>
          </p:cNvSpPr>
          <p:nvPr/>
        </p:nvSpPr>
        <p:spPr bwMode="auto">
          <a:xfrm>
            <a:off x="1801813" y="2816225"/>
            <a:ext cx="215900" cy="327025"/>
          </a:xfrm>
          <a:custGeom>
            <a:avLst/>
            <a:gdLst>
              <a:gd name="T0" fmla="*/ 0 w 19"/>
              <a:gd name="T1" fmla="*/ 25 h 29"/>
              <a:gd name="T2" fmla="*/ 14 w 19"/>
              <a:gd name="T3" fmla="*/ 29 h 29"/>
              <a:gd name="T4" fmla="*/ 19 w 19"/>
              <a:gd name="T5" fmla="*/ 28 h 29"/>
              <a:gd name="T6" fmla="*/ 14 w 19"/>
              <a:gd name="T7" fmla="*/ 0 h 29"/>
              <a:gd name="T8" fmla="*/ 0 w 19"/>
              <a:gd name="T9" fmla="*/ 25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9">
                <a:moveTo>
                  <a:pt x="0" y="25"/>
                </a:moveTo>
                <a:cubicBezTo>
                  <a:pt x="4" y="27"/>
                  <a:pt x="9" y="29"/>
                  <a:pt x="14" y="29"/>
                </a:cubicBezTo>
                <a:cubicBezTo>
                  <a:pt x="16" y="29"/>
                  <a:pt x="18" y="28"/>
                  <a:pt x="19" y="28"/>
                </a:cubicBezTo>
                <a:lnTo>
                  <a:pt x="14" y="0"/>
                </a:lnTo>
                <a:lnTo>
                  <a:pt x="0" y="2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" name="Freeform 816"/>
          <p:cNvSpPr>
            <a:spLocks/>
          </p:cNvSpPr>
          <p:nvPr/>
        </p:nvSpPr>
        <p:spPr bwMode="auto">
          <a:xfrm>
            <a:off x="1960563" y="2816225"/>
            <a:ext cx="249237" cy="315912"/>
          </a:xfrm>
          <a:custGeom>
            <a:avLst/>
            <a:gdLst>
              <a:gd name="T0" fmla="*/ 5 w 22"/>
              <a:gd name="T1" fmla="*/ 28 h 28"/>
              <a:gd name="T2" fmla="*/ 22 w 22"/>
              <a:gd name="T3" fmla="*/ 19 h 28"/>
              <a:gd name="T4" fmla="*/ 0 w 22"/>
              <a:gd name="T5" fmla="*/ 0 h 28"/>
              <a:gd name="T6" fmla="*/ 5 w 22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" h="28">
                <a:moveTo>
                  <a:pt x="5" y="28"/>
                </a:moveTo>
                <a:cubicBezTo>
                  <a:pt x="12" y="27"/>
                  <a:pt x="17" y="24"/>
                  <a:pt x="22" y="19"/>
                </a:cubicBezTo>
                <a:lnTo>
                  <a:pt x="0" y="0"/>
                </a:lnTo>
                <a:lnTo>
                  <a:pt x="5" y="2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" name="Freeform 817"/>
          <p:cNvSpPr>
            <a:spLocks/>
          </p:cNvSpPr>
          <p:nvPr/>
        </p:nvSpPr>
        <p:spPr bwMode="auto">
          <a:xfrm>
            <a:off x="1960563" y="2816225"/>
            <a:ext cx="317500" cy="214312"/>
          </a:xfrm>
          <a:custGeom>
            <a:avLst/>
            <a:gdLst>
              <a:gd name="T0" fmla="*/ 22 w 28"/>
              <a:gd name="T1" fmla="*/ 19 h 19"/>
              <a:gd name="T2" fmla="*/ 28 w 28"/>
              <a:gd name="T3" fmla="*/ 0 h 19"/>
              <a:gd name="T4" fmla="*/ 0 w 28"/>
              <a:gd name="T5" fmla="*/ 0 h 19"/>
              <a:gd name="T6" fmla="*/ 22 w 28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19">
                <a:moveTo>
                  <a:pt x="22" y="19"/>
                </a:moveTo>
                <a:cubicBezTo>
                  <a:pt x="26" y="14"/>
                  <a:pt x="28" y="7"/>
                  <a:pt x="28" y="0"/>
                </a:cubicBezTo>
                <a:lnTo>
                  <a:pt x="0" y="0"/>
                </a:lnTo>
                <a:lnTo>
                  <a:pt x="22" y="19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" name="Oval 818"/>
          <p:cNvSpPr>
            <a:spLocks noChangeArrowheads="1"/>
          </p:cNvSpPr>
          <p:nvPr/>
        </p:nvSpPr>
        <p:spPr bwMode="auto">
          <a:xfrm>
            <a:off x="1247775" y="3098800"/>
            <a:ext cx="282575" cy="282575"/>
          </a:xfrm>
          <a:prstGeom prst="ellipse">
            <a:avLst/>
          </a:pr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" name="Oval 819"/>
          <p:cNvSpPr>
            <a:spLocks noChangeArrowheads="1"/>
          </p:cNvSpPr>
          <p:nvPr/>
        </p:nvSpPr>
        <p:spPr bwMode="auto">
          <a:xfrm>
            <a:off x="2730500" y="3732213"/>
            <a:ext cx="282575" cy="282575"/>
          </a:xfrm>
          <a:prstGeom prst="ellipse">
            <a:avLst/>
          </a:pr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" name="Oval 820"/>
          <p:cNvSpPr>
            <a:spLocks noChangeArrowheads="1"/>
          </p:cNvSpPr>
          <p:nvPr/>
        </p:nvSpPr>
        <p:spPr bwMode="auto">
          <a:xfrm>
            <a:off x="2763838" y="5021263"/>
            <a:ext cx="282575" cy="282575"/>
          </a:xfrm>
          <a:prstGeom prst="ellipse">
            <a:avLst/>
          </a:pr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" name="Freeform 821"/>
          <p:cNvSpPr>
            <a:spLocks/>
          </p:cNvSpPr>
          <p:nvPr/>
        </p:nvSpPr>
        <p:spPr bwMode="auto">
          <a:xfrm>
            <a:off x="2752725" y="6073775"/>
            <a:ext cx="350837" cy="169862"/>
          </a:xfrm>
          <a:custGeom>
            <a:avLst/>
            <a:gdLst>
              <a:gd name="T0" fmla="*/ 30 w 31"/>
              <a:gd name="T1" fmla="*/ 15 h 15"/>
              <a:gd name="T2" fmla="*/ 31 w 31"/>
              <a:gd name="T3" fmla="*/ 15 h 15"/>
              <a:gd name="T4" fmla="*/ 15 w 31"/>
              <a:gd name="T5" fmla="*/ 0 h 15"/>
              <a:gd name="T6" fmla="*/ 0 w 31"/>
              <a:gd name="T7" fmla="*/ 15 h 15"/>
              <a:gd name="T8" fmla="*/ 0 w 31"/>
              <a:gd name="T9" fmla="*/ 15 h 15"/>
              <a:gd name="T10" fmla="*/ 15 w 31"/>
              <a:gd name="T11" fmla="*/ 15 h 15"/>
              <a:gd name="T12" fmla="*/ 30 w 31"/>
              <a:gd name="T13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15">
                <a:moveTo>
                  <a:pt x="30" y="15"/>
                </a:moveTo>
                <a:cubicBezTo>
                  <a:pt x="30" y="15"/>
                  <a:pt x="31" y="15"/>
                  <a:pt x="31" y="15"/>
                </a:cubicBezTo>
                <a:cubicBezTo>
                  <a:pt x="31" y="6"/>
                  <a:pt x="24" y="0"/>
                  <a:pt x="15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15"/>
                  <a:pt x="0" y="15"/>
                  <a:pt x="0" y="15"/>
                </a:cubicBezTo>
                <a:lnTo>
                  <a:pt x="15" y="15"/>
                </a:lnTo>
                <a:lnTo>
                  <a:pt x="30" y="1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" name="Freeform 822"/>
          <p:cNvSpPr>
            <a:spLocks/>
          </p:cNvSpPr>
          <p:nvPr/>
        </p:nvSpPr>
        <p:spPr bwMode="auto">
          <a:xfrm>
            <a:off x="2752725" y="6243638"/>
            <a:ext cx="339725" cy="180975"/>
          </a:xfrm>
          <a:custGeom>
            <a:avLst/>
            <a:gdLst>
              <a:gd name="T0" fmla="*/ 0 w 30"/>
              <a:gd name="T1" fmla="*/ 0 h 16"/>
              <a:gd name="T2" fmla="*/ 15 w 30"/>
              <a:gd name="T3" fmla="*/ 16 h 16"/>
              <a:gd name="T4" fmla="*/ 30 w 30"/>
              <a:gd name="T5" fmla="*/ 0 h 16"/>
              <a:gd name="T6" fmla="*/ 15 w 30"/>
              <a:gd name="T7" fmla="*/ 0 h 16"/>
              <a:gd name="T8" fmla="*/ 0 w 30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6">
                <a:moveTo>
                  <a:pt x="0" y="0"/>
                </a:moveTo>
                <a:cubicBezTo>
                  <a:pt x="0" y="9"/>
                  <a:pt x="7" y="16"/>
                  <a:pt x="15" y="16"/>
                </a:cubicBezTo>
                <a:cubicBezTo>
                  <a:pt x="23" y="16"/>
                  <a:pt x="30" y="9"/>
                  <a:pt x="30" y="0"/>
                </a:cubicBez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" name="Freeform 823"/>
          <p:cNvSpPr>
            <a:spLocks/>
          </p:cNvSpPr>
          <p:nvPr/>
        </p:nvSpPr>
        <p:spPr bwMode="auto">
          <a:xfrm>
            <a:off x="4076700" y="2986088"/>
            <a:ext cx="350837" cy="168275"/>
          </a:xfrm>
          <a:custGeom>
            <a:avLst/>
            <a:gdLst>
              <a:gd name="T0" fmla="*/ 30 w 31"/>
              <a:gd name="T1" fmla="*/ 15 h 15"/>
              <a:gd name="T2" fmla="*/ 31 w 31"/>
              <a:gd name="T3" fmla="*/ 15 h 15"/>
              <a:gd name="T4" fmla="*/ 15 w 31"/>
              <a:gd name="T5" fmla="*/ 0 h 15"/>
              <a:gd name="T6" fmla="*/ 0 w 31"/>
              <a:gd name="T7" fmla="*/ 15 h 15"/>
              <a:gd name="T8" fmla="*/ 0 w 31"/>
              <a:gd name="T9" fmla="*/ 15 h 15"/>
              <a:gd name="T10" fmla="*/ 15 w 31"/>
              <a:gd name="T11" fmla="*/ 15 h 15"/>
              <a:gd name="T12" fmla="*/ 30 w 31"/>
              <a:gd name="T13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15">
                <a:moveTo>
                  <a:pt x="30" y="15"/>
                </a:moveTo>
                <a:cubicBezTo>
                  <a:pt x="30" y="15"/>
                  <a:pt x="31" y="15"/>
                  <a:pt x="31" y="15"/>
                </a:cubicBezTo>
                <a:cubicBezTo>
                  <a:pt x="31" y="6"/>
                  <a:pt x="24" y="0"/>
                  <a:pt x="15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15"/>
                  <a:pt x="0" y="15"/>
                  <a:pt x="0" y="15"/>
                </a:cubicBezTo>
                <a:lnTo>
                  <a:pt x="15" y="15"/>
                </a:lnTo>
                <a:lnTo>
                  <a:pt x="30" y="1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" name="Freeform 824"/>
          <p:cNvSpPr>
            <a:spLocks/>
          </p:cNvSpPr>
          <p:nvPr/>
        </p:nvSpPr>
        <p:spPr bwMode="auto">
          <a:xfrm>
            <a:off x="4076700" y="3154363"/>
            <a:ext cx="339725" cy="180975"/>
          </a:xfrm>
          <a:custGeom>
            <a:avLst/>
            <a:gdLst>
              <a:gd name="T0" fmla="*/ 0 w 30"/>
              <a:gd name="T1" fmla="*/ 0 h 16"/>
              <a:gd name="T2" fmla="*/ 15 w 30"/>
              <a:gd name="T3" fmla="*/ 16 h 16"/>
              <a:gd name="T4" fmla="*/ 30 w 30"/>
              <a:gd name="T5" fmla="*/ 0 h 16"/>
              <a:gd name="T6" fmla="*/ 15 w 30"/>
              <a:gd name="T7" fmla="*/ 0 h 16"/>
              <a:gd name="T8" fmla="*/ 0 w 30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6">
                <a:moveTo>
                  <a:pt x="0" y="0"/>
                </a:moveTo>
                <a:cubicBezTo>
                  <a:pt x="0" y="9"/>
                  <a:pt x="7" y="16"/>
                  <a:pt x="15" y="16"/>
                </a:cubicBezTo>
                <a:cubicBezTo>
                  <a:pt x="23" y="16"/>
                  <a:pt x="30" y="9"/>
                  <a:pt x="30" y="0"/>
                </a:cubicBez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" name="Oval 825"/>
          <p:cNvSpPr>
            <a:spLocks noChangeArrowheads="1"/>
          </p:cNvSpPr>
          <p:nvPr/>
        </p:nvSpPr>
        <p:spPr bwMode="auto">
          <a:xfrm>
            <a:off x="4405313" y="3403600"/>
            <a:ext cx="282575" cy="282575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" name="Oval 826"/>
          <p:cNvSpPr>
            <a:spLocks noChangeArrowheads="1"/>
          </p:cNvSpPr>
          <p:nvPr/>
        </p:nvSpPr>
        <p:spPr bwMode="auto">
          <a:xfrm>
            <a:off x="5637213" y="3595688"/>
            <a:ext cx="284162" cy="282575"/>
          </a:xfrm>
          <a:prstGeom prst="ellipse">
            <a:avLst/>
          </a:pr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" name="Freeform 827"/>
          <p:cNvSpPr>
            <a:spLocks/>
          </p:cNvSpPr>
          <p:nvPr/>
        </p:nvSpPr>
        <p:spPr bwMode="auto">
          <a:xfrm>
            <a:off x="5999163" y="2997200"/>
            <a:ext cx="249237" cy="225425"/>
          </a:xfrm>
          <a:custGeom>
            <a:avLst/>
            <a:gdLst>
              <a:gd name="T0" fmla="*/ 21 w 22"/>
              <a:gd name="T1" fmla="*/ 20 h 20"/>
              <a:gd name="T2" fmla="*/ 22 w 22"/>
              <a:gd name="T3" fmla="*/ 20 h 20"/>
              <a:gd name="T4" fmla="*/ 7 w 22"/>
              <a:gd name="T5" fmla="*/ 0 h 20"/>
              <a:gd name="T6" fmla="*/ 0 w 22"/>
              <a:gd name="T7" fmla="*/ 20 h 20"/>
              <a:gd name="T8" fmla="*/ 21 w 22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0">
                <a:moveTo>
                  <a:pt x="21" y="20"/>
                </a:moveTo>
                <a:cubicBezTo>
                  <a:pt x="21" y="20"/>
                  <a:pt x="22" y="20"/>
                  <a:pt x="22" y="20"/>
                </a:cubicBezTo>
                <a:cubicBezTo>
                  <a:pt x="22" y="11"/>
                  <a:pt x="16" y="3"/>
                  <a:pt x="7" y="0"/>
                </a:cubicBezTo>
                <a:lnTo>
                  <a:pt x="0" y="20"/>
                </a:lnTo>
                <a:lnTo>
                  <a:pt x="21" y="2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" name="Freeform 828"/>
          <p:cNvSpPr>
            <a:spLocks/>
          </p:cNvSpPr>
          <p:nvPr/>
        </p:nvSpPr>
        <p:spPr bwMode="auto">
          <a:xfrm>
            <a:off x="5807075" y="2986088"/>
            <a:ext cx="271462" cy="236537"/>
          </a:xfrm>
          <a:custGeom>
            <a:avLst/>
            <a:gdLst>
              <a:gd name="T0" fmla="*/ 24 w 24"/>
              <a:gd name="T1" fmla="*/ 1 h 21"/>
              <a:gd name="T2" fmla="*/ 17 w 24"/>
              <a:gd name="T3" fmla="*/ 0 h 21"/>
              <a:gd name="T4" fmla="*/ 0 w 24"/>
              <a:gd name="T5" fmla="*/ 9 h 21"/>
              <a:gd name="T6" fmla="*/ 17 w 24"/>
              <a:gd name="T7" fmla="*/ 21 h 21"/>
              <a:gd name="T8" fmla="*/ 24 w 24"/>
              <a:gd name="T9" fmla="*/ 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1">
                <a:moveTo>
                  <a:pt x="24" y="1"/>
                </a:moveTo>
                <a:cubicBezTo>
                  <a:pt x="22" y="0"/>
                  <a:pt x="20" y="0"/>
                  <a:pt x="17" y="0"/>
                </a:cubicBezTo>
                <a:cubicBezTo>
                  <a:pt x="10" y="0"/>
                  <a:pt x="4" y="3"/>
                  <a:pt x="0" y="9"/>
                </a:cubicBezTo>
                <a:lnTo>
                  <a:pt x="17" y="21"/>
                </a:lnTo>
                <a:lnTo>
                  <a:pt x="24" y="1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" name="Freeform 829"/>
          <p:cNvSpPr>
            <a:spLocks/>
          </p:cNvSpPr>
          <p:nvPr/>
        </p:nvSpPr>
        <p:spPr bwMode="auto">
          <a:xfrm>
            <a:off x="5762625" y="3087688"/>
            <a:ext cx="236537" cy="282575"/>
          </a:xfrm>
          <a:custGeom>
            <a:avLst/>
            <a:gdLst>
              <a:gd name="T0" fmla="*/ 4 w 21"/>
              <a:gd name="T1" fmla="*/ 0 h 25"/>
              <a:gd name="T2" fmla="*/ 0 w 21"/>
              <a:gd name="T3" fmla="*/ 12 h 25"/>
              <a:gd name="T4" fmla="*/ 4 w 21"/>
              <a:gd name="T5" fmla="*/ 25 h 25"/>
              <a:gd name="T6" fmla="*/ 21 w 21"/>
              <a:gd name="T7" fmla="*/ 12 h 25"/>
              <a:gd name="T8" fmla="*/ 4 w 21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5">
                <a:moveTo>
                  <a:pt x="4" y="0"/>
                </a:moveTo>
                <a:cubicBezTo>
                  <a:pt x="1" y="3"/>
                  <a:pt x="0" y="8"/>
                  <a:pt x="0" y="12"/>
                </a:cubicBezTo>
                <a:cubicBezTo>
                  <a:pt x="0" y="17"/>
                  <a:pt x="1" y="21"/>
                  <a:pt x="4" y="25"/>
                </a:cubicBezTo>
                <a:lnTo>
                  <a:pt x="21" y="12"/>
                </a:lnTo>
                <a:lnTo>
                  <a:pt x="4" y="0"/>
                </a:lnTo>
                <a:close/>
              </a:path>
            </a:pathLst>
          </a:cu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1" name="Freeform 830"/>
          <p:cNvSpPr>
            <a:spLocks/>
          </p:cNvSpPr>
          <p:nvPr/>
        </p:nvSpPr>
        <p:spPr bwMode="auto">
          <a:xfrm>
            <a:off x="5807075" y="3222625"/>
            <a:ext cx="271462" cy="249237"/>
          </a:xfrm>
          <a:custGeom>
            <a:avLst/>
            <a:gdLst>
              <a:gd name="T0" fmla="*/ 0 w 24"/>
              <a:gd name="T1" fmla="*/ 13 h 22"/>
              <a:gd name="T2" fmla="*/ 17 w 24"/>
              <a:gd name="T3" fmla="*/ 22 h 22"/>
              <a:gd name="T4" fmla="*/ 24 w 24"/>
              <a:gd name="T5" fmla="*/ 20 h 22"/>
              <a:gd name="T6" fmla="*/ 17 w 24"/>
              <a:gd name="T7" fmla="*/ 0 h 22"/>
              <a:gd name="T8" fmla="*/ 0 w 24"/>
              <a:gd name="T9" fmla="*/ 13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2">
                <a:moveTo>
                  <a:pt x="0" y="13"/>
                </a:moveTo>
                <a:cubicBezTo>
                  <a:pt x="4" y="18"/>
                  <a:pt x="10" y="22"/>
                  <a:pt x="17" y="22"/>
                </a:cubicBezTo>
                <a:cubicBezTo>
                  <a:pt x="19" y="22"/>
                  <a:pt x="22" y="21"/>
                  <a:pt x="24" y="20"/>
                </a:cubicBezTo>
                <a:lnTo>
                  <a:pt x="17" y="0"/>
                </a:lnTo>
                <a:lnTo>
                  <a:pt x="0" y="13"/>
                </a:lnTo>
                <a:close/>
              </a:path>
            </a:pathLst>
          </a:cu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2" name="Freeform 831"/>
          <p:cNvSpPr>
            <a:spLocks/>
          </p:cNvSpPr>
          <p:nvPr/>
        </p:nvSpPr>
        <p:spPr bwMode="auto">
          <a:xfrm>
            <a:off x="5999163" y="3222625"/>
            <a:ext cx="238125" cy="227012"/>
          </a:xfrm>
          <a:custGeom>
            <a:avLst/>
            <a:gdLst>
              <a:gd name="T0" fmla="*/ 7 w 21"/>
              <a:gd name="T1" fmla="*/ 20 h 20"/>
              <a:gd name="T2" fmla="*/ 21 w 21"/>
              <a:gd name="T3" fmla="*/ 0 h 20"/>
              <a:gd name="T4" fmla="*/ 0 w 21"/>
              <a:gd name="T5" fmla="*/ 0 h 20"/>
              <a:gd name="T6" fmla="*/ 7 w 21"/>
              <a:gd name="T7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20">
                <a:moveTo>
                  <a:pt x="7" y="20"/>
                </a:moveTo>
                <a:cubicBezTo>
                  <a:pt x="16" y="17"/>
                  <a:pt x="21" y="9"/>
                  <a:pt x="21" y="0"/>
                </a:cubicBezTo>
                <a:lnTo>
                  <a:pt x="0" y="0"/>
                </a:lnTo>
                <a:lnTo>
                  <a:pt x="7" y="20"/>
                </a:lnTo>
                <a:close/>
              </a:path>
            </a:pathLst>
          </a:cu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3" name="Freeform 832"/>
          <p:cNvSpPr>
            <a:spLocks/>
          </p:cNvSpPr>
          <p:nvPr/>
        </p:nvSpPr>
        <p:spPr bwMode="auto">
          <a:xfrm>
            <a:off x="7934325" y="3167063"/>
            <a:ext cx="476250" cy="134937"/>
          </a:xfrm>
          <a:custGeom>
            <a:avLst/>
            <a:gdLst>
              <a:gd name="T0" fmla="*/ 41 w 42"/>
              <a:gd name="T1" fmla="*/ 12 h 12"/>
              <a:gd name="T2" fmla="*/ 42 w 42"/>
              <a:gd name="T3" fmla="*/ 12 h 12"/>
              <a:gd name="T4" fmla="*/ 40 w 42"/>
              <a:gd name="T5" fmla="*/ 0 h 12"/>
              <a:gd name="T6" fmla="*/ 0 w 42"/>
              <a:gd name="T7" fmla="*/ 12 h 12"/>
              <a:gd name="T8" fmla="*/ 41 w 42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12">
                <a:moveTo>
                  <a:pt x="41" y="12"/>
                </a:moveTo>
                <a:cubicBezTo>
                  <a:pt x="41" y="12"/>
                  <a:pt x="42" y="12"/>
                  <a:pt x="42" y="12"/>
                </a:cubicBezTo>
                <a:cubicBezTo>
                  <a:pt x="42" y="8"/>
                  <a:pt x="41" y="4"/>
                  <a:pt x="40" y="0"/>
                </a:cubicBezTo>
                <a:lnTo>
                  <a:pt x="0" y="12"/>
                </a:lnTo>
                <a:lnTo>
                  <a:pt x="41" y="1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4" name="Freeform 833"/>
          <p:cNvSpPr>
            <a:spLocks/>
          </p:cNvSpPr>
          <p:nvPr/>
        </p:nvSpPr>
        <p:spPr bwMode="auto">
          <a:xfrm>
            <a:off x="7934325" y="3030538"/>
            <a:ext cx="452437" cy="271462"/>
          </a:xfrm>
          <a:custGeom>
            <a:avLst/>
            <a:gdLst>
              <a:gd name="T0" fmla="*/ 40 w 40"/>
              <a:gd name="T1" fmla="*/ 12 h 24"/>
              <a:gd name="T2" fmla="*/ 34 w 40"/>
              <a:gd name="T3" fmla="*/ 0 h 24"/>
              <a:gd name="T4" fmla="*/ 0 w 40"/>
              <a:gd name="T5" fmla="*/ 24 h 24"/>
              <a:gd name="T6" fmla="*/ 40 w 40"/>
              <a:gd name="T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24">
                <a:moveTo>
                  <a:pt x="40" y="12"/>
                </a:moveTo>
                <a:cubicBezTo>
                  <a:pt x="38" y="8"/>
                  <a:pt x="36" y="4"/>
                  <a:pt x="34" y="0"/>
                </a:cubicBezTo>
                <a:lnTo>
                  <a:pt x="0" y="24"/>
                </a:lnTo>
                <a:lnTo>
                  <a:pt x="40" y="1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5" name="Freeform 834"/>
          <p:cNvSpPr>
            <a:spLocks/>
          </p:cNvSpPr>
          <p:nvPr/>
        </p:nvSpPr>
        <p:spPr bwMode="auto">
          <a:xfrm>
            <a:off x="7934325" y="2928938"/>
            <a:ext cx="385762" cy="373062"/>
          </a:xfrm>
          <a:custGeom>
            <a:avLst/>
            <a:gdLst>
              <a:gd name="T0" fmla="*/ 34 w 34"/>
              <a:gd name="T1" fmla="*/ 9 h 33"/>
              <a:gd name="T2" fmla="*/ 25 w 34"/>
              <a:gd name="T3" fmla="*/ 0 h 33"/>
              <a:gd name="T4" fmla="*/ 0 w 34"/>
              <a:gd name="T5" fmla="*/ 33 h 33"/>
              <a:gd name="T6" fmla="*/ 34 w 34"/>
              <a:gd name="T7" fmla="*/ 9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33">
                <a:moveTo>
                  <a:pt x="34" y="9"/>
                </a:moveTo>
                <a:cubicBezTo>
                  <a:pt x="31" y="6"/>
                  <a:pt x="28" y="3"/>
                  <a:pt x="25" y="0"/>
                </a:cubicBezTo>
                <a:lnTo>
                  <a:pt x="0" y="33"/>
                </a:lnTo>
                <a:lnTo>
                  <a:pt x="34" y="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6" name="Freeform 835"/>
          <p:cNvSpPr>
            <a:spLocks/>
          </p:cNvSpPr>
          <p:nvPr/>
        </p:nvSpPr>
        <p:spPr bwMode="auto">
          <a:xfrm>
            <a:off x="7934325" y="2860675"/>
            <a:ext cx="282575" cy="441325"/>
          </a:xfrm>
          <a:custGeom>
            <a:avLst/>
            <a:gdLst>
              <a:gd name="T0" fmla="*/ 25 w 25"/>
              <a:gd name="T1" fmla="*/ 6 h 39"/>
              <a:gd name="T2" fmla="*/ 13 w 25"/>
              <a:gd name="T3" fmla="*/ 0 h 39"/>
              <a:gd name="T4" fmla="*/ 0 w 25"/>
              <a:gd name="T5" fmla="*/ 39 h 39"/>
              <a:gd name="T6" fmla="*/ 25 w 25"/>
              <a:gd name="T7" fmla="*/ 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39">
                <a:moveTo>
                  <a:pt x="25" y="6"/>
                </a:moveTo>
                <a:cubicBezTo>
                  <a:pt x="22" y="3"/>
                  <a:pt x="18" y="1"/>
                  <a:pt x="13" y="0"/>
                </a:cubicBezTo>
                <a:lnTo>
                  <a:pt x="0" y="39"/>
                </a:lnTo>
                <a:lnTo>
                  <a:pt x="25" y="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7" name="Freeform 836"/>
          <p:cNvSpPr>
            <a:spLocks/>
          </p:cNvSpPr>
          <p:nvPr/>
        </p:nvSpPr>
        <p:spPr bwMode="auto">
          <a:xfrm>
            <a:off x="7934325" y="2838450"/>
            <a:ext cx="147637" cy="463550"/>
          </a:xfrm>
          <a:custGeom>
            <a:avLst/>
            <a:gdLst>
              <a:gd name="T0" fmla="*/ 13 w 13"/>
              <a:gd name="T1" fmla="*/ 2 h 41"/>
              <a:gd name="T2" fmla="*/ 0 w 13"/>
              <a:gd name="T3" fmla="*/ 0 h 41"/>
              <a:gd name="T4" fmla="*/ 0 w 13"/>
              <a:gd name="T5" fmla="*/ 41 h 41"/>
              <a:gd name="T6" fmla="*/ 13 w 13"/>
              <a:gd name="T7" fmla="*/ 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41">
                <a:moveTo>
                  <a:pt x="13" y="2"/>
                </a:moveTo>
                <a:cubicBezTo>
                  <a:pt x="9" y="0"/>
                  <a:pt x="5" y="0"/>
                  <a:pt x="0" y="0"/>
                </a:cubicBezTo>
                <a:lnTo>
                  <a:pt x="0" y="41"/>
                </a:lnTo>
                <a:lnTo>
                  <a:pt x="13" y="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8" name="Freeform 837"/>
          <p:cNvSpPr>
            <a:spLocks/>
          </p:cNvSpPr>
          <p:nvPr/>
        </p:nvSpPr>
        <p:spPr bwMode="auto">
          <a:xfrm>
            <a:off x="7788275" y="2838450"/>
            <a:ext cx="146050" cy="463550"/>
          </a:xfrm>
          <a:custGeom>
            <a:avLst/>
            <a:gdLst>
              <a:gd name="T0" fmla="*/ 13 w 13"/>
              <a:gd name="T1" fmla="*/ 0 h 41"/>
              <a:gd name="T2" fmla="*/ 13 w 13"/>
              <a:gd name="T3" fmla="*/ 0 h 41"/>
              <a:gd name="T4" fmla="*/ 0 w 13"/>
              <a:gd name="T5" fmla="*/ 1 h 41"/>
              <a:gd name="T6" fmla="*/ 13 w 13"/>
              <a:gd name="T7" fmla="*/ 41 h 41"/>
              <a:gd name="T8" fmla="*/ 13 w 13"/>
              <a:gd name="T9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41">
                <a:moveTo>
                  <a:pt x="13" y="0"/>
                </a:moveTo>
                <a:cubicBezTo>
                  <a:pt x="13" y="0"/>
                  <a:pt x="13" y="0"/>
                  <a:pt x="13" y="0"/>
                </a:cubicBezTo>
                <a:cubicBezTo>
                  <a:pt x="9" y="0"/>
                  <a:pt x="5" y="0"/>
                  <a:pt x="0" y="1"/>
                </a:cubicBezTo>
                <a:lnTo>
                  <a:pt x="13" y="41"/>
                </a:lnTo>
                <a:lnTo>
                  <a:pt x="13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9" name="Freeform 838"/>
          <p:cNvSpPr>
            <a:spLocks/>
          </p:cNvSpPr>
          <p:nvPr/>
        </p:nvSpPr>
        <p:spPr bwMode="auto">
          <a:xfrm>
            <a:off x="7662862" y="2849563"/>
            <a:ext cx="271462" cy="452437"/>
          </a:xfrm>
          <a:custGeom>
            <a:avLst/>
            <a:gdLst>
              <a:gd name="T0" fmla="*/ 11 w 24"/>
              <a:gd name="T1" fmla="*/ 0 h 40"/>
              <a:gd name="T2" fmla="*/ 0 w 24"/>
              <a:gd name="T3" fmla="*/ 7 h 40"/>
              <a:gd name="T4" fmla="*/ 24 w 24"/>
              <a:gd name="T5" fmla="*/ 40 h 40"/>
              <a:gd name="T6" fmla="*/ 11 w 24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" h="40">
                <a:moveTo>
                  <a:pt x="11" y="0"/>
                </a:moveTo>
                <a:cubicBezTo>
                  <a:pt x="7" y="2"/>
                  <a:pt x="3" y="4"/>
                  <a:pt x="0" y="7"/>
                </a:cubicBezTo>
                <a:lnTo>
                  <a:pt x="24" y="40"/>
                </a:lnTo>
                <a:lnTo>
                  <a:pt x="11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0" name="Freeform 839"/>
          <p:cNvSpPr>
            <a:spLocks/>
          </p:cNvSpPr>
          <p:nvPr/>
        </p:nvSpPr>
        <p:spPr bwMode="auto">
          <a:xfrm>
            <a:off x="7561262" y="2928938"/>
            <a:ext cx="373062" cy="373062"/>
          </a:xfrm>
          <a:custGeom>
            <a:avLst/>
            <a:gdLst>
              <a:gd name="T0" fmla="*/ 9 w 33"/>
              <a:gd name="T1" fmla="*/ 0 h 33"/>
              <a:gd name="T2" fmla="*/ 0 w 33"/>
              <a:gd name="T3" fmla="*/ 9 h 33"/>
              <a:gd name="T4" fmla="*/ 33 w 33"/>
              <a:gd name="T5" fmla="*/ 33 h 33"/>
              <a:gd name="T6" fmla="*/ 9 w 33"/>
              <a:gd name="T7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3">
                <a:moveTo>
                  <a:pt x="9" y="0"/>
                </a:moveTo>
                <a:cubicBezTo>
                  <a:pt x="5" y="2"/>
                  <a:pt x="2" y="5"/>
                  <a:pt x="0" y="9"/>
                </a:cubicBezTo>
                <a:lnTo>
                  <a:pt x="33" y="33"/>
                </a:lnTo>
                <a:lnTo>
                  <a:pt x="9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1" name="Freeform 840"/>
          <p:cNvSpPr>
            <a:spLocks/>
          </p:cNvSpPr>
          <p:nvPr/>
        </p:nvSpPr>
        <p:spPr bwMode="auto">
          <a:xfrm>
            <a:off x="7481887" y="3030538"/>
            <a:ext cx="452437" cy="271462"/>
          </a:xfrm>
          <a:custGeom>
            <a:avLst/>
            <a:gdLst>
              <a:gd name="T0" fmla="*/ 7 w 40"/>
              <a:gd name="T1" fmla="*/ 0 h 24"/>
              <a:gd name="T2" fmla="*/ 0 w 40"/>
              <a:gd name="T3" fmla="*/ 11 h 24"/>
              <a:gd name="T4" fmla="*/ 40 w 40"/>
              <a:gd name="T5" fmla="*/ 24 h 24"/>
              <a:gd name="T6" fmla="*/ 7 w 40"/>
              <a:gd name="T7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24">
                <a:moveTo>
                  <a:pt x="7" y="0"/>
                </a:moveTo>
                <a:cubicBezTo>
                  <a:pt x="4" y="3"/>
                  <a:pt x="2" y="7"/>
                  <a:pt x="0" y="11"/>
                </a:cubicBezTo>
                <a:lnTo>
                  <a:pt x="40" y="24"/>
                </a:lnTo>
                <a:lnTo>
                  <a:pt x="7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2" name="Freeform 841"/>
          <p:cNvSpPr>
            <a:spLocks/>
          </p:cNvSpPr>
          <p:nvPr/>
        </p:nvSpPr>
        <p:spPr bwMode="auto">
          <a:xfrm>
            <a:off x="7470775" y="3154363"/>
            <a:ext cx="463550" cy="147637"/>
          </a:xfrm>
          <a:custGeom>
            <a:avLst/>
            <a:gdLst>
              <a:gd name="T0" fmla="*/ 1 w 41"/>
              <a:gd name="T1" fmla="*/ 0 h 13"/>
              <a:gd name="T2" fmla="*/ 0 w 41"/>
              <a:gd name="T3" fmla="*/ 13 h 13"/>
              <a:gd name="T4" fmla="*/ 0 w 41"/>
              <a:gd name="T5" fmla="*/ 13 h 13"/>
              <a:gd name="T6" fmla="*/ 41 w 41"/>
              <a:gd name="T7" fmla="*/ 13 h 13"/>
              <a:gd name="T8" fmla="*/ 1 w 41"/>
              <a:gd name="T9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13">
                <a:moveTo>
                  <a:pt x="1" y="0"/>
                </a:moveTo>
                <a:cubicBezTo>
                  <a:pt x="0" y="5"/>
                  <a:pt x="0" y="9"/>
                  <a:pt x="0" y="13"/>
                </a:cubicBezTo>
                <a:cubicBezTo>
                  <a:pt x="0" y="13"/>
                  <a:pt x="0" y="13"/>
                  <a:pt x="0" y="13"/>
                </a:cubicBezTo>
                <a:lnTo>
                  <a:pt x="41" y="13"/>
                </a:lnTo>
                <a:lnTo>
                  <a:pt x="1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3" name="Freeform 842"/>
          <p:cNvSpPr>
            <a:spLocks/>
          </p:cNvSpPr>
          <p:nvPr/>
        </p:nvSpPr>
        <p:spPr bwMode="auto">
          <a:xfrm>
            <a:off x="7470775" y="3302000"/>
            <a:ext cx="463550" cy="147637"/>
          </a:xfrm>
          <a:custGeom>
            <a:avLst/>
            <a:gdLst>
              <a:gd name="T0" fmla="*/ 0 w 41"/>
              <a:gd name="T1" fmla="*/ 0 h 13"/>
              <a:gd name="T2" fmla="*/ 2 w 41"/>
              <a:gd name="T3" fmla="*/ 13 h 13"/>
              <a:gd name="T4" fmla="*/ 41 w 41"/>
              <a:gd name="T5" fmla="*/ 0 h 13"/>
              <a:gd name="T6" fmla="*/ 0 w 41"/>
              <a:gd name="T7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13">
                <a:moveTo>
                  <a:pt x="0" y="0"/>
                </a:moveTo>
                <a:cubicBezTo>
                  <a:pt x="0" y="5"/>
                  <a:pt x="0" y="9"/>
                  <a:pt x="2" y="13"/>
                </a:cubicBezTo>
                <a:lnTo>
                  <a:pt x="4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4" name="Freeform 843"/>
          <p:cNvSpPr>
            <a:spLocks/>
          </p:cNvSpPr>
          <p:nvPr/>
        </p:nvSpPr>
        <p:spPr bwMode="auto">
          <a:xfrm>
            <a:off x="7493000" y="3302000"/>
            <a:ext cx="441325" cy="282575"/>
          </a:xfrm>
          <a:custGeom>
            <a:avLst/>
            <a:gdLst>
              <a:gd name="T0" fmla="*/ 0 w 39"/>
              <a:gd name="T1" fmla="*/ 13 h 25"/>
              <a:gd name="T2" fmla="*/ 6 w 39"/>
              <a:gd name="T3" fmla="*/ 25 h 25"/>
              <a:gd name="T4" fmla="*/ 39 w 39"/>
              <a:gd name="T5" fmla="*/ 0 h 25"/>
              <a:gd name="T6" fmla="*/ 0 w 39"/>
              <a:gd name="T7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25">
                <a:moveTo>
                  <a:pt x="0" y="13"/>
                </a:moveTo>
                <a:cubicBezTo>
                  <a:pt x="1" y="18"/>
                  <a:pt x="3" y="22"/>
                  <a:pt x="6" y="25"/>
                </a:cubicBezTo>
                <a:lnTo>
                  <a:pt x="39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5" name="Freeform 844"/>
          <p:cNvSpPr>
            <a:spLocks/>
          </p:cNvSpPr>
          <p:nvPr/>
        </p:nvSpPr>
        <p:spPr bwMode="auto">
          <a:xfrm>
            <a:off x="7561262" y="3302000"/>
            <a:ext cx="373062" cy="384175"/>
          </a:xfrm>
          <a:custGeom>
            <a:avLst/>
            <a:gdLst>
              <a:gd name="T0" fmla="*/ 0 w 33"/>
              <a:gd name="T1" fmla="*/ 25 h 34"/>
              <a:gd name="T2" fmla="*/ 9 w 33"/>
              <a:gd name="T3" fmla="*/ 34 h 34"/>
              <a:gd name="T4" fmla="*/ 33 w 33"/>
              <a:gd name="T5" fmla="*/ 0 h 34"/>
              <a:gd name="T6" fmla="*/ 0 w 33"/>
              <a:gd name="T7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4">
                <a:moveTo>
                  <a:pt x="0" y="25"/>
                </a:moveTo>
                <a:cubicBezTo>
                  <a:pt x="3" y="28"/>
                  <a:pt x="6" y="31"/>
                  <a:pt x="9" y="34"/>
                </a:cubicBezTo>
                <a:lnTo>
                  <a:pt x="33" y="0"/>
                </a:lnTo>
                <a:lnTo>
                  <a:pt x="0" y="2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6" name="Freeform 845"/>
          <p:cNvSpPr>
            <a:spLocks/>
          </p:cNvSpPr>
          <p:nvPr/>
        </p:nvSpPr>
        <p:spPr bwMode="auto">
          <a:xfrm>
            <a:off x="7662862" y="3302000"/>
            <a:ext cx="271462" cy="452437"/>
          </a:xfrm>
          <a:custGeom>
            <a:avLst/>
            <a:gdLst>
              <a:gd name="T0" fmla="*/ 0 w 24"/>
              <a:gd name="T1" fmla="*/ 34 h 40"/>
              <a:gd name="T2" fmla="*/ 12 w 24"/>
              <a:gd name="T3" fmla="*/ 40 h 40"/>
              <a:gd name="T4" fmla="*/ 24 w 24"/>
              <a:gd name="T5" fmla="*/ 0 h 40"/>
              <a:gd name="T6" fmla="*/ 0 w 24"/>
              <a:gd name="T7" fmla="*/ 34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" h="40">
                <a:moveTo>
                  <a:pt x="0" y="34"/>
                </a:moveTo>
                <a:cubicBezTo>
                  <a:pt x="4" y="36"/>
                  <a:pt x="8" y="38"/>
                  <a:pt x="12" y="40"/>
                </a:cubicBezTo>
                <a:lnTo>
                  <a:pt x="24" y="0"/>
                </a:lnTo>
                <a:lnTo>
                  <a:pt x="0" y="3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7" name="Freeform 846"/>
          <p:cNvSpPr>
            <a:spLocks/>
          </p:cNvSpPr>
          <p:nvPr/>
        </p:nvSpPr>
        <p:spPr bwMode="auto">
          <a:xfrm>
            <a:off x="7799387" y="3302000"/>
            <a:ext cx="134937" cy="474662"/>
          </a:xfrm>
          <a:custGeom>
            <a:avLst/>
            <a:gdLst>
              <a:gd name="T0" fmla="*/ 0 w 12"/>
              <a:gd name="T1" fmla="*/ 40 h 42"/>
              <a:gd name="T2" fmla="*/ 12 w 12"/>
              <a:gd name="T3" fmla="*/ 42 h 42"/>
              <a:gd name="T4" fmla="*/ 12 w 12"/>
              <a:gd name="T5" fmla="*/ 41 h 42"/>
              <a:gd name="T6" fmla="*/ 12 w 12"/>
              <a:gd name="T7" fmla="*/ 0 h 42"/>
              <a:gd name="T8" fmla="*/ 0 w 12"/>
              <a:gd name="T9" fmla="*/ 4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42">
                <a:moveTo>
                  <a:pt x="0" y="40"/>
                </a:moveTo>
                <a:cubicBezTo>
                  <a:pt x="4" y="41"/>
                  <a:pt x="8" y="42"/>
                  <a:pt x="12" y="42"/>
                </a:cubicBezTo>
                <a:cubicBezTo>
                  <a:pt x="12" y="42"/>
                  <a:pt x="12" y="41"/>
                  <a:pt x="12" y="41"/>
                </a:cubicBezTo>
                <a:lnTo>
                  <a:pt x="12" y="0"/>
                </a:lnTo>
                <a:lnTo>
                  <a:pt x="0" y="4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8" name="Freeform 847"/>
          <p:cNvSpPr>
            <a:spLocks/>
          </p:cNvSpPr>
          <p:nvPr/>
        </p:nvSpPr>
        <p:spPr bwMode="auto">
          <a:xfrm>
            <a:off x="7934325" y="3302000"/>
            <a:ext cx="147637" cy="463550"/>
          </a:xfrm>
          <a:custGeom>
            <a:avLst/>
            <a:gdLst>
              <a:gd name="T0" fmla="*/ 0 w 13"/>
              <a:gd name="T1" fmla="*/ 41 h 41"/>
              <a:gd name="T2" fmla="*/ 13 w 13"/>
              <a:gd name="T3" fmla="*/ 39 h 41"/>
              <a:gd name="T4" fmla="*/ 0 w 13"/>
              <a:gd name="T5" fmla="*/ 0 h 41"/>
              <a:gd name="T6" fmla="*/ 0 w 13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41">
                <a:moveTo>
                  <a:pt x="0" y="41"/>
                </a:moveTo>
                <a:cubicBezTo>
                  <a:pt x="5" y="41"/>
                  <a:pt x="9" y="41"/>
                  <a:pt x="13" y="39"/>
                </a:cubicBezTo>
                <a:lnTo>
                  <a:pt x="0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9" name="Freeform 848"/>
          <p:cNvSpPr>
            <a:spLocks/>
          </p:cNvSpPr>
          <p:nvPr/>
        </p:nvSpPr>
        <p:spPr bwMode="auto">
          <a:xfrm>
            <a:off x="7934325" y="3302000"/>
            <a:ext cx="282575" cy="441325"/>
          </a:xfrm>
          <a:custGeom>
            <a:avLst/>
            <a:gdLst>
              <a:gd name="T0" fmla="*/ 13 w 25"/>
              <a:gd name="T1" fmla="*/ 39 h 39"/>
              <a:gd name="T2" fmla="*/ 25 w 25"/>
              <a:gd name="T3" fmla="*/ 33 h 39"/>
              <a:gd name="T4" fmla="*/ 0 w 25"/>
              <a:gd name="T5" fmla="*/ 0 h 39"/>
              <a:gd name="T6" fmla="*/ 13 w 25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39">
                <a:moveTo>
                  <a:pt x="13" y="39"/>
                </a:moveTo>
                <a:cubicBezTo>
                  <a:pt x="17" y="38"/>
                  <a:pt x="21" y="36"/>
                  <a:pt x="25" y="33"/>
                </a:cubicBezTo>
                <a:lnTo>
                  <a:pt x="0" y="0"/>
                </a:lnTo>
                <a:lnTo>
                  <a:pt x="13" y="3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0" name="Freeform 849"/>
          <p:cNvSpPr>
            <a:spLocks/>
          </p:cNvSpPr>
          <p:nvPr/>
        </p:nvSpPr>
        <p:spPr bwMode="auto">
          <a:xfrm>
            <a:off x="7934325" y="3302000"/>
            <a:ext cx="373062" cy="373062"/>
          </a:xfrm>
          <a:custGeom>
            <a:avLst/>
            <a:gdLst>
              <a:gd name="T0" fmla="*/ 25 w 33"/>
              <a:gd name="T1" fmla="*/ 33 h 33"/>
              <a:gd name="T2" fmla="*/ 33 w 33"/>
              <a:gd name="T3" fmla="*/ 25 h 33"/>
              <a:gd name="T4" fmla="*/ 0 w 33"/>
              <a:gd name="T5" fmla="*/ 0 h 33"/>
              <a:gd name="T6" fmla="*/ 25 w 33"/>
              <a:gd name="T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3">
                <a:moveTo>
                  <a:pt x="25" y="33"/>
                </a:moveTo>
                <a:cubicBezTo>
                  <a:pt x="28" y="31"/>
                  <a:pt x="31" y="28"/>
                  <a:pt x="33" y="25"/>
                </a:cubicBezTo>
                <a:lnTo>
                  <a:pt x="0" y="0"/>
                </a:lnTo>
                <a:lnTo>
                  <a:pt x="25" y="33"/>
                </a:lnTo>
                <a:close/>
              </a:path>
            </a:pathLst>
          </a:cu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1" name="Freeform 850"/>
          <p:cNvSpPr>
            <a:spLocks/>
          </p:cNvSpPr>
          <p:nvPr/>
        </p:nvSpPr>
        <p:spPr bwMode="auto">
          <a:xfrm>
            <a:off x="7934325" y="3302000"/>
            <a:ext cx="441325" cy="282575"/>
          </a:xfrm>
          <a:custGeom>
            <a:avLst/>
            <a:gdLst>
              <a:gd name="T0" fmla="*/ 33 w 39"/>
              <a:gd name="T1" fmla="*/ 25 h 25"/>
              <a:gd name="T2" fmla="*/ 39 w 39"/>
              <a:gd name="T3" fmla="*/ 13 h 25"/>
              <a:gd name="T4" fmla="*/ 0 w 39"/>
              <a:gd name="T5" fmla="*/ 0 h 25"/>
              <a:gd name="T6" fmla="*/ 33 w 39"/>
              <a:gd name="T7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25">
                <a:moveTo>
                  <a:pt x="33" y="25"/>
                </a:moveTo>
                <a:cubicBezTo>
                  <a:pt x="36" y="21"/>
                  <a:pt x="38" y="17"/>
                  <a:pt x="39" y="13"/>
                </a:cubicBezTo>
                <a:lnTo>
                  <a:pt x="0" y="0"/>
                </a:lnTo>
                <a:lnTo>
                  <a:pt x="33" y="25"/>
                </a:lnTo>
                <a:close/>
              </a:path>
            </a:pathLst>
          </a:cu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2" name="Freeform 851"/>
          <p:cNvSpPr>
            <a:spLocks/>
          </p:cNvSpPr>
          <p:nvPr/>
        </p:nvSpPr>
        <p:spPr bwMode="auto">
          <a:xfrm>
            <a:off x="7934325" y="3302000"/>
            <a:ext cx="463550" cy="147637"/>
          </a:xfrm>
          <a:custGeom>
            <a:avLst/>
            <a:gdLst>
              <a:gd name="T0" fmla="*/ 39 w 41"/>
              <a:gd name="T1" fmla="*/ 13 h 13"/>
              <a:gd name="T2" fmla="*/ 41 w 41"/>
              <a:gd name="T3" fmla="*/ 0 h 13"/>
              <a:gd name="T4" fmla="*/ 0 w 41"/>
              <a:gd name="T5" fmla="*/ 0 h 13"/>
              <a:gd name="T6" fmla="*/ 39 w 41"/>
              <a:gd name="T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13">
                <a:moveTo>
                  <a:pt x="39" y="13"/>
                </a:moveTo>
                <a:cubicBezTo>
                  <a:pt x="41" y="9"/>
                  <a:pt x="41" y="5"/>
                  <a:pt x="41" y="0"/>
                </a:cubicBezTo>
                <a:lnTo>
                  <a:pt x="0" y="0"/>
                </a:lnTo>
                <a:lnTo>
                  <a:pt x="39" y="13"/>
                </a:lnTo>
                <a:close/>
              </a:path>
            </a:pathLst>
          </a:custGeom>
          <a:solidFill>
            <a:srgbClr val="FFFF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3" name="Oval 852"/>
          <p:cNvSpPr>
            <a:spLocks noChangeArrowheads="1"/>
          </p:cNvSpPr>
          <p:nvPr/>
        </p:nvSpPr>
        <p:spPr bwMode="auto">
          <a:xfrm>
            <a:off x="8580437" y="3200400"/>
            <a:ext cx="282575" cy="282575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4" name="Freeform 853"/>
          <p:cNvSpPr>
            <a:spLocks/>
          </p:cNvSpPr>
          <p:nvPr/>
        </p:nvSpPr>
        <p:spPr bwMode="auto">
          <a:xfrm>
            <a:off x="7210425" y="4162425"/>
            <a:ext cx="350837" cy="168275"/>
          </a:xfrm>
          <a:custGeom>
            <a:avLst/>
            <a:gdLst>
              <a:gd name="T0" fmla="*/ 30 w 31"/>
              <a:gd name="T1" fmla="*/ 15 h 15"/>
              <a:gd name="T2" fmla="*/ 31 w 31"/>
              <a:gd name="T3" fmla="*/ 15 h 15"/>
              <a:gd name="T4" fmla="*/ 15 w 31"/>
              <a:gd name="T5" fmla="*/ 0 h 15"/>
              <a:gd name="T6" fmla="*/ 0 w 31"/>
              <a:gd name="T7" fmla="*/ 15 h 15"/>
              <a:gd name="T8" fmla="*/ 0 w 31"/>
              <a:gd name="T9" fmla="*/ 15 h 15"/>
              <a:gd name="T10" fmla="*/ 15 w 31"/>
              <a:gd name="T11" fmla="*/ 15 h 15"/>
              <a:gd name="T12" fmla="*/ 30 w 31"/>
              <a:gd name="T13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15">
                <a:moveTo>
                  <a:pt x="30" y="15"/>
                </a:moveTo>
                <a:cubicBezTo>
                  <a:pt x="30" y="15"/>
                  <a:pt x="31" y="15"/>
                  <a:pt x="31" y="15"/>
                </a:cubicBezTo>
                <a:cubicBezTo>
                  <a:pt x="31" y="6"/>
                  <a:pt x="24" y="0"/>
                  <a:pt x="15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15"/>
                  <a:pt x="0" y="15"/>
                  <a:pt x="0" y="15"/>
                </a:cubicBezTo>
                <a:lnTo>
                  <a:pt x="15" y="15"/>
                </a:lnTo>
                <a:lnTo>
                  <a:pt x="30" y="1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5" name="Freeform 854"/>
          <p:cNvSpPr>
            <a:spLocks/>
          </p:cNvSpPr>
          <p:nvPr/>
        </p:nvSpPr>
        <p:spPr bwMode="auto">
          <a:xfrm>
            <a:off x="7210425" y="4330700"/>
            <a:ext cx="339725" cy="182562"/>
          </a:xfrm>
          <a:custGeom>
            <a:avLst/>
            <a:gdLst>
              <a:gd name="T0" fmla="*/ 0 w 30"/>
              <a:gd name="T1" fmla="*/ 0 h 16"/>
              <a:gd name="T2" fmla="*/ 15 w 30"/>
              <a:gd name="T3" fmla="*/ 16 h 16"/>
              <a:gd name="T4" fmla="*/ 30 w 30"/>
              <a:gd name="T5" fmla="*/ 0 h 16"/>
              <a:gd name="T6" fmla="*/ 15 w 30"/>
              <a:gd name="T7" fmla="*/ 0 h 16"/>
              <a:gd name="T8" fmla="*/ 0 w 30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6">
                <a:moveTo>
                  <a:pt x="0" y="0"/>
                </a:moveTo>
                <a:cubicBezTo>
                  <a:pt x="0" y="9"/>
                  <a:pt x="7" y="16"/>
                  <a:pt x="15" y="16"/>
                </a:cubicBezTo>
                <a:cubicBezTo>
                  <a:pt x="23" y="16"/>
                  <a:pt x="30" y="9"/>
                  <a:pt x="30" y="0"/>
                </a:cubicBez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6" name="Freeform 855"/>
          <p:cNvSpPr>
            <a:spLocks/>
          </p:cNvSpPr>
          <p:nvPr/>
        </p:nvSpPr>
        <p:spPr bwMode="auto">
          <a:xfrm>
            <a:off x="4573588" y="1695450"/>
            <a:ext cx="238125" cy="227012"/>
          </a:xfrm>
          <a:custGeom>
            <a:avLst/>
            <a:gdLst>
              <a:gd name="T0" fmla="*/ 20 w 21"/>
              <a:gd name="T1" fmla="*/ 20 h 20"/>
              <a:gd name="T2" fmla="*/ 21 w 21"/>
              <a:gd name="T3" fmla="*/ 20 h 20"/>
              <a:gd name="T4" fmla="*/ 0 w 21"/>
              <a:gd name="T5" fmla="*/ 0 h 20"/>
              <a:gd name="T6" fmla="*/ 0 w 21"/>
              <a:gd name="T7" fmla="*/ 20 h 20"/>
              <a:gd name="T8" fmla="*/ 20 w 21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0">
                <a:moveTo>
                  <a:pt x="20" y="20"/>
                </a:moveTo>
                <a:cubicBezTo>
                  <a:pt x="20" y="20"/>
                  <a:pt x="21" y="20"/>
                  <a:pt x="21" y="20"/>
                </a:cubicBezTo>
                <a:cubicBezTo>
                  <a:pt x="21" y="9"/>
                  <a:pt x="12" y="0"/>
                  <a:pt x="0" y="0"/>
                </a:cubicBezTo>
                <a:lnTo>
                  <a:pt x="0" y="20"/>
                </a:lnTo>
                <a:lnTo>
                  <a:pt x="20" y="2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7" name="Freeform 856"/>
          <p:cNvSpPr>
            <a:spLocks/>
          </p:cNvSpPr>
          <p:nvPr/>
        </p:nvSpPr>
        <p:spPr bwMode="auto">
          <a:xfrm>
            <a:off x="4348163" y="1695450"/>
            <a:ext cx="225425" cy="227012"/>
          </a:xfrm>
          <a:custGeom>
            <a:avLst/>
            <a:gdLst>
              <a:gd name="T0" fmla="*/ 20 w 20"/>
              <a:gd name="T1" fmla="*/ 0 h 20"/>
              <a:gd name="T2" fmla="*/ 20 w 20"/>
              <a:gd name="T3" fmla="*/ 0 h 20"/>
              <a:gd name="T4" fmla="*/ 0 w 20"/>
              <a:gd name="T5" fmla="*/ 20 h 20"/>
              <a:gd name="T6" fmla="*/ 0 w 20"/>
              <a:gd name="T7" fmla="*/ 20 h 20"/>
              <a:gd name="T8" fmla="*/ 20 w 20"/>
              <a:gd name="T9" fmla="*/ 20 h 20"/>
              <a:gd name="T10" fmla="*/ 20 w 20"/>
              <a:gd name="T11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0">
                <a:moveTo>
                  <a:pt x="20" y="0"/>
                </a:move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20"/>
                  <a:pt x="0" y="20"/>
                  <a:pt x="0" y="20"/>
                </a:cubicBezTo>
                <a:lnTo>
                  <a:pt x="20" y="20"/>
                </a:lnTo>
                <a:lnTo>
                  <a:pt x="2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8" name="Freeform 857"/>
          <p:cNvSpPr>
            <a:spLocks/>
          </p:cNvSpPr>
          <p:nvPr/>
        </p:nvSpPr>
        <p:spPr bwMode="auto">
          <a:xfrm>
            <a:off x="4348163" y="1922463"/>
            <a:ext cx="225425" cy="236537"/>
          </a:xfrm>
          <a:custGeom>
            <a:avLst/>
            <a:gdLst>
              <a:gd name="T0" fmla="*/ 0 w 20"/>
              <a:gd name="T1" fmla="*/ 0 h 21"/>
              <a:gd name="T2" fmla="*/ 20 w 20"/>
              <a:gd name="T3" fmla="*/ 21 h 21"/>
              <a:gd name="T4" fmla="*/ 20 w 20"/>
              <a:gd name="T5" fmla="*/ 20 h 21"/>
              <a:gd name="T6" fmla="*/ 20 w 20"/>
              <a:gd name="T7" fmla="*/ 0 h 21"/>
              <a:gd name="T8" fmla="*/ 0 w 20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0" y="0"/>
                </a:moveTo>
                <a:cubicBezTo>
                  <a:pt x="0" y="12"/>
                  <a:pt x="9" y="21"/>
                  <a:pt x="20" y="21"/>
                </a:cubicBezTo>
                <a:cubicBezTo>
                  <a:pt x="20" y="21"/>
                  <a:pt x="20" y="20"/>
                  <a:pt x="20" y="20"/>
                </a:cubicBez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9" name="Freeform 858"/>
          <p:cNvSpPr>
            <a:spLocks/>
          </p:cNvSpPr>
          <p:nvPr/>
        </p:nvSpPr>
        <p:spPr bwMode="auto">
          <a:xfrm>
            <a:off x="4573588" y="1922463"/>
            <a:ext cx="227012" cy="225425"/>
          </a:xfrm>
          <a:custGeom>
            <a:avLst/>
            <a:gdLst>
              <a:gd name="T0" fmla="*/ 0 w 20"/>
              <a:gd name="T1" fmla="*/ 20 h 20"/>
              <a:gd name="T2" fmla="*/ 20 w 20"/>
              <a:gd name="T3" fmla="*/ 0 h 20"/>
              <a:gd name="T4" fmla="*/ 0 w 20"/>
              <a:gd name="T5" fmla="*/ 0 h 20"/>
              <a:gd name="T6" fmla="*/ 0 w 20"/>
              <a:gd name="T7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20">
                <a:moveTo>
                  <a:pt x="0" y="20"/>
                </a:moveTo>
                <a:cubicBezTo>
                  <a:pt x="11" y="20"/>
                  <a:pt x="20" y="11"/>
                  <a:pt x="20" y="0"/>
                </a:cubicBezTo>
                <a:lnTo>
                  <a:pt x="0" y="0"/>
                </a:lnTo>
                <a:lnTo>
                  <a:pt x="0" y="20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0" name="Oval 859"/>
          <p:cNvSpPr>
            <a:spLocks noChangeArrowheads="1"/>
          </p:cNvSpPr>
          <p:nvPr/>
        </p:nvSpPr>
        <p:spPr bwMode="auto">
          <a:xfrm>
            <a:off x="4924425" y="2024063"/>
            <a:ext cx="284162" cy="282575"/>
          </a:xfrm>
          <a:prstGeom prst="ellipse">
            <a:avLst/>
          </a:prstGeom>
          <a:solidFill>
            <a:srgbClr val="80FF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1" name="Oval 860"/>
          <p:cNvSpPr>
            <a:spLocks noChangeArrowheads="1"/>
          </p:cNvSpPr>
          <p:nvPr/>
        </p:nvSpPr>
        <p:spPr bwMode="auto">
          <a:xfrm>
            <a:off x="4959350" y="1152525"/>
            <a:ext cx="282575" cy="282575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2" name="Rectangle 861"/>
          <p:cNvSpPr>
            <a:spLocks noChangeArrowheads="1"/>
          </p:cNvSpPr>
          <p:nvPr/>
        </p:nvSpPr>
        <p:spPr bwMode="auto">
          <a:xfrm>
            <a:off x="2875758" y="1809750"/>
            <a:ext cx="12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862"/>
          <p:cNvSpPr>
            <a:spLocks noChangeArrowheads="1"/>
          </p:cNvSpPr>
          <p:nvPr/>
        </p:nvSpPr>
        <p:spPr bwMode="auto">
          <a:xfrm>
            <a:off x="3186907" y="994569"/>
            <a:ext cx="12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863"/>
          <p:cNvSpPr>
            <a:spLocks noChangeArrowheads="1"/>
          </p:cNvSpPr>
          <p:nvPr/>
        </p:nvSpPr>
        <p:spPr bwMode="auto">
          <a:xfrm>
            <a:off x="1819277" y="992981"/>
            <a:ext cx="12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864"/>
          <p:cNvSpPr>
            <a:spLocks noChangeArrowheads="1"/>
          </p:cNvSpPr>
          <p:nvPr/>
        </p:nvSpPr>
        <p:spPr bwMode="auto">
          <a:xfrm>
            <a:off x="2415003" y="2479274"/>
            <a:ext cx="25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16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865"/>
          <p:cNvSpPr>
            <a:spLocks noChangeArrowheads="1"/>
          </p:cNvSpPr>
          <p:nvPr/>
        </p:nvSpPr>
        <p:spPr bwMode="auto">
          <a:xfrm>
            <a:off x="1705068" y="3149599"/>
            <a:ext cx="12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866"/>
          <p:cNvSpPr>
            <a:spLocks noChangeArrowheads="1"/>
          </p:cNvSpPr>
          <p:nvPr/>
        </p:nvSpPr>
        <p:spPr bwMode="auto">
          <a:xfrm>
            <a:off x="2878138" y="2988991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804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867"/>
          <p:cNvSpPr>
            <a:spLocks noChangeArrowheads="1"/>
          </p:cNvSpPr>
          <p:nvPr/>
        </p:nvSpPr>
        <p:spPr bwMode="auto">
          <a:xfrm>
            <a:off x="2941638" y="4379913"/>
            <a:ext cx="368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115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868"/>
          <p:cNvSpPr>
            <a:spLocks noChangeArrowheads="1"/>
          </p:cNvSpPr>
          <p:nvPr/>
        </p:nvSpPr>
        <p:spPr bwMode="auto">
          <a:xfrm>
            <a:off x="2959101" y="5596982"/>
            <a:ext cx="25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38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869"/>
          <p:cNvSpPr>
            <a:spLocks noChangeArrowheads="1"/>
          </p:cNvSpPr>
          <p:nvPr/>
        </p:nvSpPr>
        <p:spPr bwMode="auto">
          <a:xfrm>
            <a:off x="3665154" y="2562225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814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870"/>
          <p:cNvSpPr>
            <a:spLocks noChangeArrowheads="1"/>
          </p:cNvSpPr>
          <p:nvPr/>
        </p:nvSpPr>
        <p:spPr bwMode="auto">
          <a:xfrm>
            <a:off x="4231005" y="3311524"/>
            <a:ext cx="12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871"/>
          <p:cNvSpPr>
            <a:spLocks noChangeArrowheads="1"/>
          </p:cNvSpPr>
          <p:nvPr/>
        </p:nvSpPr>
        <p:spPr bwMode="auto">
          <a:xfrm>
            <a:off x="4961050" y="3537261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560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872"/>
          <p:cNvSpPr>
            <a:spLocks noChangeArrowheads="1"/>
          </p:cNvSpPr>
          <p:nvPr/>
        </p:nvSpPr>
        <p:spPr bwMode="auto">
          <a:xfrm>
            <a:off x="5027613" y="2975587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596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873"/>
          <p:cNvSpPr>
            <a:spLocks noChangeArrowheads="1"/>
          </p:cNvSpPr>
          <p:nvPr/>
        </p:nvSpPr>
        <p:spPr bwMode="auto">
          <a:xfrm>
            <a:off x="6727940" y="3303542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874"/>
          <p:cNvSpPr>
            <a:spLocks noChangeArrowheads="1"/>
          </p:cNvSpPr>
          <p:nvPr/>
        </p:nvSpPr>
        <p:spPr bwMode="auto">
          <a:xfrm>
            <a:off x="8437562" y="3398837"/>
            <a:ext cx="12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875"/>
          <p:cNvSpPr>
            <a:spLocks noChangeArrowheads="1"/>
          </p:cNvSpPr>
          <p:nvPr/>
        </p:nvSpPr>
        <p:spPr bwMode="auto">
          <a:xfrm>
            <a:off x="6446837" y="4114800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783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876"/>
          <p:cNvSpPr>
            <a:spLocks noChangeArrowheads="1"/>
          </p:cNvSpPr>
          <p:nvPr/>
        </p:nvSpPr>
        <p:spPr bwMode="auto">
          <a:xfrm>
            <a:off x="3578225" y="2001838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837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877"/>
          <p:cNvSpPr>
            <a:spLocks noChangeArrowheads="1"/>
          </p:cNvSpPr>
          <p:nvPr/>
        </p:nvSpPr>
        <p:spPr bwMode="auto">
          <a:xfrm>
            <a:off x="4752300" y="2079623"/>
            <a:ext cx="12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878"/>
          <p:cNvSpPr>
            <a:spLocks noChangeArrowheads="1"/>
          </p:cNvSpPr>
          <p:nvPr/>
        </p:nvSpPr>
        <p:spPr bwMode="auto">
          <a:xfrm>
            <a:off x="4752975" y="1330326"/>
            <a:ext cx="12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879"/>
          <p:cNvSpPr>
            <a:spLocks noChangeArrowheads="1"/>
          </p:cNvSpPr>
          <p:nvPr/>
        </p:nvSpPr>
        <p:spPr bwMode="auto">
          <a:xfrm>
            <a:off x="1440370" y="547707"/>
            <a:ext cx="551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ST42</a:t>
            </a:r>
          </a:p>
        </p:txBody>
      </p:sp>
      <p:sp>
        <p:nvSpPr>
          <p:cNvPr id="85" name="Rectangle 884"/>
          <p:cNvSpPr>
            <a:spLocks noChangeArrowheads="1"/>
          </p:cNvSpPr>
          <p:nvPr/>
        </p:nvSpPr>
        <p:spPr bwMode="auto">
          <a:xfrm>
            <a:off x="658813" y="3335338"/>
            <a:ext cx="551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ST42</a:t>
            </a:r>
          </a:p>
        </p:txBody>
      </p:sp>
      <p:sp>
        <p:nvSpPr>
          <p:cNvPr id="86" name="Rectangle 885"/>
          <p:cNvSpPr>
            <a:spLocks noChangeArrowheads="1"/>
          </p:cNvSpPr>
          <p:nvPr/>
        </p:nvSpPr>
        <p:spPr bwMode="auto">
          <a:xfrm>
            <a:off x="1885150" y="3840042"/>
            <a:ext cx="6796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ST618</a:t>
            </a:r>
          </a:p>
        </p:txBody>
      </p:sp>
      <p:sp>
        <p:nvSpPr>
          <p:cNvPr id="87" name="Rectangle 886"/>
          <p:cNvSpPr>
            <a:spLocks noChangeArrowheads="1"/>
          </p:cNvSpPr>
          <p:nvPr/>
        </p:nvSpPr>
        <p:spPr bwMode="auto">
          <a:xfrm>
            <a:off x="2084388" y="5927725"/>
            <a:ext cx="550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ST61</a:t>
            </a:r>
          </a:p>
        </p:txBody>
      </p:sp>
      <p:sp>
        <p:nvSpPr>
          <p:cNvPr id="89" name="Rectangle 888"/>
          <p:cNvSpPr>
            <a:spLocks noChangeArrowheads="1"/>
          </p:cNvSpPr>
          <p:nvPr/>
        </p:nvSpPr>
        <p:spPr bwMode="auto">
          <a:xfrm>
            <a:off x="3522663" y="3302000"/>
            <a:ext cx="551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ST50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90"/>
          <p:cNvSpPr>
            <a:spLocks noChangeArrowheads="1"/>
          </p:cNvSpPr>
          <p:nvPr/>
        </p:nvSpPr>
        <p:spPr bwMode="auto">
          <a:xfrm>
            <a:off x="5297153" y="4055969"/>
            <a:ext cx="6796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ST190</a:t>
            </a:r>
          </a:p>
        </p:txBody>
      </p:sp>
      <p:sp>
        <p:nvSpPr>
          <p:cNvPr id="92" name="Rectangle 891"/>
          <p:cNvSpPr>
            <a:spLocks noChangeArrowheads="1"/>
          </p:cNvSpPr>
          <p:nvPr/>
        </p:nvSpPr>
        <p:spPr bwMode="auto">
          <a:xfrm>
            <a:off x="5472560" y="2585324"/>
            <a:ext cx="6796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ST520</a:t>
            </a:r>
          </a:p>
        </p:txBody>
      </p:sp>
      <p:sp>
        <p:nvSpPr>
          <p:cNvPr id="94" name="Rectangle 893"/>
          <p:cNvSpPr>
            <a:spLocks noChangeArrowheads="1"/>
          </p:cNvSpPr>
          <p:nvPr/>
        </p:nvSpPr>
        <p:spPr bwMode="auto">
          <a:xfrm>
            <a:off x="8404349" y="2632796"/>
            <a:ext cx="807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ST3610</a:t>
            </a:r>
          </a:p>
        </p:txBody>
      </p:sp>
      <p:sp>
        <p:nvSpPr>
          <p:cNvPr id="95" name="Rectangle 894"/>
          <p:cNvSpPr>
            <a:spLocks noChangeArrowheads="1"/>
          </p:cNvSpPr>
          <p:nvPr/>
        </p:nvSpPr>
        <p:spPr bwMode="auto">
          <a:xfrm>
            <a:off x="7872670" y="4494397"/>
            <a:ext cx="6796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ST474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95"/>
          <p:cNvSpPr>
            <a:spLocks noChangeArrowheads="1"/>
          </p:cNvSpPr>
          <p:nvPr/>
        </p:nvSpPr>
        <p:spPr bwMode="auto">
          <a:xfrm>
            <a:off x="5170612" y="1625214"/>
            <a:ext cx="807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ST1517</a:t>
            </a:r>
          </a:p>
        </p:txBody>
      </p:sp>
      <p:sp>
        <p:nvSpPr>
          <p:cNvPr id="99" name="Rectangle 898"/>
          <p:cNvSpPr>
            <a:spLocks noChangeArrowheads="1"/>
          </p:cNvSpPr>
          <p:nvPr/>
        </p:nvSpPr>
        <p:spPr bwMode="auto">
          <a:xfrm>
            <a:off x="7738218" y="693629"/>
            <a:ext cx="147637" cy="147637"/>
          </a:xfrm>
          <a:prstGeom prst="rect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0" name="Rectangle 899"/>
          <p:cNvSpPr>
            <a:spLocks noChangeArrowheads="1"/>
          </p:cNvSpPr>
          <p:nvPr/>
        </p:nvSpPr>
        <p:spPr bwMode="auto">
          <a:xfrm>
            <a:off x="8055718" y="618644"/>
            <a:ext cx="2654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Outbreak, Havelock North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904"/>
          <p:cNvSpPr>
            <a:spLocks noChangeArrowheads="1"/>
          </p:cNvSpPr>
          <p:nvPr/>
        </p:nvSpPr>
        <p:spPr bwMode="auto">
          <a:xfrm>
            <a:off x="7747765" y="1018113"/>
            <a:ext cx="147637" cy="146050"/>
          </a:xfrm>
          <a:prstGeom prst="rect">
            <a:avLst/>
          </a:prstGeom>
          <a:solidFill>
            <a:srgbClr val="FF33CC"/>
          </a:solidFill>
          <a:ln w="11113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6" name="Rectangle 905"/>
          <p:cNvSpPr>
            <a:spLocks noChangeArrowheads="1"/>
          </p:cNvSpPr>
          <p:nvPr/>
        </p:nvSpPr>
        <p:spPr bwMode="auto">
          <a:xfrm>
            <a:off x="8065265" y="943128"/>
            <a:ext cx="1782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Reticulated water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906"/>
          <p:cNvSpPr>
            <a:spLocks noChangeArrowheads="1"/>
          </p:cNvSpPr>
          <p:nvPr/>
        </p:nvSpPr>
        <p:spPr bwMode="auto">
          <a:xfrm>
            <a:off x="7747765" y="1243538"/>
            <a:ext cx="147637" cy="147637"/>
          </a:xfrm>
          <a:prstGeom prst="rect">
            <a:avLst/>
          </a:prstGeom>
          <a:solidFill>
            <a:srgbClr val="80FFFF"/>
          </a:solidFill>
          <a:ln w="11113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8" name="Rectangle 907"/>
          <p:cNvSpPr>
            <a:spLocks noChangeArrowheads="1"/>
          </p:cNvSpPr>
          <p:nvPr/>
        </p:nvSpPr>
        <p:spPr bwMode="auto">
          <a:xfrm>
            <a:off x="8065265" y="1168553"/>
            <a:ext cx="1116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Bore water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908"/>
          <p:cNvSpPr>
            <a:spLocks noChangeArrowheads="1"/>
          </p:cNvSpPr>
          <p:nvPr/>
        </p:nvSpPr>
        <p:spPr bwMode="auto">
          <a:xfrm>
            <a:off x="7641522" y="1599138"/>
            <a:ext cx="300275" cy="349506"/>
          </a:xfrm>
          <a:prstGeom prst="rect">
            <a:avLst/>
          </a:prstGeom>
          <a:solidFill>
            <a:srgbClr val="FFFF00"/>
          </a:solidFill>
          <a:ln w="11113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0" name="Rectangle 909"/>
          <p:cNvSpPr>
            <a:spLocks noChangeArrowheads="1"/>
          </p:cNvSpPr>
          <p:nvPr/>
        </p:nvSpPr>
        <p:spPr bwMode="auto">
          <a:xfrm>
            <a:off x="8038399" y="1482897"/>
            <a:ext cx="14827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Sheep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11" name="Picture 9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75106" y="3302000"/>
            <a:ext cx="2966081" cy="2596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56846-BADA-080F-040C-BBDF0B33EBC2}"/>
              </a:ext>
            </a:extLst>
          </p:cNvPr>
          <p:cNvSpPr txBox="1"/>
          <p:nvPr/>
        </p:nvSpPr>
        <p:spPr>
          <a:xfrm>
            <a:off x="5489478" y="6225213"/>
            <a:ext cx="662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1394 core genome MLST (</a:t>
            </a:r>
            <a:r>
              <a:rPr lang="en-NZ" sz="2400" dirty="0" err="1"/>
              <a:t>cgMLST</a:t>
            </a:r>
            <a:r>
              <a:rPr lang="en-NZ" sz="2400" dirty="0"/>
              <a:t>)  differences</a:t>
            </a:r>
          </a:p>
        </p:txBody>
      </p:sp>
    </p:spTree>
    <p:extLst>
      <p:ext uri="{BB962C8B-B14F-4D97-AF65-F5344CB8AC3E}">
        <p14:creationId xmlns:p14="http://schemas.microsoft.com/office/powerpoint/2010/main" val="148241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0442" y="699492"/>
            <a:ext cx="16486408" cy="762181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9227580" y="1299516"/>
            <a:ext cx="977785" cy="1750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Rectangle 18"/>
          <p:cNvSpPr/>
          <p:nvPr/>
        </p:nvSpPr>
        <p:spPr>
          <a:xfrm>
            <a:off x="2927192" y="1524288"/>
            <a:ext cx="2843472" cy="52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1" name="Rectangle 30"/>
          <p:cNvSpPr/>
          <p:nvPr/>
        </p:nvSpPr>
        <p:spPr>
          <a:xfrm>
            <a:off x="6810568" y="1003644"/>
            <a:ext cx="2949453" cy="52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0825" y="699492"/>
            <a:ext cx="1745931" cy="14141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01513" y="2943168"/>
            <a:ext cx="133350" cy="4494075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/>
          <p:cNvSpPr/>
          <p:nvPr/>
        </p:nvSpPr>
        <p:spPr>
          <a:xfrm>
            <a:off x="5998248" y="5109919"/>
            <a:ext cx="133350" cy="1133475"/>
          </a:xfrm>
          <a:prstGeom prst="rect">
            <a:avLst/>
          </a:prstGeom>
          <a:solidFill>
            <a:srgbClr val="F5750B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Rectangle 24"/>
          <p:cNvSpPr/>
          <p:nvPr/>
        </p:nvSpPr>
        <p:spPr>
          <a:xfrm>
            <a:off x="5998248" y="6484293"/>
            <a:ext cx="133350" cy="542925"/>
          </a:xfrm>
          <a:prstGeom prst="rect">
            <a:avLst/>
          </a:prstGeom>
          <a:solidFill>
            <a:srgbClr val="F5750B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TextBox 27"/>
          <p:cNvSpPr txBox="1"/>
          <p:nvPr/>
        </p:nvSpPr>
        <p:spPr>
          <a:xfrm>
            <a:off x="4740515" y="5109919"/>
            <a:ext cx="11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13 metres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44033" y="7687822"/>
            <a:ext cx="11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95 metres</a:t>
            </a:r>
          </a:p>
        </p:txBody>
      </p:sp>
      <p:sp>
        <p:nvSpPr>
          <p:cNvPr id="14" name="Oval 13"/>
          <p:cNvSpPr/>
          <p:nvPr/>
        </p:nvSpPr>
        <p:spPr>
          <a:xfrm>
            <a:off x="9227580" y="1996986"/>
            <a:ext cx="276726" cy="233217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63347" y="1406543"/>
            <a:ext cx="2017480" cy="1765809"/>
          </a:xfrm>
          <a:prstGeom prst="rect">
            <a:avLst/>
          </a:prstGeom>
        </p:spPr>
      </p:pic>
      <p:pic>
        <p:nvPicPr>
          <p:cNvPr id="13" name="Picture 12" descr="English stuff ESL: April 20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487" y="0"/>
            <a:ext cx="3161583" cy="388423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5940598" y="1647577"/>
            <a:ext cx="248650" cy="14209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TextBox 16"/>
          <p:cNvSpPr txBox="1"/>
          <p:nvPr/>
        </p:nvSpPr>
        <p:spPr>
          <a:xfrm>
            <a:off x="6437356" y="41052"/>
            <a:ext cx="3115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165mm (6.5 inches) rain in 24 hours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7007" y="3172352"/>
            <a:ext cx="4386825" cy="4210066"/>
          </a:xfrm>
          <a:prstGeom prst="rect">
            <a:avLst/>
          </a:prstGeom>
        </p:spPr>
      </p:pic>
      <p:pic>
        <p:nvPicPr>
          <p:cNvPr id="20" name="Picture 2" descr="http://outbreaknewstoday.com/wp-content/uploads/2014/11/16870_lores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251647" y="3861653"/>
            <a:ext cx="2260897" cy="298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outbreaknewstoday.com/wp-content/uploads/2014/11/16870_lores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939087" y="1764784"/>
            <a:ext cx="1108323" cy="14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&lt;strong&gt;Clipart&lt;/strong&gt; - Water Faucet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47997" y="549636"/>
            <a:ext cx="2114448" cy="1954983"/>
          </a:xfrm>
          <a:prstGeom prst="rect">
            <a:avLst/>
          </a:prstGeom>
        </p:spPr>
      </p:pic>
      <p:pic>
        <p:nvPicPr>
          <p:cNvPr id="30" name="Picture 29" descr="D:\Work\Havelock N\DSC03225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760" y="45374"/>
            <a:ext cx="3724130" cy="289779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6978569" y="1374394"/>
            <a:ext cx="736979" cy="1490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4" name="TextBox 33"/>
          <p:cNvSpPr txBox="1"/>
          <p:nvPr/>
        </p:nvSpPr>
        <p:spPr>
          <a:xfrm>
            <a:off x="6437356" y="2573836"/>
            <a:ext cx="11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95 metres</a:t>
            </a:r>
          </a:p>
        </p:txBody>
      </p:sp>
    </p:spTree>
    <p:extLst>
      <p:ext uri="{BB962C8B-B14F-4D97-AF65-F5344CB8AC3E}">
        <p14:creationId xmlns:p14="http://schemas.microsoft.com/office/powerpoint/2010/main" val="196514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79 0.14375 C -0.02865 0.14445 -0.03464 0.14468 -0.0405 0.14561 C -0.04362 0.14607 -0.04375 0.14838 -0.04649 0.15093 C -0.05456 0.15811 -0.0431 0.14514 -0.05339 0.15602 C -0.05534 0.15834 -0.05755 0.16019 -0.05925 0.1632 C -0.06302 0.16991 -0.06107 0.1669 -0.06524 0.172 C -0.07044 0.18588 -0.06354 0.16899 -0.07018 0.18056 C -0.07669 0.19237 -0.06719 0.1801 -0.075 0.18936 C -0.07565 0.19121 -0.07656 0.19283 -0.07708 0.19468 C -0.07787 0.19815 -0.07839 0.20162 -0.07904 0.20533 C -0.08138 0.21783 -0.07852 0.20209 -0.08099 0.2176 C -0.08125 0.21922 -0.08164 0.22107 -0.0819 0.22269 C -0.08229 0.22639 -0.08255 0.22987 -0.08294 0.23334 C -0.0832 0.23565 -0.08386 0.23797 -0.08399 0.24028 C -0.08451 0.25834 -0.08438 0.27662 -0.0849 0.29468 C -0.08503 0.29908 -0.0862 0.30764 -0.08685 0.31227 C -0.08724 0.31412 -0.08763 0.31575 -0.08789 0.3176 C -0.08828 0.31991 -0.08854 0.32223 -0.08893 0.32454 C -0.08945 0.32801 -0.09037 0.33149 -0.09089 0.33519 C -0.09154 0.33982 -0.09193 0.34445 -0.09284 0.34908 C -0.0931 0.35093 -0.09336 0.35278 -0.09375 0.3544 C -0.09427 0.35625 -0.09518 0.35787 -0.09583 0.35973 C -0.09818 0.37223 -0.09479 0.35695 -0.09974 0.37014 C -0.10352 0.38033 -0.09701 0.37107 -0.10365 0.37894 C -0.10456 0.3838 -0.10456 0.38542 -0.10664 0.38959 C -0.10886 0.39375 -0.11172 0.397 -0.11354 0.40186 C -0.11419 0.40348 -0.11472 0.40556 -0.1155 0.40695 C -0.11745 0.41042 -0.11901 0.41088 -0.12149 0.41227 C -0.12318 0.41551 -0.12643 0.42246 -0.1293 0.42454 C -0.1306 0.42547 -0.1319 0.4257 -0.13333 0.42639 C -0.13425 0.42755 -0.13516 0.42894 -0.1362 0.42987 C -0.13711 0.43079 -0.13828 0.43079 -0.13919 0.43172 C -0.14935 0.44167 -0.14141 0.43635 -0.14805 0.44028 C -0.15169 0.44676 -0.14818 0.44167 -0.15404 0.44561 C -0.16276 0.45139 -0.15313 0.45093 -0.16979 0.45278 C -0.17943 0.45371 -0.1888 0.45417 -0.19844 0.45625 C -0.20039 0.45649 -0.20235 0.45741 -0.2043 0.45787 C -0.21094 0.46181 -0.20807 0.46065 -0.22005 0.46135 C -0.23294 0.46227 -0.2457 0.4625 -0.2586 0.4632 C -0.26133 0.46482 -0.2711 0.47153 -0.27136 0.4632 C -0.278 0.28588 -0.27865 0.29746 -0.26849 0.20695 C -0.26875 0.15209 -0.26888 0.097 -0.2694 0.04213 C -0.26953 0.03843 -0.27018 0.03496 -0.27044 0.03149 C -0.27136 0.02107 -0.27162 0.01598 -0.2724 0.0051 C -0.27201 -0.00717 -0.27136 -0.01944 -0.27136 -0.03171 C -0.27136 -0.06759 -0.27044 -0.05486 -0.27435 -0.07384 C -0.27539 -0.07847 -0.27526 -0.08055 -0.27735 -0.08425 C -0.27956 -0.08842 -0.28125 -0.08819 -0.28425 -0.08958 C -0.28555 -0.09074 -0.28685 -0.09236 -0.28815 -0.09305 C -0.29076 -0.09467 -0.29336 -0.09583 -0.2961 -0.09652 C -0.3043 -0.09907 -0.3 -0.09791 -0.30886 -0.1 L -0.33945 -0.09838 C -0.34792 -0.09768 -0.34727 -0.09745 -0.35326 -0.0949 C -0.35847 -0.08865 -0.35404 -0.09305 -0.3612 -0.08958 C -0.375 -0.08287 -0.36003 -0.08865 -0.37201 -0.08425 C -0.37331 -0.0831 -0.37461 -0.08194 -0.37604 -0.08078 C -0.37695 -0.08009 -0.378 -0.07986 -0.37891 -0.07916 C -0.38008 -0.078 -0.38086 -0.07638 -0.3819 -0.07546 C -0.3832 -0.07453 -0.38451 -0.07453 -0.38581 -0.07384 C -0.38789 -0.07268 -0.3918 -0.07037 -0.3918 -0.07037 C -0.39857 -0.05833 -0.38802 -0.07662 -0.39675 -0.06319 C -0.39818 -0.06111 -0.39935 -0.05856 -0.40065 -0.05625 L -0.40365 -0.05092 L -0.4056 -0.04745 L -0.4086 -0.03171 L -0.40951 -0.02638 C -0.40925 -0.02106 -0.40912 -0.01574 -0.4086 -0.01064 C -0.40833 -0.00879 -0.40755 -0.00717 -0.40755 -0.00532 C -0.40755 -0.00115 -0.40768 0.00301 -0.4086 0.00695 C -0.40912 0.00926 -0.41146 0.01227 -0.41146 0.01227 L -0.41146 0.01227 L -0.41146 0.01227 " pathEditMode="relative" ptsTypes="AAAAAAAAAAAAAAAAAAAAAAAAAAAAAAAAAAAAAAAAAAAAAAAAAAAAAAAAAAAAAAAAAAAAAAAAA">
                                      <p:cBhvr>
                                        <p:cTn id="1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8F3E-EA4F-89D5-EA2F-C989BE69C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705BF-F2C8-5D17-2A9E-59B0D4EED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77" y="82766"/>
            <a:ext cx="10515600" cy="437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E39AD-FB48-E7A9-68D6-753D10CA12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406" y="2732641"/>
            <a:ext cx="4238625" cy="3283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44B6F-E374-3D15-0945-59F18C46A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521" y="3154908"/>
            <a:ext cx="9052127" cy="410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F254C-C655-5065-44A9-CB02E563D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91"/>
          <a:stretch/>
        </p:blipFill>
        <p:spPr>
          <a:xfrm>
            <a:off x="4439029" y="3131008"/>
            <a:ext cx="4896177" cy="23488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DA6C28-3723-03B5-94A2-5B423D3A0547}"/>
              </a:ext>
            </a:extLst>
          </p:cNvPr>
          <p:cNvSpPr/>
          <p:nvPr/>
        </p:nvSpPr>
        <p:spPr>
          <a:xfrm>
            <a:off x="7696200" y="523876"/>
            <a:ext cx="971550" cy="263108"/>
          </a:xfrm>
          <a:prstGeom prst="rect">
            <a:avLst/>
          </a:prstGeom>
          <a:solidFill>
            <a:srgbClr val="FFFF66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464249-BE44-41AB-AE16-F3246E1002E5}"/>
              </a:ext>
            </a:extLst>
          </p:cNvPr>
          <p:cNvSpPr/>
          <p:nvPr/>
        </p:nvSpPr>
        <p:spPr>
          <a:xfrm>
            <a:off x="4360658" y="5498932"/>
            <a:ext cx="7334250" cy="263181"/>
          </a:xfrm>
          <a:prstGeom prst="rect">
            <a:avLst/>
          </a:prstGeom>
          <a:solidFill>
            <a:srgbClr val="FFFF66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7FF84F-4CE5-17D8-2B27-5F952A73857C}"/>
              </a:ext>
            </a:extLst>
          </p:cNvPr>
          <p:cNvSpPr/>
          <p:nvPr/>
        </p:nvSpPr>
        <p:spPr>
          <a:xfrm>
            <a:off x="238125" y="2518224"/>
            <a:ext cx="11953875" cy="266628"/>
          </a:xfrm>
          <a:prstGeom prst="rect">
            <a:avLst/>
          </a:prstGeom>
          <a:solidFill>
            <a:srgbClr val="FFFF66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007075-5FAD-F0C2-3B95-2B0956878742}"/>
              </a:ext>
            </a:extLst>
          </p:cNvPr>
          <p:cNvSpPr/>
          <p:nvPr/>
        </p:nvSpPr>
        <p:spPr>
          <a:xfrm>
            <a:off x="10130608" y="3705153"/>
            <a:ext cx="778388" cy="263180"/>
          </a:xfrm>
          <a:prstGeom prst="rect">
            <a:avLst/>
          </a:prstGeom>
          <a:solidFill>
            <a:srgbClr val="FFFF66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7299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E4DC0-92F9-F2AE-3CA2-DE8C5A7B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3D58D-5A7F-A018-66AC-0AA25F0632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50" y="97669"/>
            <a:ext cx="7323920" cy="3835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65241A-1E23-77FB-079A-12AAA56CD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921" y="2223273"/>
            <a:ext cx="8842159" cy="727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E6EC42-E190-10AA-9232-6D4CF7470A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67" y="2969204"/>
            <a:ext cx="8368805" cy="1085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12E730-132C-73B8-2C6D-FB75FFCB6A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731" y="97668"/>
            <a:ext cx="4677428" cy="3096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566A6-EB39-D17C-1112-CEF32C791B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555" y="4286639"/>
            <a:ext cx="3500762" cy="20267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FF0D80-8241-1BF3-B909-49E64757A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433" y="4557764"/>
            <a:ext cx="5008478" cy="13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7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73A3D4CF-BCC8-2D3C-783E-B8CDB37CD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962" y="273655"/>
            <a:ext cx="5582213" cy="49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105EC-78ED-58E3-40B0-5907D5E1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52" y="4651375"/>
            <a:ext cx="3943147" cy="1325563"/>
          </a:xfrm>
        </p:spPr>
        <p:txBody>
          <a:bodyPr>
            <a:normAutofit fontScale="90000"/>
          </a:bodyPr>
          <a:lstStyle/>
          <a:p>
            <a:r>
              <a:rPr lang="en-NZ" dirty="0"/>
              <a:t>Theodor </a:t>
            </a:r>
            <a:r>
              <a:rPr lang="en-NZ" dirty="0" err="1"/>
              <a:t>Escherich</a:t>
            </a:r>
            <a:r>
              <a:rPr lang="en-NZ" dirty="0"/>
              <a:t>, 1895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C62D26F-71AA-D474-C0B6-F5F5BD91F5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71" y="190313"/>
            <a:ext cx="29008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NA may act as nutritional source for E. coli">
            <a:extLst>
              <a:ext uri="{FF2B5EF4-FFF2-40B4-BE49-F238E27FC236}">
                <a16:creationId xmlns:a16="http://schemas.microsoft.com/office/drawing/2014/main" id="{4F2CDF8E-84A7-2F4C-3EE8-B93E9EC6A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406" y="2793486"/>
            <a:ext cx="4721179" cy="31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8117F6-26A0-1DB7-89D6-25D29FF7BF8E}"/>
              </a:ext>
            </a:extLst>
          </p:cNvPr>
          <p:cNvSpPr txBox="1">
            <a:spLocks/>
          </p:cNvSpPr>
          <p:nvPr/>
        </p:nvSpPr>
        <p:spPr>
          <a:xfrm>
            <a:off x="7067651" y="5751746"/>
            <a:ext cx="761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i="1" dirty="0"/>
              <a:t>Escherichia coli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FC7D6-10AD-27F2-F709-7DA608E276F6}"/>
              </a:ext>
            </a:extLst>
          </p:cNvPr>
          <p:cNvSpPr txBox="1"/>
          <p:nvPr/>
        </p:nvSpPr>
        <p:spPr>
          <a:xfrm>
            <a:off x="9881859" y="610241"/>
            <a:ext cx="20529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 i="1" dirty="0"/>
              <a:t>Salmonella typhi </a:t>
            </a:r>
            <a:r>
              <a:rPr lang="en-NZ" sz="2800" dirty="0"/>
              <a:t>(Typhoid)</a:t>
            </a:r>
          </a:p>
        </p:txBody>
      </p:sp>
    </p:spTree>
    <p:extLst>
      <p:ext uri="{BB962C8B-B14F-4D97-AF65-F5344CB8AC3E}">
        <p14:creationId xmlns:p14="http://schemas.microsoft.com/office/powerpoint/2010/main" val="37482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14E8-2E0C-966E-BD08-298E0D17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953DA9-0248-9E63-711E-D31BD8B2A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57" y="20637"/>
            <a:ext cx="5555385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811B49-5623-BDBB-327F-BDA4DB25A2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8177" y="2495705"/>
            <a:ext cx="7001852" cy="2895445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F37368C-70C6-6F72-C3CA-232615F24A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7" y="1743075"/>
            <a:ext cx="5555385" cy="1685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CEC56-9412-EA7D-3CA2-2A43C9CE99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088"/>
          <a:stretch/>
        </p:blipFill>
        <p:spPr>
          <a:xfrm>
            <a:off x="-624377" y="4586926"/>
            <a:ext cx="7078052" cy="1685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6A6B7-88A8-CCA8-A673-EE4B44EC0A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642" y="471489"/>
            <a:ext cx="5257800" cy="33201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FB097C-2D5F-C31A-5AE3-BB4762D925D8}"/>
              </a:ext>
            </a:extLst>
          </p:cNvPr>
          <p:cNvSpPr txBox="1"/>
          <p:nvPr/>
        </p:nvSpPr>
        <p:spPr>
          <a:xfrm>
            <a:off x="3495676" y="6386511"/>
            <a:ext cx="8467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/>
              <a:t>https://babel.hathitrust.org/cgi/pt?id=hvd.32044091998609&amp;view=1up&amp;seq=130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A01F69-1D59-0B0F-2655-5C1323ABCD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760" y="4030665"/>
            <a:ext cx="2239327" cy="2242187"/>
          </a:xfrm>
          <a:prstGeom prst="rect">
            <a:avLst/>
          </a:prstGeom>
        </p:spPr>
      </p:pic>
      <p:pic>
        <p:nvPicPr>
          <p:cNvPr id="3" name="Picture 2" descr="William Pitt Mason">
            <a:extLst>
              <a:ext uri="{FF2B5EF4-FFF2-40B4-BE49-F238E27FC236}">
                <a16:creationId xmlns:a16="http://schemas.microsoft.com/office/drawing/2014/main" id="{A2B1CCF9-5F14-E1B6-D4EF-0DBAE40F8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3705" y="4246883"/>
            <a:ext cx="1524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293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83C83-C6AE-E2B6-8EAD-70AC883CC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2DB653FE-947A-8F07-8D31-A5B6260F0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084" y="1690688"/>
            <a:ext cx="10488181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658C12-FA09-58EC-4ACC-3F124D27B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8786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E81D-8930-3D61-EA90-75879F4D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Whole genome sequencing of </a:t>
            </a:r>
            <a:r>
              <a:rPr lang="en-NZ" i="1" dirty="0"/>
              <a:t>E. coli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E935C-0161-112F-8696-3837CC355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1917A-A36C-B1D1-52FC-F46E6E91A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50" y="2742737"/>
            <a:ext cx="10921975" cy="282062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7A62F1-9786-2FED-9EA6-CE184245C386}"/>
              </a:ext>
            </a:extLst>
          </p:cNvPr>
          <p:cNvSpPr/>
          <p:nvPr/>
        </p:nvSpPr>
        <p:spPr>
          <a:xfrm>
            <a:off x="3810000" y="2505075"/>
            <a:ext cx="7810500" cy="2990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BA3D0-E7AE-4D6A-D0D1-96E2AD41E49E}"/>
              </a:ext>
            </a:extLst>
          </p:cNvPr>
          <p:cNvSpPr/>
          <p:nvPr/>
        </p:nvSpPr>
        <p:spPr>
          <a:xfrm>
            <a:off x="2809875" y="4876801"/>
            <a:ext cx="1333500" cy="619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7CC0E-45CD-6519-DA8B-187052B8793D}"/>
              </a:ext>
            </a:extLst>
          </p:cNvPr>
          <p:cNvSpPr txBox="1"/>
          <p:nvPr/>
        </p:nvSpPr>
        <p:spPr>
          <a:xfrm>
            <a:off x="3011593" y="4507469"/>
            <a:ext cx="1738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>
                <a:solidFill>
                  <a:srgbClr val="FF0000"/>
                </a:solidFill>
              </a:rPr>
              <a:t>Lab strain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1DEBF-957E-D749-F50D-FB9C95061BEA}"/>
              </a:ext>
            </a:extLst>
          </p:cNvPr>
          <p:cNvSpPr txBox="1"/>
          <p:nvPr/>
        </p:nvSpPr>
        <p:spPr>
          <a:xfrm>
            <a:off x="2440821" y="2437634"/>
            <a:ext cx="5418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i="1" dirty="0">
                <a:solidFill>
                  <a:srgbClr val="FF0000"/>
                </a:solidFill>
              </a:rPr>
              <a:t>E. coli </a:t>
            </a:r>
            <a:r>
              <a:rPr lang="en-NZ" sz="2800" dirty="0">
                <a:solidFill>
                  <a:srgbClr val="FF0000"/>
                </a:solidFill>
              </a:rPr>
              <a:t>isolates from </a:t>
            </a:r>
            <a:r>
              <a:rPr lang="en-NZ" sz="2800" dirty="0" err="1">
                <a:solidFill>
                  <a:srgbClr val="FF0000"/>
                </a:solidFill>
              </a:rPr>
              <a:t>colilert</a:t>
            </a:r>
            <a:r>
              <a:rPr lang="en-NZ" sz="2800" dirty="0">
                <a:solidFill>
                  <a:srgbClr val="FF0000"/>
                </a:solidFill>
              </a:rPr>
              <a:t> assay</a:t>
            </a:r>
          </a:p>
        </p:txBody>
      </p:sp>
    </p:spTree>
    <p:extLst>
      <p:ext uri="{BB962C8B-B14F-4D97-AF65-F5344CB8AC3E}">
        <p14:creationId xmlns:p14="http://schemas.microsoft.com/office/powerpoint/2010/main" val="4084339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8D74-E58C-7217-6B3C-5E85C940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Whole genome sequencing</a:t>
            </a:r>
          </a:p>
        </p:txBody>
      </p:sp>
      <p:pic>
        <p:nvPicPr>
          <p:cNvPr id="6" name="Picture 2" descr="Campylobacter Jejuni">
            <a:extLst>
              <a:ext uri="{FF2B5EF4-FFF2-40B4-BE49-F238E27FC236}">
                <a16:creationId xmlns:a16="http://schemas.microsoft.com/office/drawing/2014/main" id="{495FAD8B-0462-FA4D-B921-991116B3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48" y="1690688"/>
            <a:ext cx="4757737" cy="35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D3D344-3ADA-568B-1354-F49130062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2568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86270-4513-7279-112D-99FE747D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Metagenomics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1F361-2E1D-6189-B4FA-C089A5920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K0097734-Mixture_of_bacteria,_animation">
            <a:hlinkClick r:id="" action="ppaction://media"/>
            <a:extLst>
              <a:ext uri="{FF2B5EF4-FFF2-40B4-BE49-F238E27FC236}">
                <a16:creationId xmlns:a16="http://schemas.microsoft.com/office/drawing/2014/main" id="{930771EE-DD9F-04E5-DDD6-358991FC02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562" y="1554559"/>
            <a:ext cx="5915025" cy="3327126"/>
          </a:xfrm>
          <a:prstGeom prst="rect">
            <a:avLst/>
          </a:prstGeom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B1D9CCED-9579-0FDF-8704-4DB2700B4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4389" y="2362200"/>
            <a:ext cx="2644804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na sequencing">
            <a:extLst>
              <a:ext uri="{FF2B5EF4-FFF2-40B4-BE49-F238E27FC236}">
                <a16:creationId xmlns:a16="http://schemas.microsoft.com/office/drawing/2014/main" id="{A8D8038A-2980-ED20-FEEB-788C64EB7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0" y="174624"/>
            <a:ext cx="5153025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9BFF457C-FBC7-1A66-2208-F42716D0D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5972" y="2362199"/>
            <a:ext cx="2644804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00925591-842E-F3F9-F270-95159A0F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" y="1420561"/>
            <a:ext cx="5620515" cy="54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ee the source image">
            <a:extLst>
              <a:ext uri="{FF2B5EF4-FFF2-40B4-BE49-F238E27FC236}">
                <a16:creationId xmlns:a16="http://schemas.microsoft.com/office/drawing/2014/main" id="{35AC0979-A17E-9631-E578-6BFF1F04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673" y="4989512"/>
            <a:ext cx="2764598" cy="15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 components of this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31C78-8854-3B70-DCD1-49500E7B52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NZ" sz="3600" dirty="0"/>
              <a:t>Next generation sequencing. </a:t>
            </a:r>
          </a:p>
          <a:p>
            <a:pPr marL="457200" indent="-457200">
              <a:buFont typeface="+mj-lt"/>
              <a:buAutoNum type="arabicPeriod"/>
            </a:pPr>
            <a:r>
              <a:rPr lang="en-NZ" sz="3600" dirty="0"/>
              <a:t>Whole genome sequencing (WGS) of individual bacteria isolated from a water sample.</a:t>
            </a:r>
          </a:p>
          <a:p>
            <a:pPr marL="457200" indent="-457200">
              <a:buFont typeface="+mj-lt"/>
              <a:buAutoNum type="arabicPeriod"/>
            </a:pPr>
            <a:r>
              <a:rPr lang="en-NZ" sz="3600" dirty="0"/>
              <a:t>Metagenomic analysis or profiling of the community of organisms in a water sample.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5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190815 microbiome full">
            <a:extLst>
              <a:ext uri="{FF2B5EF4-FFF2-40B4-BE49-F238E27FC236}">
                <a16:creationId xmlns:a16="http://schemas.microsoft.com/office/drawing/2014/main" id="{BB69400F-5659-8911-D047-7B2ADBDA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5373" y="615156"/>
            <a:ext cx="5445639" cy="544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CA370-9383-1339-C822-9C175C69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Human microbiome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9466F-3FD6-520D-E158-AEEFFD181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10-100 trillion microbes on every person</a:t>
            </a:r>
          </a:p>
          <a:p>
            <a:pPr lvl="1"/>
            <a:r>
              <a:rPr lang="en-NZ" dirty="0"/>
              <a:t>95% in GI tract</a:t>
            </a:r>
          </a:p>
          <a:p>
            <a:pPr lvl="1"/>
            <a:r>
              <a:rPr lang="en-NZ" dirty="0"/>
              <a:t>Gut microbiota up to 2 KG</a:t>
            </a:r>
          </a:p>
          <a:p>
            <a:r>
              <a:rPr lang="en-NZ" dirty="0"/>
              <a:t>100 microbial genes for each human gene</a:t>
            </a:r>
          </a:p>
          <a:p>
            <a:r>
              <a:rPr lang="en-NZ" dirty="0"/>
              <a:t>&gt;10,000 difference species</a:t>
            </a:r>
          </a:p>
          <a:p>
            <a:endParaRPr lang="en-N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C1000-D5D9-9DE8-425B-E5E15823DA10}"/>
              </a:ext>
            </a:extLst>
          </p:cNvPr>
          <p:cNvSpPr txBox="1"/>
          <p:nvPr/>
        </p:nvSpPr>
        <p:spPr>
          <a:xfrm>
            <a:off x="3529013" y="5853797"/>
            <a:ext cx="6200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>
                <a:hlinkClick r:id="rId3"/>
              </a:rPr>
              <a:t>How many genes in the human microbiome? (cosmosmagazine.com)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8241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FA1562D-B953-4534-64B6-4CB0F0C1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gs rooting in dirt field">
            <a:extLst>
              <a:ext uri="{FF2B5EF4-FFF2-40B4-BE49-F238E27FC236}">
                <a16:creationId xmlns:a16="http://schemas.microsoft.com/office/drawing/2014/main" id="{99D27910-CFAF-402B-DF98-1ABDDA299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542" y="4486275"/>
            <a:ext cx="2667393" cy="2019300"/>
          </a:xfrm>
          <a:prstGeom prst="rect">
            <a:avLst/>
          </a:prstGeom>
        </p:spPr>
      </p:pic>
      <p:pic>
        <p:nvPicPr>
          <p:cNvPr id="5" name="Picture 4" descr="Three sheep in countryside">
            <a:extLst>
              <a:ext uri="{FF2B5EF4-FFF2-40B4-BE49-F238E27FC236}">
                <a16:creationId xmlns:a16="http://schemas.microsoft.com/office/drawing/2014/main" id="{12D65408-25BF-8E48-D0D0-60A4F264B4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105" y="4486275"/>
            <a:ext cx="2692399" cy="2019300"/>
          </a:xfrm>
          <a:prstGeom prst="rect">
            <a:avLst/>
          </a:prstGeom>
        </p:spPr>
      </p:pic>
      <p:pic>
        <p:nvPicPr>
          <p:cNvPr id="7" name="Picture 6" descr="Horses Galloping">
            <a:extLst>
              <a:ext uri="{FF2B5EF4-FFF2-40B4-BE49-F238E27FC236}">
                <a16:creationId xmlns:a16="http://schemas.microsoft.com/office/drawing/2014/main" id="{627E4509-23C1-8E54-3E75-FB90C0E8A7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06047"/>
            <a:ext cx="3536608" cy="1528078"/>
          </a:xfrm>
          <a:prstGeom prst="rect">
            <a:avLst/>
          </a:prstGeom>
        </p:spPr>
      </p:pic>
      <p:pic>
        <p:nvPicPr>
          <p:cNvPr id="9" name="Picture 8" descr="Goats on grass">
            <a:extLst>
              <a:ext uri="{FF2B5EF4-FFF2-40B4-BE49-F238E27FC236}">
                <a16:creationId xmlns:a16="http://schemas.microsoft.com/office/drawing/2014/main" id="{6DAC4301-CDE8-8577-5588-4AC1D1DE16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830" y="2371725"/>
            <a:ext cx="2082647" cy="1562100"/>
          </a:xfrm>
          <a:prstGeom prst="rect">
            <a:avLst/>
          </a:prstGeom>
        </p:spPr>
      </p:pic>
      <p:pic>
        <p:nvPicPr>
          <p:cNvPr id="11" name="Picture 10" descr="Brood of hens walking in chicken coop enclosed by planks and chicken wire">
            <a:extLst>
              <a:ext uri="{FF2B5EF4-FFF2-40B4-BE49-F238E27FC236}">
                <a16:creationId xmlns:a16="http://schemas.microsoft.com/office/drawing/2014/main" id="{ABA59CED-91D8-DD74-F8A4-49619AE443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688" y="314325"/>
            <a:ext cx="2590800" cy="1727200"/>
          </a:xfrm>
          <a:prstGeom prst="rect">
            <a:avLst/>
          </a:prstGeom>
        </p:spPr>
      </p:pic>
      <p:pic>
        <p:nvPicPr>
          <p:cNvPr id="13" name="Picture 12" descr="Gazelles in a group">
            <a:extLst>
              <a:ext uri="{FF2B5EF4-FFF2-40B4-BE49-F238E27FC236}">
                <a16:creationId xmlns:a16="http://schemas.microsoft.com/office/drawing/2014/main" id="{989948C3-B5E9-DC42-DD8B-7658F8A413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955" y="352425"/>
            <a:ext cx="2665591" cy="1773524"/>
          </a:xfrm>
          <a:prstGeom prst="rect">
            <a:avLst/>
          </a:prstGeom>
        </p:spPr>
      </p:pic>
      <p:pic>
        <p:nvPicPr>
          <p:cNvPr id="15" name="Picture 14" descr="Three corgi puppies">
            <a:extLst>
              <a:ext uri="{FF2B5EF4-FFF2-40B4-BE49-F238E27FC236}">
                <a16:creationId xmlns:a16="http://schemas.microsoft.com/office/drawing/2014/main" id="{9DD23C48-134C-4238-66E4-299D3685885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2466072"/>
            <a:ext cx="2419350" cy="1672291"/>
          </a:xfrm>
          <a:prstGeom prst="rect">
            <a:avLst/>
          </a:prstGeom>
        </p:spPr>
      </p:pic>
      <p:pic>
        <p:nvPicPr>
          <p:cNvPr id="17" name="Picture 16" descr="Duck and ducklings">
            <a:extLst>
              <a:ext uri="{FF2B5EF4-FFF2-40B4-BE49-F238E27FC236}">
                <a16:creationId xmlns:a16="http://schemas.microsoft.com/office/drawing/2014/main" id="{0DF6228F-E9C7-CBF1-2A0E-06C7D520A18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325" y="2496467"/>
            <a:ext cx="2573760" cy="1715170"/>
          </a:xfrm>
          <a:prstGeom prst="rect">
            <a:avLst/>
          </a:prstGeom>
        </p:spPr>
      </p:pic>
      <p:pic>
        <p:nvPicPr>
          <p:cNvPr id="19" name="Picture 18" descr="Cows looking at the camera">
            <a:extLst>
              <a:ext uri="{FF2B5EF4-FFF2-40B4-BE49-F238E27FC236}">
                <a16:creationId xmlns:a16="http://schemas.microsoft.com/office/drawing/2014/main" id="{B3EF8827-CC94-6DE8-3451-27E686C0475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1" y="256889"/>
            <a:ext cx="2807172" cy="17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9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FA1562D-B953-4534-64B6-4CB0F0C1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58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A9927D0-5D4F-4E8E-1563-933D9E871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420" y="533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50F022-A46F-CD9F-AC4B-206C2D5D1795}"/>
              </a:ext>
            </a:extLst>
          </p:cNvPr>
          <p:cNvSpPr txBox="1"/>
          <p:nvPr/>
        </p:nvSpPr>
        <p:spPr>
          <a:xfrm>
            <a:off x="7833360" y="5036820"/>
            <a:ext cx="739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cattle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4D5F3-0DA6-906C-36B0-ADFBF5CC4BA9}"/>
              </a:ext>
            </a:extLst>
          </p:cNvPr>
          <p:cNvSpPr txBox="1"/>
          <p:nvPr/>
        </p:nvSpPr>
        <p:spPr>
          <a:xfrm>
            <a:off x="3048000" y="4053840"/>
            <a:ext cx="94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chicken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DE80B-4C62-58EF-CA8E-CEA18DB10B97}"/>
              </a:ext>
            </a:extLst>
          </p:cNvPr>
          <p:cNvSpPr txBox="1"/>
          <p:nvPr/>
        </p:nvSpPr>
        <p:spPr>
          <a:xfrm>
            <a:off x="6461760" y="1318260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pig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BEF93-63DC-6229-F61A-04C8C02F6BE7}"/>
              </a:ext>
            </a:extLst>
          </p:cNvPr>
          <p:cNvSpPr txBox="1"/>
          <p:nvPr/>
        </p:nvSpPr>
        <p:spPr>
          <a:xfrm>
            <a:off x="8115300" y="906780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horse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141A5-79BC-5A3D-6C8F-852D329F9610}"/>
              </a:ext>
            </a:extLst>
          </p:cNvPr>
          <p:cNvSpPr txBox="1"/>
          <p:nvPr/>
        </p:nvSpPr>
        <p:spPr>
          <a:xfrm>
            <a:off x="5529819" y="3429000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2184939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500554-9CFC-CDBB-107D-7CD084AA1CF0}"/>
              </a:ext>
            </a:extLst>
          </p:cNvPr>
          <p:cNvSpPr txBox="1"/>
          <p:nvPr/>
        </p:nvSpPr>
        <p:spPr>
          <a:xfrm>
            <a:off x="1219200" y="3155434"/>
            <a:ext cx="975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AB12D5C7-240F-125D-2BE6-F021324F0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32907"/>
              </p:ext>
            </p:extLst>
          </p:nvPr>
        </p:nvGraphicFramePr>
        <p:xfrm>
          <a:off x="660397" y="891540"/>
          <a:ext cx="11163307" cy="5350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703">
                  <a:extLst>
                    <a:ext uri="{9D8B030D-6E8A-4147-A177-3AD203B41FA5}">
                      <a16:colId xmlns:a16="http://schemas.microsoft.com/office/drawing/2014/main" val="1702127739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1302727731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4098821240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7941062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186452298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4154362345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2970636917"/>
                    </a:ext>
                  </a:extLst>
                </a:gridCol>
              </a:tblGrid>
              <a:tr h="437791">
                <a:tc>
                  <a:txBody>
                    <a:bodyPr/>
                    <a:lstStyle/>
                    <a:p>
                      <a:endParaRPr lang="en-N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831885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i="1" dirty="0"/>
                        <a:t>E. 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/>
                        <a:t>1,109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/>
                        <a:t>&gt;24,200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/>
                        <a:t>364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/>
                        <a:t>272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/>
                        <a:t>471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/>
                        <a:t>1,789</a:t>
                      </a:r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734139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84888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285663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078461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488843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192392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494702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72874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460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666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500554-9CFC-CDBB-107D-7CD084AA1CF0}"/>
              </a:ext>
            </a:extLst>
          </p:cNvPr>
          <p:cNvSpPr txBox="1"/>
          <p:nvPr/>
        </p:nvSpPr>
        <p:spPr>
          <a:xfrm>
            <a:off x="1219200" y="3155434"/>
            <a:ext cx="975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AB12D5C7-240F-125D-2BE6-F021324F0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813091"/>
              </p:ext>
            </p:extLst>
          </p:nvPr>
        </p:nvGraphicFramePr>
        <p:xfrm>
          <a:off x="660397" y="891540"/>
          <a:ext cx="11163307" cy="5350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703">
                  <a:extLst>
                    <a:ext uri="{9D8B030D-6E8A-4147-A177-3AD203B41FA5}">
                      <a16:colId xmlns:a16="http://schemas.microsoft.com/office/drawing/2014/main" val="1702127739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1302727731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4098821240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7941062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186452298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4154362345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2970636917"/>
                    </a:ext>
                  </a:extLst>
                </a:gridCol>
              </a:tblGrid>
              <a:tr h="437791">
                <a:tc>
                  <a:txBody>
                    <a:bodyPr/>
                    <a:lstStyle/>
                    <a:p>
                      <a:endParaRPr lang="en-N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831885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i="1" dirty="0"/>
                        <a:t>E. 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1,109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&gt;24,200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1,789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734139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Total bacteria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48,884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61,221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63,781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77,051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56,654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50,527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84888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285663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078461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488843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192392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494702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72874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4604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792B4-5EBC-7579-D12D-791498B6E667}"/>
              </a:ext>
            </a:extLst>
          </p:cNvPr>
          <p:cNvSpPr txBox="1"/>
          <p:nvPr/>
        </p:nvSpPr>
        <p:spPr>
          <a:xfrm rot="16200000">
            <a:off x="-1873927" y="3882191"/>
            <a:ext cx="435110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Metagenomics Analysis</a:t>
            </a:r>
          </a:p>
        </p:txBody>
      </p:sp>
    </p:spTree>
    <p:extLst>
      <p:ext uri="{BB962C8B-B14F-4D97-AF65-F5344CB8AC3E}">
        <p14:creationId xmlns:p14="http://schemas.microsoft.com/office/powerpoint/2010/main" val="2088009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500554-9CFC-CDBB-107D-7CD084AA1CF0}"/>
              </a:ext>
            </a:extLst>
          </p:cNvPr>
          <p:cNvSpPr txBox="1"/>
          <p:nvPr/>
        </p:nvSpPr>
        <p:spPr>
          <a:xfrm>
            <a:off x="1219200" y="3155434"/>
            <a:ext cx="975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AB12D5C7-240F-125D-2BE6-F021324F0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73091"/>
              </p:ext>
            </p:extLst>
          </p:nvPr>
        </p:nvGraphicFramePr>
        <p:xfrm>
          <a:off x="660397" y="891540"/>
          <a:ext cx="11163307" cy="5350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703">
                  <a:extLst>
                    <a:ext uri="{9D8B030D-6E8A-4147-A177-3AD203B41FA5}">
                      <a16:colId xmlns:a16="http://schemas.microsoft.com/office/drawing/2014/main" val="1702127739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1302727731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4098821240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7941062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186452298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4154362345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2970636917"/>
                    </a:ext>
                  </a:extLst>
                </a:gridCol>
              </a:tblGrid>
              <a:tr h="437791">
                <a:tc>
                  <a:txBody>
                    <a:bodyPr/>
                    <a:lstStyle/>
                    <a:p>
                      <a:endParaRPr lang="en-N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831885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i="1" dirty="0"/>
                        <a:t>E. 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1,109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&gt;24,200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1,789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734139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/>
                        <a:t>Total bacteria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48,884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61,221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63,781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77,051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56,654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50,527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84888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Mallard Duck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729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4,815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1,431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492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322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285663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Canada Goose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078461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Black Shag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1,248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488843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 err="1">
                          <a:solidFill>
                            <a:srgbClr val="FF0000"/>
                          </a:solidFill>
                        </a:rPr>
                        <a:t>Pukeko</a:t>
                      </a:r>
                      <a:endParaRPr lang="en-NZ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192392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494702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72874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4604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792B4-5EBC-7579-D12D-791498B6E667}"/>
              </a:ext>
            </a:extLst>
          </p:cNvPr>
          <p:cNvSpPr txBox="1"/>
          <p:nvPr/>
        </p:nvSpPr>
        <p:spPr>
          <a:xfrm rot="16200000">
            <a:off x="-1873927" y="3882191"/>
            <a:ext cx="435110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Metagenomics Analysis</a:t>
            </a:r>
          </a:p>
        </p:txBody>
      </p:sp>
    </p:spTree>
    <p:extLst>
      <p:ext uri="{BB962C8B-B14F-4D97-AF65-F5344CB8AC3E}">
        <p14:creationId xmlns:p14="http://schemas.microsoft.com/office/powerpoint/2010/main" val="2359333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500554-9CFC-CDBB-107D-7CD084AA1CF0}"/>
              </a:ext>
            </a:extLst>
          </p:cNvPr>
          <p:cNvSpPr txBox="1"/>
          <p:nvPr/>
        </p:nvSpPr>
        <p:spPr>
          <a:xfrm>
            <a:off x="1219200" y="3155434"/>
            <a:ext cx="975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AB12D5C7-240F-125D-2BE6-F021324F0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814604"/>
              </p:ext>
            </p:extLst>
          </p:nvPr>
        </p:nvGraphicFramePr>
        <p:xfrm>
          <a:off x="660397" y="891540"/>
          <a:ext cx="11163307" cy="5350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703">
                  <a:extLst>
                    <a:ext uri="{9D8B030D-6E8A-4147-A177-3AD203B41FA5}">
                      <a16:colId xmlns:a16="http://schemas.microsoft.com/office/drawing/2014/main" val="1702127739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1302727731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4098821240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7941062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186452298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4154362345"/>
                    </a:ext>
                  </a:extLst>
                </a:gridCol>
                <a:gridCol w="1477434">
                  <a:extLst>
                    <a:ext uri="{9D8B030D-6E8A-4147-A177-3AD203B41FA5}">
                      <a16:colId xmlns:a16="http://schemas.microsoft.com/office/drawing/2014/main" val="2970636917"/>
                    </a:ext>
                  </a:extLst>
                </a:gridCol>
              </a:tblGrid>
              <a:tr h="437791">
                <a:tc>
                  <a:txBody>
                    <a:bodyPr/>
                    <a:lstStyle/>
                    <a:p>
                      <a:endParaRPr lang="en-N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River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831885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i="1" dirty="0"/>
                        <a:t>E. 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1,109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&gt;24,200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1,789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734139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/>
                        <a:t>Total bacteria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48,884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61,221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63,781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77,051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56,654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50,527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84888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/>
                        <a:t>Mallard Duck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729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4,815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1,431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492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322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285663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/>
                        <a:t>Canada Goose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078461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/>
                        <a:t>Black Shag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1,248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488843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 err="1"/>
                        <a:t>Pukeko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192392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Cattle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5,589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5,519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494702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Sheep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3,860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72874"/>
                  </a:ext>
                </a:extLst>
              </a:tr>
              <a:tr h="543741">
                <a:tc>
                  <a:txBody>
                    <a:bodyPr/>
                    <a:lstStyle/>
                    <a:p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Possum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4604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792B4-5EBC-7579-D12D-791498B6E667}"/>
              </a:ext>
            </a:extLst>
          </p:cNvPr>
          <p:cNvSpPr txBox="1"/>
          <p:nvPr/>
        </p:nvSpPr>
        <p:spPr>
          <a:xfrm rot="16200000">
            <a:off x="-1873927" y="3882191"/>
            <a:ext cx="435110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Metagenomics Analysis</a:t>
            </a:r>
          </a:p>
        </p:txBody>
      </p:sp>
    </p:spTree>
    <p:extLst>
      <p:ext uri="{BB962C8B-B14F-4D97-AF65-F5344CB8AC3E}">
        <p14:creationId xmlns:p14="http://schemas.microsoft.com/office/powerpoint/2010/main" val="3478974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9025-98B0-4FE3-1572-78C01A83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041A7-6A18-B5BB-2818-534DA6C0F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F130A48F-C15C-9CBE-D456-727617177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9286876" cy="625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61C60B69-1116-75B1-CEDD-21738A5E7D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300" y="179391"/>
            <a:ext cx="4198831" cy="1868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541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D0AE-EC36-9086-E507-C6E531D8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D8B08F-6669-DC59-142B-AE3ABC2F5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236" y="273154"/>
            <a:ext cx="10369714" cy="631169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7E6155-D87D-D7A7-1044-4142FE736DE7}"/>
              </a:ext>
            </a:extLst>
          </p:cNvPr>
          <p:cNvSpPr/>
          <p:nvPr/>
        </p:nvSpPr>
        <p:spPr>
          <a:xfrm>
            <a:off x="5610225" y="66675"/>
            <a:ext cx="59150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4DD34-689E-C1B2-E308-01034E4D580A}"/>
              </a:ext>
            </a:extLst>
          </p:cNvPr>
          <p:cNvSpPr/>
          <p:nvPr/>
        </p:nvSpPr>
        <p:spPr>
          <a:xfrm>
            <a:off x="2943225" y="1228725"/>
            <a:ext cx="5915025" cy="562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6" name="Picture 5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CAF592CD-AC45-73E8-7033-A579230B6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324" y="179391"/>
            <a:ext cx="5996808" cy="2668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CF91B63-DE24-D516-3570-106E3CAEC2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2475" y="79528"/>
            <a:ext cx="4339725" cy="7035576"/>
          </a:xfrm>
          <a:prstGeom prst="rect">
            <a:avLst/>
          </a:prstGeom>
          <a:noFill/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034690C-854C-7B18-99AE-3310A273D2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0874" y="790575"/>
            <a:ext cx="2162176" cy="5600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0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raph: Sequencing Cost Per Genome">
            <a:extLst>
              <a:ext uri="{FF2B5EF4-FFF2-40B4-BE49-F238E27FC236}">
                <a16:creationId xmlns:a16="http://schemas.microsoft.com/office/drawing/2014/main" id="{E95116E3-0C63-D23E-EBD0-AEB9622C5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4218" y="1601784"/>
            <a:ext cx="7575205" cy="42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A16DF-3E09-3445-0268-5A800BDA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Next generation sequencing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93DDF-FF9D-6538-2A9A-C58387D8F6E9}"/>
              </a:ext>
            </a:extLst>
          </p:cNvPr>
          <p:cNvSpPr txBox="1"/>
          <p:nvPr/>
        </p:nvSpPr>
        <p:spPr>
          <a:xfrm>
            <a:off x="3060351" y="6262612"/>
            <a:ext cx="9563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/>
              <a:t>https://www.genome.gov/about-genomics/fact-sheets/Sequencing-Human-Genome-cost</a:t>
            </a:r>
          </a:p>
        </p:txBody>
      </p:sp>
      <p:pic>
        <p:nvPicPr>
          <p:cNvPr id="5124" name="Picture 4" descr="NextSeq 550 System | For everyday genomics">
            <a:extLst>
              <a:ext uri="{FF2B5EF4-FFF2-40B4-BE49-F238E27FC236}">
                <a16:creationId xmlns:a16="http://schemas.microsoft.com/office/drawing/2014/main" id="{AAE8F243-8962-9BBB-797D-C7736BAB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585" y="1411450"/>
            <a:ext cx="3182332" cy="27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K creates COVID-19 genome sequencing alliance for large scale analysis of  the virus; Oxford Nanopore sequencing technology supports rapid sequencing  capabilities in the network">
            <a:extLst>
              <a:ext uri="{FF2B5EF4-FFF2-40B4-BE49-F238E27FC236}">
                <a16:creationId xmlns:a16="http://schemas.microsoft.com/office/drawing/2014/main" id="{70164C86-C89D-0EFC-0F44-5D1D70D09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471" y="4229558"/>
            <a:ext cx="2033911" cy="183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UK creates COVID-19 genome sequencing alliance for large scale analysis of  the virus; Oxford Nanopore sequencing technology supports rapid sequencing  capabilities in the network">
            <a:extLst>
              <a:ext uri="{FF2B5EF4-FFF2-40B4-BE49-F238E27FC236}">
                <a16:creationId xmlns:a16="http://schemas.microsoft.com/office/drawing/2014/main" id="{810AFD70-4A53-E16B-D3D8-2EEC01EA2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7194" y="4830151"/>
            <a:ext cx="1816380" cy="129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937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57CC-48CC-61D8-45C0-79E86C27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Metagenomics on drinking water samples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05052DA-2E73-2105-65B1-F760326FED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8766763"/>
              </p:ext>
            </p:extLst>
          </p:nvPr>
        </p:nvGraphicFramePr>
        <p:xfrm>
          <a:off x="838200" y="1520825"/>
          <a:ext cx="101346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920">
                  <a:extLst>
                    <a:ext uri="{9D8B030D-6E8A-4147-A177-3AD203B41FA5}">
                      <a16:colId xmlns:a16="http://schemas.microsoft.com/office/drawing/2014/main" val="3775772377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3910955211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3203926398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4192883910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3330237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Pump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Reticulated</a:t>
                      </a:r>
                    </a:p>
                    <a:p>
                      <a:r>
                        <a:rPr lang="en-NZ" dirty="0"/>
                        <a:t>Site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Reticulated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Site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Reticulated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Site C (Chlorinated)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40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Total coliforms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&lt;1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roxima Nova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roxima Nova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roxima Nova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629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i="1" dirty="0"/>
                        <a:t>E. 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roxima Nova"/>
                          <a:ea typeface="+mn-ea"/>
                          <a:cs typeface="+mn-cs"/>
                        </a:rPr>
                        <a:t>&lt;1</a:t>
                      </a:r>
                      <a:endParaRPr kumimoji="0" lang="en-N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roxima Nov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roxima Nova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roxima Nova"/>
                          <a:ea typeface="+mn-ea"/>
                          <a:cs typeface="+mn-cs"/>
                        </a:rPr>
                        <a:t>&lt;1</a:t>
                      </a:r>
                      <a:endParaRPr kumimoji="0" lang="en-N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roxima Nov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roxima Nova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02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FAC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0.82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118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Bacteria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777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78,211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8,598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710351"/>
                  </a:ext>
                </a:extLst>
              </a:tr>
            </a:tbl>
          </a:graphicData>
        </a:graphic>
      </p:graphicFrame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8B5DBD1A-30CD-793D-DD1B-4894CF6C8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436" y="3989379"/>
            <a:ext cx="4369190" cy="26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920941-93EB-D49B-F405-B2FE36E2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864" y="-173030"/>
            <a:ext cx="4089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6E604-D16A-C414-C2BA-5EFA440AC3BD}"/>
              </a:ext>
            </a:extLst>
          </p:cNvPr>
          <p:cNvSpPr txBox="1"/>
          <p:nvPr/>
        </p:nvSpPr>
        <p:spPr>
          <a:xfrm>
            <a:off x="8334375" y="365125"/>
            <a:ext cx="249555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Is there any evidence of faecal material?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51DEC-79C9-2DAA-CB19-DD6F4532A2A6}"/>
              </a:ext>
            </a:extLst>
          </p:cNvPr>
          <p:cNvSpPr txBox="1"/>
          <p:nvPr/>
        </p:nvSpPr>
        <p:spPr>
          <a:xfrm>
            <a:off x="7981950" y="1192600"/>
            <a:ext cx="2847975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Are the microbes present indicative of groundwater source or  surface water source?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FC28D-D30F-3654-1612-14F7B10D4CE4}"/>
              </a:ext>
            </a:extLst>
          </p:cNvPr>
          <p:cNvSpPr txBox="1"/>
          <p:nvPr/>
        </p:nvSpPr>
        <p:spPr>
          <a:xfrm>
            <a:off x="7965280" y="3312148"/>
            <a:ext cx="27813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Are the microbes biofilm related?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4AEB7-DD35-B95F-57E8-E9F29DA5F907}"/>
              </a:ext>
            </a:extLst>
          </p:cNvPr>
          <p:cNvSpPr txBox="1"/>
          <p:nvPr/>
        </p:nvSpPr>
        <p:spPr>
          <a:xfrm>
            <a:off x="8518914" y="4189360"/>
            <a:ext cx="278130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What is the health risk?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B3266-C684-75DD-CE42-C619A32835FB}"/>
              </a:ext>
            </a:extLst>
          </p:cNvPr>
          <p:cNvSpPr txBox="1"/>
          <p:nvPr/>
        </p:nvSpPr>
        <p:spPr>
          <a:xfrm>
            <a:off x="8070056" y="4831531"/>
            <a:ext cx="302418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How do we reduce the risk?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D8399E-37E6-1EB8-A837-F5659F1BF03F}"/>
              </a:ext>
            </a:extLst>
          </p:cNvPr>
          <p:cNvSpPr txBox="1"/>
          <p:nvPr/>
        </p:nvSpPr>
        <p:spPr>
          <a:xfrm>
            <a:off x="8389142" y="2489471"/>
            <a:ext cx="27813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Are they lab or sampler error?</a:t>
            </a:r>
          </a:p>
        </p:txBody>
      </p:sp>
    </p:spTree>
    <p:extLst>
      <p:ext uri="{BB962C8B-B14F-4D97-AF65-F5344CB8AC3E}">
        <p14:creationId xmlns:p14="http://schemas.microsoft.com/office/powerpoint/2010/main" val="30834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0442" y="699492"/>
            <a:ext cx="16486408" cy="762181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9227580" y="1299516"/>
            <a:ext cx="977785" cy="1750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Rectangle 18"/>
          <p:cNvSpPr/>
          <p:nvPr/>
        </p:nvSpPr>
        <p:spPr>
          <a:xfrm>
            <a:off x="2927192" y="1524288"/>
            <a:ext cx="2843472" cy="52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1" name="Rectangle 30"/>
          <p:cNvSpPr/>
          <p:nvPr/>
        </p:nvSpPr>
        <p:spPr>
          <a:xfrm>
            <a:off x="6810568" y="1003644"/>
            <a:ext cx="2949453" cy="52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0825" y="699492"/>
            <a:ext cx="1745931" cy="14141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01513" y="2943168"/>
            <a:ext cx="133350" cy="4494075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/>
          <p:cNvSpPr/>
          <p:nvPr/>
        </p:nvSpPr>
        <p:spPr>
          <a:xfrm>
            <a:off x="5998248" y="5109919"/>
            <a:ext cx="133350" cy="1133475"/>
          </a:xfrm>
          <a:prstGeom prst="rect">
            <a:avLst/>
          </a:prstGeom>
          <a:solidFill>
            <a:srgbClr val="F5750B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Rectangle 24"/>
          <p:cNvSpPr/>
          <p:nvPr/>
        </p:nvSpPr>
        <p:spPr>
          <a:xfrm>
            <a:off x="5998248" y="6484293"/>
            <a:ext cx="133350" cy="542925"/>
          </a:xfrm>
          <a:prstGeom prst="rect">
            <a:avLst/>
          </a:prstGeom>
          <a:solidFill>
            <a:srgbClr val="F5750B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TextBox 27"/>
          <p:cNvSpPr txBox="1"/>
          <p:nvPr/>
        </p:nvSpPr>
        <p:spPr>
          <a:xfrm>
            <a:off x="4740515" y="5109919"/>
            <a:ext cx="11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13 metres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44033" y="7687822"/>
            <a:ext cx="11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95 metres</a:t>
            </a:r>
          </a:p>
        </p:txBody>
      </p:sp>
      <p:sp>
        <p:nvSpPr>
          <p:cNvPr id="14" name="Oval 13"/>
          <p:cNvSpPr/>
          <p:nvPr/>
        </p:nvSpPr>
        <p:spPr>
          <a:xfrm>
            <a:off x="9227580" y="1996986"/>
            <a:ext cx="276726" cy="233217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63347" y="1406543"/>
            <a:ext cx="2017480" cy="1765809"/>
          </a:xfrm>
          <a:prstGeom prst="rect">
            <a:avLst/>
          </a:prstGeom>
        </p:spPr>
      </p:pic>
      <p:pic>
        <p:nvPicPr>
          <p:cNvPr id="13" name="Picture 12" descr="English stuff ESL: April 20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487" y="0"/>
            <a:ext cx="3161583" cy="388423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5940598" y="1647577"/>
            <a:ext cx="248650" cy="14209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TextBox 16"/>
          <p:cNvSpPr txBox="1"/>
          <p:nvPr/>
        </p:nvSpPr>
        <p:spPr>
          <a:xfrm>
            <a:off x="6437356" y="41052"/>
            <a:ext cx="3115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165mm (6.5 inches) rain in 24 hours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7007" y="3172352"/>
            <a:ext cx="4386825" cy="4210066"/>
          </a:xfrm>
          <a:prstGeom prst="rect">
            <a:avLst/>
          </a:prstGeom>
        </p:spPr>
      </p:pic>
      <p:pic>
        <p:nvPicPr>
          <p:cNvPr id="20" name="Picture 2" descr="http://outbreaknewstoday.com/wp-content/uploads/2014/11/16870_lores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251647" y="3861653"/>
            <a:ext cx="2260897" cy="298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outbreaknewstoday.com/wp-content/uploads/2014/11/16870_lores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939087" y="1764784"/>
            <a:ext cx="1108323" cy="14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&lt;strong&gt;Clipart&lt;/strong&gt; - Water Faucet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47997" y="549636"/>
            <a:ext cx="2114448" cy="1954983"/>
          </a:xfrm>
          <a:prstGeom prst="rect">
            <a:avLst/>
          </a:prstGeom>
        </p:spPr>
      </p:pic>
      <p:pic>
        <p:nvPicPr>
          <p:cNvPr id="30" name="Picture 29" descr="D:\Work\Havelock N\DSC03225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760" y="45374"/>
            <a:ext cx="3724130" cy="289779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6978569" y="1374394"/>
            <a:ext cx="736979" cy="1490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4" name="TextBox 33"/>
          <p:cNvSpPr txBox="1"/>
          <p:nvPr/>
        </p:nvSpPr>
        <p:spPr>
          <a:xfrm>
            <a:off x="6437356" y="2573836"/>
            <a:ext cx="11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95 metres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885C3-4527-4DBC-57E7-F2B6ACE5A67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4" y="2066851"/>
            <a:ext cx="7248584" cy="48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WGS &amp; Metagenomics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31C78-8854-3B70-DCD1-49500E7B52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800" dirty="0"/>
              <a:t>Understanding source water (rivers, lakes and ground water aquifers) and contamination pathways.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800" dirty="0"/>
              <a:t>Investigating the causes of detections of Total Coliforms and </a:t>
            </a:r>
            <a:r>
              <a:rPr lang="en-NZ" sz="2800" i="1" dirty="0"/>
              <a:t>E. coli</a:t>
            </a:r>
            <a:r>
              <a:rPr lang="en-NZ" sz="2800" dirty="0"/>
              <a:t> within a drinking water supply.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3554" name="Picture 2" descr="See the source image">
            <a:extLst>
              <a:ext uri="{FF2B5EF4-FFF2-40B4-BE49-F238E27FC236}">
                <a16:creationId xmlns:a16="http://schemas.microsoft.com/office/drawing/2014/main" id="{F1B17669-5420-53D8-0A35-70E3E9C10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4400" y="3507435"/>
            <a:ext cx="4572000" cy="28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C2531437-F31C-620E-FD39-4C1FD879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6633" y="3162300"/>
            <a:ext cx="3595367" cy="24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73054A-321D-F694-B29D-3D83C3AE951A}"/>
              </a:ext>
            </a:extLst>
          </p:cNvPr>
          <p:cNvSpPr txBox="1"/>
          <p:nvPr/>
        </p:nvSpPr>
        <p:spPr>
          <a:xfrm>
            <a:off x="482600" y="4540875"/>
            <a:ext cx="262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/>
              <a:t>Brent.gilpin@esr.cri.nz</a:t>
            </a:r>
          </a:p>
        </p:txBody>
      </p:sp>
      <p:pic>
        <p:nvPicPr>
          <p:cNvPr id="8" name="Picture 7" descr="A blue and white sign&#10;&#10;Description automatically generated with low confidence">
            <a:extLst>
              <a:ext uri="{FF2B5EF4-FFF2-40B4-BE49-F238E27FC236}">
                <a16:creationId xmlns:a16="http://schemas.microsoft.com/office/drawing/2014/main" id="{C8A4B5DC-F466-AF1B-0113-D78B59A7F7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49" y="5151571"/>
            <a:ext cx="2419602" cy="11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6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43FED-C442-3D10-2203-1078AFF15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80" y="447033"/>
            <a:ext cx="6552169" cy="1325563"/>
          </a:xfrm>
        </p:spPr>
        <p:txBody>
          <a:bodyPr>
            <a:normAutofit fontScale="90000"/>
          </a:bodyPr>
          <a:lstStyle/>
          <a:p>
            <a:r>
              <a:rPr lang="en-NZ" dirty="0"/>
              <a:t>Whole genome sequencing (WGS) of individual bacteria</a:t>
            </a:r>
          </a:p>
        </p:txBody>
      </p:sp>
      <p:pic>
        <p:nvPicPr>
          <p:cNvPr id="6" name="Picture 2" descr="dna sequencing">
            <a:extLst>
              <a:ext uri="{FF2B5EF4-FFF2-40B4-BE49-F238E27FC236}">
                <a16:creationId xmlns:a16="http://schemas.microsoft.com/office/drawing/2014/main" id="{65C77756-0ADD-2E7F-5DDB-F4AF7504F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6144" y="109901"/>
            <a:ext cx="4142173" cy="67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12C7F6B-E613-CAFA-B2E0-F7F2E6F30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697" y="4299823"/>
            <a:ext cx="7241187" cy="381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2CBC21-BC58-0B29-7110-A74C63835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609" y="1904989"/>
            <a:ext cx="3848378" cy="248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ampylobacter Jejuni">
            <a:extLst>
              <a:ext uri="{FF2B5EF4-FFF2-40B4-BE49-F238E27FC236}">
                <a16:creationId xmlns:a16="http://schemas.microsoft.com/office/drawing/2014/main" id="{E92FFB4E-0221-9AFE-FA92-EE6A18A2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063" y="1600189"/>
            <a:ext cx="3422988" cy="256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74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3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2"/>
          <a:stretch/>
        </p:blipFill>
        <p:spPr bwMode="auto">
          <a:xfrm>
            <a:off x="0" y="1027029"/>
            <a:ext cx="12125325" cy="564991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28265-5480-A36B-DE87-798518C46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1417" y="63792"/>
            <a:ext cx="5529760" cy="26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1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Water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93" y="2483142"/>
            <a:ext cx="6033492" cy="3536156"/>
          </a:xfrm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550" y="2546766"/>
            <a:ext cx="3817441" cy="340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13" y="-102346"/>
            <a:ext cx="3330773" cy="24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http://thetimes-tribune.com/polopoly_fs/1.1706856!/image/image.jpg_gen/derivatives/landscape_490/imag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330" y="-1383416"/>
            <a:ext cx="3281660" cy="42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3677" y="6322219"/>
            <a:ext cx="85972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7948"/>
            <a:r>
              <a:rPr lang="en-NZ" sz="1477" dirty="0">
                <a:solidFill>
                  <a:prstClr val="black"/>
                </a:solidFill>
              </a:rPr>
              <a:t>Saturday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5014" y="6322219"/>
            <a:ext cx="81753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7948"/>
            <a:r>
              <a:rPr lang="en-NZ" sz="1477" dirty="0">
                <a:solidFill>
                  <a:prstClr val="black"/>
                </a:solidFill>
              </a:rPr>
              <a:t>Monday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9567" y="6322219"/>
            <a:ext cx="107991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7948"/>
            <a:r>
              <a:rPr lang="en-NZ" sz="1477" dirty="0">
                <a:solidFill>
                  <a:prstClr val="black"/>
                </a:solidFill>
              </a:rPr>
              <a:t>Wednesday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0256" y="6322219"/>
            <a:ext cx="65242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7948"/>
            <a:r>
              <a:rPr lang="en-NZ" sz="1477" dirty="0">
                <a:solidFill>
                  <a:prstClr val="black"/>
                </a:solidFill>
              </a:rPr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3251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44225" cy="1325563"/>
          </a:xfrm>
        </p:spPr>
        <p:txBody>
          <a:bodyPr/>
          <a:lstStyle/>
          <a:p>
            <a:r>
              <a:rPr lang="en-NZ" dirty="0">
                <a:solidFill>
                  <a:srgbClr val="0097DB"/>
                </a:solidFill>
              </a:rPr>
              <a:t>Drinking water samples (sampled 12 Aug)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674348"/>
              </p:ext>
            </p:extLst>
          </p:nvPr>
        </p:nvGraphicFramePr>
        <p:xfrm>
          <a:off x="2302668" y="1749782"/>
          <a:ext cx="9279731" cy="3475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8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4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3947">
                <a:tc>
                  <a:txBody>
                    <a:bodyPr/>
                    <a:lstStyle/>
                    <a:p>
                      <a:pPr algn="l" fontAlgn="b"/>
                      <a:r>
                        <a:rPr lang="en-NZ" sz="2800" u="none" strike="noStrike" dirty="0">
                          <a:effectLst/>
                        </a:rPr>
                        <a:t>Description</a:t>
                      </a:r>
                      <a:endParaRPr lang="en-NZ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Total coliforms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800" i="1" u="none" strike="noStrike" dirty="0">
                          <a:effectLst/>
                        </a:rPr>
                        <a:t>E. coli</a:t>
                      </a:r>
                      <a:endParaRPr lang="en-NZ" sz="28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Campylobacter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322">
                <a:tc>
                  <a:txBody>
                    <a:bodyPr/>
                    <a:lstStyle/>
                    <a:p>
                      <a:pPr algn="l" fontAlgn="ctr"/>
                      <a:r>
                        <a:rPr lang="en-NZ" sz="2800" b="0" u="none" strike="noStrike">
                          <a:effectLst/>
                        </a:rPr>
                        <a:t>Bore 1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 dirty="0">
                          <a:effectLst/>
                        </a:rPr>
                        <a:t>37</a:t>
                      </a:r>
                      <a:endParaRPr lang="en-NZ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10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 dirty="0">
                          <a:effectLst/>
                        </a:rPr>
                        <a:t>Not detected</a:t>
                      </a:r>
                      <a:endParaRPr lang="en-NZ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22">
                <a:tc>
                  <a:txBody>
                    <a:bodyPr/>
                    <a:lstStyle/>
                    <a:p>
                      <a:pPr algn="l" fontAlgn="ctr"/>
                      <a:r>
                        <a:rPr lang="en-NZ" sz="2800" b="0" u="none" strike="noStrike">
                          <a:effectLst/>
                        </a:rPr>
                        <a:t>Bore 2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30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13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i="1" u="none" strike="noStrike" dirty="0">
                          <a:effectLst/>
                        </a:rPr>
                        <a:t>C. </a:t>
                      </a:r>
                      <a:r>
                        <a:rPr lang="en-NZ" sz="2800" b="0" i="1" u="none" strike="noStrike" dirty="0" err="1">
                          <a:effectLst/>
                        </a:rPr>
                        <a:t>jejuni</a:t>
                      </a:r>
                      <a:endParaRPr lang="en-NZ" sz="28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22">
                <a:tc>
                  <a:txBody>
                    <a:bodyPr/>
                    <a:lstStyle/>
                    <a:p>
                      <a:pPr algn="l" fontAlgn="ctr"/>
                      <a:r>
                        <a:rPr lang="en-NZ" sz="2800" b="0" u="none" strike="noStrike">
                          <a:effectLst/>
                        </a:rPr>
                        <a:t>41 Hikanui Dr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110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23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i="1" u="none" strike="noStrike">
                          <a:effectLst/>
                        </a:rPr>
                        <a:t>C. jejuni</a:t>
                      </a:r>
                      <a:endParaRPr lang="en-NZ" sz="28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322">
                <a:tc>
                  <a:txBody>
                    <a:bodyPr/>
                    <a:lstStyle/>
                    <a:p>
                      <a:pPr algn="l" fontAlgn="ctr"/>
                      <a:r>
                        <a:rPr lang="en-NZ" sz="2800" b="0" u="none" strike="noStrike" dirty="0">
                          <a:effectLst/>
                        </a:rPr>
                        <a:t>31 </a:t>
                      </a:r>
                      <a:r>
                        <a:rPr lang="en-NZ" sz="2800" b="0" u="none" strike="noStrike" dirty="0" err="1">
                          <a:effectLst/>
                        </a:rPr>
                        <a:t>Endsleigh</a:t>
                      </a:r>
                      <a:r>
                        <a:rPr lang="en-NZ" sz="2800" b="0" u="none" strike="noStrike" dirty="0">
                          <a:effectLst/>
                        </a:rPr>
                        <a:t> Rd</a:t>
                      </a:r>
                      <a:endParaRPr lang="en-NZ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48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12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i="1" u="none" strike="noStrike">
                          <a:effectLst/>
                        </a:rPr>
                        <a:t>C. jejuni</a:t>
                      </a:r>
                      <a:endParaRPr lang="en-NZ" sz="28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322">
                <a:tc>
                  <a:txBody>
                    <a:bodyPr/>
                    <a:lstStyle/>
                    <a:p>
                      <a:pPr algn="l" fontAlgn="ctr"/>
                      <a:r>
                        <a:rPr lang="en-NZ" sz="2800" b="0" u="none" strike="noStrike" dirty="0">
                          <a:effectLst/>
                        </a:rPr>
                        <a:t>92 </a:t>
                      </a:r>
                      <a:r>
                        <a:rPr lang="en-NZ" sz="2800" b="0" u="none" strike="noStrike" dirty="0" err="1">
                          <a:effectLst/>
                        </a:rPr>
                        <a:t>Endsleigh</a:t>
                      </a:r>
                      <a:r>
                        <a:rPr lang="en-NZ" sz="2800" b="0" u="none" strike="noStrike" dirty="0">
                          <a:effectLst/>
                        </a:rPr>
                        <a:t> Rd</a:t>
                      </a:r>
                      <a:endParaRPr lang="en-NZ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51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23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i="1" u="none" strike="noStrike" dirty="0">
                          <a:effectLst/>
                        </a:rPr>
                        <a:t>C. </a:t>
                      </a:r>
                      <a:r>
                        <a:rPr lang="en-NZ" sz="2800" b="0" i="1" u="none" strike="noStrike" dirty="0" err="1">
                          <a:effectLst/>
                        </a:rPr>
                        <a:t>jejuni</a:t>
                      </a:r>
                      <a:endParaRPr lang="en-NZ" sz="28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322">
                <a:tc>
                  <a:txBody>
                    <a:bodyPr/>
                    <a:lstStyle/>
                    <a:p>
                      <a:pPr algn="l" fontAlgn="ctr"/>
                      <a:r>
                        <a:rPr lang="en-NZ" sz="2800" b="0" u="none" strike="noStrike" dirty="0">
                          <a:effectLst/>
                        </a:rPr>
                        <a:t>Library</a:t>
                      </a:r>
                      <a:endParaRPr lang="en-NZ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46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u="none" strike="noStrike">
                          <a:effectLst/>
                        </a:rPr>
                        <a:t>14</a:t>
                      </a:r>
                      <a:endParaRPr lang="en-NZ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800" b="0" i="1" u="none" strike="noStrike" dirty="0">
                          <a:effectLst/>
                        </a:rPr>
                        <a:t>C. </a:t>
                      </a:r>
                      <a:r>
                        <a:rPr lang="en-NZ" sz="2800" b="0" i="1" u="none" strike="noStrike" dirty="0" err="1">
                          <a:effectLst/>
                        </a:rPr>
                        <a:t>jejuni</a:t>
                      </a:r>
                      <a:endParaRPr lang="en-NZ" sz="28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697" marR="6697" marT="669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51" t="6642" r="12604" b="17609"/>
          <a:stretch>
            <a:fillRect/>
          </a:stretch>
        </p:blipFill>
        <p:spPr bwMode="auto">
          <a:xfrm>
            <a:off x="877066" y="1806683"/>
            <a:ext cx="1192001" cy="157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592171"/>
            <a:ext cx="1459467" cy="16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614229" y="332582"/>
            <a:ext cx="10810875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grpSp>
        <p:nvGrpSpPr>
          <p:cNvPr id="6" name="Group 205"/>
          <p:cNvGrpSpPr>
            <a:grpSpLocks/>
          </p:cNvGrpSpPr>
          <p:nvPr/>
        </p:nvGrpSpPr>
        <p:grpSpPr bwMode="auto">
          <a:xfrm>
            <a:off x="3452554" y="455613"/>
            <a:ext cx="5181600" cy="5511800"/>
            <a:chOff x="1745" y="287"/>
            <a:chExt cx="3264" cy="3472"/>
          </a:xfrm>
        </p:grpSpPr>
        <p:sp>
          <p:nvSpPr>
            <p:cNvPr id="603" name="Freeform 5"/>
            <p:cNvSpPr>
              <a:spLocks/>
            </p:cNvSpPr>
            <p:nvPr/>
          </p:nvSpPr>
          <p:spPr bwMode="auto">
            <a:xfrm>
              <a:off x="2148" y="2530"/>
              <a:ext cx="691" cy="651"/>
            </a:xfrm>
            <a:custGeom>
              <a:avLst/>
              <a:gdLst>
                <a:gd name="T0" fmla="*/ 631 w 691"/>
                <a:gd name="T1" fmla="*/ 74 h 651"/>
                <a:gd name="T2" fmla="*/ 342 w 691"/>
                <a:gd name="T3" fmla="*/ 0 h 651"/>
                <a:gd name="T4" fmla="*/ 0 w 691"/>
                <a:gd name="T5" fmla="*/ 470 h 651"/>
                <a:gd name="T6" fmla="*/ 691 w 691"/>
                <a:gd name="T7" fmla="*/ 651 h 651"/>
                <a:gd name="T8" fmla="*/ 631 w 691"/>
                <a:gd name="T9" fmla="*/ 74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651">
                  <a:moveTo>
                    <a:pt x="631" y="74"/>
                  </a:moveTo>
                  <a:lnTo>
                    <a:pt x="342" y="0"/>
                  </a:lnTo>
                  <a:lnTo>
                    <a:pt x="0" y="470"/>
                  </a:lnTo>
                  <a:lnTo>
                    <a:pt x="691" y="651"/>
                  </a:lnTo>
                  <a:lnTo>
                    <a:pt x="631" y="74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4" name="Freeform 6"/>
            <p:cNvSpPr>
              <a:spLocks/>
            </p:cNvSpPr>
            <p:nvPr/>
          </p:nvSpPr>
          <p:spPr bwMode="auto">
            <a:xfrm>
              <a:off x="2141" y="3060"/>
              <a:ext cx="705" cy="578"/>
            </a:xfrm>
            <a:custGeom>
              <a:avLst/>
              <a:gdLst>
                <a:gd name="T0" fmla="*/ 255 w 705"/>
                <a:gd name="T1" fmla="*/ 578 h 578"/>
                <a:gd name="T2" fmla="*/ 544 w 705"/>
                <a:gd name="T3" fmla="*/ 558 h 578"/>
                <a:gd name="T4" fmla="*/ 705 w 705"/>
                <a:gd name="T5" fmla="*/ 0 h 578"/>
                <a:gd name="T6" fmla="*/ 0 w 705"/>
                <a:gd name="T7" fmla="*/ 61 h 578"/>
                <a:gd name="T8" fmla="*/ 255 w 705"/>
                <a:gd name="T9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5" h="578">
                  <a:moveTo>
                    <a:pt x="255" y="578"/>
                  </a:moveTo>
                  <a:lnTo>
                    <a:pt x="544" y="558"/>
                  </a:lnTo>
                  <a:lnTo>
                    <a:pt x="705" y="0"/>
                  </a:lnTo>
                  <a:lnTo>
                    <a:pt x="0" y="61"/>
                  </a:lnTo>
                  <a:lnTo>
                    <a:pt x="255" y="578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5" name="Freeform 7"/>
            <p:cNvSpPr>
              <a:spLocks/>
            </p:cNvSpPr>
            <p:nvPr/>
          </p:nvSpPr>
          <p:spPr bwMode="auto">
            <a:xfrm>
              <a:off x="2067" y="2893"/>
              <a:ext cx="719" cy="731"/>
            </a:xfrm>
            <a:custGeom>
              <a:avLst/>
              <a:gdLst>
                <a:gd name="T0" fmla="*/ 0 w 719"/>
                <a:gd name="T1" fmla="*/ 564 h 731"/>
                <a:gd name="T2" fmla="*/ 248 w 719"/>
                <a:gd name="T3" fmla="*/ 731 h 731"/>
                <a:gd name="T4" fmla="*/ 719 w 719"/>
                <a:gd name="T5" fmla="*/ 396 h 731"/>
                <a:gd name="T6" fmla="*/ 134 w 719"/>
                <a:gd name="T7" fmla="*/ 0 h 731"/>
                <a:gd name="T8" fmla="*/ 0 w 719"/>
                <a:gd name="T9" fmla="*/ 56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731">
                  <a:moveTo>
                    <a:pt x="0" y="564"/>
                  </a:moveTo>
                  <a:lnTo>
                    <a:pt x="248" y="731"/>
                  </a:lnTo>
                  <a:lnTo>
                    <a:pt x="719" y="396"/>
                  </a:lnTo>
                  <a:lnTo>
                    <a:pt x="134" y="0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6" name="Freeform 8"/>
            <p:cNvSpPr>
              <a:spLocks/>
            </p:cNvSpPr>
            <p:nvPr/>
          </p:nvSpPr>
          <p:spPr bwMode="auto">
            <a:xfrm>
              <a:off x="1751" y="1086"/>
              <a:ext cx="417" cy="430"/>
            </a:xfrm>
            <a:custGeom>
              <a:avLst/>
              <a:gdLst>
                <a:gd name="T0" fmla="*/ 262 w 417"/>
                <a:gd name="T1" fmla="*/ 0 h 430"/>
                <a:gd name="T2" fmla="*/ 0 w 417"/>
                <a:gd name="T3" fmla="*/ 141 h 430"/>
                <a:gd name="T4" fmla="*/ 155 w 417"/>
                <a:gd name="T5" fmla="*/ 430 h 430"/>
                <a:gd name="T6" fmla="*/ 417 w 417"/>
                <a:gd name="T7" fmla="*/ 289 h 430"/>
                <a:gd name="T8" fmla="*/ 262 w 417"/>
                <a:gd name="T9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430">
                  <a:moveTo>
                    <a:pt x="262" y="0"/>
                  </a:moveTo>
                  <a:lnTo>
                    <a:pt x="0" y="141"/>
                  </a:lnTo>
                  <a:lnTo>
                    <a:pt x="155" y="430"/>
                  </a:lnTo>
                  <a:lnTo>
                    <a:pt x="417" y="289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7" name="Freeform 9"/>
            <p:cNvSpPr>
              <a:spLocks/>
            </p:cNvSpPr>
            <p:nvPr/>
          </p:nvSpPr>
          <p:spPr bwMode="auto">
            <a:xfrm>
              <a:off x="4330" y="287"/>
              <a:ext cx="598" cy="578"/>
            </a:xfrm>
            <a:custGeom>
              <a:avLst/>
              <a:gdLst>
                <a:gd name="T0" fmla="*/ 598 w 598"/>
                <a:gd name="T1" fmla="*/ 275 h 578"/>
                <a:gd name="T2" fmla="*/ 497 w 598"/>
                <a:gd name="T3" fmla="*/ 0 h 578"/>
                <a:gd name="T4" fmla="*/ 0 w 598"/>
                <a:gd name="T5" fmla="*/ 20 h 578"/>
                <a:gd name="T6" fmla="*/ 209 w 598"/>
                <a:gd name="T7" fmla="*/ 578 h 578"/>
                <a:gd name="T8" fmla="*/ 598 w 598"/>
                <a:gd name="T9" fmla="*/ 275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8" h="578">
                  <a:moveTo>
                    <a:pt x="598" y="275"/>
                  </a:moveTo>
                  <a:lnTo>
                    <a:pt x="497" y="0"/>
                  </a:lnTo>
                  <a:lnTo>
                    <a:pt x="0" y="20"/>
                  </a:lnTo>
                  <a:lnTo>
                    <a:pt x="209" y="578"/>
                  </a:lnTo>
                  <a:lnTo>
                    <a:pt x="598" y="275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8" name="Oval 10"/>
            <p:cNvSpPr>
              <a:spLocks noChangeArrowheads="1"/>
            </p:cNvSpPr>
            <p:nvPr/>
          </p:nvSpPr>
          <p:spPr bwMode="auto">
            <a:xfrm>
              <a:off x="2148" y="2745"/>
              <a:ext cx="685" cy="685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9" name="Oval 11"/>
            <p:cNvSpPr>
              <a:spLocks noChangeArrowheads="1"/>
            </p:cNvSpPr>
            <p:nvPr/>
          </p:nvSpPr>
          <p:spPr bwMode="auto">
            <a:xfrm>
              <a:off x="2497" y="2429"/>
              <a:ext cx="268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0" name="Oval 12"/>
            <p:cNvSpPr>
              <a:spLocks noChangeArrowheads="1"/>
            </p:cNvSpPr>
            <p:nvPr/>
          </p:nvSpPr>
          <p:spPr bwMode="auto">
            <a:xfrm>
              <a:off x="2403" y="3490"/>
              <a:ext cx="268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1" name="Oval 13"/>
            <p:cNvSpPr>
              <a:spLocks noChangeArrowheads="1"/>
            </p:cNvSpPr>
            <p:nvPr/>
          </p:nvSpPr>
          <p:spPr bwMode="auto">
            <a:xfrm>
              <a:off x="2054" y="3403"/>
              <a:ext cx="268" cy="268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2" name="Oval 14"/>
            <p:cNvSpPr>
              <a:spLocks noChangeArrowheads="1"/>
            </p:cNvSpPr>
            <p:nvPr/>
          </p:nvSpPr>
          <p:spPr bwMode="auto">
            <a:xfrm>
              <a:off x="1899" y="1308"/>
              <a:ext cx="269" cy="268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3" name="Oval 15"/>
            <p:cNvSpPr>
              <a:spLocks noChangeArrowheads="1"/>
            </p:cNvSpPr>
            <p:nvPr/>
          </p:nvSpPr>
          <p:spPr bwMode="auto">
            <a:xfrm>
              <a:off x="1745" y="1019"/>
              <a:ext cx="268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4" name="Oval 16"/>
            <p:cNvSpPr>
              <a:spLocks noChangeArrowheads="1"/>
            </p:cNvSpPr>
            <p:nvPr/>
          </p:nvSpPr>
          <p:spPr bwMode="auto">
            <a:xfrm>
              <a:off x="4149" y="301"/>
              <a:ext cx="564" cy="564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5" name="Oval 17"/>
            <p:cNvSpPr>
              <a:spLocks noChangeArrowheads="1"/>
            </p:cNvSpPr>
            <p:nvPr/>
          </p:nvSpPr>
          <p:spPr bwMode="auto">
            <a:xfrm>
              <a:off x="4740" y="287"/>
              <a:ext cx="269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6" name="Line 18"/>
            <p:cNvSpPr>
              <a:spLocks noChangeShapeType="1"/>
            </p:cNvSpPr>
            <p:nvPr/>
          </p:nvSpPr>
          <p:spPr bwMode="auto">
            <a:xfrm flipH="1">
              <a:off x="2497" y="2570"/>
              <a:ext cx="141" cy="52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7" name="Line 19"/>
            <p:cNvSpPr>
              <a:spLocks noChangeShapeType="1"/>
            </p:cNvSpPr>
            <p:nvPr/>
          </p:nvSpPr>
          <p:spPr bwMode="auto">
            <a:xfrm flipH="1" flipV="1">
              <a:off x="2497" y="3094"/>
              <a:ext cx="47" cy="53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8" name="Line 20"/>
            <p:cNvSpPr>
              <a:spLocks noChangeShapeType="1"/>
            </p:cNvSpPr>
            <p:nvPr/>
          </p:nvSpPr>
          <p:spPr bwMode="auto">
            <a:xfrm flipV="1">
              <a:off x="2195" y="3094"/>
              <a:ext cx="302" cy="45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9" name="Line 21"/>
            <p:cNvSpPr>
              <a:spLocks noChangeShapeType="1"/>
            </p:cNvSpPr>
            <p:nvPr/>
          </p:nvSpPr>
          <p:spPr bwMode="auto">
            <a:xfrm>
              <a:off x="2638" y="257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0" name="Line 22"/>
            <p:cNvSpPr>
              <a:spLocks noChangeShapeType="1"/>
            </p:cNvSpPr>
            <p:nvPr/>
          </p:nvSpPr>
          <p:spPr bwMode="auto">
            <a:xfrm>
              <a:off x="2651" y="257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1" name="Line 23"/>
            <p:cNvSpPr>
              <a:spLocks noChangeShapeType="1"/>
            </p:cNvSpPr>
            <p:nvPr/>
          </p:nvSpPr>
          <p:spPr bwMode="auto">
            <a:xfrm>
              <a:off x="2665" y="257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2" name="Line 24"/>
            <p:cNvSpPr>
              <a:spLocks noChangeShapeType="1"/>
            </p:cNvSpPr>
            <p:nvPr/>
          </p:nvSpPr>
          <p:spPr bwMode="auto">
            <a:xfrm>
              <a:off x="2678" y="257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3" name="Line 25"/>
            <p:cNvSpPr>
              <a:spLocks noChangeShapeType="1"/>
            </p:cNvSpPr>
            <p:nvPr/>
          </p:nvSpPr>
          <p:spPr bwMode="auto">
            <a:xfrm>
              <a:off x="2692" y="257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4" name="Line 26"/>
            <p:cNvSpPr>
              <a:spLocks noChangeShapeType="1"/>
            </p:cNvSpPr>
            <p:nvPr/>
          </p:nvSpPr>
          <p:spPr bwMode="auto">
            <a:xfrm>
              <a:off x="2705" y="258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5" name="Line 27"/>
            <p:cNvSpPr>
              <a:spLocks noChangeShapeType="1"/>
            </p:cNvSpPr>
            <p:nvPr/>
          </p:nvSpPr>
          <p:spPr bwMode="auto">
            <a:xfrm>
              <a:off x="2718" y="258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6" name="Line 28"/>
            <p:cNvSpPr>
              <a:spLocks noChangeShapeType="1"/>
            </p:cNvSpPr>
            <p:nvPr/>
          </p:nvSpPr>
          <p:spPr bwMode="auto">
            <a:xfrm>
              <a:off x="2732" y="258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7" name="Line 29"/>
            <p:cNvSpPr>
              <a:spLocks noChangeShapeType="1"/>
            </p:cNvSpPr>
            <p:nvPr/>
          </p:nvSpPr>
          <p:spPr bwMode="auto">
            <a:xfrm>
              <a:off x="2745" y="2584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8" name="Line 30"/>
            <p:cNvSpPr>
              <a:spLocks noChangeShapeType="1"/>
            </p:cNvSpPr>
            <p:nvPr/>
          </p:nvSpPr>
          <p:spPr bwMode="auto">
            <a:xfrm>
              <a:off x="2759" y="2590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9" name="Line 31"/>
            <p:cNvSpPr>
              <a:spLocks noChangeShapeType="1"/>
            </p:cNvSpPr>
            <p:nvPr/>
          </p:nvSpPr>
          <p:spPr bwMode="auto">
            <a:xfrm>
              <a:off x="2772" y="259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0" name="Line 32"/>
            <p:cNvSpPr>
              <a:spLocks noChangeShapeType="1"/>
            </p:cNvSpPr>
            <p:nvPr/>
          </p:nvSpPr>
          <p:spPr bwMode="auto">
            <a:xfrm>
              <a:off x="2786" y="2590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1" name="Line 33"/>
            <p:cNvSpPr>
              <a:spLocks noChangeShapeType="1"/>
            </p:cNvSpPr>
            <p:nvPr/>
          </p:nvSpPr>
          <p:spPr bwMode="auto">
            <a:xfrm>
              <a:off x="2799" y="259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2" name="Line 34"/>
            <p:cNvSpPr>
              <a:spLocks noChangeShapeType="1"/>
            </p:cNvSpPr>
            <p:nvPr/>
          </p:nvSpPr>
          <p:spPr bwMode="auto">
            <a:xfrm>
              <a:off x="2812" y="259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3" name="Line 35"/>
            <p:cNvSpPr>
              <a:spLocks noChangeShapeType="1"/>
            </p:cNvSpPr>
            <p:nvPr/>
          </p:nvSpPr>
          <p:spPr bwMode="auto">
            <a:xfrm>
              <a:off x="2826" y="259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4" name="Line 36"/>
            <p:cNvSpPr>
              <a:spLocks noChangeShapeType="1"/>
            </p:cNvSpPr>
            <p:nvPr/>
          </p:nvSpPr>
          <p:spPr bwMode="auto">
            <a:xfrm>
              <a:off x="2839" y="260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5" name="Line 37"/>
            <p:cNvSpPr>
              <a:spLocks noChangeShapeType="1"/>
            </p:cNvSpPr>
            <p:nvPr/>
          </p:nvSpPr>
          <p:spPr bwMode="auto">
            <a:xfrm>
              <a:off x="2853" y="260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6" name="Line 38"/>
            <p:cNvSpPr>
              <a:spLocks noChangeShapeType="1"/>
            </p:cNvSpPr>
            <p:nvPr/>
          </p:nvSpPr>
          <p:spPr bwMode="auto">
            <a:xfrm>
              <a:off x="2866" y="260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7" name="Line 39"/>
            <p:cNvSpPr>
              <a:spLocks noChangeShapeType="1"/>
            </p:cNvSpPr>
            <p:nvPr/>
          </p:nvSpPr>
          <p:spPr bwMode="auto">
            <a:xfrm>
              <a:off x="2880" y="2610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8" name="Line 40"/>
            <p:cNvSpPr>
              <a:spLocks noChangeShapeType="1"/>
            </p:cNvSpPr>
            <p:nvPr/>
          </p:nvSpPr>
          <p:spPr bwMode="auto">
            <a:xfrm>
              <a:off x="2893" y="261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9" name="Line 41"/>
            <p:cNvSpPr>
              <a:spLocks noChangeShapeType="1"/>
            </p:cNvSpPr>
            <p:nvPr/>
          </p:nvSpPr>
          <p:spPr bwMode="auto">
            <a:xfrm>
              <a:off x="2907" y="2610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0" name="Line 42"/>
            <p:cNvSpPr>
              <a:spLocks noChangeShapeType="1"/>
            </p:cNvSpPr>
            <p:nvPr/>
          </p:nvSpPr>
          <p:spPr bwMode="auto">
            <a:xfrm>
              <a:off x="2913" y="261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1" name="Line 43"/>
            <p:cNvSpPr>
              <a:spLocks noChangeShapeType="1"/>
            </p:cNvSpPr>
            <p:nvPr/>
          </p:nvSpPr>
          <p:spPr bwMode="auto">
            <a:xfrm>
              <a:off x="2927" y="261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2" name="Line 44"/>
            <p:cNvSpPr>
              <a:spLocks noChangeShapeType="1"/>
            </p:cNvSpPr>
            <p:nvPr/>
          </p:nvSpPr>
          <p:spPr bwMode="auto">
            <a:xfrm>
              <a:off x="2940" y="261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3" name="Line 45"/>
            <p:cNvSpPr>
              <a:spLocks noChangeShapeType="1"/>
            </p:cNvSpPr>
            <p:nvPr/>
          </p:nvSpPr>
          <p:spPr bwMode="auto">
            <a:xfrm>
              <a:off x="2954" y="2617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4" name="Line 46"/>
            <p:cNvSpPr>
              <a:spLocks noChangeShapeType="1"/>
            </p:cNvSpPr>
            <p:nvPr/>
          </p:nvSpPr>
          <p:spPr bwMode="auto">
            <a:xfrm>
              <a:off x="2967" y="262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5" name="Line 47"/>
            <p:cNvSpPr>
              <a:spLocks noChangeShapeType="1"/>
            </p:cNvSpPr>
            <p:nvPr/>
          </p:nvSpPr>
          <p:spPr bwMode="auto">
            <a:xfrm>
              <a:off x="2980" y="262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6" name="Line 48"/>
            <p:cNvSpPr>
              <a:spLocks noChangeShapeType="1"/>
            </p:cNvSpPr>
            <p:nvPr/>
          </p:nvSpPr>
          <p:spPr bwMode="auto">
            <a:xfrm>
              <a:off x="2994" y="262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7" name="Line 49"/>
            <p:cNvSpPr>
              <a:spLocks noChangeShapeType="1"/>
            </p:cNvSpPr>
            <p:nvPr/>
          </p:nvSpPr>
          <p:spPr bwMode="auto">
            <a:xfrm>
              <a:off x="3007" y="263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8" name="Line 50"/>
            <p:cNvSpPr>
              <a:spLocks noChangeShapeType="1"/>
            </p:cNvSpPr>
            <p:nvPr/>
          </p:nvSpPr>
          <p:spPr bwMode="auto">
            <a:xfrm>
              <a:off x="3021" y="2631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9" name="Line 51"/>
            <p:cNvSpPr>
              <a:spLocks noChangeShapeType="1"/>
            </p:cNvSpPr>
            <p:nvPr/>
          </p:nvSpPr>
          <p:spPr bwMode="auto">
            <a:xfrm>
              <a:off x="3034" y="263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0" name="Line 52"/>
            <p:cNvSpPr>
              <a:spLocks noChangeShapeType="1"/>
            </p:cNvSpPr>
            <p:nvPr/>
          </p:nvSpPr>
          <p:spPr bwMode="auto">
            <a:xfrm>
              <a:off x="3048" y="263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1" name="Line 53"/>
            <p:cNvSpPr>
              <a:spLocks noChangeShapeType="1"/>
            </p:cNvSpPr>
            <p:nvPr/>
          </p:nvSpPr>
          <p:spPr bwMode="auto">
            <a:xfrm>
              <a:off x="3061" y="26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2" name="Line 54"/>
            <p:cNvSpPr>
              <a:spLocks noChangeShapeType="1"/>
            </p:cNvSpPr>
            <p:nvPr/>
          </p:nvSpPr>
          <p:spPr bwMode="auto">
            <a:xfrm>
              <a:off x="3074" y="26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3" name="Line 55"/>
            <p:cNvSpPr>
              <a:spLocks noChangeShapeType="1"/>
            </p:cNvSpPr>
            <p:nvPr/>
          </p:nvSpPr>
          <p:spPr bwMode="auto">
            <a:xfrm>
              <a:off x="3088" y="263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4" name="Line 56"/>
            <p:cNvSpPr>
              <a:spLocks noChangeShapeType="1"/>
            </p:cNvSpPr>
            <p:nvPr/>
          </p:nvSpPr>
          <p:spPr bwMode="auto">
            <a:xfrm>
              <a:off x="3101" y="26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5" name="Line 57"/>
            <p:cNvSpPr>
              <a:spLocks noChangeShapeType="1"/>
            </p:cNvSpPr>
            <p:nvPr/>
          </p:nvSpPr>
          <p:spPr bwMode="auto">
            <a:xfrm>
              <a:off x="3115" y="264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6" name="Line 58"/>
            <p:cNvSpPr>
              <a:spLocks noChangeShapeType="1"/>
            </p:cNvSpPr>
            <p:nvPr/>
          </p:nvSpPr>
          <p:spPr bwMode="auto">
            <a:xfrm>
              <a:off x="3128" y="264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7" name="Line 59"/>
            <p:cNvSpPr>
              <a:spLocks noChangeShapeType="1"/>
            </p:cNvSpPr>
            <p:nvPr/>
          </p:nvSpPr>
          <p:spPr bwMode="auto">
            <a:xfrm>
              <a:off x="3142" y="2651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8" name="Line 60"/>
            <p:cNvSpPr>
              <a:spLocks noChangeShapeType="1"/>
            </p:cNvSpPr>
            <p:nvPr/>
          </p:nvSpPr>
          <p:spPr bwMode="auto">
            <a:xfrm>
              <a:off x="3155" y="265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9" name="Line 61"/>
            <p:cNvSpPr>
              <a:spLocks noChangeShapeType="1"/>
            </p:cNvSpPr>
            <p:nvPr/>
          </p:nvSpPr>
          <p:spPr bwMode="auto">
            <a:xfrm>
              <a:off x="3168" y="265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0" name="Line 62"/>
            <p:cNvSpPr>
              <a:spLocks noChangeShapeType="1"/>
            </p:cNvSpPr>
            <p:nvPr/>
          </p:nvSpPr>
          <p:spPr bwMode="auto">
            <a:xfrm>
              <a:off x="3182" y="265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1" name="Line 63"/>
            <p:cNvSpPr>
              <a:spLocks noChangeShapeType="1"/>
            </p:cNvSpPr>
            <p:nvPr/>
          </p:nvSpPr>
          <p:spPr bwMode="auto">
            <a:xfrm>
              <a:off x="3195" y="265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2" name="Line 64"/>
            <p:cNvSpPr>
              <a:spLocks noChangeShapeType="1"/>
            </p:cNvSpPr>
            <p:nvPr/>
          </p:nvSpPr>
          <p:spPr bwMode="auto">
            <a:xfrm>
              <a:off x="3209" y="265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3" name="Line 65"/>
            <p:cNvSpPr>
              <a:spLocks noChangeShapeType="1"/>
            </p:cNvSpPr>
            <p:nvPr/>
          </p:nvSpPr>
          <p:spPr bwMode="auto">
            <a:xfrm>
              <a:off x="3222" y="266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4" name="Line 66"/>
            <p:cNvSpPr>
              <a:spLocks noChangeShapeType="1"/>
            </p:cNvSpPr>
            <p:nvPr/>
          </p:nvSpPr>
          <p:spPr bwMode="auto">
            <a:xfrm>
              <a:off x="3236" y="266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5" name="Line 67"/>
            <p:cNvSpPr>
              <a:spLocks noChangeShapeType="1"/>
            </p:cNvSpPr>
            <p:nvPr/>
          </p:nvSpPr>
          <p:spPr bwMode="auto">
            <a:xfrm>
              <a:off x="3249" y="266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6" name="Line 68"/>
            <p:cNvSpPr>
              <a:spLocks noChangeShapeType="1"/>
            </p:cNvSpPr>
            <p:nvPr/>
          </p:nvSpPr>
          <p:spPr bwMode="auto">
            <a:xfrm>
              <a:off x="3262" y="266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7" name="Line 69"/>
            <p:cNvSpPr>
              <a:spLocks noChangeShapeType="1"/>
            </p:cNvSpPr>
            <p:nvPr/>
          </p:nvSpPr>
          <p:spPr bwMode="auto">
            <a:xfrm>
              <a:off x="3276" y="267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8" name="Line 70"/>
            <p:cNvSpPr>
              <a:spLocks noChangeShapeType="1"/>
            </p:cNvSpPr>
            <p:nvPr/>
          </p:nvSpPr>
          <p:spPr bwMode="auto">
            <a:xfrm>
              <a:off x="3289" y="267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9" name="Line 71"/>
            <p:cNvSpPr>
              <a:spLocks noChangeShapeType="1"/>
            </p:cNvSpPr>
            <p:nvPr/>
          </p:nvSpPr>
          <p:spPr bwMode="auto">
            <a:xfrm>
              <a:off x="3303" y="2671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0" name="Line 72"/>
            <p:cNvSpPr>
              <a:spLocks noChangeShapeType="1"/>
            </p:cNvSpPr>
            <p:nvPr/>
          </p:nvSpPr>
          <p:spPr bwMode="auto">
            <a:xfrm>
              <a:off x="3316" y="267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1" name="Line 73"/>
            <p:cNvSpPr>
              <a:spLocks noChangeShapeType="1"/>
            </p:cNvSpPr>
            <p:nvPr/>
          </p:nvSpPr>
          <p:spPr bwMode="auto">
            <a:xfrm>
              <a:off x="3330" y="2678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2" name="Line 74"/>
            <p:cNvSpPr>
              <a:spLocks noChangeShapeType="1"/>
            </p:cNvSpPr>
            <p:nvPr/>
          </p:nvSpPr>
          <p:spPr bwMode="auto">
            <a:xfrm>
              <a:off x="3343" y="267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3" name="Line 75"/>
            <p:cNvSpPr>
              <a:spLocks noChangeShapeType="1"/>
            </p:cNvSpPr>
            <p:nvPr/>
          </p:nvSpPr>
          <p:spPr bwMode="auto">
            <a:xfrm>
              <a:off x="3356" y="268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4" name="Line 76"/>
            <p:cNvSpPr>
              <a:spLocks noChangeShapeType="1"/>
            </p:cNvSpPr>
            <p:nvPr/>
          </p:nvSpPr>
          <p:spPr bwMode="auto">
            <a:xfrm>
              <a:off x="3370" y="268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5" name="Line 77"/>
            <p:cNvSpPr>
              <a:spLocks noChangeShapeType="1"/>
            </p:cNvSpPr>
            <p:nvPr/>
          </p:nvSpPr>
          <p:spPr bwMode="auto">
            <a:xfrm flipV="1">
              <a:off x="2638" y="256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6" name="Line 78"/>
            <p:cNvSpPr>
              <a:spLocks noChangeShapeType="1"/>
            </p:cNvSpPr>
            <p:nvPr/>
          </p:nvSpPr>
          <p:spPr bwMode="auto">
            <a:xfrm flipV="1">
              <a:off x="2631" y="255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7" name="Line 79"/>
            <p:cNvSpPr>
              <a:spLocks noChangeShapeType="1"/>
            </p:cNvSpPr>
            <p:nvPr/>
          </p:nvSpPr>
          <p:spPr bwMode="auto">
            <a:xfrm>
              <a:off x="2624" y="2543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8" name="Line 80"/>
            <p:cNvSpPr>
              <a:spLocks noChangeShapeType="1"/>
            </p:cNvSpPr>
            <p:nvPr/>
          </p:nvSpPr>
          <p:spPr bwMode="auto">
            <a:xfrm flipV="1">
              <a:off x="2618" y="253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9" name="Line 81"/>
            <p:cNvSpPr>
              <a:spLocks noChangeShapeType="1"/>
            </p:cNvSpPr>
            <p:nvPr/>
          </p:nvSpPr>
          <p:spPr bwMode="auto">
            <a:xfrm flipV="1">
              <a:off x="2611" y="251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0" name="Line 82"/>
            <p:cNvSpPr>
              <a:spLocks noChangeShapeType="1"/>
            </p:cNvSpPr>
            <p:nvPr/>
          </p:nvSpPr>
          <p:spPr bwMode="auto">
            <a:xfrm flipV="1">
              <a:off x="2604" y="250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1" name="Line 83"/>
            <p:cNvSpPr>
              <a:spLocks noChangeShapeType="1"/>
            </p:cNvSpPr>
            <p:nvPr/>
          </p:nvSpPr>
          <p:spPr bwMode="auto">
            <a:xfrm>
              <a:off x="2598" y="249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2" name="Line 84"/>
            <p:cNvSpPr>
              <a:spLocks noChangeShapeType="1"/>
            </p:cNvSpPr>
            <p:nvPr/>
          </p:nvSpPr>
          <p:spPr bwMode="auto">
            <a:xfrm flipV="1">
              <a:off x="2591" y="248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3" name="Line 85"/>
            <p:cNvSpPr>
              <a:spLocks noChangeShapeType="1"/>
            </p:cNvSpPr>
            <p:nvPr/>
          </p:nvSpPr>
          <p:spPr bwMode="auto">
            <a:xfrm flipV="1">
              <a:off x="2584" y="246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4" name="Line 86"/>
            <p:cNvSpPr>
              <a:spLocks noChangeShapeType="1"/>
            </p:cNvSpPr>
            <p:nvPr/>
          </p:nvSpPr>
          <p:spPr bwMode="auto">
            <a:xfrm flipH="1" flipV="1">
              <a:off x="2577" y="245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5" name="Line 87"/>
            <p:cNvSpPr>
              <a:spLocks noChangeShapeType="1"/>
            </p:cNvSpPr>
            <p:nvPr/>
          </p:nvSpPr>
          <p:spPr bwMode="auto">
            <a:xfrm flipH="1" flipV="1">
              <a:off x="2571" y="2443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6" name="Line 88"/>
            <p:cNvSpPr>
              <a:spLocks noChangeShapeType="1"/>
            </p:cNvSpPr>
            <p:nvPr/>
          </p:nvSpPr>
          <p:spPr bwMode="auto">
            <a:xfrm flipH="1" flipV="1">
              <a:off x="2564" y="243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7" name="Line 89"/>
            <p:cNvSpPr>
              <a:spLocks noChangeShapeType="1"/>
            </p:cNvSpPr>
            <p:nvPr/>
          </p:nvSpPr>
          <p:spPr bwMode="auto">
            <a:xfrm flipH="1" flipV="1">
              <a:off x="2557" y="242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8" name="Line 90"/>
            <p:cNvSpPr>
              <a:spLocks noChangeShapeType="1"/>
            </p:cNvSpPr>
            <p:nvPr/>
          </p:nvSpPr>
          <p:spPr bwMode="auto">
            <a:xfrm flipH="1" flipV="1">
              <a:off x="2551" y="2409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9" name="Line 91"/>
            <p:cNvSpPr>
              <a:spLocks noChangeShapeType="1"/>
            </p:cNvSpPr>
            <p:nvPr/>
          </p:nvSpPr>
          <p:spPr bwMode="auto">
            <a:xfrm flipH="1" flipV="1">
              <a:off x="2544" y="2396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0" name="Line 92"/>
            <p:cNvSpPr>
              <a:spLocks noChangeShapeType="1"/>
            </p:cNvSpPr>
            <p:nvPr/>
          </p:nvSpPr>
          <p:spPr bwMode="auto">
            <a:xfrm flipH="1" flipV="1">
              <a:off x="2537" y="238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1" name="Line 93"/>
            <p:cNvSpPr>
              <a:spLocks noChangeShapeType="1"/>
            </p:cNvSpPr>
            <p:nvPr/>
          </p:nvSpPr>
          <p:spPr bwMode="auto">
            <a:xfrm flipH="1" flipV="1">
              <a:off x="2530" y="237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2" name="Line 94"/>
            <p:cNvSpPr>
              <a:spLocks noChangeShapeType="1"/>
            </p:cNvSpPr>
            <p:nvPr/>
          </p:nvSpPr>
          <p:spPr bwMode="auto">
            <a:xfrm flipV="1">
              <a:off x="2530" y="236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3" name="Line 95"/>
            <p:cNvSpPr>
              <a:spLocks noChangeShapeType="1"/>
            </p:cNvSpPr>
            <p:nvPr/>
          </p:nvSpPr>
          <p:spPr bwMode="auto">
            <a:xfrm flipV="1">
              <a:off x="2524" y="2349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4" name="Line 96"/>
            <p:cNvSpPr>
              <a:spLocks noChangeShapeType="1"/>
            </p:cNvSpPr>
            <p:nvPr/>
          </p:nvSpPr>
          <p:spPr bwMode="auto">
            <a:xfrm>
              <a:off x="2517" y="2342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5" name="Line 97"/>
            <p:cNvSpPr>
              <a:spLocks noChangeShapeType="1"/>
            </p:cNvSpPr>
            <p:nvPr/>
          </p:nvSpPr>
          <p:spPr bwMode="auto">
            <a:xfrm flipV="1">
              <a:off x="2510" y="232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6" name="Line 98"/>
            <p:cNvSpPr>
              <a:spLocks noChangeShapeType="1"/>
            </p:cNvSpPr>
            <p:nvPr/>
          </p:nvSpPr>
          <p:spPr bwMode="auto">
            <a:xfrm flipV="1">
              <a:off x="2504" y="231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7" name="Line 99"/>
            <p:cNvSpPr>
              <a:spLocks noChangeShapeType="1"/>
            </p:cNvSpPr>
            <p:nvPr/>
          </p:nvSpPr>
          <p:spPr bwMode="auto">
            <a:xfrm flipV="1">
              <a:off x="2497" y="2302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8" name="Line 100"/>
            <p:cNvSpPr>
              <a:spLocks noChangeShapeType="1"/>
            </p:cNvSpPr>
            <p:nvPr/>
          </p:nvSpPr>
          <p:spPr bwMode="auto">
            <a:xfrm>
              <a:off x="2490" y="229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9" name="Line 101"/>
            <p:cNvSpPr>
              <a:spLocks noChangeShapeType="1"/>
            </p:cNvSpPr>
            <p:nvPr/>
          </p:nvSpPr>
          <p:spPr bwMode="auto">
            <a:xfrm flipV="1">
              <a:off x="2483" y="228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0" name="Line 102"/>
            <p:cNvSpPr>
              <a:spLocks noChangeShapeType="1"/>
            </p:cNvSpPr>
            <p:nvPr/>
          </p:nvSpPr>
          <p:spPr bwMode="auto">
            <a:xfrm flipV="1">
              <a:off x="2477" y="226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1" name="Line 103"/>
            <p:cNvSpPr>
              <a:spLocks noChangeShapeType="1"/>
            </p:cNvSpPr>
            <p:nvPr/>
          </p:nvSpPr>
          <p:spPr bwMode="auto">
            <a:xfrm flipH="1" flipV="1">
              <a:off x="2470" y="2255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2" name="Line 104"/>
            <p:cNvSpPr>
              <a:spLocks noChangeShapeType="1"/>
            </p:cNvSpPr>
            <p:nvPr/>
          </p:nvSpPr>
          <p:spPr bwMode="auto">
            <a:xfrm flipH="1" flipV="1">
              <a:off x="2463" y="224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3" name="Line 105"/>
            <p:cNvSpPr>
              <a:spLocks noChangeShapeType="1"/>
            </p:cNvSpPr>
            <p:nvPr/>
          </p:nvSpPr>
          <p:spPr bwMode="auto">
            <a:xfrm flipH="1" flipV="1">
              <a:off x="2457" y="2234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4" name="Line 106"/>
            <p:cNvSpPr>
              <a:spLocks noChangeShapeType="1"/>
            </p:cNvSpPr>
            <p:nvPr/>
          </p:nvSpPr>
          <p:spPr bwMode="auto">
            <a:xfrm flipH="1" flipV="1">
              <a:off x="2450" y="222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5" name="Line 107"/>
            <p:cNvSpPr>
              <a:spLocks noChangeShapeType="1"/>
            </p:cNvSpPr>
            <p:nvPr/>
          </p:nvSpPr>
          <p:spPr bwMode="auto">
            <a:xfrm flipH="1" flipV="1">
              <a:off x="2443" y="2208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6" name="Line 108"/>
            <p:cNvSpPr>
              <a:spLocks noChangeShapeType="1"/>
            </p:cNvSpPr>
            <p:nvPr/>
          </p:nvSpPr>
          <p:spPr bwMode="auto">
            <a:xfrm flipH="1" flipV="1">
              <a:off x="2436" y="219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7" name="Line 109"/>
            <p:cNvSpPr>
              <a:spLocks noChangeShapeType="1"/>
            </p:cNvSpPr>
            <p:nvPr/>
          </p:nvSpPr>
          <p:spPr bwMode="auto">
            <a:xfrm flipH="1" flipV="1">
              <a:off x="2430" y="2187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8" name="Line 110"/>
            <p:cNvSpPr>
              <a:spLocks noChangeShapeType="1"/>
            </p:cNvSpPr>
            <p:nvPr/>
          </p:nvSpPr>
          <p:spPr bwMode="auto">
            <a:xfrm flipH="1" flipV="1">
              <a:off x="2423" y="217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9" name="Line 111"/>
            <p:cNvSpPr>
              <a:spLocks noChangeShapeType="1"/>
            </p:cNvSpPr>
            <p:nvPr/>
          </p:nvSpPr>
          <p:spPr bwMode="auto">
            <a:xfrm flipV="1">
              <a:off x="2423" y="2161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0" name="Line 112"/>
            <p:cNvSpPr>
              <a:spLocks noChangeShapeType="1"/>
            </p:cNvSpPr>
            <p:nvPr/>
          </p:nvSpPr>
          <p:spPr bwMode="auto">
            <a:xfrm flipV="1">
              <a:off x="2416" y="214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1" name="Line 113"/>
            <p:cNvSpPr>
              <a:spLocks noChangeShapeType="1"/>
            </p:cNvSpPr>
            <p:nvPr/>
          </p:nvSpPr>
          <p:spPr bwMode="auto">
            <a:xfrm>
              <a:off x="2410" y="2140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2" name="Line 114"/>
            <p:cNvSpPr>
              <a:spLocks noChangeShapeType="1"/>
            </p:cNvSpPr>
            <p:nvPr/>
          </p:nvSpPr>
          <p:spPr bwMode="auto">
            <a:xfrm flipV="1">
              <a:off x="2403" y="212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3" name="Line 115"/>
            <p:cNvSpPr>
              <a:spLocks noChangeShapeType="1"/>
            </p:cNvSpPr>
            <p:nvPr/>
          </p:nvSpPr>
          <p:spPr bwMode="auto">
            <a:xfrm flipV="1">
              <a:off x="2396" y="2114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4" name="Line 116"/>
            <p:cNvSpPr>
              <a:spLocks noChangeShapeType="1"/>
            </p:cNvSpPr>
            <p:nvPr/>
          </p:nvSpPr>
          <p:spPr bwMode="auto">
            <a:xfrm flipV="1">
              <a:off x="2389" y="210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5" name="Line 117"/>
            <p:cNvSpPr>
              <a:spLocks noChangeShapeType="1"/>
            </p:cNvSpPr>
            <p:nvPr/>
          </p:nvSpPr>
          <p:spPr bwMode="auto">
            <a:xfrm>
              <a:off x="2383" y="2093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6" name="Line 118"/>
            <p:cNvSpPr>
              <a:spLocks noChangeShapeType="1"/>
            </p:cNvSpPr>
            <p:nvPr/>
          </p:nvSpPr>
          <p:spPr bwMode="auto">
            <a:xfrm flipV="1">
              <a:off x="2376" y="208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7" name="Line 119"/>
            <p:cNvSpPr>
              <a:spLocks noChangeShapeType="1"/>
            </p:cNvSpPr>
            <p:nvPr/>
          </p:nvSpPr>
          <p:spPr bwMode="auto">
            <a:xfrm flipV="1">
              <a:off x="2369" y="2067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8" name="Line 120"/>
            <p:cNvSpPr>
              <a:spLocks noChangeShapeType="1"/>
            </p:cNvSpPr>
            <p:nvPr/>
          </p:nvSpPr>
          <p:spPr bwMode="auto">
            <a:xfrm flipH="1" flipV="1">
              <a:off x="2363" y="2053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9" name="Line 121"/>
            <p:cNvSpPr>
              <a:spLocks noChangeShapeType="1"/>
            </p:cNvSpPr>
            <p:nvPr/>
          </p:nvSpPr>
          <p:spPr bwMode="auto">
            <a:xfrm flipH="1" flipV="1">
              <a:off x="2356" y="2040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0" name="Line 122"/>
            <p:cNvSpPr>
              <a:spLocks noChangeShapeType="1"/>
            </p:cNvSpPr>
            <p:nvPr/>
          </p:nvSpPr>
          <p:spPr bwMode="auto">
            <a:xfrm flipH="1" flipV="1">
              <a:off x="2349" y="203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1" name="Line 123"/>
            <p:cNvSpPr>
              <a:spLocks noChangeShapeType="1"/>
            </p:cNvSpPr>
            <p:nvPr/>
          </p:nvSpPr>
          <p:spPr bwMode="auto">
            <a:xfrm flipH="1" flipV="1">
              <a:off x="2342" y="2020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2" name="Line 124"/>
            <p:cNvSpPr>
              <a:spLocks noChangeShapeType="1"/>
            </p:cNvSpPr>
            <p:nvPr/>
          </p:nvSpPr>
          <p:spPr bwMode="auto">
            <a:xfrm flipH="1" flipV="1">
              <a:off x="2336" y="2006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3" name="Line 125"/>
            <p:cNvSpPr>
              <a:spLocks noChangeShapeType="1"/>
            </p:cNvSpPr>
            <p:nvPr/>
          </p:nvSpPr>
          <p:spPr bwMode="auto">
            <a:xfrm flipH="1" flipV="1">
              <a:off x="2329" y="1993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4" name="Line 126"/>
            <p:cNvSpPr>
              <a:spLocks noChangeShapeType="1"/>
            </p:cNvSpPr>
            <p:nvPr/>
          </p:nvSpPr>
          <p:spPr bwMode="auto">
            <a:xfrm flipH="1" flipV="1">
              <a:off x="2322" y="198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5" name="Line 127"/>
            <p:cNvSpPr>
              <a:spLocks noChangeShapeType="1"/>
            </p:cNvSpPr>
            <p:nvPr/>
          </p:nvSpPr>
          <p:spPr bwMode="auto">
            <a:xfrm flipH="1" flipV="1">
              <a:off x="2315" y="1973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6" name="Line 128"/>
            <p:cNvSpPr>
              <a:spLocks noChangeShapeType="1"/>
            </p:cNvSpPr>
            <p:nvPr/>
          </p:nvSpPr>
          <p:spPr bwMode="auto">
            <a:xfrm flipV="1">
              <a:off x="2315" y="195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7" name="Line 129"/>
            <p:cNvSpPr>
              <a:spLocks noChangeShapeType="1"/>
            </p:cNvSpPr>
            <p:nvPr/>
          </p:nvSpPr>
          <p:spPr bwMode="auto">
            <a:xfrm flipV="1">
              <a:off x="2309" y="1946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8" name="Line 130"/>
            <p:cNvSpPr>
              <a:spLocks noChangeShapeType="1"/>
            </p:cNvSpPr>
            <p:nvPr/>
          </p:nvSpPr>
          <p:spPr bwMode="auto">
            <a:xfrm>
              <a:off x="2302" y="193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9" name="Line 131"/>
            <p:cNvSpPr>
              <a:spLocks noChangeShapeType="1"/>
            </p:cNvSpPr>
            <p:nvPr/>
          </p:nvSpPr>
          <p:spPr bwMode="auto">
            <a:xfrm flipV="1">
              <a:off x="2295" y="1926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0" name="Line 132"/>
            <p:cNvSpPr>
              <a:spLocks noChangeShapeType="1"/>
            </p:cNvSpPr>
            <p:nvPr/>
          </p:nvSpPr>
          <p:spPr bwMode="auto">
            <a:xfrm flipV="1">
              <a:off x="2289" y="191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1" name="Line 133"/>
            <p:cNvSpPr>
              <a:spLocks noChangeShapeType="1"/>
            </p:cNvSpPr>
            <p:nvPr/>
          </p:nvSpPr>
          <p:spPr bwMode="auto">
            <a:xfrm flipV="1">
              <a:off x="2282" y="1899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2" name="Line 134"/>
            <p:cNvSpPr>
              <a:spLocks noChangeShapeType="1"/>
            </p:cNvSpPr>
            <p:nvPr/>
          </p:nvSpPr>
          <p:spPr bwMode="auto">
            <a:xfrm>
              <a:off x="2275" y="1892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3" name="Line 135"/>
            <p:cNvSpPr>
              <a:spLocks noChangeShapeType="1"/>
            </p:cNvSpPr>
            <p:nvPr/>
          </p:nvSpPr>
          <p:spPr bwMode="auto">
            <a:xfrm flipV="1">
              <a:off x="2268" y="1879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4" name="Line 136"/>
            <p:cNvSpPr>
              <a:spLocks noChangeShapeType="1"/>
            </p:cNvSpPr>
            <p:nvPr/>
          </p:nvSpPr>
          <p:spPr bwMode="auto">
            <a:xfrm flipH="1" flipV="1">
              <a:off x="2262" y="1865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5" name="Line 137"/>
            <p:cNvSpPr>
              <a:spLocks noChangeShapeType="1"/>
            </p:cNvSpPr>
            <p:nvPr/>
          </p:nvSpPr>
          <p:spPr bwMode="auto">
            <a:xfrm flipH="1" flipV="1">
              <a:off x="2255" y="1852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6" name="Line 138"/>
            <p:cNvSpPr>
              <a:spLocks noChangeShapeType="1"/>
            </p:cNvSpPr>
            <p:nvPr/>
          </p:nvSpPr>
          <p:spPr bwMode="auto">
            <a:xfrm flipH="1" flipV="1">
              <a:off x="2248" y="183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7" name="Line 139"/>
            <p:cNvSpPr>
              <a:spLocks noChangeShapeType="1"/>
            </p:cNvSpPr>
            <p:nvPr/>
          </p:nvSpPr>
          <p:spPr bwMode="auto">
            <a:xfrm flipH="1" flipV="1">
              <a:off x="2242" y="1832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8" name="Line 140"/>
            <p:cNvSpPr>
              <a:spLocks noChangeShapeType="1"/>
            </p:cNvSpPr>
            <p:nvPr/>
          </p:nvSpPr>
          <p:spPr bwMode="auto">
            <a:xfrm flipH="1" flipV="1">
              <a:off x="2235" y="181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9" name="Line 141"/>
            <p:cNvSpPr>
              <a:spLocks noChangeShapeType="1"/>
            </p:cNvSpPr>
            <p:nvPr/>
          </p:nvSpPr>
          <p:spPr bwMode="auto">
            <a:xfrm flipH="1" flipV="1">
              <a:off x="2228" y="1805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0" name="Line 142"/>
            <p:cNvSpPr>
              <a:spLocks noChangeShapeType="1"/>
            </p:cNvSpPr>
            <p:nvPr/>
          </p:nvSpPr>
          <p:spPr bwMode="auto">
            <a:xfrm flipH="1" flipV="1">
              <a:off x="2221" y="179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1" name="Line 143"/>
            <p:cNvSpPr>
              <a:spLocks noChangeShapeType="1"/>
            </p:cNvSpPr>
            <p:nvPr/>
          </p:nvSpPr>
          <p:spPr bwMode="auto">
            <a:xfrm flipH="1" flipV="1">
              <a:off x="2215" y="1785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2" name="Line 144"/>
            <p:cNvSpPr>
              <a:spLocks noChangeShapeType="1"/>
            </p:cNvSpPr>
            <p:nvPr/>
          </p:nvSpPr>
          <p:spPr bwMode="auto">
            <a:xfrm flipV="1">
              <a:off x="2215" y="177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3" name="Line 145"/>
            <p:cNvSpPr>
              <a:spLocks noChangeShapeType="1"/>
            </p:cNvSpPr>
            <p:nvPr/>
          </p:nvSpPr>
          <p:spPr bwMode="auto">
            <a:xfrm flipV="1">
              <a:off x="2208" y="1758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4" name="Line 146"/>
            <p:cNvSpPr>
              <a:spLocks noChangeShapeType="1"/>
            </p:cNvSpPr>
            <p:nvPr/>
          </p:nvSpPr>
          <p:spPr bwMode="auto">
            <a:xfrm flipV="1">
              <a:off x="2201" y="174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5" name="Line 147"/>
            <p:cNvSpPr>
              <a:spLocks noChangeShapeType="1"/>
            </p:cNvSpPr>
            <p:nvPr/>
          </p:nvSpPr>
          <p:spPr bwMode="auto">
            <a:xfrm>
              <a:off x="2195" y="1738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6" name="Line 148"/>
            <p:cNvSpPr>
              <a:spLocks noChangeShapeType="1"/>
            </p:cNvSpPr>
            <p:nvPr/>
          </p:nvSpPr>
          <p:spPr bwMode="auto">
            <a:xfrm flipV="1">
              <a:off x="2188" y="172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7" name="Line 149"/>
            <p:cNvSpPr>
              <a:spLocks noChangeShapeType="1"/>
            </p:cNvSpPr>
            <p:nvPr/>
          </p:nvSpPr>
          <p:spPr bwMode="auto">
            <a:xfrm flipV="1">
              <a:off x="2181" y="1711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8" name="Line 150"/>
            <p:cNvSpPr>
              <a:spLocks noChangeShapeType="1"/>
            </p:cNvSpPr>
            <p:nvPr/>
          </p:nvSpPr>
          <p:spPr bwMode="auto">
            <a:xfrm flipV="1">
              <a:off x="2174" y="169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9" name="Line 151"/>
            <p:cNvSpPr>
              <a:spLocks noChangeShapeType="1"/>
            </p:cNvSpPr>
            <p:nvPr/>
          </p:nvSpPr>
          <p:spPr bwMode="auto">
            <a:xfrm>
              <a:off x="2168" y="169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0" name="Line 152"/>
            <p:cNvSpPr>
              <a:spLocks noChangeShapeType="1"/>
            </p:cNvSpPr>
            <p:nvPr/>
          </p:nvSpPr>
          <p:spPr bwMode="auto">
            <a:xfrm flipV="1">
              <a:off x="2161" y="167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1" name="Line 153"/>
            <p:cNvSpPr>
              <a:spLocks noChangeShapeType="1"/>
            </p:cNvSpPr>
            <p:nvPr/>
          </p:nvSpPr>
          <p:spPr bwMode="auto">
            <a:xfrm flipH="1" flipV="1">
              <a:off x="2154" y="1664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2" name="Line 154"/>
            <p:cNvSpPr>
              <a:spLocks noChangeShapeType="1"/>
            </p:cNvSpPr>
            <p:nvPr/>
          </p:nvSpPr>
          <p:spPr bwMode="auto">
            <a:xfrm flipH="1" flipV="1">
              <a:off x="2148" y="1650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3" name="Line 155"/>
            <p:cNvSpPr>
              <a:spLocks noChangeShapeType="1"/>
            </p:cNvSpPr>
            <p:nvPr/>
          </p:nvSpPr>
          <p:spPr bwMode="auto">
            <a:xfrm flipH="1" flipV="1">
              <a:off x="2141" y="163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4" name="Line 156"/>
            <p:cNvSpPr>
              <a:spLocks noChangeShapeType="1"/>
            </p:cNvSpPr>
            <p:nvPr/>
          </p:nvSpPr>
          <p:spPr bwMode="auto">
            <a:xfrm flipH="1" flipV="1">
              <a:off x="2134" y="163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5" name="Line 157"/>
            <p:cNvSpPr>
              <a:spLocks noChangeShapeType="1"/>
            </p:cNvSpPr>
            <p:nvPr/>
          </p:nvSpPr>
          <p:spPr bwMode="auto">
            <a:xfrm flipH="1" flipV="1">
              <a:off x="2127" y="1617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6" name="Line 158"/>
            <p:cNvSpPr>
              <a:spLocks noChangeShapeType="1"/>
            </p:cNvSpPr>
            <p:nvPr/>
          </p:nvSpPr>
          <p:spPr bwMode="auto">
            <a:xfrm flipH="1" flipV="1">
              <a:off x="2121" y="1603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7" name="Line 159"/>
            <p:cNvSpPr>
              <a:spLocks noChangeShapeType="1"/>
            </p:cNvSpPr>
            <p:nvPr/>
          </p:nvSpPr>
          <p:spPr bwMode="auto">
            <a:xfrm flipH="1" flipV="1">
              <a:off x="2114" y="159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8" name="Line 160"/>
            <p:cNvSpPr>
              <a:spLocks noChangeShapeType="1"/>
            </p:cNvSpPr>
            <p:nvPr/>
          </p:nvSpPr>
          <p:spPr bwMode="auto">
            <a:xfrm flipH="1" flipV="1">
              <a:off x="2107" y="158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9" name="Line 161"/>
            <p:cNvSpPr>
              <a:spLocks noChangeShapeType="1"/>
            </p:cNvSpPr>
            <p:nvPr/>
          </p:nvSpPr>
          <p:spPr bwMode="auto">
            <a:xfrm flipV="1">
              <a:off x="2107" y="1570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0" name="Line 162"/>
            <p:cNvSpPr>
              <a:spLocks noChangeShapeType="1"/>
            </p:cNvSpPr>
            <p:nvPr/>
          </p:nvSpPr>
          <p:spPr bwMode="auto">
            <a:xfrm flipV="1">
              <a:off x="2101" y="155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1" name="Line 163"/>
            <p:cNvSpPr>
              <a:spLocks noChangeShapeType="1"/>
            </p:cNvSpPr>
            <p:nvPr/>
          </p:nvSpPr>
          <p:spPr bwMode="auto">
            <a:xfrm flipV="1">
              <a:off x="2094" y="154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2" name="Line 164"/>
            <p:cNvSpPr>
              <a:spLocks noChangeShapeType="1"/>
            </p:cNvSpPr>
            <p:nvPr/>
          </p:nvSpPr>
          <p:spPr bwMode="auto">
            <a:xfrm>
              <a:off x="2087" y="153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3" name="Line 165"/>
            <p:cNvSpPr>
              <a:spLocks noChangeShapeType="1"/>
            </p:cNvSpPr>
            <p:nvPr/>
          </p:nvSpPr>
          <p:spPr bwMode="auto">
            <a:xfrm flipV="1">
              <a:off x="2080" y="1523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4" name="Line 166"/>
            <p:cNvSpPr>
              <a:spLocks noChangeShapeType="1"/>
            </p:cNvSpPr>
            <p:nvPr/>
          </p:nvSpPr>
          <p:spPr bwMode="auto">
            <a:xfrm flipV="1">
              <a:off x="2074" y="150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5" name="Line 167"/>
            <p:cNvSpPr>
              <a:spLocks noChangeShapeType="1"/>
            </p:cNvSpPr>
            <p:nvPr/>
          </p:nvSpPr>
          <p:spPr bwMode="auto">
            <a:xfrm flipV="1">
              <a:off x="2067" y="149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6" name="Line 168"/>
            <p:cNvSpPr>
              <a:spLocks noChangeShapeType="1"/>
            </p:cNvSpPr>
            <p:nvPr/>
          </p:nvSpPr>
          <p:spPr bwMode="auto">
            <a:xfrm>
              <a:off x="2060" y="148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7" name="Line 169"/>
            <p:cNvSpPr>
              <a:spLocks noChangeShapeType="1"/>
            </p:cNvSpPr>
            <p:nvPr/>
          </p:nvSpPr>
          <p:spPr bwMode="auto">
            <a:xfrm flipV="1">
              <a:off x="2054" y="1476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8" name="Line 170"/>
            <p:cNvSpPr>
              <a:spLocks noChangeShapeType="1"/>
            </p:cNvSpPr>
            <p:nvPr/>
          </p:nvSpPr>
          <p:spPr bwMode="auto">
            <a:xfrm flipH="1" flipV="1">
              <a:off x="2047" y="146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9" name="Line 171"/>
            <p:cNvSpPr>
              <a:spLocks noChangeShapeType="1"/>
            </p:cNvSpPr>
            <p:nvPr/>
          </p:nvSpPr>
          <p:spPr bwMode="auto">
            <a:xfrm flipH="1" flipV="1">
              <a:off x="2040" y="144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0" name="Line 172"/>
            <p:cNvSpPr>
              <a:spLocks noChangeShapeType="1"/>
            </p:cNvSpPr>
            <p:nvPr/>
          </p:nvSpPr>
          <p:spPr bwMode="auto">
            <a:xfrm>
              <a:off x="1886" y="1160"/>
              <a:ext cx="154" cy="28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1" name="Line 173"/>
            <p:cNvSpPr>
              <a:spLocks noChangeShapeType="1"/>
            </p:cNvSpPr>
            <p:nvPr/>
          </p:nvSpPr>
          <p:spPr bwMode="auto">
            <a:xfrm>
              <a:off x="2040" y="144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2" name="Line 174"/>
            <p:cNvSpPr>
              <a:spLocks noChangeShapeType="1"/>
            </p:cNvSpPr>
            <p:nvPr/>
          </p:nvSpPr>
          <p:spPr bwMode="auto">
            <a:xfrm>
              <a:off x="2054" y="1442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3" name="Line 175"/>
            <p:cNvSpPr>
              <a:spLocks noChangeShapeType="1"/>
            </p:cNvSpPr>
            <p:nvPr/>
          </p:nvSpPr>
          <p:spPr bwMode="auto">
            <a:xfrm flipV="1">
              <a:off x="2067" y="143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4" name="Line 176"/>
            <p:cNvSpPr>
              <a:spLocks noChangeShapeType="1"/>
            </p:cNvSpPr>
            <p:nvPr/>
          </p:nvSpPr>
          <p:spPr bwMode="auto">
            <a:xfrm>
              <a:off x="2080" y="143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5" name="Line 177"/>
            <p:cNvSpPr>
              <a:spLocks noChangeShapeType="1"/>
            </p:cNvSpPr>
            <p:nvPr/>
          </p:nvSpPr>
          <p:spPr bwMode="auto">
            <a:xfrm>
              <a:off x="2094" y="142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6" name="Line 178"/>
            <p:cNvSpPr>
              <a:spLocks noChangeShapeType="1"/>
            </p:cNvSpPr>
            <p:nvPr/>
          </p:nvSpPr>
          <p:spPr bwMode="auto">
            <a:xfrm flipV="1">
              <a:off x="2101" y="1422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7" name="Line 179"/>
            <p:cNvSpPr>
              <a:spLocks noChangeShapeType="1"/>
            </p:cNvSpPr>
            <p:nvPr/>
          </p:nvSpPr>
          <p:spPr bwMode="auto">
            <a:xfrm>
              <a:off x="2114" y="142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8" name="Line 180"/>
            <p:cNvSpPr>
              <a:spLocks noChangeShapeType="1"/>
            </p:cNvSpPr>
            <p:nvPr/>
          </p:nvSpPr>
          <p:spPr bwMode="auto">
            <a:xfrm>
              <a:off x="2127" y="141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9" name="Line 181"/>
            <p:cNvSpPr>
              <a:spLocks noChangeShapeType="1"/>
            </p:cNvSpPr>
            <p:nvPr/>
          </p:nvSpPr>
          <p:spPr bwMode="auto">
            <a:xfrm flipV="1">
              <a:off x="2141" y="1409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0" name="Line 182"/>
            <p:cNvSpPr>
              <a:spLocks noChangeShapeType="1"/>
            </p:cNvSpPr>
            <p:nvPr/>
          </p:nvSpPr>
          <p:spPr bwMode="auto">
            <a:xfrm>
              <a:off x="2154" y="14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1" name="Line 183"/>
            <p:cNvSpPr>
              <a:spLocks noChangeShapeType="1"/>
            </p:cNvSpPr>
            <p:nvPr/>
          </p:nvSpPr>
          <p:spPr bwMode="auto">
            <a:xfrm>
              <a:off x="2168" y="1402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2" name="Line 184"/>
            <p:cNvSpPr>
              <a:spLocks noChangeShapeType="1"/>
            </p:cNvSpPr>
            <p:nvPr/>
          </p:nvSpPr>
          <p:spPr bwMode="auto">
            <a:xfrm flipV="1">
              <a:off x="2181" y="139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3" name="Line 185"/>
            <p:cNvSpPr>
              <a:spLocks noChangeShapeType="1"/>
            </p:cNvSpPr>
            <p:nvPr/>
          </p:nvSpPr>
          <p:spPr bwMode="auto">
            <a:xfrm flipV="1">
              <a:off x="2195" y="1388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4" name="Line 186"/>
            <p:cNvSpPr>
              <a:spLocks noChangeShapeType="1"/>
            </p:cNvSpPr>
            <p:nvPr/>
          </p:nvSpPr>
          <p:spPr bwMode="auto">
            <a:xfrm>
              <a:off x="2201" y="138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5" name="Line 187"/>
            <p:cNvSpPr>
              <a:spLocks noChangeShapeType="1"/>
            </p:cNvSpPr>
            <p:nvPr/>
          </p:nvSpPr>
          <p:spPr bwMode="auto">
            <a:xfrm>
              <a:off x="2215" y="1382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6" name="Line 188"/>
            <p:cNvSpPr>
              <a:spLocks noChangeShapeType="1"/>
            </p:cNvSpPr>
            <p:nvPr/>
          </p:nvSpPr>
          <p:spPr bwMode="auto">
            <a:xfrm flipV="1">
              <a:off x="2228" y="137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7" name="Line 189"/>
            <p:cNvSpPr>
              <a:spLocks noChangeShapeType="1"/>
            </p:cNvSpPr>
            <p:nvPr/>
          </p:nvSpPr>
          <p:spPr bwMode="auto">
            <a:xfrm>
              <a:off x="2242" y="1375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8" name="Line 190"/>
            <p:cNvSpPr>
              <a:spLocks noChangeShapeType="1"/>
            </p:cNvSpPr>
            <p:nvPr/>
          </p:nvSpPr>
          <p:spPr bwMode="auto">
            <a:xfrm>
              <a:off x="2255" y="136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9" name="Line 191"/>
            <p:cNvSpPr>
              <a:spLocks noChangeShapeType="1"/>
            </p:cNvSpPr>
            <p:nvPr/>
          </p:nvSpPr>
          <p:spPr bwMode="auto">
            <a:xfrm flipV="1">
              <a:off x="2268" y="1362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0" name="Line 192"/>
            <p:cNvSpPr>
              <a:spLocks noChangeShapeType="1"/>
            </p:cNvSpPr>
            <p:nvPr/>
          </p:nvSpPr>
          <p:spPr bwMode="auto">
            <a:xfrm>
              <a:off x="2282" y="136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1" name="Line 193"/>
            <p:cNvSpPr>
              <a:spLocks noChangeShapeType="1"/>
            </p:cNvSpPr>
            <p:nvPr/>
          </p:nvSpPr>
          <p:spPr bwMode="auto">
            <a:xfrm>
              <a:off x="2295" y="135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2" name="Line 194"/>
            <p:cNvSpPr>
              <a:spLocks noChangeShapeType="1"/>
            </p:cNvSpPr>
            <p:nvPr/>
          </p:nvSpPr>
          <p:spPr bwMode="auto">
            <a:xfrm flipV="1">
              <a:off x="2302" y="134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3" name="Line 195"/>
            <p:cNvSpPr>
              <a:spLocks noChangeShapeType="1"/>
            </p:cNvSpPr>
            <p:nvPr/>
          </p:nvSpPr>
          <p:spPr bwMode="auto">
            <a:xfrm>
              <a:off x="2315" y="134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4" name="Line 196"/>
            <p:cNvSpPr>
              <a:spLocks noChangeShapeType="1"/>
            </p:cNvSpPr>
            <p:nvPr/>
          </p:nvSpPr>
          <p:spPr bwMode="auto">
            <a:xfrm>
              <a:off x="2329" y="134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5" name="Line 197"/>
            <p:cNvSpPr>
              <a:spLocks noChangeShapeType="1"/>
            </p:cNvSpPr>
            <p:nvPr/>
          </p:nvSpPr>
          <p:spPr bwMode="auto">
            <a:xfrm flipV="1">
              <a:off x="2342" y="1335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6" name="Line 198"/>
            <p:cNvSpPr>
              <a:spLocks noChangeShapeType="1"/>
            </p:cNvSpPr>
            <p:nvPr/>
          </p:nvSpPr>
          <p:spPr bwMode="auto">
            <a:xfrm>
              <a:off x="2356" y="133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7" name="Line 199"/>
            <p:cNvSpPr>
              <a:spLocks noChangeShapeType="1"/>
            </p:cNvSpPr>
            <p:nvPr/>
          </p:nvSpPr>
          <p:spPr bwMode="auto">
            <a:xfrm>
              <a:off x="2369" y="132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8" name="Line 200"/>
            <p:cNvSpPr>
              <a:spLocks noChangeShapeType="1"/>
            </p:cNvSpPr>
            <p:nvPr/>
          </p:nvSpPr>
          <p:spPr bwMode="auto">
            <a:xfrm flipV="1">
              <a:off x="2383" y="1321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9" name="Line 201"/>
            <p:cNvSpPr>
              <a:spLocks noChangeShapeType="1"/>
            </p:cNvSpPr>
            <p:nvPr/>
          </p:nvSpPr>
          <p:spPr bwMode="auto">
            <a:xfrm>
              <a:off x="2396" y="132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0" name="Line 202"/>
            <p:cNvSpPr>
              <a:spLocks noChangeShapeType="1"/>
            </p:cNvSpPr>
            <p:nvPr/>
          </p:nvSpPr>
          <p:spPr bwMode="auto">
            <a:xfrm>
              <a:off x="2410" y="131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1" name="Line 203"/>
            <p:cNvSpPr>
              <a:spLocks noChangeShapeType="1"/>
            </p:cNvSpPr>
            <p:nvPr/>
          </p:nvSpPr>
          <p:spPr bwMode="auto">
            <a:xfrm flipV="1">
              <a:off x="2416" y="130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2" name="Line 204"/>
            <p:cNvSpPr>
              <a:spLocks noChangeShapeType="1"/>
            </p:cNvSpPr>
            <p:nvPr/>
          </p:nvSpPr>
          <p:spPr bwMode="auto">
            <a:xfrm>
              <a:off x="2430" y="1308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</p:grpSp>
      <p:grpSp>
        <p:nvGrpSpPr>
          <p:cNvPr id="7" name="Group 406"/>
          <p:cNvGrpSpPr>
            <a:grpSpLocks/>
          </p:cNvGrpSpPr>
          <p:nvPr/>
        </p:nvGrpSpPr>
        <p:grpSpPr bwMode="auto">
          <a:xfrm>
            <a:off x="4560629" y="679450"/>
            <a:ext cx="3870325" cy="4137025"/>
            <a:chOff x="2443" y="428"/>
            <a:chExt cx="2438" cy="2606"/>
          </a:xfrm>
        </p:grpSpPr>
        <p:sp>
          <p:nvSpPr>
            <p:cNvPr id="403" name="Line 206"/>
            <p:cNvSpPr>
              <a:spLocks noChangeShapeType="1"/>
            </p:cNvSpPr>
            <p:nvPr/>
          </p:nvSpPr>
          <p:spPr bwMode="auto">
            <a:xfrm>
              <a:off x="2443" y="130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4" name="Line 207"/>
            <p:cNvSpPr>
              <a:spLocks noChangeShapeType="1"/>
            </p:cNvSpPr>
            <p:nvPr/>
          </p:nvSpPr>
          <p:spPr bwMode="auto">
            <a:xfrm flipV="1">
              <a:off x="2457" y="1294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5" name="Line 208"/>
            <p:cNvSpPr>
              <a:spLocks noChangeShapeType="1"/>
            </p:cNvSpPr>
            <p:nvPr/>
          </p:nvSpPr>
          <p:spPr bwMode="auto">
            <a:xfrm>
              <a:off x="2470" y="12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6" name="Line 209"/>
            <p:cNvSpPr>
              <a:spLocks noChangeShapeType="1"/>
            </p:cNvSpPr>
            <p:nvPr/>
          </p:nvSpPr>
          <p:spPr bwMode="auto">
            <a:xfrm>
              <a:off x="2483" y="128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7" name="Line 210"/>
            <p:cNvSpPr>
              <a:spLocks noChangeShapeType="1"/>
            </p:cNvSpPr>
            <p:nvPr/>
          </p:nvSpPr>
          <p:spPr bwMode="auto">
            <a:xfrm>
              <a:off x="2497" y="128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8" name="Line 211"/>
            <p:cNvSpPr>
              <a:spLocks noChangeShapeType="1"/>
            </p:cNvSpPr>
            <p:nvPr/>
          </p:nvSpPr>
          <p:spPr bwMode="auto">
            <a:xfrm flipV="1">
              <a:off x="2510" y="127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9" name="Line 212"/>
            <p:cNvSpPr>
              <a:spLocks noChangeShapeType="1"/>
            </p:cNvSpPr>
            <p:nvPr/>
          </p:nvSpPr>
          <p:spPr bwMode="auto">
            <a:xfrm>
              <a:off x="2517" y="127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0" name="Line 213"/>
            <p:cNvSpPr>
              <a:spLocks noChangeShapeType="1"/>
            </p:cNvSpPr>
            <p:nvPr/>
          </p:nvSpPr>
          <p:spPr bwMode="auto">
            <a:xfrm>
              <a:off x="2530" y="126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1" name="Line 214"/>
            <p:cNvSpPr>
              <a:spLocks noChangeShapeType="1"/>
            </p:cNvSpPr>
            <p:nvPr/>
          </p:nvSpPr>
          <p:spPr bwMode="auto">
            <a:xfrm flipV="1">
              <a:off x="2544" y="126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2" name="Line 215"/>
            <p:cNvSpPr>
              <a:spLocks noChangeShapeType="1"/>
            </p:cNvSpPr>
            <p:nvPr/>
          </p:nvSpPr>
          <p:spPr bwMode="auto">
            <a:xfrm>
              <a:off x="2557" y="126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3" name="Line 216"/>
            <p:cNvSpPr>
              <a:spLocks noChangeShapeType="1"/>
            </p:cNvSpPr>
            <p:nvPr/>
          </p:nvSpPr>
          <p:spPr bwMode="auto">
            <a:xfrm>
              <a:off x="2571" y="125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4" name="Line 217"/>
            <p:cNvSpPr>
              <a:spLocks noChangeShapeType="1"/>
            </p:cNvSpPr>
            <p:nvPr/>
          </p:nvSpPr>
          <p:spPr bwMode="auto">
            <a:xfrm flipV="1">
              <a:off x="2584" y="124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5" name="Line 218"/>
            <p:cNvSpPr>
              <a:spLocks noChangeShapeType="1"/>
            </p:cNvSpPr>
            <p:nvPr/>
          </p:nvSpPr>
          <p:spPr bwMode="auto">
            <a:xfrm>
              <a:off x="2598" y="124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6" name="Line 219"/>
            <p:cNvSpPr>
              <a:spLocks noChangeShapeType="1"/>
            </p:cNvSpPr>
            <p:nvPr/>
          </p:nvSpPr>
          <p:spPr bwMode="auto">
            <a:xfrm>
              <a:off x="2611" y="124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7" name="Line 220"/>
            <p:cNvSpPr>
              <a:spLocks noChangeShapeType="1"/>
            </p:cNvSpPr>
            <p:nvPr/>
          </p:nvSpPr>
          <p:spPr bwMode="auto">
            <a:xfrm flipV="1">
              <a:off x="2624" y="123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8" name="Line 221"/>
            <p:cNvSpPr>
              <a:spLocks noChangeShapeType="1"/>
            </p:cNvSpPr>
            <p:nvPr/>
          </p:nvSpPr>
          <p:spPr bwMode="auto">
            <a:xfrm>
              <a:off x="2631" y="123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9" name="Line 222"/>
            <p:cNvSpPr>
              <a:spLocks noChangeShapeType="1"/>
            </p:cNvSpPr>
            <p:nvPr/>
          </p:nvSpPr>
          <p:spPr bwMode="auto">
            <a:xfrm>
              <a:off x="2645" y="122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0" name="Line 223"/>
            <p:cNvSpPr>
              <a:spLocks noChangeShapeType="1"/>
            </p:cNvSpPr>
            <p:nvPr/>
          </p:nvSpPr>
          <p:spPr bwMode="auto">
            <a:xfrm flipV="1">
              <a:off x="2658" y="1221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1" name="Line 224"/>
            <p:cNvSpPr>
              <a:spLocks noChangeShapeType="1"/>
            </p:cNvSpPr>
            <p:nvPr/>
          </p:nvSpPr>
          <p:spPr bwMode="auto">
            <a:xfrm>
              <a:off x="2671" y="122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2" name="Line 225"/>
            <p:cNvSpPr>
              <a:spLocks noChangeShapeType="1"/>
            </p:cNvSpPr>
            <p:nvPr/>
          </p:nvSpPr>
          <p:spPr bwMode="auto">
            <a:xfrm>
              <a:off x="2685" y="121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3" name="Line 226"/>
            <p:cNvSpPr>
              <a:spLocks noChangeShapeType="1"/>
            </p:cNvSpPr>
            <p:nvPr/>
          </p:nvSpPr>
          <p:spPr bwMode="auto">
            <a:xfrm flipV="1">
              <a:off x="2698" y="120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4" name="Line 227"/>
            <p:cNvSpPr>
              <a:spLocks noChangeShapeType="1"/>
            </p:cNvSpPr>
            <p:nvPr/>
          </p:nvSpPr>
          <p:spPr bwMode="auto">
            <a:xfrm>
              <a:off x="2712" y="120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5" name="Line 228"/>
            <p:cNvSpPr>
              <a:spLocks noChangeShapeType="1"/>
            </p:cNvSpPr>
            <p:nvPr/>
          </p:nvSpPr>
          <p:spPr bwMode="auto">
            <a:xfrm>
              <a:off x="2725" y="1200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6" name="Line 229"/>
            <p:cNvSpPr>
              <a:spLocks noChangeShapeType="1"/>
            </p:cNvSpPr>
            <p:nvPr/>
          </p:nvSpPr>
          <p:spPr bwMode="auto">
            <a:xfrm flipV="1">
              <a:off x="2732" y="1194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7" name="Line 230"/>
            <p:cNvSpPr>
              <a:spLocks noChangeShapeType="1"/>
            </p:cNvSpPr>
            <p:nvPr/>
          </p:nvSpPr>
          <p:spPr bwMode="auto">
            <a:xfrm>
              <a:off x="2745" y="11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8" name="Line 231"/>
            <p:cNvSpPr>
              <a:spLocks noChangeShapeType="1"/>
            </p:cNvSpPr>
            <p:nvPr/>
          </p:nvSpPr>
          <p:spPr bwMode="auto">
            <a:xfrm>
              <a:off x="2759" y="118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9" name="Line 232"/>
            <p:cNvSpPr>
              <a:spLocks noChangeShapeType="1"/>
            </p:cNvSpPr>
            <p:nvPr/>
          </p:nvSpPr>
          <p:spPr bwMode="auto">
            <a:xfrm flipV="1">
              <a:off x="2772" y="118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0" name="Line 233"/>
            <p:cNvSpPr>
              <a:spLocks noChangeShapeType="1"/>
            </p:cNvSpPr>
            <p:nvPr/>
          </p:nvSpPr>
          <p:spPr bwMode="auto">
            <a:xfrm flipV="1">
              <a:off x="2786" y="1174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1" name="Line 234"/>
            <p:cNvSpPr>
              <a:spLocks noChangeShapeType="1"/>
            </p:cNvSpPr>
            <p:nvPr/>
          </p:nvSpPr>
          <p:spPr bwMode="auto">
            <a:xfrm>
              <a:off x="2799" y="117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2" name="Line 235"/>
            <p:cNvSpPr>
              <a:spLocks noChangeShapeType="1"/>
            </p:cNvSpPr>
            <p:nvPr/>
          </p:nvSpPr>
          <p:spPr bwMode="auto">
            <a:xfrm>
              <a:off x="2812" y="116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3" name="Line 236"/>
            <p:cNvSpPr>
              <a:spLocks noChangeShapeType="1"/>
            </p:cNvSpPr>
            <p:nvPr/>
          </p:nvSpPr>
          <p:spPr bwMode="auto">
            <a:xfrm flipV="1">
              <a:off x="2826" y="116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4" name="Line 237"/>
            <p:cNvSpPr>
              <a:spLocks noChangeShapeType="1"/>
            </p:cNvSpPr>
            <p:nvPr/>
          </p:nvSpPr>
          <p:spPr bwMode="auto">
            <a:xfrm>
              <a:off x="2833" y="1160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5" name="Line 238"/>
            <p:cNvSpPr>
              <a:spLocks noChangeShapeType="1"/>
            </p:cNvSpPr>
            <p:nvPr/>
          </p:nvSpPr>
          <p:spPr bwMode="auto">
            <a:xfrm>
              <a:off x="2846" y="115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6" name="Line 239"/>
            <p:cNvSpPr>
              <a:spLocks noChangeShapeType="1"/>
            </p:cNvSpPr>
            <p:nvPr/>
          </p:nvSpPr>
          <p:spPr bwMode="auto">
            <a:xfrm flipV="1">
              <a:off x="2859" y="1147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7" name="Line 240"/>
            <p:cNvSpPr>
              <a:spLocks noChangeShapeType="1"/>
            </p:cNvSpPr>
            <p:nvPr/>
          </p:nvSpPr>
          <p:spPr bwMode="auto">
            <a:xfrm>
              <a:off x="2873" y="114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8" name="Line 241"/>
            <p:cNvSpPr>
              <a:spLocks noChangeShapeType="1"/>
            </p:cNvSpPr>
            <p:nvPr/>
          </p:nvSpPr>
          <p:spPr bwMode="auto">
            <a:xfrm>
              <a:off x="2886" y="114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9" name="Line 242"/>
            <p:cNvSpPr>
              <a:spLocks noChangeShapeType="1"/>
            </p:cNvSpPr>
            <p:nvPr/>
          </p:nvSpPr>
          <p:spPr bwMode="auto">
            <a:xfrm flipV="1">
              <a:off x="2900" y="113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0" name="Line 243"/>
            <p:cNvSpPr>
              <a:spLocks noChangeShapeType="1"/>
            </p:cNvSpPr>
            <p:nvPr/>
          </p:nvSpPr>
          <p:spPr bwMode="auto">
            <a:xfrm>
              <a:off x="2913" y="113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1" name="Line 244"/>
            <p:cNvSpPr>
              <a:spLocks noChangeShapeType="1"/>
            </p:cNvSpPr>
            <p:nvPr/>
          </p:nvSpPr>
          <p:spPr bwMode="auto">
            <a:xfrm>
              <a:off x="2927" y="112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2" name="Line 245"/>
            <p:cNvSpPr>
              <a:spLocks noChangeShapeType="1"/>
            </p:cNvSpPr>
            <p:nvPr/>
          </p:nvSpPr>
          <p:spPr bwMode="auto">
            <a:xfrm flipV="1">
              <a:off x="2940" y="112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3" name="Line 246"/>
            <p:cNvSpPr>
              <a:spLocks noChangeShapeType="1"/>
            </p:cNvSpPr>
            <p:nvPr/>
          </p:nvSpPr>
          <p:spPr bwMode="auto">
            <a:xfrm>
              <a:off x="2947" y="112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4" name="Line 247"/>
            <p:cNvSpPr>
              <a:spLocks noChangeShapeType="1"/>
            </p:cNvSpPr>
            <p:nvPr/>
          </p:nvSpPr>
          <p:spPr bwMode="auto">
            <a:xfrm>
              <a:off x="2960" y="111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5" name="Line 248"/>
            <p:cNvSpPr>
              <a:spLocks noChangeShapeType="1"/>
            </p:cNvSpPr>
            <p:nvPr/>
          </p:nvSpPr>
          <p:spPr bwMode="auto">
            <a:xfrm flipV="1">
              <a:off x="2974" y="1106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6" name="Line 249"/>
            <p:cNvSpPr>
              <a:spLocks noChangeShapeType="1"/>
            </p:cNvSpPr>
            <p:nvPr/>
          </p:nvSpPr>
          <p:spPr bwMode="auto">
            <a:xfrm>
              <a:off x="2987" y="110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7" name="Line 250"/>
            <p:cNvSpPr>
              <a:spLocks noChangeShapeType="1"/>
            </p:cNvSpPr>
            <p:nvPr/>
          </p:nvSpPr>
          <p:spPr bwMode="auto">
            <a:xfrm>
              <a:off x="3001" y="1100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8" name="Line 251"/>
            <p:cNvSpPr>
              <a:spLocks noChangeShapeType="1"/>
            </p:cNvSpPr>
            <p:nvPr/>
          </p:nvSpPr>
          <p:spPr bwMode="auto">
            <a:xfrm flipV="1">
              <a:off x="3014" y="109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9" name="Line 252"/>
            <p:cNvSpPr>
              <a:spLocks noChangeShapeType="1"/>
            </p:cNvSpPr>
            <p:nvPr/>
          </p:nvSpPr>
          <p:spPr bwMode="auto">
            <a:xfrm>
              <a:off x="3027" y="109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0" name="Line 253"/>
            <p:cNvSpPr>
              <a:spLocks noChangeShapeType="1"/>
            </p:cNvSpPr>
            <p:nvPr/>
          </p:nvSpPr>
          <p:spPr bwMode="auto">
            <a:xfrm>
              <a:off x="3041" y="108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1" name="Line 254"/>
            <p:cNvSpPr>
              <a:spLocks noChangeShapeType="1"/>
            </p:cNvSpPr>
            <p:nvPr/>
          </p:nvSpPr>
          <p:spPr bwMode="auto">
            <a:xfrm flipV="1">
              <a:off x="3048" y="1080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2" name="Line 255"/>
            <p:cNvSpPr>
              <a:spLocks noChangeShapeType="1"/>
            </p:cNvSpPr>
            <p:nvPr/>
          </p:nvSpPr>
          <p:spPr bwMode="auto">
            <a:xfrm>
              <a:off x="3061" y="10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3" name="Line 256"/>
            <p:cNvSpPr>
              <a:spLocks noChangeShapeType="1"/>
            </p:cNvSpPr>
            <p:nvPr/>
          </p:nvSpPr>
          <p:spPr bwMode="auto">
            <a:xfrm>
              <a:off x="3074" y="10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4" name="Line 257"/>
            <p:cNvSpPr>
              <a:spLocks noChangeShapeType="1"/>
            </p:cNvSpPr>
            <p:nvPr/>
          </p:nvSpPr>
          <p:spPr bwMode="auto">
            <a:xfrm>
              <a:off x="3088" y="10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5" name="Line 258"/>
            <p:cNvSpPr>
              <a:spLocks noChangeShapeType="1"/>
            </p:cNvSpPr>
            <p:nvPr/>
          </p:nvSpPr>
          <p:spPr bwMode="auto">
            <a:xfrm flipV="1">
              <a:off x="3101" y="105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6" name="Line 259"/>
            <p:cNvSpPr>
              <a:spLocks noChangeShapeType="1"/>
            </p:cNvSpPr>
            <p:nvPr/>
          </p:nvSpPr>
          <p:spPr bwMode="auto">
            <a:xfrm>
              <a:off x="3115" y="1059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7" name="Line 260"/>
            <p:cNvSpPr>
              <a:spLocks noChangeShapeType="1"/>
            </p:cNvSpPr>
            <p:nvPr/>
          </p:nvSpPr>
          <p:spPr bwMode="auto">
            <a:xfrm>
              <a:off x="3128" y="105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8" name="Line 261"/>
            <p:cNvSpPr>
              <a:spLocks noChangeShapeType="1"/>
            </p:cNvSpPr>
            <p:nvPr/>
          </p:nvSpPr>
          <p:spPr bwMode="auto">
            <a:xfrm flipV="1">
              <a:off x="3142" y="1046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9" name="Line 262"/>
            <p:cNvSpPr>
              <a:spLocks noChangeShapeType="1"/>
            </p:cNvSpPr>
            <p:nvPr/>
          </p:nvSpPr>
          <p:spPr bwMode="auto">
            <a:xfrm>
              <a:off x="3148" y="104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0" name="Line 263"/>
            <p:cNvSpPr>
              <a:spLocks noChangeShapeType="1"/>
            </p:cNvSpPr>
            <p:nvPr/>
          </p:nvSpPr>
          <p:spPr bwMode="auto">
            <a:xfrm>
              <a:off x="3162" y="1039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1" name="Line 264"/>
            <p:cNvSpPr>
              <a:spLocks noChangeShapeType="1"/>
            </p:cNvSpPr>
            <p:nvPr/>
          </p:nvSpPr>
          <p:spPr bwMode="auto">
            <a:xfrm flipV="1">
              <a:off x="3175" y="1033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2" name="Line 265"/>
            <p:cNvSpPr>
              <a:spLocks noChangeShapeType="1"/>
            </p:cNvSpPr>
            <p:nvPr/>
          </p:nvSpPr>
          <p:spPr bwMode="auto">
            <a:xfrm>
              <a:off x="3189" y="1033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3" name="Line 266"/>
            <p:cNvSpPr>
              <a:spLocks noChangeShapeType="1"/>
            </p:cNvSpPr>
            <p:nvPr/>
          </p:nvSpPr>
          <p:spPr bwMode="auto">
            <a:xfrm>
              <a:off x="3202" y="102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4" name="Line 267"/>
            <p:cNvSpPr>
              <a:spLocks noChangeShapeType="1"/>
            </p:cNvSpPr>
            <p:nvPr/>
          </p:nvSpPr>
          <p:spPr bwMode="auto">
            <a:xfrm>
              <a:off x="3209" y="1026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5" name="Line 268"/>
            <p:cNvSpPr>
              <a:spLocks noChangeShapeType="1"/>
            </p:cNvSpPr>
            <p:nvPr/>
          </p:nvSpPr>
          <p:spPr bwMode="auto">
            <a:xfrm>
              <a:off x="3222" y="101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6" name="Line 269"/>
            <p:cNvSpPr>
              <a:spLocks noChangeShapeType="1"/>
            </p:cNvSpPr>
            <p:nvPr/>
          </p:nvSpPr>
          <p:spPr bwMode="auto">
            <a:xfrm flipV="1">
              <a:off x="3236" y="1012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7" name="Line 270"/>
            <p:cNvSpPr>
              <a:spLocks noChangeShapeType="1"/>
            </p:cNvSpPr>
            <p:nvPr/>
          </p:nvSpPr>
          <p:spPr bwMode="auto">
            <a:xfrm>
              <a:off x="3249" y="101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8" name="Line 271"/>
            <p:cNvSpPr>
              <a:spLocks noChangeShapeType="1"/>
            </p:cNvSpPr>
            <p:nvPr/>
          </p:nvSpPr>
          <p:spPr bwMode="auto">
            <a:xfrm>
              <a:off x="3262" y="100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9" name="Line 272"/>
            <p:cNvSpPr>
              <a:spLocks noChangeShapeType="1"/>
            </p:cNvSpPr>
            <p:nvPr/>
          </p:nvSpPr>
          <p:spPr bwMode="auto">
            <a:xfrm flipV="1">
              <a:off x="3269" y="99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0" name="Line 273"/>
            <p:cNvSpPr>
              <a:spLocks noChangeShapeType="1"/>
            </p:cNvSpPr>
            <p:nvPr/>
          </p:nvSpPr>
          <p:spPr bwMode="auto">
            <a:xfrm>
              <a:off x="3283" y="999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1" name="Line 274"/>
            <p:cNvSpPr>
              <a:spLocks noChangeShapeType="1"/>
            </p:cNvSpPr>
            <p:nvPr/>
          </p:nvSpPr>
          <p:spPr bwMode="auto">
            <a:xfrm>
              <a:off x="3296" y="99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2" name="Line 275"/>
            <p:cNvSpPr>
              <a:spLocks noChangeShapeType="1"/>
            </p:cNvSpPr>
            <p:nvPr/>
          </p:nvSpPr>
          <p:spPr bwMode="auto">
            <a:xfrm flipV="1">
              <a:off x="3309" y="98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3" name="Line 276"/>
            <p:cNvSpPr>
              <a:spLocks noChangeShapeType="1"/>
            </p:cNvSpPr>
            <p:nvPr/>
          </p:nvSpPr>
          <p:spPr bwMode="auto">
            <a:xfrm>
              <a:off x="3323" y="98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4" name="Line 277"/>
            <p:cNvSpPr>
              <a:spLocks noChangeShapeType="1"/>
            </p:cNvSpPr>
            <p:nvPr/>
          </p:nvSpPr>
          <p:spPr bwMode="auto">
            <a:xfrm>
              <a:off x="3336" y="97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5" name="Line 278"/>
            <p:cNvSpPr>
              <a:spLocks noChangeShapeType="1"/>
            </p:cNvSpPr>
            <p:nvPr/>
          </p:nvSpPr>
          <p:spPr bwMode="auto">
            <a:xfrm flipV="1">
              <a:off x="3350" y="972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6" name="Line 279"/>
            <p:cNvSpPr>
              <a:spLocks noChangeShapeType="1"/>
            </p:cNvSpPr>
            <p:nvPr/>
          </p:nvSpPr>
          <p:spPr bwMode="auto">
            <a:xfrm>
              <a:off x="3363" y="97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7" name="Line 280"/>
            <p:cNvSpPr>
              <a:spLocks noChangeShapeType="1"/>
            </p:cNvSpPr>
            <p:nvPr/>
          </p:nvSpPr>
          <p:spPr bwMode="auto">
            <a:xfrm>
              <a:off x="3377" y="96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8" name="Line 281"/>
            <p:cNvSpPr>
              <a:spLocks noChangeShapeType="1"/>
            </p:cNvSpPr>
            <p:nvPr/>
          </p:nvSpPr>
          <p:spPr bwMode="auto">
            <a:xfrm flipV="1">
              <a:off x="3383" y="959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9" name="Line 282"/>
            <p:cNvSpPr>
              <a:spLocks noChangeShapeType="1"/>
            </p:cNvSpPr>
            <p:nvPr/>
          </p:nvSpPr>
          <p:spPr bwMode="auto">
            <a:xfrm>
              <a:off x="3397" y="959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0" name="Line 283"/>
            <p:cNvSpPr>
              <a:spLocks noChangeShapeType="1"/>
            </p:cNvSpPr>
            <p:nvPr/>
          </p:nvSpPr>
          <p:spPr bwMode="auto">
            <a:xfrm>
              <a:off x="3410" y="9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1" name="Line 284"/>
            <p:cNvSpPr>
              <a:spLocks noChangeShapeType="1"/>
            </p:cNvSpPr>
            <p:nvPr/>
          </p:nvSpPr>
          <p:spPr bwMode="auto">
            <a:xfrm flipV="1">
              <a:off x="3424" y="945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2" name="Line 285"/>
            <p:cNvSpPr>
              <a:spLocks noChangeShapeType="1"/>
            </p:cNvSpPr>
            <p:nvPr/>
          </p:nvSpPr>
          <p:spPr bwMode="auto">
            <a:xfrm>
              <a:off x="3437" y="94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3" name="Line 286"/>
            <p:cNvSpPr>
              <a:spLocks noChangeShapeType="1"/>
            </p:cNvSpPr>
            <p:nvPr/>
          </p:nvSpPr>
          <p:spPr bwMode="auto">
            <a:xfrm>
              <a:off x="3451" y="938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4" name="Line 287"/>
            <p:cNvSpPr>
              <a:spLocks noChangeShapeType="1"/>
            </p:cNvSpPr>
            <p:nvPr/>
          </p:nvSpPr>
          <p:spPr bwMode="auto">
            <a:xfrm flipV="1">
              <a:off x="3464" y="932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5" name="Line 288"/>
            <p:cNvSpPr>
              <a:spLocks noChangeShapeType="1"/>
            </p:cNvSpPr>
            <p:nvPr/>
          </p:nvSpPr>
          <p:spPr bwMode="auto">
            <a:xfrm>
              <a:off x="3477" y="93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6" name="Line 289"/>
            <p:cNvSpPr>
              <a:spLocks noChangeShapeType="1"/>
            </p:cNvSpPr>
            <p:nvPr/>
          </p:nvSpPr>
          <p:spPr bwMode="auto">
            <a:xfrm>
              <a:off x="3484" y="92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7" name="Line 290"/>
            <p:cNvSpPr>
              <a:spLocks noChangeShapeType="1"/>
            </p:cNvSpPr>
            <p:nvPr/>
          </p:nvSpPr>
          <p:spPr bwMode="auto">
            <a:xfrm flipV="1">
              <a:off x="3498" y="918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8" name="Line 291"/>
            <p:cNvSpPr>
              <a:spLocks noChangeShapeType="1"/>
            </p:cNvSpPr>
            <p:nvPr/>
          </p:nvSpPr>
          <p:spPr bwMode="auto">
            <a:xfrm>
              <a:off x="3511" y="91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9" name="Line 292"/>
            <p:cNvSpPr>
              <a:spLocks noChangeShapeType="1"/>
            </p:cNvSpPr>
            <p:nvPr/>
          </p:nvSpPr>
          <p:spPr bwMode="auto">
            <a:xfrm>
              <a:off x="3524" y="91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0" name="Line 293"/>
            <p:cNvSpPr>
              <a:spLocks noChangeShapeType="1"/>
            </p:cNvSpPr>
            <p:nvPr/>
          </p:nvSpPr>
          <p:spPr bwMode="auto">
            <a:xfrm flipV="1">
              <a:off x="3538" y="90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1" name="Line 294"/>
            <p:cNvSpPr>
              <a:spLocks noChangeShapeType="1"/>
            </p:cNvSpPr>
            <p:nvPr/>
          </p:nvSpPr>
          <p:spPr bwMode="auto">
            <a:xfrm>
              <a:off x="3551" y="90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2" name="Line 295"/>
            <p:cNvSpPr>
              <a:spLocks noChangeShapeType="1"/>
            </p:cNvSpPr>
            <p:nvPr/>
          </p:nvSpPr>
          <p:spPr bwMode="auto">
            <a:xfrm>
              <a:off x="3565" y="898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3" name="Line 296"/>
            <p:cNvSpPr>
              <a:spLocks noChangeShapeType="1"/>
            </p:cNvSpPr>
            <p:nvPr/>
          </p:nvSpPr>
          <p:spPr bwMode="auto">
            <a:xfrm flipV="1">
              <a:off x="3578" y="89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4" name="Line 297"/>
            <p:cNvSpPr>
              <a:spLocks noChangeShapeType="1"/>
            </p:cNvSpPr>
            <p:nvPr/>
          </p:nvSpPr>
          <p:spPr bwMode="auto">
            <a:xfrm>
              <a:off x="3592" y="89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5" name="Line 298"/>
            <p:cNvSpPr>
              <a:spLocks noChangeShapeType="1"/>
            </p:cNvSpPr>
            <p:nvPr/>
          </p:nvSpPr>
          <p:spPr bwMode="auto">
            <a:xfrm>
              <a:off x="3598" y="88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6" name="Line 299"/>
            <p:cNvSpPr>
              <a:spLocks noChangeShapeType="1"/>
            </p:cNvSpPr>
            <p:nvPr/>
          </p:nvSpPr>
          <p:spPr bwMode="auto">
            <a:xfrm flipV="1">
              <a:off x="3612" y="878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7" name="Line 300"/>
            <p:cNvSpPr>
              <a:spLocks noChangeShapeType="1"/>
            </p:cNvSpPr>
            <p:nvPr/>
          </p:nvSpPr>
          <p:spPr bwMode="auto">
            <a:xfrm>
              <a:off x="3625" y="87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8" name="Line 301"/>
            <p:cNvSpPr>
              <a:spLocks noChangeShapeType="1"/>
            </p:cNvSpPr>
            <p:nvPr/>
          </p:nvSpPr>
          <p:spPr bwMode="auto">
            <a:xfrm>
              <a:off x="3639" y="871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9" name="Line 302"/>
            <p:cNvSpPr>
              <a:spLocks noChangeShapeType="1"/>
            </p:cNvSpPr>
            <p:nvPr/>
          </p:nvSpPr>
          <p:spPr bwMode="auto">
            <a:xfrm flipV="1">
              <a:off x="3652" y="865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0" name="Line 303"/>
            <p:cNvSpPr>
              <a:spLocks noChangeShapeType="1"/>
            </p:cNvSpPr>
            <p:nvPr/>
          </p:nvSpPr>
          <p:spPr bwMode="auto">
            <a:xfrm>
              <a:off x="3665" y="86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1" name="Line 304"/>
            <p:cNvSpPr>
              <a:spLocks noChangeShapeType="1"/>
            </p:cNvSpPr>
            <p:nvPr/>
          </p:nvSpPr>
          <p:spPr bwMode="auto">
            <a:xfrm>
              <a:off x="3679" y="8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2" name="Line 305"/>
            <p:cNvSpPr>
              <a:spLocks noChangeShapeType="1"/>
            </p:cNvSpPr>
            <p:nvPr/>
          </p:nvSpPr>
          <p:spPr bwMode="auto">
            <a:xfrm flipV="1">
              <a:off x="3692" y="85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3" name="Line 306"/>
            <p:cNvSpPr>
              <a:spLocks noChangeShapeType="1"/>
            </p:cNvSpPr>
            <p:nvPr/>
          </p:nvSpPr>
          <p:spPr bwMode="auto">
            <a:xfrm>
              <a:off x="3706" y="85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4" name="Line 307"/>
            <p:cNvSpPr>
              <a:spLocks noChangeShapeType="1"/>
            </p:cNvSpPr>
            <p:nvPr/>
          </p:nvSpPr>
          <p:spPr bwMode="auto">
            <a:xfrm>
              <a:off x="3712" y="8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5" name="Line 308"/>
            <p:cNvSpPr>
              <a:spLocks noChangeShapeType="1"/>
            </p:cNvSpPr>
            <p:nvPr/>
          </p:nvSpPr>
          <p:spPr bwMode="auto">
            <a:xfrm flipV="1">
              <a:off x="3726" y="838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6" name="Line 309"/>
            <p:cNvSpPr>
              <a:spLocks noChangeShapeType="1"/>
            </p:cNvSpPr>
            <p:nvPr/>
          </p:nvSpPr>
          <p:spPr bwMode="auto">
            <a:xfrm>
              <a:off x="3739" y="83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7" name="Line 310"/>
            <p:cNvSpPr>
              <a:spLocks noChangeShapeType="1"/>
            </p:cNvSpPr>
            <p:nvPr/>
          </p:nvSpPr>
          <p:spPr bwMode="auto">
            <a:xfrm>
              <a:off x="3753" y="831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8" name="Line 311"/>
            <p:cNvSpPr>
              <a:spLocks noChangeShapeType="1"/>
            </p:cNvSpPr>
            <p:nvPr/>
          </p:nvSpPr>
          <p:spPr bwMode="auto">
            <a:xfrm flipV="1">
              <a:off x="3766" y="82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9" name="Line 312"/>
            <p:cNvSpPr>
              <a:spLocks noChangeShapeType="1"/>
            </p:cNvSpPr>
            <p:nvPr/>
          </p:nvSpPr>
          <p:spPr bwMode="auto">
            <a:xfrm>
              <a:off x="3780" y="82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0" name="Line 313"/>
            <p:cNvSpPr>
              <a:spLocks noChangeShapeType="1"/>
            </p:cNvSpPr>
            <p:nvPr/>
          </p:nvSpPr>
          <p:spPr bwMode="auto">
            <a:xfrm>
              <a:off x="3793" y="81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1" name="Line 314"/>
            <p:cNvSpPr>
              <a:spLocks noChangeShapeType="1"/>
            </p:cNvSpPr>
            <p:nvPr/>
          </p:nvSpPr>
          <p:spPr bwMode="auto">
            <a:xfrm flipV="1">
              <a:off x="3806" y="81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2" name="Line 315"/>
            <p:cNvSpPr>
              <a:spLocks noChangeShapeType="1"/>
            </p:cNvSpPr>
            <p:nvPr/>
          </p:nvSpPr>
          <p:spPr bwMode="auto">
            <a:xfrm>
              <a:off x="3813" y="81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3" name="Line 316"/>
            <p:cNvSpPr>
              <a:spLocks noChangeShapeType="1"/>
            </p:cNvSpPr>
            <p:nvPr/>
          </p:nvSpPr>
          <p:spPr bwMode="auto">
            <a:xfrm>
              <a:off x="3827" y="80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4" name="Line 317"/>
            <p:cNvSpPr>
              <a:spLocks noChangeShapeType="1"/>
            </p:cNvSpPr>
            <p:nvPr/>
          </p:nvSpPr>
          <p:spPr bwMode="auto">
            <a:xfrm flipV="1">
              <a:off x="3840" y="79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5" name="Line 318"/>
            <p:cNvSpPr>
              <a:spLocks noChangeShapeType="1"/>
            </p:cNvSpPr>
            <p:nvPr/>
          </p:nvSpPr>
          <p:spPr bwMode="auto">
            <a:xfrm>
              <a:off x="3853" y="79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6" name="Line 319"/>
            <p:cNvSpPr>
              <a:spLocks noChangeShapeType="1"/>
            </p:cNvSpPr>
            <p:nvPr/>
          </p:nvSpPr>
          <p:spPr bwMode="auto">
            <a:xfrm>
              <a:off x="3867" y="79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7" name="Line 320"/>
            <p:cNvSpPr>
              <a:spLocks noChangeShapeType="1"/>
            </p:cNvSpPr>
            <p:nvPr/>
          </p:nvSpPr>
          <p:spPr bwMode="auto">
            <a:xfrm flipV="1">
              <a:off x="3880" y="78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8" name="Line 321"/>
            <p:cNvSpPr>
              <a:spLocks noChangeShapeType="1"/>
            </p:cNvSpPr>
            <p:nvPr/>
          </p:nvSpPr>
          <p:spPr bwMode="auto">
            <a:xfrm>
              <a:off x="3894" y="78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9" name="Line 322"/>
            <p:cNvSpPr>
              <a:spLocks noChangeShapeType="1"/>
            </p:cNvSpPr>
            <p:nvPr/>
          </p:nvSpPr>
          <p:spPr bwMode="auto">
            <a:xfrm>
              <a:off x="3907" y="77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0" name="Line 323"/>
            <p:cNvSpPr>
              <a:spLocks noChangeShapeType="1"/>
            </p:cNvSpPr>
            <p:nvPr/>
          </p:nvSpPr>
          <p:spPr bwMode="auto">
            <a:xfrm flipV="1">
              <a:off x="3921" y="771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1" name="Line 324"/>
            <p:cNvSpPr>
              <a:spLocks noChangeShapeType="1"/>
            </p:cNvSpPr>
            <p:nvPr/>
          </p:nvSpPr>
          <p:spPr bwMode="auto">
            <a:xfrm>
              <a:off x="3927" y="77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2" name="Line 325"/>
            <p:cNvSpPr>
              <a:spLocks noChangeShapeType="1"/>
            </p:cNvSpPr>
            <p:nvPr/>
          </p:nvSpPr>
          <p:spPr bwMode="auto">
            <a:xfrm>
              <a:off x="3941" y="76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3" name="Line 326"/>
            <p:cNvSpPr>
              <a:spLocks noChangeShapeType="1"/>
            </p:cNvSpPr>
            <p:nvPr/>
          </p:nvSpPr>
          <p:spPr bwMode="auto">
            <a:xfrm flipV="1">
              <a:off x="3954" y="75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4" name="Line 327"/>
            <p:cNvSpPr>
              <a:spLocks noChangeShapeType="1"/>
            </p:cNvSpPr>
            <p:nvPr/>
          </p:nvSpPr>
          <p:spPr bwMode="auto">
            <a:xfrm>
              <a:off x="3968" y="75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5" name="Line 328"/>
            <p:cNvSpPr>
              <a:spLocks noChangeShapeType="1"/>
            </p:cNvSpPr>
            <p:nvPr/>
          </p:nvSpPr>
          <p:spPr bwMode="auto">
            <a:xfrm>
              <a:off x="3981" y="75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6" name="Line 329"/>
            <p:cNvSpPr>
              <a:spLocks noChangeShapeType="1"/>
            </p:cNvSpPr>
            <p:nvPr/>
          </p:nvSpPr>
          <p:spPr bwMode="auto">
            <a:xfrm>
              <a:off x="3995" y="74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7" name="Line 330"/>
            <p:cNvSpPr>
              <a:spLocks noChangeShapeType="1"/>
            </p:cNvSpPr>
            <p:nvPr/>
          </p:nvSpPr>
          <p:spPr bwMode="auto">
            <a:xfrm flipV="1">
              <a:off x="4008" y="73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8" name="Line 331"/>
            <p:cNvSpPr>
              <a:spLocks noChangeShapeType="1"/>
            </p:cNvSpPr>
            <p:nvPr/>
          </p:nvSpPr>
          <p:spPr bwMode="auto">
            <a:xfrm>
              <a:off x="4021" y="7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9" name="Line 332"/>
            <p:cNvSpPr>
              <a:spLocks noChangeShapeType="1"/>
            </p:cNvSpPr>
            <p:nvPr/>
          </p:nvSpPr>
          <p:spPr bwMode="auto">
            <a:xfrm>
              <a:off x="4035" y="730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0" name="Line 333"/>
            <p:cNvSpPr>
              <a:spLocks noChangeShapeType="1"/>
            </p:cNvSpPr>
            <p:nvPr/>
          </p:nvSpPr>
          <p:spPr bwMode="auto">
            <a:xfrm flipV="1">
              <a:off x="4042" y="724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1" name="Line 334"/>
            <p:cNvSpPr>
              <a:spLocks noChangeShapeType="1"/>
            </p:cNvSpPr>
            <p:nvPr/>
          </p:nvSpPr>
          <p:spPr bwMode="auto">
            <a:xfrm>
              <a:off x="4055" y="72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2" name="Line 335"/>
            <p:cNvSpPr>
              <a:spLocks noChangeShapeType="1"/>
            </p:cNvSpPr>
            <p:nvPr/>
          </p:nvSpPr>
          <p:spPr bwMode="auto">
            <a:xfrm>
              <a:off x="4068" y="71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3" name="Line 336"/>
            <p:cNvSpPr>
              <a:spLocks noChangeShapeType="1"/>
            </p:cNvSpPr>
            <p:nvPr/>
          </p:nvSpPr>
          <p:spPr bwMode="auto">
            <a:xfrm flipV="1">
              <a:off x="4082" y="71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4" name="Line 337"/>
            <p:cNvSpPr>
              <a:spLocks noChangeShapeType="1"/>
            </p:cNvSpPr>
            <p:nvPr/>
          </p:nvSpPr>
          <p:spPr bwMode="auto">
            <a:xfrm>
              <a:off x="4095" y="71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5" name="Line 338"/>
            <p:cNvSpPr>
              <a:spLocks noChangeShapeType="1"/>
            </p:cNvSpPr>
            <p:nvPr/>
          </p:nvSpPr>
          <p:spPr bwMode="auto">
            <a:xfrm>
              <a:off x="4109" y="703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6" name="Line 339"/>
            <p:cNvSpPr>
              <a:spLocks noChangeShapeType="1"/>
            </p:cNvSpPr>
            <p:nvPr/>
          </p:nvSpPr>
          <p:spPr bwMode="auto">
            <a:xfrm flipV="1">
              <a:off x="4122" y="697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7" name="Line 340"/>
            <p:cNvSpPr>
              <a:spLocks noChangeShapeType="1"/>
            </p:cNvSpPr>
            <p:nvPr/>
          </p:nvSpPr>
          <p:spPr bwMode="auto">
            <a:xfrm>
              <a:off x="4136" y="69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8" name="Line 341"/>
            <p:cNvSpPr>
              <a:spLocks noChangeShapeType="1"/>
            </p:cNvSpPr>
            <p:nvPr/>
          </p:nvSpPr>
          <p:spPr bwMode="auto">
            <a:xfrm>
              <a:off x="4142" y="69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9" name="Line 342"/>
            <p:cNvSpPr>
              <a:spLocks noChangeShapeType="1"/>
            </p:cNvSpPr>
            <p:nvPr/>
          </p:nvSpPr>
          <p:spPr bwMode="auto">
            <a:xfrm flipV="1">
              <a:off x="4156" y="683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0" name="Line 343"/>
            <p:cNvSpPr>
              <a:spLocks noChangeShapeType="1"/>
            </p:cNvSpPr>
            <p:nvPr/>
          </p:nvSpPr>
          <p:spPr bwMode="auto">
            <a:xfrm>
              <a:off x="4169" y="68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1" name="Line 344"/>
            <p:cNvSpPr>
              <a:spLocks noChangeShapeType="1"/>
            </p:cNvSpPr>
            <p:nvPr/>
          </p:nvSpPr>
          <p:spPr bwMode="auto">
            <a:xfrm>
              <a:off x="4183" y="67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2" name="Line 345"/>
            <p:cNvSpPr>
              <a:spLocks noChangeShapeType="1"/>
            </p:cNvSpPr>
            <p:nvPr/>
          </p:nvSpPr>
          <p:spPr bwMode="auto">
            <a:xfrm flipV="1">
              <a:off x="4196" y="67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3" name="Line 346"/>
            <p:cNvSpPr>
              <a:spLocks noChangeShapeType="1"/>
            </p:cNvSpPr>
            <p:nvPr/>
          </p:nvSpPr>
          <p:spPr bwMode="auto">
            <a:xfrm>
              <a:off x="4209" y="67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4" name="Line 347"/>
            <p:cNvSpPr>
              <a:spLocks noChangeShapeType="1"/>
            </p:cNvSpPr>
            <p:nvPr/>
          </p:nvSpPr>
          <p:spPr bwMode="auto">
            <a:xfrm>
              <a:off x="4223" y="66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5" name="Line 348"/>
            <p:cNvSpPr>
              <a:spLocks noChangeShapeType="1"/>
            </p:cNvSpPr>
            <p:nvPr/>
          </p:nvSpPr>
          <p:spPr bwMode="auto">
            <a:xfrm flipV="1">
              <a:off x="4236" y="65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6" name="Line 349"/>
            <p:cNvSpPr>
              <a:spLocks noChangeShapeType="1"/>
            </p:cNvSpPr>
            <p:nvPr/>
          </p:nvSpPr>
          <p:spPr bwMode="auto">
            <a:xfrm>
              <a:off x="4250" y="65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7" name="Line 350"/>
            <p:cNvSpPr>
              <a:spLocks noChangeShapeType="1"/>
            </p:cNvSpPr>
            <p:nvPr/>
          </p:nvSpPr>
          <p:spPr bwMode="auto">
            <a:xfrm>
              <a:off x="4256" y="65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8" name="Line 351"/>
            <p:cNvSpPr>
              <a:spLocks noChangeShapeType="1"/>
            </p:cNvSpPr>
            <p:nvPr/>
          </p:nvSpPr>
          <p:spPr bwMode="auto">
            <a:xfrm flipV="1">
              <a:off x="4270" y="64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9" name="Line 352"/>
            <p:cNvSpPr>
              <a:spLocks noChangeShapeType="1"/>
            </p:cNvSpPr>
            <p:nvPr/>
          </p:nvSpPr>
          <p:spPr bwMode="auto">
            <a:xfrm>
              <a:off x="4283" y="64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0" name="Line 353"/>
            <p:cNvSpPr>
              <a:spLocks noChangeShapeType="1"/>
            </p:cNvSpPr>
            <p:nvPr/>
          </p:nvSpPr>
          <p:spPr bwMode="auto">
            <a:xfrm>
              <a:off x="4297" y="636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1" name="Line 354"/>
            <p:cNvSpPr>
              <a:spLocks noChangeShapeType="1"/>
            </p:cNvSpPr>
            <p:nvPr/>
          </p:nvSpPr>
          <p:spPr bwMode="auto">
            <a:xfrm flipV="1">
              <a:off x="4310" y="630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2" name="Line 355"/>
            <p:cNvSpPr>
              <a:spLocks noChangeShapeType="1"/>
            </p:cNvSpPr>
            <p:nvPr/>
          </p:nvSpPr>
          <p:spPr bwMode="auto">
            <a:xfrm>
              <a:off x="4324" y="630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3" name="Line 356"/>
            <p:cNvSpPr>
              <a:spLocks noChangeShapeType="1"/>
            </p:cNvSpPr>
            <p:nvPr/>
          </p:nvSpPr>
          <p:spPr bwMode="auto">
            <a:xfrm>
              <a:off x="4337" y="6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4" name="Line 357"/>
            <p:cNvSpPr>
              <a:spLocks noChangeShapeType="1"/>
            </p:cNvSpPr>
            <p:nvPr/>
          </p:nvSpPr>
          <p:spPr bwMode="auto">
            <a:xfrm flipV="1">
              <a:off x="4350" y="61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5" name="Line 358"/>
            <p:cNvSpPr>
              <a:spLocks noChangeShapeType="1"/>
            </p:cNvSpPr>
            <p:nvPr/>
          </p:nvSpPr>
          <p:spPr bwMode="auto">
            <a:xfrm>
              <a:off x="4364" y="61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6" name="Line 359"/>
            <p:cNvSpPr>
              <a:spLocks noChangeShapeType="1"/>
            </p:cNvSpPr>
            <p:nvPr/>
          </p:nvSpPr>
          <p:spPr bwMode="auto">
            <a:xfrm>
              <a:off x="4371" y="609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7" name="Line 360"/>
            <p:cNvSpPr>
              <a:spLocks noChangeShapeType="1"/>
            </p:cNvSpPr>
            <p:nvPr/>
          </p:nvSpPr>
          <p:spPr bwMode="auto">
            <a:xfrm flipV="1">
              <a:off x="4384" y="603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8" name="Line 361"/>
            <p:cNvSpPr>
              <a:spLocks noChangeShapeType="1"/>
            </p:cNvSpPr>
            <p:nvPr/>
          </p:nvSpPr>
          <p:spPr bwMode="auto">
            <a:xfrm>
              <a:off x="4397" y="60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9" name="Line 362"/>
            <p:cNvSpPr>
              <a:spLocks noChangeShapeType="1"/>
            </p:cNvSpPr>
            <p:nvPr/>
          </p:nvSpPr>
          <p:spPr bwMode="auto">
            <a:xfrm>
              <a:off x="4411" y="59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0" name="Line 363"/>
            <p:cNvSpPr>
              <a:spLocks noChangeShapeType="1"/>
            </p:cNvSpPr>
            <p:nvPr/>
          </p:nvSpPr>
          <p:spPr bwMode="auto">
            <a:xfrm flipV="1">
              <a:off x="4424" y="58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1" name="Line 364"/>
            <p:cNvSpPr>
              <a:spLocks noChangeShapeType="1"/>
            </p:cNvSpPr>
            <p:nvPr/>
          </p:nvSpPr>
          <p:spPr bwMode="auto">
            <a:xfrm>
              <a:off x="4438" y="58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2" name="Line 365"/>
            <p:cNvSpPr>
              <a:spLocks noChangeShapeType="1"/>
            </p:cNvSpPr>
            <p:nvPr/>
          </p:nvSpPr>
          <p:spPr bwMode="auto">
            <a:xfrm flipH="1">
              <a:off x="4438" y="428"/>
              <a:ext cx="443" cy="16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3" name="Line 366"/>
            <p:cNvSpPr>
              <a:spLocks noChangeShapeType="1"/>
            </p:cNvSpPr>
            <p:nvPr/>
          </p:nvSpPr>
          <p:spPr bwMode="auto">
            <a:xfrm>
              <a:off x="2638" y="257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4" name="Line 367"/>
            <p:cNvSpPr>
              <a:spLocks noChangeShapeType="1"/>
            </p:cNvSpPr>
            <p:nvPr/>
          </p:nvSpPr>
          <p:spPr bwMode="auto">
            <a:xfrm>
              <a:off x="2645" y="2584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5" name="Line 368"/>
            <p:cNvSpPr>
              <a:spLocks noChangeShapeType="1"/>
            </p:cNvSpPr>
            <p:nvPr/>
          </p:nvSpPr>
          <p:spPr bwMode="auto">
            <a:xfrm>
              <a:off x="2651" y="259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6" name="Line 369"/>
            <p:cNvSpPr>
              <a:spLocks noChangeShapeType="1"/>
            </p:cNvSpPr>
            <p:nvPr/>
          </p:nvSpPr>
          <p:spPr bwMode="auto">
            <a:xfrm>
              <a:off x="2658" y="2604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7" name="Line 370"/>
            <p:cNvSpPr>
              <a:spLocks noChangeShapeType="1"/>
            </p:cNvSpPr>
            <p:nvPr/>
          </p:nvSpPr>
          <p:spPr bwMode="auto">
            <a:xfrm>
              <a:off x="2665" y="261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8" name="Line 371"/>
            <p:cNvSpPr>
              <a:spLocks noChangeShapeType="1"/>
            </p:cNvSpPr>
            <p:nvPr/>
          </p:nvSpPr>
          <p:spPr bwMode="auto">
            <a:xfrm>
              <a:off x="2671" y="2631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9" name="Line 372"/>
            <p:cNvSpPr>
              <a:spLocks noChangeShapeType="1"/>
            </p:cNvSpPr>
            <p:nvPr/>
          </p:nvSpPr>
          <p:spPr bwMode="auto">
            <a:xfrm>
              <a:off x="2678" y="263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0" name="Line 373"/>
            <p:cNvSpPr>
              <a:spLocks noChangeShapeType="1"/>
            </p:cNvSpPr>
            <p:nvPr/>
          </p:nvSpPr>
          <p:spPr bwMode="auto">
            <a:xfrm>
              <a:off x="2685" y="2651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1" name="Line 374"/>
            <p:cNvSpPr>
              <a:spLocks noChangeShapeType="1"/>
            </p:cNvSpPr>
            <p:nvPr/>
          </p:nvSpPr>
          <p:spPr bwMode="auto">
            <a:xfrm>
              <a:off x="2692" y="266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2" name="Line 375"/>
            <p:cNvSpPr>
              <a:spLocks noChangeShapeType="1"/>
            </p:cNvSpPr>
            <p:nvPr/>
          </p:nvSpPr>
          <p:spPr bwMode="auto">
            <a:xfrm>
              <a:off x="2698" y="2678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3" name="Line 376"/>
            <p:cNvSpPr>
              <a:spLocks noChangeShapeType="1"/>
            </p:cNvSpPr>
            <p:nvPr/>
          </p:nvSpPr>
          <p:spPr bwMode="auto">
            <a:xfrm>
              <a:off x="2705" y="268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4" name="Line 377"/>
            <p:cNvSpPr>
              <a:spLocks noChangeShapeType="1"/>
            </p:cNvSpPr>
            <p:nvPr/>
          </p:nvSpPr>
          <p:spPr bwMode="auto">
            <a:xfrm>
              <a:off x="2712" y="2698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5" name="Line 378"/>
            <p:cNvSpPr>
              <a:spLocks noChangeShapeType="1"/>
            </p:cNvSpPr>
            <p:nvPr/>
          </p:nvSpPr>
          <p:spPr bwMode="auto">
            <a:xfrm>
              <a:off x="2718" y="271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6" name="Line 379"/>
            <p:cNvSpPr>
              <a:spLocks noChangeShapeType="1"/>
            </p:cNvSpPr>
            <p:nvPr/>
          </p:nvSpPr>
          <p:spPr bwMode="auto">
            <a:xfrm>
              <a:off x="2725" y="2725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7" name="Line 380"/>
            <p:cNvSpPr>
              <a:spLocks noChangeShapeType="1"/>
            </p:cNvSpPr>
            <p:nvPr/>
          </p:nvSpPr>
          <p:spPr bwMode="auto">
            <a:xfrm>
              <a:off x="2732" y="273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8" name="Line 381"/>
            <p:cNvSpPr>
              <a:spLocks noChangeShapeType="1"/>
            </p:cNvSpPr>
            <p:nvPr/>
          </p:nvSpPr>
          <p:spPr bwMode="auto">
            <a:xfrm>
              <a:off x="2739" y="274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9" name="Line 382"/>
            <p:cNvSpPr>
              <a:spLocks noChangeShapeType="1"/>
            </p:cNvSpPr>
            <p:nvPr/>
          </p:nvSpPr>
          <p:spPr bwMode="auto">
            <a:xfrm>
              <a:off x="2745" y="275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0" name="Line 383"/>
            <p:cNvSpPr>
              <a:spLocks noChangeShapeType="1"/>
            </p:cNvSpPr>
            <p:nvPr/>
          </p:nvSpPr>
          <p:spPr bwMode="auto">
            <a:xfrm>
              <a:off x="2752" y="2772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1" name="Line 384"/>
            <p:cNvSpPr>
              <a:spLocks noChangeShapeType="1"/>
            </p:cNvSpPr>
            <p:nvPr/>
          </p:nvSpPr>
          <p:spPr bwMode="auto">
            <a:xfrm>
              <a:off x="2759" y="277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2" name="Line 385"/>
            <p:cNvSpPr>
              <a:spLocks noChangeShapeType="1"/>
            </p:cNvSpPr>
            <p:nvPr/>
          </p:nvSpPr>
          <p:spPr bwMode="auto">
            <a:xfrm>
              <a:off x="2765" y="279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3" name="Line 386"/>
            <p:cNvSpPr>
              <a:spLocks noChangeShapeType="1"/>
            </p:cNvSpPr>
            <p:nvPr/>
          </p:nvSpPr>
          <p:spPr bwMode="auto">
            <a:xfrm>
              <a:off x="2772" y="280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4" name="Line 387"/>
            <p:cNvSpPr>
              <a:spLocks noChangeShapeType="1"/>
            </p:cNvSpPr>
            <p:nvPr/>
          </p:nvSpPr>
          <p:spPr bwMode="auto">
            <a:xfrm>
              <a:off x="2779" y="2819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5" name="Line 388"/>
            <p:cNvSpPr>
              <a:spLocks noChangeShapeType="1"/>
            </p:cNvSpPr>
            <p:nvPr/>
          </p:nvSpPr>
          <p:spPr bwMode="auto">
            <a:xfrm>
              <a:off x="2786" y="282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6" name="Line 389"/>
            <p:cNvSpPr>
              <a:spLocks noChangeShapeType="1"/>
            </p:cNvSpPr>
            <p:nvPr/>
          </p:nvSpPr>
          <p:spPr bwMode="auto">
            <a:xfrm>
              <a:off x="2786" y="2839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7" name="Line 390"/>
            <p:cNvSpPr>
              <a:spLocks noChangeShapeType="1"/>
            </p:cNvSpPr>
            <p:nvPr/>
          </p:nvSpPr>
          <p:spPr bwMode="auto">
            <a:xfrm>
              <a:off x="2792" y="285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8" name="Line 391"/>
            <p:cNvSpPr>
              <a:spLocks noChangeShapeType="1"/>
            </p:cNvSpPr>
            <p:nvPr/>
          </p:nvSpPr>
          <p:spPr bwMode="auto">
            <a:xfrm>
              <a:off x="2799" y="28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9" name="Line 392"/>
            <p:cNvSpPr>
              <a:spLocks noChangeShapeType="1"/>
            </p:cNvSpPr>
            <p:nvPr/>
          </p:nvSpPr>
          <p:spPr bwMode="auto">
            <a:xfrm>
              <a:off x="2806" y="2872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0" name="Line 393"/>
            <p:cNvSpPr>
              <a:spLocks noChangeShapeType="1"/>
            </p:cNvSpPr>
            <p:nvPr/>
          </p:nvSpPr>
          <p:spPr bwMode="auto">
            <a:xfrm>
              <a:off x="2812" y="288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1" name="Line 394"/>
            <p:cNvSpPr>
              <a:spLocks noChangeShapeType="1"/>
            </p:cNvSpPr>
            <p:nvPr/>
          </p:nvSpPr>
          <p:spPr bwMode="auto">
            <a:xfrm>
              <a:off x="2819" y="289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2" name="Line 395"/>
            <p:cNvSpPr>
              <a:spLocks noChangeShapeType="1"/>
            </p:cNvSpPr>
            <p:nvPr/>
          </p:nvSpPr>
          <p:spPr bwMode="auto">
            <a:xfrm>
              <a:off x="2826" y="291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3" name="Line 396"/>
            <p:cNvSpPr>
              <a:spLocks noChangeShapeType="1"/>
            </p:cNvSpPr>
            <p:nvPr/>
          </p:nvSpPr>
          <p:spPr bwMode="auto">
            <a:xfrm>
              <a:off x="2833" y="2919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4" name="Line 397"/>
            <p:cNvSpPr>
              <a:spLocks noChangeShapeType="1"/>
            </p:cNvSpPr>
            <p:nvPr/>
          </p:nvSpPr>
          <p:spPr bwMode="auto">
            <a:xfrm>
              <a:off x="2839" y="293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5" name="Line 398"/>
            <p:cNvSpPr>
              <a:spLocks noChangeShapeType="1"/>
            </p:cNvSpPr>
            <p:nvPr/>
          </p:nvSpPr>
          <p:spPr bwMode="auto">
            <a:xfrm>
              <a:off x="2846" y="294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6" name="Line 399"/>
            <p:cNvSpPr>
              <a:spLocks noChangeShapeType="1"/>
            </p:cNvSpPr>
            <p:nvPr/>
          </p:nvSpPr>
          <p:spPr bwMode="auto">
            <a:xfrm>
              <a:off x="2853" y="2960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7" name="Line 400"/>
            <p:cNvSpPr>
              <a:spLocks noChangeShapeType="1"/>
            </p:cNvSpPr>
            <p:nvPr/>
          </p:nvSpPr>
          <p:spPr bwMode="auto">
            <a:xfrm>
              <a:off x="2859" y="296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8" name="Line 401"/>
            <p:cNvSpPr>
              <a:spLocks noChangeShapeType="1"/>
            </p:cNvSpPr>
            <p:nvPr/>
          </p:nvSpPr>
          <p:spPr bwMode="auto">
            <a:xfrm>
              <a:off x="2866" y="298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9" name="Line 402"/>
            <p:cNvSpPr>
              <a:spLocks noChangeShapeType="1"/>
            </p:cNvSpPr>
            <p:nvPr/>
          </p:nvSpPr>
          <p:spPr bwMode="auto">
            <a:xfrm>
              <a:off x="2873" y="299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0" name="Line 403"/>
            <p:cNvSpPr>
              <a:spLocks noChangeShapeType="1"/>
            </p:cNvSpPr>
            <p:nvPr/>
          </p:nvSpPr>
          <p:spPr bwMode="auto">
            <a:xfrm>
              <a:off x="2880" y="300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1" name="Line 404"/>
            <p:cNvSpPr>
              <a:spLocks noChangeShapeType="1"/>
            </p:cNvSpPr>
            <p:nvPr/>
          </p:nvSpPr>
          <p:spPr bwMode="auto">
            <a:xfrm>
              <a:off x="2886" y="301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2" name="Line 405"/>
            <p:cNvSpPr>
              <a:spLocks noChangeShapeType="1"/>
            </p:cNvSpPr>
            <p:nvPr/>
          </p:nvSpPr>
          <p:spPr bwMode="auto">
            <a:xfrm>
              <a:off x="2893" y="302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</p:grpSp>
      <p:grpSp>
        <p:nvGrpSpPr>
          <p:cNvPr id="8" name="Group 607"/>
          <p:cNvGrpSpPr>
            <a:grpSpLocks/>
          </p:cNvGrpSpPr>
          <p:nvPr/>
        </p:nvGrpSpPr>
        <p:grpSpPr bwMode="auto">
          <a:xfrm>
            <a:off x="3857367" y="2300288"/>
            <a:ext cx="3198813" cy="3805237"/>
            <a:chOff x="2000" y="1449"/>
            <a:chExt cx="2015" cy="2397"/>
          </a:xfrm>
        </p:grpSpPr>
        <p:sp>
          <p:nvSpPr>
            <p:cNvPr id="203" name="Line 407"/>
            <p:cNvSpPr>
              <a:spLocks noChangeShapeType="1"/>
            </p:cNvSpPr>
            <p:nvPr/>
          </p:nvSpPr>
          <p:spPr bwMode="auto">
            <a:xfrm>
              <a:off x="2900" y="304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04" name="Line 408"/>
            <p:cNvSpPr>
              <a:spLocks noChangeShapeType="1"/>
            </p:cNvSpPr>
            <p:nvPr/>
          </p:nvSpPr>
          <p:spPr bwMode="auto">
            <a:xfrm>
              <a:off x="2907" y="305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05" name="Line 409"/>
            <p:cNvSpPr>
              <a:spLocks noChangeShapeType="1"/>
            </p:cNvSpPr>
            <p:nvPr/>
          </p:nvSpPr>
          <p:spPr bwMode="auto">
            <a:xfrm>
              <a:off x="2913" y="306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06" name="Line 410"/>
            <p:cNvSpPr>
              <a:spLocks noChangeShapeType="1"/>
            </p:cNvSpPr>
            <p:nvPr/>
          </p:nvSpPr>
          <p:spPr bwMode="auto">
            <a:xfrm>
              <a:off x="2920" y="307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07" name="Line 411"/>
            <p:cNvSpPr>
              <a:spLocks noChangeShapeType="1"/>
            </p:cNvSpPr>
            <p:nvPr/>
          </p:nvSpPr>
          <p:spPr bwMode="auto">
            <a:xfrm>
              <a:off x="2927" y="308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08" name="Line 412"/>
            <p:cNvSpPr>
              <a:spLocks noChangeShapeType="1"/>
            </p:cNvSpPr>
            <p:nvPr/>
          </p:nvSpPr>
          <p:spPr bwMode="auto">
            <a:xfrm>
              <a:off x="2933" y="310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09" name="Line 413"/>
            <p:cNvSpPr>
              <a:spLocks noChangeShapeType="1"/>
            </p:cNvSpPr>
            <p:nvPr/>
          </p:nvSpPr>
          <p:spPr bwMode="auto">
            <a:xfrm>
              <a:off x="2940" y="310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0" name="Line 414"/>
            <p:cNvSpPr>
              <a:spLocks noChangeShapeType="1"/>
            </p:cNvSpPr>
            <p:nvPr/>
          </p:nvSpPr>
          <p:spPr bwMode="auto">
            <a:xfrm>
              <a:off x="2947" y="312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1" name="Line 415"/>
            <p:cNvSpPr>
              <a:spLocks noChangeShapeType="1"/>
            </p:cNvSpPr>
            <p:nvPr/>
          </p:nvSpPr>
          <p:spPr bwMode="auto">
            <a:xfrm>
              <a:off x="2954" y="313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2" name="Line 416"/>
            <p:cNvSpPr>
              <a:spLocks noChangeShapeType="1"/>
            </p:cNvSpPr>
            <p:nvPr/>
          </p:nvSpPr>
          <p:spPr bwMode="auto">
            <a:xfrm>
              <a:off x="2960" y="314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3" name="Line 417"/>
            <p:cNvSpPr>
              <a:spLocks noChangeShapeType="1"/>
            </p:cNvSpPr>
            <p:nvPr/>
          </p:nvSpPr>
          <p:spPr bwMode="auto">
            <a:xfrm>
              <a:off x="2967" y="315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4" name="Line 418"/>
            <p:cNvSpPr>
              <a:spLocks noChangeShapeType="1"/>
            </p:cNvSpPr>
            <p:nvPr/>
          </p:nvSpPr>
          <p:spPr bwMode="auto">
            <a:xfrm>
              <a:off x="2974" y="316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5" name="Line 419"/>
            <p:cNvSpPr>
              <a:spLocks noChangeShapeType="1"/>
            </p:cNvSpPr>
            <p:nvPr/>
          </p:nvSpPr>
          <p:spPr bwMode="auto">
            <a:xfrm>
              <a:off x="2980" y="318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6" name="Line 420"/>
            <p:cNvSpPr>
              <a:spLocks noChangeShapeType="1"/>
            </p:cNvSpPr>
            <p:nvPr/>
          </p:nvSpPr>
          <p:spPr bwMode="auto">
            <a:xfrm>
              <a:off x="2987" y="318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7" name="Line 421"/>
            <p:cNvSpPr>
              <a:spLocks noChangeShapeType="1"/>
            </p:cNvSpPr>
            <p:nvPr/>
          </p:nvSpPr>
          <p:spPr bwMode="auto">
            <a:xfrm>
              <a:off x="2994" y="320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8" name="Line 422"/>
            <p:cNvSpPr>
              <a:spLocks noChangeShapeType="1"/>
            </p:cNvSpPr>
            <p:nvPr/>
          </p:nvSpPr>
          <p:spPr bwMode="auto">
            <a:xfrm>
              <a:off x="3001" y="321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9" name="Line 423"/>
            <p:cNvSpPr>
              <a:spLocks noChangeShapeType="1"/>
            </p:cNvSpPr>
            <p:nvPr/>
          </p:nvSpPr>
          <p:spPr bwMode="auto">
            <a:xfrm>
              <a:off x="3007" y="322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0" name="Line 424"/>
            <p:cNvSpPr>
              <a:spLocks noChangeShapeType="1"/>
            </p:cNvSpPr>
            <p:nvPr/>
          </p:nvSpPr>
          <p:spPr bwMode="auto">
            <a:xfrm>
              <a:off x="3014" y="323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1" name="Line 425"/>
            <p:cNvSpPr>
              <a:spLocks noChangeShapeType="1"/>
            </p:cNvSpPr>
            <p:nvPr/>
          </p:nvSpPr>
          <p:spPr bwMode="auto">
            <a:xfrm>
              <a:off x="3021" y="324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2" name="Line 426"/>
            <p:cNvSpPr>
              <a:spLocks noChangeShapeType="1"/>
            </p:cNvSpPr>
            <p:nvPr/>
          </p:nvSpPr>
          <p:spPr bwMode="auto">
            <a:xfrm>
              <a:off x="3027" y="326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3" name="Line 427"/>
            <p:cNvSpPr>
              <a:spLocks noChangeShapeType="1"/>
            </p:cNvSpPr>
            <p:nvPr/>
          </p:nvSpPr>
          <p:spPr bwMode="auto">
            <a:xfrm>
              <a:off x="3034" y="327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4" name="Line 428"/>
            <p:cNvSpPr>
              <a:spLocks noChangeShapeType="1"/>
            </p:cNvSpPr>
            <p:nvPr/>
          </p:nvSpPr>
          <p:spPr bwMode="auto">
            <a:xfrm>
              <a:off x="3041" y="328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5" name="Line 429"/>
            <p:cNvSpPr>
              <a:spLocks noChangeShapeType="1"/>
            </p:cNvSpPr>
            <p:nvPr/>
          </p:nvSpPr>
          <p:spPr bwMode="auto">
            <a:xfrm>
              <a:off x="3048" y="329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6" name="Line 430"/>
            <p:cNvSpPr>
              <a:spLocks noChangeShapeType="1"/>
            </p:cNvSpPr>
            <p:nvPr/>
          </p:nvSpPr>
          <p:spPr bwMode="auto">
            <a:xfrm>
              <a:off x="3054" y="330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7" name="Line 431"/>
            <p:cNvSpPr>
              <a:spLocks noChangeShapeType="1"/>
            </p:cNvSpPr>
            <p:nvPr/>
          </p:nvSpPr>
          <p:spPr bwMode="auto">
            <a:xfrm>
              <a:off x="3061" y="332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8" name="Line 432"/>
            <p:cNvSpPr>
              <a:spLocks noChangeShapeType="1"/>
            </p:cNvSpPr>
            <p:nvPr/>
          </p:nvSpPr>
          <p:spPr bwMode="auto">
            <a:xfrm>
              <a:off x="3068" y="332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9" name="Line 433"/>
            <p:cNvSpPr>
              <a:spLocks noChangeShapeType="1"/>
            </p:cNvSpPr>
            <p:nvPr/>
          </p:nvSpPr>
          <p:spPr bwMode="auto">
            <a:xfrm>
              <a:off x="3074" y="334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0" name="Line 434"/>
            <p:cNvSpPr>
              <a:spLocks noChangeShapeType="1"/>
            </p:cNvSpPr>
            <p:nvPr/>
          </p:nvSpPr>
          <p:spPr bwMode="auto">
            <a:xfrm>
              <a:off x="3074" y="335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1" name="Line 435"/>
            <p:cNvSpPr>
              <a:spLocks noChangeShapeType="1"/>
            </p:cNvSpPr>
            <p:nvPr/>
          </p:nvSpPr>
          <p:spPr bwMode="auto">
            <a:xfrm>
              <a:off x="3081" y="336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2" name="Line 436"/>
            <p:cNvSpPr>
              <a:spLocks noChangeShapeType="1"/>
            </p:cNvSpPr>
            <p:nvPr/>
          </p:nvSpPr>
          <p:spPr bwMode="auto">
            <a:xfrm>
              <a:off x="3088" y="337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3" name="Line 437"/>
            <p:cNvSpPr>
              <a:spLocks noChangeShapeType="1"/>
            </p:cNvSpPr>
            <p:nvPr/>
          </p:nvSpPr>
          <p:spPr bwMode="auto">
            <a:xfrm>
              <a:off x="3095" y="3389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4" name="Line 438"/>
            <p:cNvSpPr>
              <a:spLocks noChangeShapeType="1"/>
            </p:cNvSpPr>
            <p:nvPr/>
          </p:nvSpPr>
          <p:spPr bwMode="auto">
            <a:xfrm>
              <a:off x="3101" y="340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5" name="Line 439"/>
            <p:cNvSpPr>
              <a:spLocks noChangeShapeType="1"/>
            </p:cNvSpPr>
            <p:nvPr/>
          </p:nvSpPr>
          <p:spPr bwMode="auto">
            <a:xfrm>
              <a:off x="3108" y="341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6" name="Line 440"/>
            <p:cNvSpPr>
              <a:spLocks noChangeShapeType="1"/>
            </p:cNvSpPr>
            <p:nvPr/>
          </p:nvSpPr>
          <p:spPr bwMode="auto">
            <a:xfrm>
              <a:off x="3115" y="3423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7" name="Line 441"/>
            <p:cNvSpPr>
              <a:spLocks noChangeShapeType="1"/>
            </p:cNvSpPr>
            <p:nvPr/>
          </p:nvSpPr>
          <p:spPr bwMode="auto">
            <a:xfrm>
              <a:off x="3121" y="343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8" name="Line 442"/>
            <p:cNvSpPr>
              <a:spLocks noChangeShapeType="1"/>
            </p:cNvSpPr>
            <p:nvPr/>
          </p:nvSpPr>
          <p:spPr bwMode="auto">
            <a:xfrm>
              <a:off x="3128" y="345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9" name="Line 443"/>
            <p:cNvSpPr>
              <a:spLocks noChangeShapeType="1"/>
            </p:cNvSpPr>
            <p:nvPr/>
          </p:nvSpPr>
          <p:spPr bwMode="auto">
            <a:xfrm>
              <a:off x="3135" y="346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0" name="Line 444"/>
            <p:cNvSpPr>
              <a:spLocks noChangeShapeType="1"/>
            </p:cNvSpPr>
            <p:nvPr/>
          </p:nvSpPr>
          <p:spPr bwMode="auto">
            <a:xfrm>
              <a:off x="3142" y="3470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1" name="Line 445"/>
            <p:cNvSpPr>
              <a:spLocks noChangeShapeType="1"/>
            </p:cNvSpPr>
            <p:nvPr/>
          </p:nvSpPr>
          <p:spPr bwMode="auto">
            <a:xfrm>
              <a:off x="3148" y="348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2" name="Line 446"/>
            <p:cNvSpPr>
              <a:spLocks noChangeShapeType="1"/>
            </p:cNvSpPr>
            <p:nvPr/>
          </p:nvSpPr>
          <p:spPr bwMode="auto">
            <a:xfrm>
              <a:off x="3155" y="349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3" name="Line 447"/>
            <p:cNvSpPr>
              <a:spLocks noChangeShapeType="1"/>
            </p:cNvSpPr>
            <p:nvPr/>
          </p:nvSpPr>
          <p:spPr bwMode="auto">
            <a:xfrm>
              <a:off x="3162" y="3510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4" name="Line 448"/>
            <p:cNvSpPr>
              <a:spLocks noChangeShapeType="1"/>
            </p:cNvSpPr>
            <p:nvPr/>
          </p:nvSpPr>
          <p:spPr bwMode="auto">
            <a:xfrm>
              <a:off x="3168" y="351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5" name="Line 449"/>
            <p:cNvSpPr>
              <a:spLocks noChangeShapeType="1"/>
            </p:cNvSpPr>
            <p:nvPr/>
          </p:nvSpPr>
          <p:spPr bwMode="auto">
            <a:xfrm>
              <a:off x="3175" y="353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6" name="Line 450"/>
            <p:cNvSpPr>
              <a:spLocks noChangeShapeType="1"/>
            </p:cNvSpPr>
            <p:nvPr/>
          </p:nvSpPr>
          <p:spPr bwMode="auto">
            <a:xfrm>
              <a:off x="3182" y="354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7" name="Line 451"/>
            <p:cNvSpPr>
              <a:spLocks noChangeShapeType="1"/>
            </p:cNvSpPr>
            <p:nvPr/>
          </p:nvSpPr>
          <p:spPr bwMode="auto">
            <a:xfrm>
              <a:off x="3189" y="355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8" name="Line 452"/>
            <p:cNvSpPr>
              <a:spLocks noChangeShapeType="1"/>
            </p:cNvSpPr>
            <p:nvPr/>
          </p:nvSpPr>
          <p:spPr bwMode="auto">
            <a:xfrm>
              <a:off x="3195" y="356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9" name="Line 453"/>
            <p:cNvSpPr>
              <a:spLocks noChangeShapeType="1"/>
            </p:cNvSpPr>
            <p:nvPr/>
          </p:nvSpPr>
          <p:spPr bwMode="auto">
            <a:xfrm>
              <a:off x="3202" y="357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0" name="Line 454"/>
            <p:cNvSpPr>
              <a:spLocks noChangeShapeType="1"/>
            </p:cNvSpPr>
            <p:nvPr/>
          </p:nvSpPr>
          <p:spPr bwMode="auto">
            <a:xfrm>
              <a:off x="3209" y="3591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1" name="Line 455"/>
            <p:cNvSpPr>
              <a:spLocks noChangeShapeType="1"/>
            </p:cNvSpPr>
            <p:nvPr/>
          </p:nvSpPr>
          <p:spPr bwMode="auto">
            <a:xfrm>
              <a:off x="3215" y="360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2" name="Line 456"/>
            <p:cNvSpPr>
              <a:spLocks noChangeShapeType="1"/>
            </p:cNvSpPr>
            <p:nvPr/>
          </p:nvSpPr>
          <p:spPr bwMode="auto">
            <a:xfrm>
              <a:off x="3222" y="361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3" name="Line 457"/>
            <p:cNvSpPr>
              <a:spLocks noChangeShapeType="1"/>
            </p:cNvSpPr>
            <p:nvPr/>
          </p:nvSpPr>
          <p:spPr bwMode="auto">
            <a:xfrm>
              <a:off x="3229" y="362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4" name="Line 458"/>
            <p:cNvSpPr>
              <a:spLocks noChangeShapeType="1"/>
            </p:cNvSpPr>
            <p:nvPr/>
          </p:nvSpPr>
          <p:spPr bwMode="auto">
            <a:xfrm>
              <a:off x="3236" y="363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5" name="Line 459"/>
            <p:cNvSpPr>
              <a:spLocks noChangeShapeType="1"/>
            </p:cNvSpPr>
            <p:nvPr/>
          </p:nvSpPr>
          <p:spPr bwMode="auto">
            <a:xfrm>
              <a:off x="3242" y="365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6" name="Line 460"/>
            <p:cNvSpPr>
              <a:spLocks noChangeShapeType="1"/>
            </p:cNvSpPr>
            <p:nvPr/>
          </p:nvSpPr>
          <p:spPr bwMode="auto">
            <a:xfrm>
              <a:off x="3249" y="365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7" name="Line 461"/>
            <p:cNvSpPr>
              <a:spLocks noChangeShapeType="1"/>
            </p:cNvSpPr>
            <p:nvPr/>
          </p:nvSpPr>
          <p:spPr bwMode="auto">
            <a:xfrm>
              <a:off x="3256" y="367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8" name="Line 462"/>
            <p:cNvSpPr>
              <a:spLocks noChangeShapeType="1"/>
            </p:cNvSpPr>
            <p:nvPr/>
          </p:nvSpPr>
          <p:spPr bwMode="auto">
            <a:xfrm>
              <a:off x="3262" y="368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9" name="Line 463"/>
            <p:cNvSpPr>
              <a:spLocks noChangeShapeType="1"/>
            </p:cNvSpPr>
            <p:nvPr/>
          </p:nvSpPr>
          <p:spPr bwMode="auto">
            <a:xfrm>
              <a:off x="2638" y="257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0" name="Line 464"/>
            <p:cNvSpPr>
              <a:spLocks noChangeShapeType="1"/>
            </p:cNvSpPr>
            <p:nvPr/>
          </p:nvSpPr>
          <p:spPr bwMode="auto">
            <a:xfrm>
              <a:off x="2645" y="2577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1" name="Line 465"/>
            <p:cNvSpPr>
              <a:spLocks noChangeShapeType="1"/>
            </p:cNvSpPr>
            <p:nvPr/>
          </p:nvSpPr>
          <p:spPr bwMode="auto">
            <a:xfrm>
              <a:off x="2658" y="259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2" name="Line 466"/>
            <p:cNvSpPr>
              <a:spLocks noChangeShapeType="1"/>
            </p:cNvSpPr>
            <p:nvPr/>
          </p:nvSpPr>
          <p:spPr bwMode="auto">
            <a:xfrm>
              <a:off x="2665" y="2597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3" name="Line 467"/>
            <p:cNvSpPr>
              <a:spLocks noChangeShapeType="1"/>
            </p:cNvSpPr>
            <p:nvPr/>
          </p:nvSpPr>
          <p:spPr bwMode="auto">
            <a:xfrm>
              <a:off x="2678" y="2604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4" name="Line 468"/>
            <p:cNvSpPr>
              <a:spLocks noChangeShapeType="1"/>
            </p:cNvSpPr>
            <p:nvPr/>
          </p:nvSpPr>
          <p:spPr bwMode="auto">
            <a:xfrm>
              <a:off x="2685" y="261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5" name="Line 469"/>
            <p:cNvSpPr>
              <a:spLocks noChangeShapeType="1"/>
            </p:cNvSpPr>
            <p:nvPr/>
          </p:nvSpPr>
          <p:spPr bwMode="auto">
            <a:xfrm>
              <a:off x="2698" y="262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6" name="Line 470"/>
            <p:cNvSpPr>
              <a:spLocks noChangeShapeType="1"/>
            </p:cNvSpPr>
            <p:nvPr/>
          </p:nvSpPr>
          <p:spPr bwMode="auto">
            <a:xfrm>
              <a:off x="2705" y="26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7" name="Line 471"/>
            <p:cNvSpPr>
              <a:spLocks noChangeShapeType="1"/>
            </p:cNvSpPr>
            <p:nvPr/>
          </p:nvSpPr>
          <p:spPr bwMode="auto">
            <a:xfrm>
              <a:off x="2718" y="264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8" name="Line 472"/>
            <p:cNvSpPr>
              <a:spLocks noChangeShapeType="1"/>
            </p:cNvSpPr>
            <p:nvPr/>
          </p:nvSpPr>
          <p:spPr bwMode="auto">
            <a:xfrm>
              <a:off x="2725" y="2651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9" name="Line 473"/>
            <p:cNvSpPr>
              <a:spLocks noChangeShapeType="1"/>
            </p:cNvSpPr>
            <p:nvPr/>
          </p:nvSpPr>
          <p:spPr bwMode="auto">
            <a:xfrm>
              <a:off x="2739" y="266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0" name="Line 474"/>
            <p:cNvSpPr>
              <a:spLocks noChangeShapeType="1"/>
            </p:cNvSpPr>
            <p:nvPr/>
          </p:nvSpPr>
          <p:spPr bwMode="auto">
            <a:xfrm>
              <a:off x="2745" y="267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1" name="Line 475"/>
            <p:cNvSpPr>
              <a:spLocks noChangeShapeType="1"/>
            </p:cNvSpPr>
            <p:nvPr/>
          </p:nvSpPr>
          <p:spPr bwMode="auto">
            <a:xfrm>
              <a:off x="2759" y="2678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2" name="Line 476"/>
            <p:cNvSpPr>
              <a:spLocks noChangeShapeType="1"/>
            </p:cNvSpPr>
            <p:nvPr/>
          </p:nvSpPr>
          <p:spPr bwMode="auto">
            <a:xfrm>
              <a:off x="2765" y="269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3" name="Line 477"/>
            <p:cNvSpPr>
              <a:spLocks noChangeShapeType="1"/>
            </p:cNvSpPr>
            <p:nvPr/>
          </p:nvSpPr>
          <p:spPr bwMode="auto">
            <a:xfrm>
              <a:off x="2779" y="2698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4" name="Line 478"/>
            <p:cNvSpPr>
              <a:spLocks noChangeShapeType="1"/>
            </p:cNvSpPr>
            <p:nvPr/>
          </p:nvSpPr>
          <p:spPr bwMode="auto">
            <a:xfrm>
              <a:off x="2786" y="2704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5" name="Line 479"/>
            <p:cNvSpPr>
              <a:spLocks noChangeShapeType="1"/>
            </p:cNvSpPr>
            <p:nvPr/>
          </p:nvSpPr>
          <p:spPr bwMode="auto">
            <a:xfrm>
              <a:off x="2792" y="271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6" name="Line 480"/>
            <p:cNvSpPr>
              <a:spLocks noChangeShapeType="1"/>
            </p:cNvSpPr>
            <p:nvPr/>
          </p:nvSpPr>
          <p:spPr bwMode="auto">
            <a:xfrm>
              <a:off x="2806" y="2725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7" name="Line 481"/>
            <p:cNvSpPr>
              <a:spLocks noChangeShapeType="1"/>
            </p:cNvSpPr>
            <p:nvPr/>
          </p:nvSpPr>
          <p:spPr bwMode="auto">
            <a:xfrm>
              <a:off x="2812" y="273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8" name="Line 482"/>
            <p:cNvSpPr>
              <a:spLocks noChangeShapeType="1"/>
            </p:cNvSpPr>
            <p:nvPr/>
          </p:nvSpPr>
          <p:spPr bwMode="auto">
            <a:xfrm>
              <a:off x="2826" y="274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9" name="Line 483"/>
            <p:cNvSpPr>
              <a:spLocks noChangeShapeType="1"/>
            </p:cNvSpPr>
            <p:nvPr/>
          </p:nvSpPr>
          <p:spPr bwMode="auto">
            <a:xfrm>
              <a:off x="2833" y="2752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0" name="Line 484"/>
            <p:cNvSpPr>
              <a:spLocks noChangeShapeType="1"/>
            </p:cNvSpPr>
            <p:nvPr/>
          </p:nvSpPr>
          <p:spPr bwMode="auto">
            <a:xfrm>
              <a:off x="2846" y="276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1" name="Line 485"/>
            <p:cNvSpPr>
              <a:spLocks noChangeShapeType="1"/>
            </p:cNvSpPr>
            <p:nvPr/>
          </p:nvSpPr>
          <p:spPr bwMode="auto">
            <a:xfrm>
              <a:off x="2853" y="2772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2" name="Line 486"/>
            <p:cNvSpPr>
              <a:spLocks noChangeShapeType="1"/>
            </p:cNvSpPr>
            <p:nvPr/>
          </p:nvSpPr>
          <p:spPr bwMode="auto">
            <a:xfrm>
              <a:off x="2866" y="277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3" name="Line 487"/>
            <p:cNvSpPr>
              <a:spLocks noChangeShapeType="1"/>
            </p:cNvSpPr>
            <p:nvPr/>
          </p:nvSpPr>
          <p:spPr bwMode="auto">
            <a:xfrm>
              <a:off x="2873" y="279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4" name="Line 488"/>
            <p:cNvSpPr>
              <a:spLocks noChangeShapeType="1"/>
            </p:cNvSpPr>
            <p:nvPr/>
          </p:nvSpPr>
          <p:spPr bwMode="auto">
            <a:xfrm>
              <a:off x="2886" y="2799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5" name="Line 489"/>
            <p:cNvSpPr>
              <a:spLocks noChangeShapeType="1"/>
            </p:cNvSpPr>
            <p:nvPr/>
          </p:nvSpPr>
          <p:spPr bwMode="auto">
            <a:xfrm>
              <a:off x="2893" y="280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6" name="Line 490"/>
            <p:cNvSpPr>
              <a:spLocks noChangeShapeType="1"/>
            </p:cNvSpPr>
            <p:nvPr/>
          </p:nvSpPr>
          <p:spPr bwMode="auto">
            <a:xfrm>
              <a:off x="2907" y="281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7" name="Line 491"/>
            <p:cNvSpPr>
              <a:spLocks noChangeShapeType="1"/>
            </p:cNvSpPr>
            <p:nvPr/>
          </p:nvSpPr>
          <p:spPr bwMode="auto">
            <a:xfrm>
              <a:off x="2913" y="282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8" name="Line 492"/>
            <p:cNvSpPr>
              <a:spLocks noChangeShapeType="1"/>
            </p:cNvSpPr>
            <p:nvPr/>
          </p:nvSpPr>
          <p:spPr bwMode="auto">
            <a:xfrm>
              <a:off x="2920" y="283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9" name="Line 493"/>
            <p:cNvSpPr>
              <a:spLocks noChangeShapeType="1"/>
            </p:cNvSpPr>
            <p:nvPr/>
          </p:nvSpPr>
          <p:spPr bwMode="auto">
            <a:xfrm>
              <a:off x="2933" y="2846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0" name="Line 494"/>
            <p:cNvSpPr>
              <a:spLocks noChangeShapeType="1"/>
            </p:cNvSpPr>
            <p:nvPr/>
          </p:nvSpPr>
          <p:spPr bwMode="auto">
            <a:xfrm>
              <a:off x="2940" y="285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1" name="Line 495"/>
            <p:cNvSpPr>
              <a:spLocks noChangeShapeType="1"/>
            </p:cNvSpPr>
            <p:nvPr/>
          </p:nvSpPr>
          <p:spPr bwMode="auto">
            <a:xfrm>
              <a:off x="2954" y="2866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2" name="Line 496"/>
            <p:cNvSpPr>
              <a:spLocks noChangeShapeType="1"/>
            </p:cNvSpPr>
            <p:nvPr/>
          </p:nvSpPr>
          <p:spPr bwMode="auto">
            <a:xfrm>
              <a:off x="2960" y="287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3" name="Line 497"/>
            <p:cNvSpPr>
              <a:spLocks noChangeShapeType="1"/>
            </p:cNvSpPr>
            <p:nvPr/>
          </p:nvSpPr>
          <p:spPr bwMode="auto">
            <a:xfrm>
              <a:off x="2974" y="2879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4" name="Line 498"/>
            <p:cNvSpPr>
              <a:spLocks noChangeShapeType="1"/>
            </p:cNvSpPr>
            <p:nvPr/>
          </p:nvSpPr>
          <p:spPr bwMode="auto">
            <a:xfrm>
              <a:off x="2980" y="289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5" name="Line 499"/>
            <p:cNvSpPr>
              <a:spLocks noChangeShapeType="1"/>
            </p:cNvSpPr>
            <p:nvPr/>
          </p:nvSpPr>
          <p:spPr bwMode="auto">
            <a:xfrm>
              <a:off x="2994" y="289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6" name="Line 500"/>
            <p:cNvSpPr>
              <a:spLocks noChangeShapeType="1"/>
            </p:cNvSpPr>
            <p:nvPr/>
          </p:nvSpPr>
          <p:spPr bwMode="auto">
            <a:xfrm>
              <a:off x="3001" y="2906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7" name="Line 501"/>
            <p:cNvSpPr>
              <a:spLocks noChangeShapeType="1"/>
            </p:cNvSpPr>
            <p:nvPr/>
          </p:nvSpPr>
          <p:spPr bwMode="auto">
            <a:xfrm>
              <a:off x="3014" y="291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8" name="Line 502"/>
            <p:cNvSpPr>
              <a:spLocks noChangeShapeType="1"/>
            </p:cNvSpPr>
            <p:nvPr/>
          </p:nvSpPr>
          <p:spPr bwMode="auto">
            <a:xfrm>
              <a:off x="3021" y="2926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9" name="Line 503"/>
            <p:cNvSpPr>
              <a:spLocks noChangeShapeType="1"/>
            </p:cNvSpPr>
            <p:nvPr/>
          </p:nvSpPr>
          <p:spPr bwMode="auto">
            <a:xfrm>
              <a:off x="3034" y="293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0" name="Line 504"/>
            <p:cNvSpPr>
              <a:spLocks noChangeShapeType="1"/>
            </p:cNvSpPr>
            <p:nvPr/>
          </p:nvSpPr>
          <p:spPr bwMode="auto">
            <a:xfrm>
              <a:off x="3041" y="294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1" name="Line 505"/>
            <p:cNvSpPr>
              <a:spLocks noChangeShapeType="1"/>
            </p:cNvSpPr>
            <p:nvPr/>
          </p:nvSpPr>
          <p:spPr bwMode="auto">
            <a:xfrm>
              <a:off x="3054" y="295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2" name="Line 506"/>
            <p:cNvSpPr>
              <a:spLocks noChangeShapeType="1"/>
            </p:cNvSpPr>
            <p:nvPr/>
          </p:nvSpPr>
          <p:spPr bwMode="auto">
            <a:xfrm>
              <a:off x="3061" y="29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3" name="Line 507"/>
            <p:cNvSpPr>
              <a:spLocks noChangeShapeType="1"/>
            </p:cNvSpPr>
            <p:nvPr/>
          </p:nvSpPr>
          <p:spPr bwMode="auto">
            <a:xfrm>
              <a:off x="3068" y="2973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4" name="Line 508"/>
            <p:cNvSpPr>
              <a:spLocks noChangeShapeType="1"/>
            </p:cNvSpPr>
            <p:nvPr/>
          </p:nvSpPr>
          <p:spPr bwMode="auto">
            <a:xfrm>
              <a:off x="3081" y="298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5" name="Line 509"/>
            <p:cNvSpPr>
              <a:spLocks noChangeShapeType="1"/>
            </p:cNvSpPr>
            <p:nvPr/>
          </p:nvSpPr>
          <p:spPr bwMode="auto">
            <a:xfrm>
              <a:off x="3088" y="299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6" name="Line 510"/>
            <p:cNvSpPr>
              <a:spLocks noChangeShapeType="1"/>
            </p:cNvSpPr>
            <p:nvPr/>
          </p:nvSpPr>
          <p:spPr bwMode="auto">
            <a:xfrm>
              <a:off x="3101" y="300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7" name="Line 511"/>
            <p:cNvSpPr>
              <a:spLocks noChangeShapeType="1"/>
            </p:cNvSpPr>
            <p:nvPr/>
          </p:nvSpPr>
          <p:spPr bwMode="auto">
            <a:xfrm>
              <a:off x="3108" y="3007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8" name="Line 512"/>
            <p:cNvSpPr>
              <a:spLocks noChangeShapeType="1"/>
            </p:cNvSpPr>
            <p:nvPr/>
          </p:nvSpPr>
          <p:spPr bwMode="auto">
            <a:xfrm>
              <a:off x="3121" y="302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9" name="Line 513"/>
            <p:cNvSpPr>
              <a:spLocks noChangeShapeType="1"/>
            </p:cNvSpPr>
            <p:nvPr/>
          </p:nvSpPr>
          <p:spPr bwMode="auto">
            <a:xfrm>
              <a:off x="3128" y="302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0" name="Line 514"/>
            <p:cNvSpPr>
              <a:spLocks noChangeShapeType="1"/>
            </p:cNvSpPr>
            <p:nvPr/>
          </p:nvSpPr>
          <p:spPr bwMode="auto">
            <a:xfrm>
              <a:off x="3142" y="3034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1" name="Line 515"/>
            <p:cNvSpPr>
              <a:spLocks noChangeShapeType="1"/>
            </p:cNvSpPr>
            <p:nvPr/>
          </p:nvSpPr>
          <p:spPr bwMode="auto">
            <a:xfrm>
              <a:off x="3148" y="304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2" name="Line 516"/>
            <p:cNvSpPr>
              <a:spLocks noChangeShapeType="1"/>
            </p:cNvSpPr>
            <p:nvPr/>
          </p:nvSpPr>
          <p:spPr bwMode="auto">
            <a:xfrm>
              <a:off x="3162" y="3054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3" name="Line 517"/>
            <p:cNvSpPr>
              <a:spLocks noChangeShapeType="1"/>
            </p:cNvSpPr>
            <p:nvPr/>
          </p:nvSpPr>
          <p:spPr bwMode="auto">
            <a:xfrm>
              <a:off x="3168" y="306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4" name="Line 518"/>
            <p:cNvSpPr>
              <a:spLocks noChangeShapeType="1"/>
            </p:cNvSpPr>
            <p:nvPr/>
          </p:nvSpPr>
          <p:spPr bwMode="auto">
            <a:xfrm>
              <a:off x="3182" y="307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5" name="Line 519"/>
            <p:cNvSpPr>
              <a:spLocks noChangeShapeType="1"/>
            </p:cNvSpPr>
            <p:nvPr/>
          </p:nvSpPr>
          <p:spPr bwMode="auto">
            <a:xfrm>
              <a:off x="3189" y="3081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6" name="Line 520"/>
            <p:cNvSpPr>
              <a:spLocks noChangeShapeType="1"/>
            </p:cNvSpPr>
            <p:nvPr/>
          </p:nvSpPr>
          <p:spPr bwMode="auto">
            <a:xfrm>
              <a:off x="3195" y="30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7" name="Line 521"/>
            <p:cNvSpPr>
              <a:spLocks noChangeShapeType="1"/>
            </p:cNvSpPr>
            <p:nvPr/>
          </p:nvSpPr>
          <p:spPr bwMode="auto">
            <a:xfrm>
              <a:off x="3209" y="3101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8" name="Line 522"/>
            <p:cNvSpPr>
              <a:spLocks noChangeShapeType="1"/>
            </p:cNvSpPr>
            <p:nvPr/>
          </p:nvSpPr>
          <p:spPr bwMode="auto">
            <a:xfrm>
              <a:off x="3215" y="310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9" name="Line 523"/>
            <p:cNvSpPr>
              <a:spLocks noChangeShapeType="1"/>
            </p:cNvSpPr>
            <p:nvPr/>
          </p:nvSpPr>
          <p:spPr bwMode="auto">
            <a:xfrm>
              <a:off x="3229" y="312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0" name="Line 524"/>
            <p:cNvSpPr>
              <a:spLocks noChangeShapeType="1"/>
            </p:cNvSpPr>
            <p:nvPr/>
          </p:nvSpPr>
          <p:spPr bwMode="auto">
            <a:xfrm>
              <a:off x="3236" y="3128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1" name="Line 525"/>
            <p:cNvSpPr>
              <a:spLocks noChangeShapeType="1"/>
            </p:cNvSpPr>
            <p:nvPr/>
          </p:nvSpPr>
          <p:spPr bwMode="auto">
            <a:xfrm>
              <a:off x="3249" y="313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2" name="Line 526"/>
            <p:cNvSpPr>
              <a:spLocks noChangeShapeType="1"/>
            </p:cNvSpPr>
            <p:nvPr/>
          </p:nvSpPr>
          <p:spPr bwMode="auto">
            <a:xfrm>
              <a:off x="3256" y="3148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3" name="Line 527"/>
            <p:cNvSpPr>
              <a:spLocks noChangeShapeType="1"/>
            </p:cNvSpPr>
            <p:nvPr/>
          </p:nvSpPr>
          <p:spPr bwMode="auto">
            <a:xfrm>
              <a:off x="3269" y="315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4" name="Line 528"/>
            <p:cNvSpPr>
              <a:spLocks noChangeShapeType="1"/>
            </p:cNvSpPr>
            <p:nvPr/>
          </p:nvSpPr>
          <p:spPr bwMode="auto">
            <a:xfrm>
              <a:off x="3276" y="316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5" name="Line 529"/>
            <p:cNvSpPr>
              <a:spLocks noChangeShapeType="1"/>
            </p:cNvSpPr>
            <p:nvPr/>
          </p:nvSpPr>
          <p:spPr bwMode="auto">
            <a:xfrm>
              <a:off x="3289" y="3175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6" name="Line 530"/>
            <p:cNvSpPr>
              <a:spLocks noChangeShapeType="1"/>
            </p:cNvSpPr>
            <p:nvPr/>
          </p:nvSpPr>
          <p:spPr bwMode="auto">
            <a:xfrm>
              <a:off x="3296" y="318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7" name="Line 531"/>
            <p:cNvSpPr>
              <a:spLocks noChangeShapeType="1"/>
            </p:cNvSpPr>
            <p:nvPr/>
          </p:nvSpPr>
          <p:spPr bwMode="auto">
            <a:xfrm>
              <a:off x="3309" y="319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8" name="Line 532"/>
            <p:cNvSpPr>
              <a:spLocks noChangeShapeType="1"/>
            </p:cNvSpPr>
            <p:nvPr/>
          </p:nvSpPr>
          <p:spPr bwMode="auto">
            <a:xfrm>
              <a:off x="3316" y="320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9" name="Line 533"/>
            <p:cNvSpPr>
              <a:spLocks noChangeShapeType="1"/>
            </p:cNvSpPr>
            <p:nvPr/>
          </p:nvSpPr>
          <p:spPr bwMode="auto">
            <a:xfrm>
              <a:off x="3330" y="320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0" name="Line 534"/>
            <p:cNvSpPr>
              <a:spLocks noChangeShapeType="1"/>
            </p:cNvSpPr>
            <p:nvPr/>
          </p:nvSpPr>
          <p:spPr bwMode="auto">
            <a:xfrm>
              <a:off x="3336" y="322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1" name="Line 535"/>
            <p:cNvSpPr>
              <a:spLocks noChangeShapeType="1"/>
            </p:cNvSpPr>
            <p:nvPr/>
          </p:nvSpPr>
          <p:spPr bwMode="auto">
            <a:xfrm>
              <a:off x="3343" y="322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2" name="Line 536"/>
            <p:cNvSpPr>
              <a:spLocks noChangeShapeType="1"/>
            </p:cNvSpPr>
            <p:nvPr/>
          </p:nvSpPr>
          <p:spPr bwMode="auto">
            <a:xfrm>
              <a:off x="3356" y="323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3" name="Line 537"/>
            <p:cNvSpPr>
              <a:spLocks noChangeShapeType="1"/>
            </p:cNvSpPr>
            <p:nvPr/>
          </p:nvSpPr>
          <p:spPr bwMode="auto">
            <a:xfrm>
              <a:off x="3363" y="324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4" name="Line 538"/>
            <p:cNvSpPr>
              <a:spLocks noChangeShapeType="1"/>
            </p:cNvSpPr>
            <p:nvPr/>
          </p:nvSpPr>
          <p:spPr bwMode="auto">
            <a:xfrm>
              <a:off x="3377" y="3255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5" name="Line 539"/>
            <p:cNvSpPr>
              <a:spLocks noChangeShapeType="1"/>
            </p:cNvSpPr>
            <p:nvPr/>
          </p:nvSpPr>
          <p:spPr bwMode="auto">
            <a:xfrm>
              <a:off x="3383" y="326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6" name="Line 540"/>
            <p:cNvSpPr>
              <a:spLocks noChangeShapeType="1"/>
            </p:cNvSpPr>
            <p:nvPr/>
          </p:nvSpPr>
          <p:spPr bwMode="auto">
            <a:xfrm>
              <a:off x="3397" y="3275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7" name="Line 541"/>
            <p:cNvSpPr>
              <a:spLocks noChangeShapeType="1"/>
            </p:cNvSpPr>
            <p:nvPr/>
          </p:nvSpPr>
          <p:spPr bwMode="auto">
            <a:xfrm>
              <a:off x="3403" y="328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8" name="Line 542"/>
            <p:cNvSpPr>
              <a:spLocks noChangeShapeType="1"/>
            </p:cNvSpPr>
            <p:nvPr/>
          </p:nvSpPr>
          <p:spPr bwMode="auto">
            <a:xfrm>
              <a:off x="3417" y="329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9" name="Line 543"/>
            <p:cNvSpPr>
              <a:spLocks noChangeShapeType="1"/>
            </p:cNvSpPr>
            <p:nvPr/>
          </p:nvSpPr>
          <p:spPr bwMode="auto">
            <a:xfrm>
              <a:off x="3424" y="3302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0" name="Line 544"/>
            <p:cNvSpPr>
              <a:spLocks noChangeShapeType="1"/>
            </p:cNvSpPr>
            <p:nvPr/>
          </p:nvSpPr>
          <p:spPr bwMode="auto">
            <a:xfrm>
              <a:off x="3437" y="330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1" name="Line 545"/>
            <p:cNvSpPr>
              <a:spLocks noChangeShapeType="1"/>
            </p:cNvSpPr>
            <p:nvPr/>
          </p:nvSpPr>
          <p:spPr bwMode="auto">
            <a:xfrm>
              <a:off x="3444" y="332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2" name="Line 546"/>
            <p:cNvSpPr>
              <a:spLocks noChangeShapeType="1"/>
            </p:cNvSpPr>
            <p:nvPr/>
          </p:nvSpPr>
          <p:spPr bwMode="auto">
            <a:xfrm>
              <a:off x="3457" y="332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3" name="Line 547"/>
            <p:cNvSpPr>
              <a:spLocks noChangeShapeType="1"/>
            </p:cNvSpPr>
            <p:nvPr/>
          </p:nvSpPr>
          <p:spPr bwMode="auto">
            <a:xfrm>
              <a:off x="3464" y="3336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4" name="Line 548"/>
            <p:cNvSpPr>
              <a:spLocks noChangeShapeType="1"/>
            </p:cNvSpPr>
            <p:nvPr/>
          </p:nvSpPr>
          <p:spPr bwMode="auto">
            <a:xfrm>
              <a:off x="3477" y="334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5" name="Line 549"/>
            <p:cNvSpPr>
              <a:spLocks noChangeShapeType="1"/>
            </p:cNvSpPr>
            <p:nvPr/>
          </p:nvSpPr>
          <p:spPr bwMode="auto">
            <a:xfrm>
              <a:off x="3484" y="335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6" name="Line 550"/>
            <p:cNvSpPr>
              <a:spLocks noChangeShapeType="1"/>
            </p:cNvSpPr>
            <p:nvPr/>
          </p:nvSpPr>
          <p:spPr bwMode="auto">
            <a:xfrm>
              <a:off x="3491" y="3363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7" name="Line 551"/>
            <p:cNvSpPr>
              <a:spLocks noChangeShapeType="1"/>
            </p:cNvSpPr>
            <p:nvPr/>
          </p:nvSpPr>
          <p:spPr bwMode="auto">
            <a:xfrm>
              <a:off x="3504" y="337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8" name="Line 552"/>
            <p:cNvSpPr>
              <a:spLocks noChangeShapeType="1"/>
            </p:cNvSpPr>
            <p:nvPr/>
          </p:nvSpPr>
          <p:spPr bwMode="auto">
            <a:xfrm>
              <a:off x="3511" y="3383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9" name="Line 553"/>
            <p:cNvSpPr>
              <a:spLocks noChangeShapeType="1"/>
            </p:cNvSpPr>
            <p:nvPr/>
          </p:nvSpPr>
          <p:spPr bwMode="auto">
            <a:xfrm>
              <a:off x="3524" y="339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0" name="Line 554"/>
            <p:cNvSpPr>
              <a:spLocks noChangeShapeType="1"/>
            </p:cNvSpPr>
            <p:nvPr/>
          </p:nvSpPr>
          <p:spPr bwMode="auto">
            <a:xfrm>
              <a:off x="3531" y="340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1" name="Line 555"/>
            <p:cNvSpPr>
              <a:spLocks noChangeShapeType="1"/>
            </p:cNvSpPr>
            <p:nvPr/>
          </p:nvSpPr>
          <p:spPr bwMode="auto">
            <a:xfrm>
              <a:off x="3545" y="3410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2" name="Line 556"/>
            <p:cNvSpPr>
              <a:spLocks noChangeShapeType="1"/>
            </p:cNvSpPr>
            <p:nvPr/>
          </p:nvSpPr>
          <p:spPr bwMode="auto">
            <a:xfrm>
              <a:off x="3551" y="34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3" name="Line 557"/>
            <p:cNvSpPr>
              <a:spLocks noChangeShapeType="1"/>
            </p:cNvSpPr>
            <p:nvPr/>
          </p:nvSpPr>
          <p:spPr bwMode="auto">
            <a:xfrm>
              <a:off x="3565" y="3430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4" name="Line 558"/>
            <p:cNvSpPr>
              <a:spLocks noChangeShapeType="1"/>
            </p:cNvSpPr>
            <p:nvPr/>
          </p:nvSpPr>
          <p:spPr bwMode="auto">
            <a:xfrm>
              <a:off x="3571" y="343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5" name="Line 559"/>
            <p:cNvSpPr>
              <a:spLocks noChangeShapeType="1"/>
            </p:cNvSpPr>
            <p:nvPr/>
          </p:nvSpPr>
          <p:spPr bwMode="auto">
            <a:xfrm>
              <a:off x="3585" y="3450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6" name="Line 560"/>
            <p:cNvSpPr>
              <a:spLocks noChangeShapeType="1"/>
            </p:cNvSpPr>
            <p:nvPr/>
          </p:nvSpPr>
          <p:spPr bwMode="auto">
            <a:xfrm>
              <a:off x="3592" y="3457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7" name="Line 561"/>
            <p:cNvSpPr>
              <a:spLocks noChangeShapeType="1"/>
            </p:cNvSpPr>
            <p:nvPr/>
          </p:nvSpPr>
          <p:spPr bwMode="auto">
            <a:xfrm>
              <a:off x="3598" y="346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8" name="Line 562"/>
            <p:cNvSpPr>
              <a:spLocks noChangeShapeType="1"/>
            </p:cNvSpPr>
            <p:nvPr/>
          </p:nvSpPr>
          <p:spPr bwMode="auto">
            <a:xfrm>
              <a:off x="3612" y="3477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9" name="Line 563"/>
            <p:cNvSpPr>
              <a:spLocks noChangeShapeType="1"/>
            </p:cNvSpPr>
            <p:nvPr/>
          </p:nvSpPr>
          <p:spPr bwMode="auto">
            <a:xfrm>
              <a:off x="3618" y="348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0" name="Line 564"/>
            <p:cNvSpPr>
              <a:spLocks noChangeShapeType="1"/>
            </p:cNvSpPr>
            <p:nvPr/>
          </p:nvSpPr>
          <p:spPr bwMode="auto">
            <a:xfrm>
              <a:off x="3632" y="349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1" name="Line 565"/>
            <p:cNvSpPr>
              <a:spLocks noChangeShapeType="1"/>
            </p:cNvSpPr>
            <p:nvPr/>
          </p:nvSpPr>
          <p:spPr bwMode="auto">
            <a:xfrm>
              <a:off x="3639" y="3504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2" name="Line 566"/>
            <p:cNvSpPr>
              <a:spLocks noChangeShapeType="1"/>
            </p:cNvSpPr>
            <p:nvPr/>
          </p:nvSpPr>
          <p:spPr bwMode="auto">
            <a:xfrm>
              <a:off x="3652" y="351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3" name="Line 567"/>
            <p:cNvSpPr>
              <a:spLocks noChangeShapeType="1"/>
            </p:cNvSpPr>
            <p:nvPr/>
          </p:nvSpPr>
          <p:spPr bwMode="auto">
            <a:xfrm>
              <a:off x="3659" y="3517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4" name="Line 568"/>
            <p:cNvSpPr>
              <a:spLocks noChangeShapeType="1"/>
            </p:cNvSpPr>
            <p:nvPr/>
          </p:nvSpPr>
          <p:spPr bwMode="auto">
            <a:xfrm>
              <a:off x="3672" y="353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5" name="Line 569"/>
            <p:cNvSpPr>
              <a:spLocks noChangeShapeType="1"/>
            </p:cNvSpPr>
            <p:nvPr/>
          </p:nvSpPr>
          <p:spPr bwMode="auto">
            <a:xfrm>
              <a:off x="3679" y="353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6" name="Line 570"/>
            <p:cNvSpPr>
              <a:spLocks noChangeShapeType="1"/>
            </p:cNvSpPr>
            <p:nvPr/>
          </p:nvSpPr>
          <p:spPr bwMode="auto">
            <a:xfrm>
              <a:off x="3692" y="355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7" name="Line 571"/>
            <p:cNvSpPr>
              <a:spLocks noChangeShapeType="1"/>
            </p:cNvSpPr>
            <p:nvPr/>
          </p:nvSpPr>
          <p:spPr bwMode="auto">
            <a:xfrm>
              <a:off x="3699" y="355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8" name="Line 572"/>
            <p:cNvSpPr>
              <a:spLocks noChangeShapeType="1"/>
            </p:cNvSpPr>
            <p:nvPr/>
          </p:nvSpPr>
          <p:spPr bwMode="auto">
            <a:xfrm>
              <a:off x="3712" y="356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9" name="Line 573"/>
            <p:cNvSpPr>
              <a:spLocks noChangeShapeType="1"/>
            </p:cNvSpPr>
            <p:nvPr/>
          </p:nvSpPr>
          <p:spPr bwMode="auto">
            <a:xfrm>
              <a:off x="3719" y="357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0" name="Line 574"/>
            <p:cNvSpPr>
              <a:spLocks noChangeShapeType="1"/>
            </p:cNvSpPr>
            <p:nvPr/>
          </p:nvSpPr>
          <p:spPr bwMode="auto">
            <a:xfrm>
              <a:off x="3733" y="358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1" name="Line 575"/>
            <p:cNvSpPr>
              <a:spLocks noChangeShapeType="1"/>
            </p:cNvSpPr>
            <p:nvPr/>
          </p:nvSpPr>
          <p:spPr bwMode="auto">
            <a:xfrm>
              <a:off x="3739" y="359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2" name="Line 576"/>
            <p:cNvSpPr>
              <a:spLocks noChangeShapeType="1"/>
            </p:cNvSpPr>
            <p:nvPr/>
          </p:nvSpPr>
          <p:spPr bwMode="auto">
            <a:xfrm>
              <a:off x="3753" y="360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3" name="Line 577"/>
            <p:cNvSpPr>
              <a:spLocks noChangeShapeType="1"/>
            </p:cNvSpPr>
            <p:nvPr/>
          </p:nvSpPr>
          <p:spPr bwMode="auto">
            <a:xfrm>
              <a:off x="3759" y="361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4" name="Line 578"/>
            <p:cNvSpPr>
              <a:spLocks noChangeShapeType="1"/>
            </p:cNvSpPr>
            <p:nvPr/>
          </p:nvSpPr>
          <p:spPr bwMode="auto">
            <a:xfrm>
              <a:off x="3766" y="3618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5" name="Line 579"/>
            <p:cNvSpPr>
              <a:spLocks noChangeShapeType="1"/>
            </p:cNvSpPr>
            <p:nvPr/>
          </p:nvSpPr>
          <p:spPr bwMode="auto">
            <a:xfrm>
              <a:off x="3780" y="3631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6" name="Line 580"/>
            <p:cNvSpPr>
              <a:spLocks noChangeShapeType="1"/>
            </p:cNvSpPr>
            <p:nvPr/>
          </p:nvSpPr>
          <p:spPr bwMode="auto">
            <a:xfrm>
              <a:off x="3786" y="363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7" name="Line 581"/>
            <p:cNvSpPr>
              <a:spLocks noChangeShapeType="1"/>
            </p:cNvSpPr>
            <p:nvPr/>
          </p:nvSpPr>
          <p:spPr bwMode="auto">
            <a:xfrm>
              <a:off x="3800" y="3645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8" name="Line 582"/>
            <p:cNvSpPr>
              <a:spLocks noChangeShapeType="1"/>
            </p:cNvSpPr>
            <p:nvPr/>
          </p:nvSpPr>
          <p:spPr bwMode="auto">
            <a:xfrm>
              <a:off x="3806" y="36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9" name="Line 583"/>
            <p:cNvSpPr>
              <a:spLocks noChangeShapeType="1"/>
            </p:cNvSpPr>
            <p:nvPr/>
          </p:nvSpPr>
          <p:spPr bwMode="auto">
            <a:xfrm>
              <a:off x="3820" y="3665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0" name="Line 584"/>
            <p:cNvSpPr>
              <a:spLocks noChangeShapeType="1"/>
            </p:cNvSpPr>
            <p:nvPr/>
          </p:nvSpPr>
          <p:spPr bwMode="auto">
            <a:xfrm>
              <a:off x="3827" y="3678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1" name="Line 585"/>
            <p:cNvSpPr>
              <a:spLocks noChangeShapeType="1"/>
            </p:cNvSpPr>
            <p:nvPr/>
          </p:nvSpPr>
          <p:spPr bwMode="auto">
            <a:xfrm>
              <a:off x="3840" y="368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2" name="Line 586"/>
            <p:cNvSpPr>
              <a:spLocks noChangeShapeType="1"/>
            </p:cNvSpPr>
            <p:nvPr/>
          </p:nvSpPr>
          <p:spPr bwMode="auto">
            <a:xfrm>
              <a:off x="3847" y="3692"/>
              <a:ext cx="6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3" name="Line 587"/>
            <p:cNvSpPr>
              <a:spLocks noChangeShapeType="1"/>
            </p:cNvSpPr>
            <p:nvPr/>
          </p:nvSpPr>
          <p:spPr bwMode="auto">
            <a:xfrm>
              <a:off x="3860" y="370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4" name="Line 588"/>
            <p:cNvSpPr>
              <a:spLocks noChangeShapeType="1"/>
            </p:cNvSpPr>
            <p:nvPr/>
          </p:nvSpPr>
          <p:spPr bwMode="auto">
            <a:xfrm>
              <a:off x="3867" y="3712"/>
              <a:ext cx="7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5" name="Line 589"/>
            <p:cNvSpPr>
              <a:spLocks noChangeShapeType="1"/>
            </p:cNvSpPr>
            <p:nvPr/>
          </p:nvSpPr>
          <p:spPr bwMode="auto">
            <a:xfrm>
              <a:off x="3880" y="371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6" name="Line 590"/>
            <p:cNvSpPr>
              <a:spLocks noChangeShapeType="1"/>
            </p:cNvSpPr>
            <p:nvPr/>
          </p:nvSpPr>
          <p:spPr bwMode="auto">
            <a:xfrm>
              <a:off x="3887" y="373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7" name="Line 591"/>
            <p:cNvSpPr>
              <a:spLocks noChangeShapeType="1"/>
            </p:cNvSpPr>
            <p:nvPr/>
          </p:nvSpPr>
          <p:spPr bwMode="auto">
            <a:xfrm>
              <a:off x="3900" y="3739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8" name="Line 592"/>
            <p:cNvSpPr>
              <a:spLocks noChangeShapeType="1"/>
            </p:cNvSpPr>
            <p:nvPr/>
          </p:nvSpPr>
          <p:spPr bwMode="auto">
            <a:xfrm>
              <a:off x="3907" y="374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9" name="Line 593"/>
            <p:cNvSpPr>
              <a:spLocks noChangeShapeType="1"/>
            </p:cNvSpPr>
            <p:nvPr/>
          </p:nvSpPr>
          <p:spPr bwMode="auto">
            <a:xfrm>
              <a:off x="3921" y="375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0" name="Line 594"/>
            <p:cNvSpPr>
              <a:spLocks noChangeShapeType="1"/>
            </p:cNvSpPr>
            <p:nvPr/>
          </p:nvSpPr>
          <p:spPr bwMode="auto">
            <a:xfrm>
              <a:off x="3927" y="376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1" name="Line 595"/>
            <p:cNvSpPr>
              <a:spLocks noChangeShapeType="1"/>
            </p:cNvSpPr>
            <p:nvPr/>
          </p:nvSpPr>
          <p:spPr bwMode="auto">
            <a:xfrm>
              <a:off x="3934" y="377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2" name="Line 596"/>
            <p:cNvSpPr>
              <a:spLocks noChangeShapeType="1"/>
            </p:cNvSpPr>
            <p:nvPr/>
          </p:nvSpPr>
          <p:spPr bwMode="auto">
            <a:xfrm>
              <a:off x="3947" y="378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3" name="Line 597"/>
            <p:cNvSpPr>
              <a:spLocks noChangeShapeType="1"/>
            </p:cNvSpPr>
            <p:nvPr/>
          </p:nvSpPr>
          <p:spPr bwMode="auto">
            <a:xfrm>
              <a:off x="3954" y="379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4" name="Line 598"/>
            <p:cNvSpPr>
              <a:spLocks noChangeShapeType="1"/>
            </p:cNvSpPr>
            <p:nvPr/>
          </p:nvSpPr>
          <p:spPr bwMode="auto">
            <a:xfrm>
              <a:off x="3968" y="3799"/>
              <a:ext cx="6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5" name="Line 599"/>
            <p:cNvSpPr>
              <a:spLocks noChangeShapeType="1"/>
            </p:cNvSpPr>
            <p:nvPr/>
          </p:nvSpPr>
          <p:spPr bwMode="auto">
            <a:xfrm>
              <a:off x="3974" y="381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6" name="Line 600"/>
            <p:cNvSpPr>
              <a:spLocks noChangeShapeType="1"/>
            </p:cNvSpPr>
            <p:nvPr/>
          </p:nvSpPr>
          <p:spPr bwMode="auto">
            <a:xfrm>
              <a:off x="3988" y="381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7" name="Line 601"/>
            <p:cNvSpPr>
              <a:spLocks noChangeShapeType="1"/>
            </p:cNvSpPr>
            <p:nvPr/>
          </p:nvSpPr>
          <p:spPr bwMode="auto">
            <a:xfrm>
              <a:off x="3995" y="3833"/>
              <a:ext cx="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8" name="Line 602"/>
            <p:cNvSpPr>
              <a:spLocks noChangeShapeType="1"/>
            </p:cNvSpPr>
            <p:nvPr/>
          </p:nvSpPr>
          <p:spPr bwMode="auto">
            <a:xfrm>
              <a:off x="4008" y="383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9" name="Line 603"/>
            <p:cNvSpPr>
              <a:spLocks noChangeShapeType="1"/>
            </p:cNvSpPr>
            <p:nvPr/>
          </p:nvSpPr>
          <p:spPr bwMode="auto">
            <a:xfrm flipH="1">
              <a:off x="2033" y="144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0" name="Line 604"/>
            <p:cNvSpPr>
              <a:spLocks noChangeShapeType="1"/>
            </p:cNvSpPr>
            <p:nvPr/>
          </p:nvSpPr>
          <p:spPr bwMode="auto">
            <a:xfrm>
              <a:off x="2027" y="1456"/>
              <a:ext cx="0" cy="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1" name="Line 605"/>
            <p:cNvSpPr>
              <a:spLocks noChangeShapeType="1"/>
            </p:cNvSpPr>
            <p:nvPr/>
          </p:nvSpPr>
          <p:spPr bwMode="auto">
            <a:xfrm flipH="1">
              <a:off x="2013" y="146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2" name="Line 606"/>
            <p:cNvSpPr>
              <a:spLocks noChangeShapeType="1"/>
            </p:cNvSpPr>
            <p:nvPr/>
          </p:nvSpPr>
          <p:spPr bwMode="auto">
            <a:xfrm flipH="1">
              <a:off x="2000" y="147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</p:grpSp>
      <p:sp>
        <p:nvSpPr>
          <p:cNvPr id="9" name="Line 608"/>
          <p:cNvSpPr>
            <a:spLocks noChangeShapeType="1"/>
          </p:cNvSpPr>
          <p:nvPr/>
        </p:nvSpPr>
        <p:spPr bwMode="auto">
          <a:xfrm flipH="1">
            <a:off x="3846254" y="23526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" name="Line 609"/>
          <p:cNvSpPr>
            <a:spLocks noChangeShapeType="1"/>
          </p:cNvSpPr>
          <p:nvPr/>
        </p:nvSpPr>
        <p:spPr bwMode="auto">
          <a:xfrm flipH="1">
            <a:off x="3825617" y="2363788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" name="Line 610"/>
          <p:cNvSpPr>
            <a:spLocks noChangeShapeType="1"/>
          </p:cNvSpPr>
          <p:nvPr/>
        </p:nvSpPr>
        <p:spPr bwMode="auto">
          <a:xfrm>
            <a:off x="3814504" y="2374900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" name="Line 611"/>
          <p:cNvSpPr>
            <a:spLocks noChangeShapeType="1"/>
          </p:cNvSpPr>
          <p:nvPr/>
        </p:nvSpPr>
        <p:spPr bwMode="auto">
          <a:xfrm flipH="1">
            <a:off x="3793867" y="2386013"/>
            <a:ext cx="9525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" name="Line 612"/>
          <p:cNvSpPr>
            <a:spLocks noChangeShapeType="1"/>
          </p:cNvSpPr>
          <p:nvPr/>
        </p:nvSpPr>
        <p:spPr bwMode="auto">
          <a:xfrm flipH="1">
            <a:off x="3771642" y="24066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" name="Line 613"/>
          <p:cNvSpPr>
            <a:spLocks noChangeShapeType="1"/>
          </p:cNvSpPr>
          <p:nvPr/>
        </p:nvSpPr>
        <p:spPr bwMode="auto">
          <a:xfrm flipH="1">
            <a:off x="3760529" y="24177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" name="Line 614"/>
          <p:cNvSpPr>
            <a:spLocks noChangeShapeType="1"/>
          </p:cNvSpPr>
          <p:nvPr/>
        </p:nvSpPr>
        <p:spPr bwMode="auto">
          <a:xfrm flipH="1">
            <a:off x="3739892" y="242728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" name="Line 615"/>
          <p:cNvSpPr>
            <a:spLocks noChangeShapeType="1"/>
          </p:cNvSpPr>
          <p:nvPr/>
        </p:nvSpPr>
        <p:spPr bwMode="auto">
          <a:xfrm>
            <a:off x="3728779" y="2438400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" name="Line 616"/>
          <p:cNvSpPr>
            <a:spLocks noChangeShapeType="1"/>
          </p:cNvSpPr>
          <p:nvPr/>
        </p:nvSpPr>
        <p:spPr bwMode="auto">
          <a:xfrm flipH="1">
            <a:off x="3708142" y="244951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" name="Line 617"/>
          <p:cNvSpPr>
            <a:spLocks noChangeShapeType="1"/>
          </p:cNvSpPr>
          <p:nvPr/>
        </p:nvSpPr>
        <p:spPr bwMode="auto">
          <a:xfrm flipH="1">
            <a:off x="3685917" y="24701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" name="Line 618"/>
          <p:cNvSpPr>
            <a:spLocks noChangeShapeType="1"/>
          </p:cNvSpPr>
          <p:nvPr/>
        </p:nvSpPr>
        <p:spPr bwMode="auto">
          <a:xfrm flipH="1">
            <a:off x="3676392" y="2481263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" name="Line 619"/>
          <p:cNvSpPr>
            <a:spLocks noChangeShapeType="1"/>
          </p:cNvSpPr>
          <p:nvPr/>
        </p:nvSpPr>
        <p:spPr bwMode="auto">
          <a:xfrm flipH="1">
            <a:off x="3654167" y="2492375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" name="Line 620"/>
          <p:cNvSpPr>
            <a:spLocks noChangeShapeType="1"/>
          </p:cNvSpPr>
          <p:nvPr/>
        </p:nvSpPr>
        <p:spPr bwMode="auto">
          <a:xfrm flipH="1">
            <a:off x="3644642" y="2501900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" name="Line 621"/>
          <p:cNvSpPr>
            <a:spLocks noChangeShapeType="1"/>
          </p:cNvSpPr>
          <p:nvPr/>
        </p:nvSpPr>
        <p:spPr bwMode="auto">
          <a:xfrm flipH="1">
            <a:off x="3622417" y="25241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" name="Line 622"/>
          <p:cNvSpPr>
            <a:spLocks noChangeShapeType="1"/>
          </p:cNvSpPr>
          <p:nvPr/>
        </p:nvSpPr>
        <p:spPr bwMode="auto">
          <a:xfrm>
            <a:off x="3611304" y="2535238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" name="Line 623"/>
          <p:cNvSpPr>
            <a:spLocks noChangeShapeType="1"/>
          </p:cNvSpPr>
          <p:nvPr/>
        </p:nvSpPr>
        <p:spPr bwMode="auto">
          <a:xfrm flipH="1">
            <a:off x="3590667" y="254476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" name="Line 624"/>
          <p:cNvSpPr>
            <a:spLocks noChangeShapeType="1"/>
          </p:cNvSpPr>
          <p:nvPr/>
        </p:nvSpPr>
        <p:spPr bwMode="auto">
          <a:xfrm flipH="1">
            <a:off x="3570029" y="2555875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" name="Line 625"/>
          <p:cNvSpPr>
            <a:spLocks noChangeShapeType="1"/>
          </p:cNvSpPr>
          <p:nvPr/>
        </p:nvSpPr>
        <p:spPr bwMode="auto">
          <a:xfrm flipH="1">
            <a:off x="3558917" y="2566988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" name="Line 626"/>
          <p:cNvSpPr>
            <a:spLocks noChangeShapeType="1"/>
          </p:cNvSpPr>
          <p:nvPr/>
        </p:nvSpPr>
        <p:spPr bwMode="auto">
          <a:xfrm flipH="1">
            <a:off x="3536692" y="25876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" name="Line 627"/>
          <p:cNvSpPr>
            <a:spLocks noChangeShapeType="1"/>
          </p:cNvSpPr>
          <p:nvPr/>
        </p:nvSpPr>
        <p:spPr bwMode="auto">
          <a:xfrm>
            <a:off x="3527167" y="2598738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" name="Line 628"/>
          <p:cNvSpPr>
            <a:spLocks noChangeShapeType="1"/>
          </p:cNvSpPr>
          <p:nvPr/>
        </p:nvSpPr>
        <p:spPr bwMode="auto">
          <a:xfrm flipH="1">
            <a:off x="3504942" y="2609850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" name="Line 629"/>
          <p:cNvSpPr>
            <a:spLocks noChangeShapeType="1"/>
          </p:cNvSpPr>
          <p:nvPr/>
        </p:nvSpPr>
        <p:spPr bwMode="auto">
          <a:xfrm flipH="1">
            <a:off x="3484304" y="2619375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1" name="Line 630"/>
          <p:cNvSpPr>
            <a:spLocks noChangeShapeType="1"/>
          </p:cNvSpPr>
          <p:nvPr/>
        </p:nvSpPr>
        <p:spPr bwMode="auto">
          <a:xfrm flipH="1">
            <a:off x="3473192" y="263048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2" name="Line 631"/>
          <p:cNvSpPr>
            <a:spLocks noChangeShapeType="1"/>
          </p:cNvSpPr>
          <p:nvPr/>
        </p:nvSpPr>
        <p:spPr bwMode="auto">
          <a:xfrm flipH="1">
            <a:off x="3452554" y="2651125"/>
            <a:ext cx="95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3" name="Line 632"/>
          <p:cNvSpPr>
            <a:spLocks noChangeShapeType="1"/>
          </p:cNvSpPr>
          <p:nvPr/>
        </p:nvSpPr>
        <p:spPr bwMode="auto">
          <a:xfrm>
            <a:off x="3441442" y="2662238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4" name="Line 633"/>
          <p:cNvSpPr>
            <a:spLocks noChangeShapeType="1"/>
          </p:cNvSpPr>
          <p:nvPr/>
        </p:nvSpPr>
        <p:spPr bwMode="auto">
          <a:xfrm flipH="1">
            <a:off x="3419217" y="267335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5" name="Line 634"/>
          <p:cNvSpPr>
            <a:spLocks noChangeShapeType="1"/>
          </p:cNvSpPr>
          <p:nvPr/>
        </p:nvSpPr>
        <p:spPr bwMode="auto">
          <a:xfrm flipH="1">
            <a:off x="3398579" y="2684463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6" name="Line 635"/>
          <p:cNvSpPr>
            <a:spLocks noChangeShapeType="1"/>
          </p:cNvSpPr>
          <p:nvPr/>
        </p:nvSpPr>
        <p:spPr bwMode="auto">
          <a:xfrm flipH="1">
            <a:off x="3387467" y="269398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7" name="Line 636"/>
          <p:cNvSpPr>
            <a:spLocks noChangeShapeType="1"/>
          </p:cNvSpPr>
          <p:nvPr/>
        </p:nvSpPr>
        <p:spPr bwMode="auto">
          <a:xfrm flipH="1">
            <a:off x="3366829" y="27162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8" name="Line 637"/>
          <p:cNvSpPr>
            <a:spLocks noChangeShapeType="1"/>
          </p:cNvSpPr>
          <p:nvPr/>
        </p:nvSpPr>
        <p:spPr bwMode="auto">
          <a:xfrm>
            <a:off x="3355717" y="2725738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9" name="Line 638"/>
          <p:cNvSpPr>
            <a:spLocks noChangeShapeType="1"/>
          </p:cNvSpPr>
          <p:nvPr/>
        </p:nvSpPr>
        <p:spPr bwMode="auto">
          <a:xfrm flipH="1">
            <a:off x="3335079" y="2736850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0" name="Line 639"/>
          <p:cNvSpPr>
            <a:spLocks noChangeShapeType="1"/>
          </p:cNvSpPr>
          <p:nvPr/>
        </p:nvSpPr>
        <p:spPr bwMode="auto">
          <a:xfrm flipH="1">
            <a:off x="3312854" y="274796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1" name="Line 640"/>
          <p:cNvSpPr>
            <a:spLocks noChangeShapeType="1"/>
          </p:cNvSpPr>
          <p:nvPr/>
        </p:nvSpPr>
        <p:spPr bwMode="auto">
          <a:xfrm flipH="1">
            <a:off x="3303329" y="2759075"/>
            <a:ext cx="9525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2" name="Line 641"/>
          <p:cNvSpPr>
            <a:spLocks noChangeShapeType="1"/>
          </p:cNvSpPr>
          <p:nvPr/>
        </p:nvSpPr>
        <p:spPr bwMode="auto">
          <a:xfrm flipH="1">
            <a:off x="3281104" y="27797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3" name="Line 642"/>
          <p:cNvSpPr>
            <a:spLocks noChangeShapeType="1"/>
          </p:cNvSpPr>
          <p:nvPr/>
        </p:nvSpPr>
        <p:spPr bwMode="auto">
          <a:xfrm>
            <a:off x="3269992" y="2790825"/>
            <a:ext cx="0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4" name="Line 643"/>
          <p:cNvSpPr>
            <a:spLocks noChangeShapeType="1"/>
          </p:cNvSpPr>
          <p:nvPr/>
        </p:nvSpPr>
        <p:spPr bwMode="auto">
          <a:xfrm flipH="1">
            <a:off x="3249354" y="280035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5" name="Line 644"/>
          <p:cNvSpPr>
            <a:spLocks noChangeShapeType="1"/>
          </p:cNvSpPr>
          <p:nvPr/>
        </p:nvSpPr>
        <p:spPr bwMode="auto">
          <a:xfrm flipH="1">
            <a:off x="3228717" y="2811463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6" name="Line 645"/>
          <p:cNvSpPr>
            <a:spLocks noChangeShapeType="1"/>
          </p:cNvSpPr>
          <p:nvPr/>
        </p:nvSpPr>
        <p:spPr bwMode="auto">
          <a:xfrm flipH="1">
            <a:off x="3217604" y="28336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7" name="Line 646"/>
          <p:cNvSpPr>
            <a:spLocks noChangeShapeType="1"/>
          </p:cNvSpPr>
          <p:nvPr/>
        </p:nvSpPr>
        <p:spPr bwMode="auto">
          <a:xfrm flipH="1">
            <a:off x="3195379" y="28432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8" name="Line 647"/>
          <p:cNvSpPr>
            <a:spLocks noChangeShapeType="1"/>
          </p:cNvSpPr>
          <p:nvPr/>
        </p:nvSpPr>
        <p:spPr bwMode="auto">
          <a:xfrm>
            <a:off x="3185854" y="2854325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9" name="Line 648"/>
          <p:cNvSpPr>
            <a:spLocks noChangeShapeType="1"/>
          </p:cNvSpPr>
          <p:nvPr/>
        </p:nvSpPr>
        <p:spPr bwMode="auto">
          <a:xfrm flipH="1">
            <a:off x="3163629" y="2865438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0" name="Line 649"/>
          <p:cNvSpPr>
            <a:spLocks noChangeShapeType="1"/>
          </p:cNvSpPr>
          <p:nvPr/>
        </p:nvSpPr>
        <p:spPr bwMode="auto">
          <a:xfrm flipH="1">
            <a:off x="3142992" y="287496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1" name="Line 650"/>
          <p:cNvSpPr>
            <a:spLocks noChangeShapeType="1"/>
          </p:cNvSpPr>
          <p:nvPr/>
        </p:nvSpPr>
        <p:spPr bwMode="auto">
          <a:xfrm flipH="1">
            <a:off x="3131879" y="28971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2" name="Line 651"/>
          <p:cNvSpPr>
            <a:spLocks noChangeShapeType="1"/>
          </p:cNvSpPr>
          <p:nvPr/>
        </p:nvSpPr>
        <p:spPr bwMode="auto">
          <a:xfrm flipH="1">
            <a:off x="3111242" y="2908300"/>
            <a:ext cx="95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3" name="Line 652"/>
          <p:cNvSpPr>
            <a:spLocks noChangeShapeType="1"/>
          </p:cNvSpPr>
          <p:nvPr/>
        </p:nvSpPr>
        <p:spPr bwMode="auto">
          <a:xfrm flipH="1">
            <a:off x="3100129" y="291782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4" name="Line 653"/>
          <p:cNvSpPr>
            <a:spLocks noChangeShapeType="1"/>
          </p:cNvSpPr>
          <p:nvPr/>
        </p:nvSpPr>
        <p:spPr bwMode="auto">
          <a:xfrm flipH="1">
            <a:off x="3079492" y="2928938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5" name="Line 654"/>
          <p:cNvSpPr>
            <a:spLocks noChangeShapeType="1"/>
          </p:cNvSpPr>
          <p:nvPr/>
        </p:nvSpPr>
        <p:spPr bwMode="auto">
          <a:xfrm>
            <a:off x="3068379" y="2940050"/>
            <a:ext cx="0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6" name="Line 655"/>
          <p:cNvSpPr>
            <a:spLocks noChangeShapeType="1"/>
          </p:cNvSpPr>
          <p:nvPr/>
        </p:nvSpPr>
        <p:spPr bwMode="auto">
          <a:xfrm flipH="1">
            <a:off x="3046154" y="29606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7" name="Line 656"/>
          <p:cNvSpPr>
            <a:spLocks noChangeShapeType="1"/>
          </p:cNvSpPr>
          <p:nvPr/>
        </p:nvSpPr>
        <p:spPr bwMode="auto">
          <a:xfrm flipH="1">
            <a:off x="3025517" y="29718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8" name="Line 657"/>
          <p:cNvSpPr>
            <a:spLocks noChangeShapeType="1"/>
          </p:cNvSpPr>
          <p:nvPr/>
        </p:nvSpPr>
        <p:spPr bwMode="auto">
          <a:xfrm flipH="1">
            <a:off x="3014404" y="2982913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9" name="Line 658"/>
          <p:cNvSpPr>
            <a:spLocks noChangeShapeType="1"/>
          </p:cNvSpPr>
          <p:nvPr/>
        </p:nvSpPr>
        <p:spPr bwMode="auto">
          <a:xfrm flipH="1">
            <a:off x="2993767" y="299243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0" name="Line 659"/>
          <p:cNvSpPr>
            <a:spLocks noChangeShapeType="1"/>
          </p:cNvSpPr>
          <p:nvPr/>
        </p:nvSpPr>
        <p:spPr bwMode="auto">
          <a:xfrm>
            <a:off x="2982654" y="3003550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1" name="Line 660"/>
          <p:cNvSpPr>
            <a:spLocks noChangeShapeType="1"/>
          </p:cNvSpPr>
          <p:nvPr/>
        </p:nvSpPr>
        <p:spPr bwMode="auto">
          <a:xfrm flipH="1">
            <a:off x="2962017" y="3024188"/>
            <a:ext cx="95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2" name="Line 661"/>
          <p:cNvSpPr>
            <a:spLocks noChangeShapeType="1"/>
          </p:cNvSpPr>
          <p:nvPr/>
        </p:nvSpPr>
        <p:spPr bwMode="auto">
          <a:xfrm flipH="1">
            <a:off x="2939792" y="30353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3" name="Line 662"/>
          <p:cNvSpPr>
            <a:spLocks noChangeShapeType="1"/>
          </p:cNvSpPr>
          <p:nvPr/>
        </p:nvSpPr>
        <p:spPr bwMode="auto">
          <a:xfrm flipH="1">
            <a:off x="2930267" y="3046413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4" name="Line 663"/>
          <p:cNvSpPr>
            <a:spLocks noChangeShapeType="1"/>
          </p:cNvSpPr>
          <p:nvPr/>
        </p:nvSpPr>
        <p:spPr bwMode="auto">
          <a:xfrm flipH="1">
            <a:off x="2908042" y="3057525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5" name="Line 664"/>
          <p:cNvSpPr>
            <a:spLocks noChangeShapeType="1"/>
          </p:cNvSpPr>
          <p:nvPr/>
        </p:nvSpPr>
        <p:spPr bwMode="auto">
          <a:xfrm>
            <a:off x="2896929" y="3067050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6" name="Line 665"/>
          <p:cNvSpPr>
            <a:spLocks noChangeShapeType="1"/>
          </p:cNvSpPr>
          <p:nvPr/>
        </p:nvSpPr>
        <p:spPr bwMode="auto">
          <a:xfrm flipH="1">
            <a:off x="2876292" y="30892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7" name="Line 666"/>
          <p:cNvSpPr>
            <a:spLocks noChangeShapeType="1"/>
          </p:cNvSpPr>
          <p:nvPr/>
        </p:nvSpPr>
        <p:spPr bwMode="auto">
          <a:xfrm flipH="1">
            <a:off x="2855654" y="3098800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8" name="Line 667"/>
          <p:cNvSpPr>
            <a:spLocks noChangeShapeType="1"/>
          </p:cNvSpPr>
          <p:nvPr/>
        </p:nvSpPr>
        <p:spPr bwMode="auto">
          <a:xfrm flipH="1">
            <a:off x="2844542" y="310991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9" name="Line 668"/>
          <p:cNvSpPr>
            <a:spLocks noChangeShapeType="1"/>
          </p:cNvSpPr>
          <p:nvPr/>
        </p:nvSpPr>
        <p:spPr bwMode="auto">
          <a:xfrm flipH="1">
            <a:off x="2822317" y="312102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0" name="Line 669"/>
          <p:cNvSpPr>
            <a:spLocks noChangeShapeType="1"/>
          </p:cNvSpPr>
          <p:nvPr/>
        </p:nvSpPr>
        <p:spPr bwMode="auto">
          <a:xfrm>
            <a:off x="2812792" y="3141663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1" name="Line 670"/>
          <p:cNvSpPr>
            <a:spLocks noChangeShapeType="1"/>
          </p:cNvSpPr>
          <p:nvPr/>
        </p:nvSpPr>
        <p:spPr bwMode="auto">
          <a:xfrm flipH="1">
            <a:off x="2790567" y="31527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2" name="Line 671"/>
          <p:cNvSpPr>
            <a:spLocks noChangeShapeType="1"/>
          </p:cNvSpPr>
          <p:nvPr/>
        </p:nvSpPr>
        <p:spPr bwMode="auto">
          <a:xfrm flipH="1">
            <a:off x="2769929" y="3163888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3" name="Line 672"/>
          <p:cNvSpPr>
            <a:spLocks noChangeShapeType="1"/>
          </p:cNvSpPr>
          <p:nvPr/>
        </p:nvSpPr>
        <p:spPr bwMode="auto">
          <a:xfrm flipH="1">
            <a:off x="2758817" y="317341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4" name="Line 673"/>
          <p:cNvSpPr>
            <a:spLocks noChangeShapeType="1"/>
          </p:cNvSpPr>
          <p:nvPr/>
        </p:nvSpPr>
        <p:spPr bwMode="auto">
          <a:xfrm flipH="1">
            <a:off x="2738179" y="3184525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5" name="Line 674"/>
          <p:cNvSpPr>
            <a:spLocks noChangeShapeType="1"/>
          </p:cNvSpPr>
          <p:nvPr/>
        </p:nvSpPr>
        <p:spPr bwMode="auto">
          <a:xfrm>
            <a:off x="2727067" y="3206750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6" name="Line 675"/>
          <p:cNvSpPr>
            <a:spLocks noChangeShapeType="1"/>
          </p:cNvSpPr>
          <p:nvPr/>
        </p:nvSpPr>
        <p:spPr bwMode="auto">
          <a:xfrm flipH="1">
            <a:off x="2706429" y="3216275"/>
            <a:ext cx="95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7" name="Line 676"/>
          <p:cNvSpPr>
            <a:spLocks noChangeShapeType="1"/>
          </p:cNvSpPr>
          <p:nvPr/>
        </p:nvSpPr>
        <p:spPr bwMode="auto">
          <a:xfrm flipH="1">
            <a:off x="2684204" y="322738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8" name="Line 677"/>
          <p:cNvSpPr>
            <a:spLocks noChangeShapeType="1"/>
          </p:cNvSpPr>
          <p:nvPr/>
        </p:nvSpPr>
        <p:spPr bwMode="auto">
          <a:xfrm flipH="1">
            <a:off x="2673092" y="3238500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9" name="Line 678"/>
          <p:cNvSpPr>
            <a:spLocks noChangeShapeType="1"/>
          </p:cNvSpPr>
          <p:nvPr/>
        </p:nvSpPr>
        <p:spPr bwMode="auto">
          <a:xfrm flipH="1">
            <a:off x="2652454" y="3248025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0" name="Line 679"/>
          <p:cNvSpPr>
            <a:spLocks noChangeShapeType="1"/>
          </p:cNvSpPr>
          <p:nvPr/>
        </p:nvSpPr>
        <p:spPr bwMode="auto">
          <a:xfrm>
            <a:off x="2641342" y="3270250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1" name="Line 680"/>
          <p:cNvSpPr>
            <a:spLocks noChangeShapeType="1"/>
          </p:cNvSpPr>
          <p:nvPr/>
        </p:nvSpPr>
        <p:spPr bwMode="auto">
          <a:xfrm flipH="1">
            <a:off x="2620704" y="3281363"/>
            <a:ext cx="95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2" name="Line 681"/>
          <p:cNvSpPr>
            <a:spLocks noChangeShapeType="1"/>
          </p:cNvSpPr>
          <p:nvPr/>
        </p:nvSpPr>
        <p:spPr bwMode="auto">
          <a:xfrm flipH="1">
            <a:off x="2598479" y="329088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3" name="Line 682"/>
          <p:cNvSpPr>
            <a:spLocks noChangeShapeType="1"/>
          </p:cNvSpPr>
          <p:nvPr/>
        </p:nvSpPr>
        <p:spPr bwMode="auto">
          <a:xfrm flipH="1">
            <a:off x="2588954" y="3302000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4" name="Line 683"/>
          <p:cNvSpPr>
            <a:spLocks noChangeShapeType="1"/>
          </p:cNvSpPr>
          <p:nvPr/>
        </p:nvSpPr>
        <p:spPr bwMode="auto">
          <a:xfrm flipH="1">
            <a:off x="2566729" y="3313113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5" name="Line 684"/>
          <p:cNvSpPr>
            <a:spLocks noChangeShapeType="1"/>
          </p:cNvSpPr>
          <p:nvPr/>
        </p:nvSpPr>
        <p:spPr bwMode="auto">
          <a:xfrm flipH="1">
            <a:off x="2555617" y="33337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6" name="Line 685"/>
          <p:cNvSpPr>
            <a:spLocks noChangeShapeType="1"/>
          </p:cNvSpPr>
          <p:nvPr/>
        </p:nvSpPr>
        <p:spPr bwMode="auto">
          <a:xfrm flipH="1">
            <a:off x="2534979" y="334486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7" name="Line 686"/>
          <p:cNvSpPr>
            <a:spLocks noChangeShapeType="1"/>
          </p:cNvSpPr>
          <p:nvPr/>
        </p:nvSpPr>
        <p:spPr bwMode="auto">
          <a:xfrm>
            <a:off x="2523867" y="3355975"/>
            <a:ext cx="0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8" name="Line 687"/>
          <p:cNvSpPr>
            <a:spLocks noChangeShapeType="1"/>
          </p:cNvSpPr>
          <p:nvPr/>
        </p:nvSpPr>
        <p:spPr bwMode="auto">
          <a:xfrm flipH="1">
            <a:off x="2503229" y="3365500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9" name="Line 688"/>
          <p:cNvSpPr>
            <a:spLocks noChangeShapeType="1"/>
          </p:cNvSpPr>
          <p:nvPr/>
        </p:nvSpPr>
        <p:spPr bwMode="auto">
          <a:xfrm flipH="1">
            <a:off x="2481004" y="337661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0" name="Line 689"/>
          <p:cNvSpPr>
            <a:spLocks noChangeShapeType="1"/>
          </p:cNvSpPr>
          <p:nvPr/>
        </p:nvSpPr>
        <p:spPr bwMode="auto">
          <a:xfrm flipH="1">
            <a:off x="2471479" y="3397250"/>
            <a:ext cx="95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1" name="Line 690"/>
          <p:cNvSpPr>
            <a:spLocks noChangeShapeType="1"/>
          </p:cNvSpPr>
          <p:nvPr/>
        </p:nvSpPr>
        <p:spPr bwMode="auto">
          <a:xfrm flipH="1">
            <a:off x="2449254" y="3408363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2" name="Line 691"/>
          <p:cNvSpPr>
            <a:spLocks noChangeShapeType="1"/>
          </p:cNvSpPr>
          <p:nvPr/>
        </p:nvSpPr>
        <p:spPr bwMode="auto">
          <a:xfrm>
            <a:off x="2439729" y="3419475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3" name="Line 692"/>
          <p:cNvSpPr>
            <a:spLocks noChangeShapeType="1"/>
          </p:cNvSpPr>
          <p:nvPr/>
        </p:nvSpPr>
        <p:spPr bwMode="auto">
          <a:xfrm flipH="1">
            <a:off x="2417504" y="3430588"/>
            <a:ext cx="11113" cy="952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4" name="Line 693"/>
          <p:cNvSpPr>
            <a:spLocks noChangeShapeType="1"/>
          </p:cNvSpPr>
          <p:nvPr/>
        </p:nvSpPr>
        <p:spPr bwMode="auto">
          <a:xfrm flipH="1">
            <a:off x="2396867" y="3451225"/>
            <a:ext cx="95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5" name="Line 694"/>
          <p:cNvSpPr>
            <a:spLocks noChangeShapeType="1"/>
          </p:cNvSpPr>
          <p:nvPr/>
        </p:nvSpPr>
        <p:spPr bwMode="auto">
          <a:xfrm flipH="1">
            <a:off x="2385754" y="34623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6" name="Line 695"/>
          <p:cNvSpPr>
            <a:spLocks noChangeShapeType="1"/>
          </p:cNvSpPr>
          <p:nvPr/>
        </p:nvSpPr>
        <p:spPr bwMode="auto">
          <a:xfrm flipH="1">
            <a:off x="2365117" y="3471863"/>
            <a:ext cx="9525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7" name="Line 696"/>
          <p:cNvSpPr>
            <a:spLocks noChangeShapeType="1"/>
          </p:cNvSpPr>
          <p:nvPr/>
        </p:nvSpPr>
        <p:spPr bwMode="auto">
          <a:xfrm>
            <a:off x="2354004" y="3482975"/>
            <a:ext cx="0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8" name="Line 697"/>
          <p:cNvSpPr>
            <a:spLocks noChangeShapeType="1"/>
          </p:cNvSpPr>
          <p:nvPr/>
        </p:nvSpPr>
        <p:spPr bwMode="auto">
          <a:xfrm flipH="1">
            <a:off x="2331779" y="3494088"/>
            <a:ext cx="11113" cy="1111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9" name="Line 698"/>
          <p:cNvSpPr>
            <a:spLocks noChangeShapeType="1"/>
          </p:cNvSpPr>
          <p:nvPr/>
        </p:nvSpPr>
        <p:spPr bwMode="auto">
          <a:xfrm flipH="1">
            <a:off x="2311142" y="35147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0" name="Line 699"/>
          <p:cNvSpPr>
            <a:spLocks noChangeShapeType="1"/>
          </p:cNvSpPr>
          <p:nvPr/>
        </p:nvSpPr>
        <p:spPr bwMode="auto">
          <a:xfrm flipH="1">
            <a:off x="2300029" y="35258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1" name="Line 700"/>
          <p:cNvSpPr>
            <a:spLocks noChangeShapeType="1"/>
          </p:cNvSpPr>
          <p:nvPr/>
        </p:nvSpPr>
        <p:spPr bwMode="auto">
          <a:xfrm>
            <a:off x="2290504" y="3536950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2" name="Freeform 701"/>
          <p:cNvSpPr>
            <a:spLocks/>
          </p:cNvSpPr>
          <p:nvPr/>
        </p:nvSpPr>
        <p:spPr bwMode="auto">
          <a:xfrm>
            <a:off x="4635242" y="4805363"/>
            <a:ext cx="501650" cy="95250"/>
          </a:xfrm>
          <a:custGeom>
            <a:avLst/>
            <a:gdLst>
              <a:gd name="T0" fmla="*/ 46 w 47"/>
              <a:gd name="T1" fmla="*/ 9 h 9"/>
              <a:gd name="T2" fmla="*/ 47 w 47"/>
              <a:gd name="T3" fmla="*/ 9 h 9"/>
              <a:gd name="T4" fmla="*/ 46 w 47"/>
              <a:gd name="T5" fmla="*/ 0 h 9"/>
              <a:gd name="T6" fmla="*/ 0 w 47"/>
              <a:gd name="T7" fmla="*/ 9 h 9"/>
              <a:gd name="T8" fmla="*/ 46 w 47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" h="9">
                <a:moveTo>
                  <a:pt x="46" y="9"/>
                </a:moveTo>
                <a:cubicBezTo>
                  <a:pt x="46" y="9"/>
                  <a:pt x="47" y="9"/>
                  <a:pt x="47" y="9"/>
                </a:cubicBezTo>
                <a:cubicBezTo>
                  <a:pt x="47" y="6"/>
                  <a:pt x="46" y="3"/>
                  <a:pt x="46" y="0"/>
                </a:cubicBezTo>
                <a:lnTo>
                  <a:pt x="0" y="9"/>
                </a:lnTo>
                <a:lnTo>
                  <a:pt x="46" y="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3" name="Freeform 702"/>
          <p:cNvSpPr>
            <a:spLocks/>
          </p:cNvSpPr>
          <p:nvPr/>
        </p:nvSpPr>
        <p:spPr bwMode="auto">
          <a:xfrm>
            <a:off x="4635242" y="4699000"/>
            <a:ext cx="490538" cy="201612"/>
          </a:xfrm>
          <a:custGeom>
            <a:avLst/>
            <a:gdLst>
              <a:gd name="T0" fmla="*/ 46 w 46"/>
              <a:gd name="T1" fmla="*/ 10 h 19"/>
              <a:gd name="T2" fmla="*/ 42 w 46"/>
              <a:gd name="T3" fmla="*/ 0 h 19"/>
              <a:gd name="T4" fmla="*/ 0 w 46"/>
              <a:gd name="T5" fmla="*/ 19 h 19"/>
              <a:gd name="T6" fmla="*/ 46 w 46"/>
              <a:gd name="T7" fmla="*/ 1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19">
                <a:moveTo>
                  <a:pt x="46" y="10"/>
                </a:moveTo>
                <a:cubicBezTo>
                  <a:pt x="45" y="6"/>
                  <a:pt x="44" y="3"/>
                  <a:pt x="42" y="0"/>
                </a:cubicBezTo>
                <a:lnTo>
                  <a:pt x="0" y="19"/>
                </a:lnTo>
                <a:lnTo>
                  <a:pt x="46" y="1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4" name="Freeform 703"/>
          <p:cNvSpPr>
            <a:spLocks/>
          </p:cNvSpPr>
          <p:nvPr/>
        </p:nvSpPr>
        <p:spPr bwMode="auto">
          <a:xfrm>
            <a:off x="4635242" y="4602163"/>
            <a:ext cx="447675" cy="298450"/>
          </a:xfrm>
          <a:custGeom>
            <a:avLst/>
            <a:gdLst>
              <a:gd name="T0" fmla="*/ 42 w 42"/>
              <a:gd name="T1" fmla="*/ 9 h 28"/>
              <a:gd name="T2" fmla="*/ 37 w 42"/>
              <a:gd name="T3" fmla="*/ 0 h 28"/>
              <a:gd name="T4" fmla="*/ 0 w 42"/>
              <a:gd name="T5" fmla="*/ 28 h 28"/>
              <a:gd name="T6" fmla="*/ 42 w 42"/>
              <a:gd name="T7" fmla="*/ 9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28">
                <a:moveTo>
                  <a:pt x="42" y="9"/>
                </a:moveTo>
                <a:cubicBezTo>
                  <a:pt x="41" y="6"/>
                  <a:pt x="39" y="3"/>
                  <a:pt x="37" y="0"/>
                </a:cubicBezTo>
                <a:lnTo>
                  <a:pt x="0" y="28"/>
                </a:lnTo>
                <a:lnTo>
                  <a:pt x="42" y="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5" name="Freeform 704"/>
          <p:cNvSpPr>
            <a:spLocks/>
          </p:cNvSpPr>
          <p:nvPr/>
        </p:nvSpPr>
        <p:spPr bwMode="auto">
          <a:xfrm>
            <a:off x="4635242" y="4518025"/>
            <a:ext cx="395288" cy="382587"/>
          </a:xfrm>
          <a:custGeom>
            <a:avLst/>
            <a:gdLst>
              <a:gd name="T0" fmla="*/ 37 w 37"/>
              <a:gd name="T1" fmla="*/ 8 h 36"/>
              <a:gd name="T2" fmla="*/ 29 w 37"/>
              <a:gd name="T3" fmla="*/ 0 h 36"/>
              <a:gd name="T4" fmla="*/ 0 w 37"/>
              <a:gd name="T5" fmla="*/ 36 h 36"/>
              <a:gd name="T6" fmla="*/ 37 w 37"/>
              <a:gd name="T7" fmla="*/ 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36">
                <a:moveTo>
                  <a:pt x="37" y="8"/>
                </a:moveTo>
                <a:cubicBezTo>
                  <a:pt x="35" y="5"/>
                  <a:pt x="32" y="2"/>
                  <a:pt x="29" y="0"/>
                </a:cubicBezTo>
                <a:lnTo>
                  <a:pt x="0" y="36"/>
                </a:lnTo>
                <a:lnTo>
                  <a:pt x="37" y="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6" name="Freeform 705"/>
          <p:cNvSpPr>
            <a:spLocks/>
          </p:cNvSpPr>
          <p:nvPr/>
        </p:nvSpPr>
        <p:spPr bwMode="auto">
          <a:xfrm>
            <a:off x="4635242" y="4452938"/>
            <a:ext cx="309563" cy="447675"/>
          </a:xfrm>
          <a:custGeom>
            <a:avLst/>
            <a:gdLst>
              <a:gd name="T0" fmla="*/ 29 w 29"/>
              <a:gd name="T1" fmla="*/ 6 h 42"/>
              <a:gd name="T2" fmla="*/ 21 w 29"/>
              <a:gd name="T3" fmla="*/ 0 h 42"/>
              <a:gd name="T4" fmla="*/ 0 w 29"/>
              <a:gd name="T5" fmla="*/ 42 h 42"/>
              <a:gd name="T6" fmla="*/ 29 w 29"/>
              <a:gd name="T7" fmla="*/ 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42">
                <a:moveTo>
                  <a:pt x="29" y="6"/>
                </a:moveTo>
                <a:cubicBezTo>
                  <a:pt x="27" y="4"/>
                  <a:pt x="24" y="2"/>
                  <a:pt x="21" y="0"/>
                </a:cubicBezTo>
                <a:lnTo>
                  <a:pt x="0" y="42"/>
                </a:lnTo>
                <a:lnTo>
                  <a:pt x="29" y="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7" name="Freeform 706"/>
          <p:cNvSpPr>
            <a:spLocks/>
          </p:cNvSpPr>
          <p:nvPr/>
        </p:nvSpPr>
        <p:spPr bwMode="auto">
          <a:xfrm>
            <a:off x="4635242" y="4421188"/>
            <a:ext cx="223838" cy="479425"/>
          </a:xfrm>
          <a:custGeom>
            <a:avLst/>
            <a:gdLst>
              <a:gd name="T0" fmla="*/ 21 w 21"/>
              <a:gd name="T1" fmla="*/ 3 h 45"/>
              <a:gd name="T2" fmla="*/ 10 w 21"/>
              <a:gd name="T3" fmla="*/ 0 h 45"/>
              <a:gd name="T4" fmla="*/ 0 w 21"/>
              <a:gd name="T5" fmla="*/ 45 h 45"/>
              <a:gd name="T6" fmla="*/ 21 w 21"/>
              <a:gd name="T7" fmla="*/ 3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45">
                <a:moveTo>
                  <a:pt x="21" y="3"/>
                </a:moveTo>
                <a:cubicBezTo>
                  <a:pt x="17" y="2"/>
                  <a:pt x="14" y="1"/>
                  <a:pt x="10" y="0"/>
                </a:cubicBezTo>
                <a:lnTo>
                  <a:pt x="0" y="45"/>
                </a:lnTo>
                <a:lnTo>
                  <a:pt x="21" y="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8" name="Freeform 707"/>
          <p:cNvSpPr>
            <a:spLocks/>
          </p:cNvSpPr>
          <p:nvPr/>
        </p:nvSpPr>
        <p:spPr bwMode="auto">
          <a:xfrm>
            <a:off x="4635242" y="4410075"/>
            <a:ext cx="106363" cy="490537"/>
          </a:xfrm>
          <a:custGeom>
            <a:avLst/>
            <a:gdLst>
              <a:gd name="T0" fmla="*/ 10 w 10"/>
              <a:gd name="T1" fmla="*/ 1 h 46"/>
              <a:gd name="T2" fmla="*/ 0 w 10"/>
              <a:gd name="T3" fmla="*/ 0 h 46"/>
              <a:gd name="T4" fmla="*/ 0 w 10"/>
              <a:gd name="T5" fmla="*/ 46 h 46"/>
              <a:gd name="T6" fmla="*/ 10 w 10"/>
              <a:gd name="T7" fmla="*/ 1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46">
                <a:moveTo>
                  <a:pt x="10" y="1"/>
                </a:moveTo>
                <a:cubicBezTo>
                  <a:pt x="7" y="0"/>
                  <a:pt x="4" y="0"/>
                  <a:pt x="0" y="0"/>
                </a:cubicBezTo>
                <a:lnTo>
                  <a:pt x="0" y="46"/>
                </a:lnTo>
                <a:lnTo>
                  <a:pt x="10" y="1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9" name="Freeform 708"/>
          <p:cNvSpPr>
            <a:spLocks/>
          </p:cNvSpPr>
          <p:nvPr/>
        </p:nvSpPr>
        <p:spPr bwMode="auto">
          <a:xfrm>
            <a:off x="4528879" y="4410075"/>
            <a:ext cx="106363" cy="490537"/>
          </a:xfrm>
          <a:custGeom>
            <a:avLst/>
            <a:gdLst>
              <a:gd name="T0" fmla="*/ 10 w 10"/>
              <a:gd name="T1" fmla="*/ 0 h 46"/>
              <a:gd name="T2" fmla="*/ 10 w 10"/>
              <a:gd name="T3" fmla="*/ 0 h 46"/>
              <a:gd name="T4" fmla="*/ 0 w 10"/>
              <a:gd name="T5" fmla="*/ 0 h 46"/>
              <a:gd name="T6" fmla="*/ 10 w 10"/>
              <a:gd name="T7" fmla="*/ 46 h 46"/>
              <a:gd name="T8" fmla="*/ 10 w 10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46">
                <a:moveTo>
                  <a:pt x="10" y="0"/>
                </a:move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4" y="0"/>
                  <a:pt x="0" y="0"/>
                </a:cubicBezTo>
                <a:lnTo>
                  <a:pt x="10" y="46"/>
                </a:lnTo>
                <a:lnTo>
                  <a:pt x="1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0" name="Freeform 709"/>
          <p:cNvSpPr>
            <a:spLocks/>
          </p:cNvSpPr>
          <p:nvPr/>
        </p:nvSpPr>
        <p:spPr bwMode="auto">
          <a:xfrm>
            <a:off x="4422517" y="4410075"/>
            <a:ext cx="212725" cy="490537"/>
          </a:xfrm>
          <a:custGeom>
            <a:avLst/>
            <a:gdLst>
              <a:gd name="T0" fmla="*/ 10 w 20"/>
              <a:gd name="T1" fmla="*/ 0 h 46"/>
              <a:gd name="T2" fmla="*/ 0 w 20"/>
              <a:gd name="T3" fmla="*/ 4 h 46"/>
              <a:gd name="T4" fmla="*/ 20 w 20"/>
              <a:gd name="T5" fmla="*/ 46 h 46"/>
              <a:gd name="T6" fmla="*/ 10 w 20"/>
              <a:gd name="T7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46">
                <a:moveTo>
                  <a:pt x="10" y="0"/>
                </a:moveTo>
                <a:cubicBezTo>
                  <a:pt x="7" y="1"/>
                  <a:pt x="4" y="2"/>
                  <a:pt x="0" y="4"/>
                </a:cubicBezTo>
                <a:lnTo>
                  <a:pt x="20" y="46"/>
                </a:lnTo>
                <a:lnTo>
                  <a:pt x="1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1" name="Freeform 710"/>
          <p:cNvSpPr>
            <a:spLocks/>
          </p:cNvSpPr>
          <p:nvPr/>
        </p:nvSpPr>
        <p:spPr bwMode="auto">
          <a:xfrm>
            <a:off x="4325679" y="4452938"/>
            <a:ext cx="309563" cy="447675"/>
          </a:xfrm>
          <a:custGeom>
            <a:avLst/>
            <a:gdLst>
              <a:gd name="T0" fmla="*/ 9 w 29"/>
              <a:gd name="T1" fmla="*/ 0 h 42"/>
              <a:gd name="T2" fmla="*/ 0 w 29"/>
              <a:gd name="T3" fmla="*/ 5 h 42"/>
              <a:gd name="T4" fmla="*/ 29 w 29"/>
              <a:gd name="T5" fmla="*/ 42 h 42"/>
              <a:gd name="T6" fmla="*/ 9 w 2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42">
                <a:moveTo>
                  <a:pt x="9" y="0"/>
                </a:moveTo>
                <a:cubicBezTo>
                  <a:pt x="6" y="1"/>
                  <a:pt x="3" y="3"/>
                  <a:pt x="0" y="5"/>
                </a:cubicBezTo>
                <a:lnTo>
                  <a:pt x="29" y="42"/>
                </a:lnTo>
                <a:lnTo>
                  <a:pt x="9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2" name="Freeform 711"/>
          <p:cNvSpPr>
            <a:spLocks/>
          </p:cNvSpPr>
          <p:nvPr/>
        </p:nvSpPr>
        <p:spPr bwMode="auto">
          <a:xfrm>
            <a:off x="4241542" y="4506913"/>
            <a:ext cx="393700" cy="393700"/>
          </a:xfrm>
          <a:custGeom>
            <a:avLst/>
            <a:gdLst>
              <a:gd name="T0" fmla="*/ 8 w 37"/>
              <a:gd name="T1" fmla="*/ 0 h 37"/>
              <a:gd name="T2" fmla="*/ 0 w 37"/>
              <a:gd name="T3" fmla="*/ 8 h 37"/>
              <a:gd name="T4" fmla="*/ 37 w 37"/>
              <a:gd name="T5" fmla="*/ 37 h 37"/>
              <a:gd name="T6" fmla="*/ 8 w 37"/>
              <a:gd name="T7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37">
                <a:moveTo>
                  <a:pt x="8" y="0"/>
                </a:moveTo>
                <a:cubicBezTo>
                  <a:pt x="5" y="3"/>
                  <a:pt x="3" y="5"/>
                  <a:pt x="0" y="8"/>
                </a:cubicBezTo>
                <a:lnTo>
                  <a:pt x="37" y="37"/>
                </a:lnTo>
                <a:lnTo>
                  <a:pt x="8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3" name="Freeform 712"/>
          <p:cNvSpPr>
            <a:spLocks/>
          </p:cNvSpPr>
          <p:nvPr/>
        </p:nvSpPr>
        <p:spPr bwMode="auto">
          <a:xfrm>
            <a:off x="4187567" y="4592638"/>
            <a:ext cx="447675" cy="307975"/>
          </a:xfrm>
          <a:custGeom>
            <a:avLst/>
            <a:gdLst>
              <a:gd name="T0" fmla="*/ 5 w 42"/>
              <a:gd name="T1" fmla="*/ 0 h 29"/>
              <a:gd name="T2" fmla="*/ 0 w 42"/>
              <a:gd name="T3" fmla="*/ 9 h 29"/>
              <a:gd name="T4" fmla="*/ 42 w 42"/>
              <a:gd name="T5" fmla="*/ 29 h 29"/>
              <a:gd name="T6" fmla="*/ 5 w 42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29">
                <a:moveTo>
                  <a:pt x="5" y="0"/>
                </a:moveTo>
                <a:cubicBezTo>
                  <a:pt x="3" y="3"/>
                  <a:pt x="1" y="6"/>
                  <a:pt x="0" y="9"/>
                </a:cubicBezTo>
                <a:lnTo>
                  <a:pt x="42" y="29"/>
                </a:lnTo>
                <a:lnTo>
                  <a:pt x="5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4" name="Freeform 713"/>
          <p:cNvSpPr>
            <a:spLocks/>
          </p:cNvSpPr>
          <p:nvPr/>
        </p:nvSpPr>
        <p:spPr bwMode="auto">
          <a:xfrm>
            <a:off x="4144704" y="4687888"/>
            <a:ext cx="490538" cy="212725"/>
          </a:xfrm>
          <a:custGeom>
            <a:avLst/>
            <a:gdLst>
              <a:gd name="T0" fmla="*/ 4 w 46"/>
              <a:gd name="T1" fmla="*/ 0 h 20"/>
              <a:gd name="T2" fmla="*/ 0 w 46"/>
              <a:gd name="T3" fmla="*/ 10 h 20"/>
              <a:gd name="T4" fmla="*/ 46 w 46"/>
              <a:gd name="T5" fmla="*/ 20 h 20"/>
              <a:gd name="T6" fmla="*/ 4 w 46"/>
              <a:gd name="T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20">
                <a:moveTo>
                  <a:pt x="4" y="0"/>
                </a:moveTo>
                <a:cubicBezTo>
                  <a:pt x="2" y="4"/>
                  <a:pt x="1" y="7"/>
                  <a:pt x="0" y="10"/>
                </a:cubicBezTo>
                <a:lnTo>
                  <a:pt x="46" y="20"/>
                </a:lnTo>
                <a:lnTo>
                  <a:pt x="4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5" name="Freeform 714"/>
          <p:cNvSpPr>
            <a:spLocks/>
          </p:cNvSpPr>
          <p:nvPr/>
        </p:nvSpPr>
        <p:spPr bwMode="auto">
          <a:xfrm>
            <a:off x="4144704" y="4794250"/>
            <a:ext cx="490538" cy="106362"/>
          </a:xfrm>
          <a:custGeom>
            <a:avLst/>
            <a:gdLst>
              <a:gd name="T0" fmla="*/ 0 w 46"/>
              <a:gd name="T1" fmla="*/ 0 h 10"/>
              <a:gd name="T2" fmla="*/ 0 w 46"/>
              <a:gd name="T3" fmla="*/ 10 h 10"/>
              <a:gd name="T4" fmla="*/ 0 w 46"/>
              <a:gd name="T5" fmla="*/ 10 h 10"/>
              <a:gd name="T6" fmla="*/ 46 w 46"/>
              <a:gd name="T7" fmla="*/ 10 h 10"/>
              <a:gd name="T8" fmla="*/ 0 w 46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10">
                <a:moveTo>
                  <a:pt x="0" y="0"/>
                </a:moveTo>
                <a:cubicBezTo>
                  <a:pt x="0" y="4"/>
                  <a:pt x="0" y="7"/>
                  <a:pt x="0" y="10"/>
                </a:cubicBezTo>
                <a:cubicBezTo>
                  <a:pt x="0" y="10"/>
                  <a:pt x="0" y="10"/>
                  <a:pt x="0" y="10"/>
                </a:cubicBezTo>
                <a:lnTo>
                  <a:pt x="46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6" name="Freeform 715"/>
          <p:cNvSpPr>
            <a:spLocks/>
          </p:cNvSpPr>
          <p:nvPr/>
        </p:nvSpPr>
        <p:spPr bwMode="auto">
          <a:xfrm>
            <a:off x="4144704" y="4900613"/>
            <a:ext cx="490538" cy="106362"/>
          </a:xfrm>
          <a:custGeom>
            <a:avLst/>
            <a:gdLst>
              <a:gd name="T0" fmla="*/ 0 w 46"/>
              <a:gd name="T1" fmla="*/ 0 h 10"/>
              <a:gd name="T2" fmla="*/ 1 w 46"/>
              <a:gd name="T3" fmla="*/ 10 h 10"/>
              <a:gd name="T4" fmla="*/ 46 w 46"/>
              <a:gd name="T5" fmla="*/ 0 h 10"/>
              <a:gd name="T6" fmla="*/ 0 w 46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10">
                <a:moveTo>
                  <a:pt x="0" y="0"/>
                </a:moveTo>
                <a:cubicBezTo>
                  <a:pt x="0" y="4"/>
                  <a:pt x="0" y="7"/>
                  <a:pt x="1" y="10"/>
                </a:cubicBezTo>
                <a:lnTo>
                  <a:pt x="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7" name="Freeform 716"/>
          <p:cNvSpPr>
            <a:spLocks/>
          </p:cNvSpPr>
          <p:nvPr/>
        </p:nvSpPr>
        <p:spPr bwMode="auto">
          <a:xfrm>
            <a:off x="4155817" y="4900613"/>
            <a:ext cx="479425" cy="223837"/>
          </a:xfrm>
          <a:custGeom>
            <a:avLst/>
            <a:gdLst>
              <a:gd name="T0" fmla="*/ 0 w 45"/>
              <a:gd name="T1" fmla="*/ 10 h 21"/>
              <a:gd name="T2" fmla="*/ 3 w 45"/>
              <a:gd name="T3" fmla="*/ 21 h 21"/>
              <a:gd name="T4" fmla="*/ 45 w 45"/>
              <a:gd name="T5" fmla="*/ 0 h 21"/>
              <a:gd name="T6" fmla="*/ 0 w 45"/>
              <a:gd name="T7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21">
                <a:moveTo>
                  <a:pt x="0" y="10"/>
                </a:moveTo>
                <a:cubicBezTo>
                  <a:pt x="1" y="14"/>
                  <a:pt x="2" y="17"/>
                  <a:pt x="3" y="21"/>
                </a:cubicBezTo>
                <a:lnTo>
                  <a:pt x="45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8" name="Freeform 717"/>
          <p:cNvSpPr>
            <a:spLocks/>
          </p:cNvSpPr>
          <p:nvPr/>
        </p:nvSpPr>
        <p:spPr bwMode="auto">
          <a:xfrm>
            <a:off x="4187567" y="4900613"/>
            <a:ext cx="447675" cy="309562"/>
          </a:xfrm>
          <a:custGeom>
            <a:avLst/>
            <a:gdLst>
              <a:gd name="T0" fmla="*/ 0 w 42"/>
              <a:gd name="T1" fmla="*/ 21 h 29"/>
              <a:gd name="T2" fmla="*/ 6 w 42"/>
              <a:gd name="T3" fmla="*/ 29 h 29"/>
              <a:gd name="T4" fmla="*/ 42 w 42"/>
              <a:gd name="T5" fmla="*/ 0 h 29"/>
              <a:gd name="T6" fmla="*/ 0 w 42"/>
              <a:gd name="T7" fmla="*/ 21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29">
                <a:moveTo>
                  <a:pt x="0" y="21"/>
                </a:moveTo>
                <a:cubicBezTo>
                  <a:pt x="2" y="24"/>
                  <a:pt x="4" y="27"/>
                  <a:pt x="6" y="29"/>
                </a:cubicBezTo>
                <a:lnTo>
                  <a:pt x="42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9" name="Freeform 718"/>
          <p:cNvSpPr>
            <a:spLocks/>
          </p:cNvSpPr>
          <p:nvPr/>
        </p:nvSpPr>
        <p:spPr bwMode="auto">
          <a:xfrm>
            <a:off x="4251067" y="4900613"/>
            <a:ext cx="384175" cy="395287"/>
          </a:xfrm>
          <a:custGeom>
            <a:avLst/>
            <a:gdLst>
              <a:gd name="T0" fmla="*/ 0 w 36"/>
              <a:gd name="T1" fmla="*/ 29 h 37"/>
              <a:gd name="T2" fmla="*/ 8 w 36"/>
              <a:gd name="T3" fmla="*/ 37 h 37"/>
              <a:gd name="T4" fmla="*/ 36 w 36"/>
              <a:gd name="T5" fmla="*/ 0 h 37"/>
              <a:gd name="T6" fmla="*/ 0 w 36"/>
              <a:gd name="T7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7">
                <a:moveTo>
                  <a:pt x="0" y="29"/>
                </a:moveTo>
                <a:cubicBezTo>
                  <a:pt x="2" y="32"/>
                  <a:pt x="5" y="35"/>
                  <a:pt x="8" y="37"/>
                </a:cubicBezTo>
                <a:lnTo>
                  <a:pt x="36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0" name="Freeform 719"/>
          <p:cNvSpPr>
            <a:spLocks/>
          </p:cNvSpPr>
          <p:nvPr/>
        </p:nvSpPr>
        <p:spPr bwMode="auto">
          <a:xfrm>
            <a:off x="4336792" y="4900613"/>
            <a:ext cx="298450" cy="447675"/>
          </a:xfrm>
          <a:custGeom>
            <a:avLst/>
            <a:gdLst>
              <a:gd name="T0" fmla="*/ 0 w 28"/>
              <a:gd name="T1" fmla="*/ 37 h 42"/>
              <a:gd name="T2" fmla="*/ 9 w 28"/>
              <a:gd name="T3" fmla="*/ 42 h 42"/>
              <a:gd name="T4" fmla="*/ 28 w 28"/>
              <a:gd name="T5" fmla="*/ 0 h 42"/>
              <a:gd name="T6" fmla="*/ 0 w 28"/>
              <a:gd name="T7" fmla="*/ 3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42">
                <a:moveTo>
                  <a:pt x="0" y="37"/>
                </a:moveTo>
                <a:cubicBezTo>
                  <a:pt x="3" y="39"/>
                  <a:pt x="6" y="41"/>
                  <a:pt x="9" y="42"/>
                </a:cubicBezTo>
                <a:lnTo>
                  <a:pt x="28" y="0"/>
                </a:lnTo>
                <a:lnTo>
                  <a:pt x="0" y="3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1" name="Freeform 720"/>
          <p:cNvSpPr>
            <a:spLocks/>
          </p:cNvSpPr>
          <p:nvPr/>
        </p:nvSpPr>
        <p:spPr bwMode="auto">
          <a:xfrm>
            <a:off x="4433629" y="4900613"/>
            <a:ext cx="201613" cy="490537"/>
          </a:xfrm>
          <a:custGeom>
            <a:avLst/>
            <a:gdLst>
              <a:gd name="T0" fmla="*/ 0 w 19"/>
              <a:gd name="T1" fmla="*/ 42 h 46"/>
              <a:gd name="T2" fmla="*/ 10 w 19"/>
              <a:gd name="T3" fmla="*/ 46 h 46"/>
              <a:gd name="T4" fmla="*/ 19 w 19"/>
              <a:gd name="T5" fmla="*/ 0 h 46"/>
              <a:gd name="T6" fmla="*/ 0 w 19"/>
              <a:gd name="T7" fmla="*/ 4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46">
                <a:moveTo>
                  <a:pt x="0" y="42"/>
                </a:moveTo>
                <a:cubicBezTo>
                  <a:pt x="3" y="44"/>
                  <a:pt x="6" y="45"/>
                  <a:pt x="10" y="46"/>
                </a:cubicBezTo>
                <a:lnTo>
                  <a:pt x="19" y="0"/>
                </a:lnTo>
                <a:lnTo>
                  <a:pt x="0" y="4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2" name="Freeform 721"/>
          <p:cNvSpPr>
            <a:spLocks/>
          </p:cNvSpPr>
          <p:nvPr/>
        </p:nvSpPr>
        <p:spPr bwMode="auto">
          <a:xfrm>
            <a:off x="4539992" y="4900613"/>
            <a:ext cx="95250" cy="501650"/>
          </a:xfrm>
          <a:custGeom>
            <a:avLst/>
            <a:gdLst>
              <a:gd name="T0" fmla="*/ 0 w 9"/>
              <a:gd name="T1" fmla="*/ 46 h 47"/>
              <a:gd name="T2" fmla="*/ 9 w 9"/>
              <a:gd name="T3" fmla="*/ 47 h 47"/>
              <a:gd name="T4" fmla="*/ 9 w 9"/>
              <a:gd name="T5" fmla="*/ 46 h 47"/>
              <a:gd name="T6" fmla="*/ 9 w 9"/>
              <a:gd name="T7" fmla="*/ 0 h 47"/>
              <a:gd name="T8" fmla="*/ 0 w 9"/>
              <a:gd name="T9" fmla="*/ 4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47">
                <a:moveTo>
                  <a:pt x="0" y="46"/>
                </a:moveTo>
                <a:cubicBezTo>
                  <a:pt x="3" y="46"/>
                  <a:pt x="6" y="47"/>
                  <a:pt x="9" y="47"/>
                </a:cubicBezTo>
                <a:cubicBezTo>
                  <a:pt x="9" y="47"/>
                  <a:pt x="9" y="46"/>
                  <a:pt x="9" y="46"/>
                </a:cubicBezTo>
                <a:lnTo>
                  <a:pt x="9" y="0"/>
                </a:lnTo>
                <a:lnTo>
                  <a:pt x="0" y="4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3" name="Freeform 722"/>
          <p:cNvSpPr>
            <a:spLocks/>
          </p:cNvSpPr>
          <p:nvPr/>
        </p:nvSpPr>
        <p:spPr bwMode="auto">
          <a:xfrm>
            <a:off x="4635242" y="4900613"/>
            <a:ext cx="106363" cy="490537"/>
          </a:xfrm>
          <a:custGeom>
            <a:avLst/>
            <a:gdLst>
              <a:gd name="T0" fmla="*/ 0 w 10"/>
              <a:gd name="T1" fmla="*/ 46 h 46"/>
              <a:gd name="T2" fmla="*/ 10 w 10"/>
              <a:gd name="T3" fmla="*/ 45 h 46"/>
              <a:gd name="T4" fmla="*/ 0 w 10"/>
              <a:gd name="T5" fmla="*/ 0 h 46"/>
              <a:gd name="T6" fmla="*/ 0 w 10"/>
              <a:gd name="T7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46">
                <a:moveTo>
                  <a:pt x="0" y="46"/>
                </a:moveTo>
                <a:cubicBezTo>
                  <a:pt x="4" y="46"/>
                  <a:pt x="7" y="46"/>
                  <a:pt x="10" y="45"/>
                </a:cubicBezTo>
                <a:lnTo>
                  <a:pt x="0" y="0"/>
                </a:lnTo>
                <a:lnTo>
                  <a:pt x="0" y="4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4" name="Freeform 723"/>
          <p:cNvSpPr>
            <a:spLocks/>
          </p:cNvSpPr>
          <p:nvPr/>
        </p:nvSpPr>
        <p:spPr bwMode="auto">
          <a:xfrm>
            <a:off x="4635242" y="4900613"/>
            <a:ext cx="212725" cy="479425"/>
          </a:xfrm>
          <a:custGeom>
            <a:avLst/>
            <a:gdLst>
              <a:gd name="T0" fmla="*/ 10 w 20"/>
              <a:gd name="T1" fmla="*/ 45 h 45"/>
              <a:gd name="T2" fmla="*/ 20 w 20"/>
              <a:gd name="T3" fmla="*/ 42 h 45"/>
              <a:gd name="T4" fmla="*/ 0 w 20"/>
              <a:gd name="T5" fmla="*/ 0 h 45"/>
              <a:gd name="T6" fmla="*/ 10 w 20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45">
                <a:moveTo>
                  <a:pt x="10" y="45"/>
                </a:moveTo>
                <a:cubicBezTo>
                  <a:pt x="14" y="45"/>
                  <a:pt x="17" y="43"/>
                  <a:pt x="20" y="42"/>
                </a:cubicBezTo>
                <a:lnTo>
                  <a:pt x="0" y="0"/>
                </a:lnTo>
                <a:lnTo>
                  <a:pt x="10" y="4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5" name="Freeform 724"/>
          <p:cNvSpPr>
            <a:spLocks/>
          </p:cNvSpPr>
          <p:nvPr/>
        </p:nvSpPr>
        <p:spPr bwMode="auto">
          <a:xfrm>
            <a:off x="4635242" y="4900613"/>
            <a:ext cx="309563" cy="447675"/>
          </a:xfrm>
          <a:custGeom>
            <a:avLst/>
            <a:gdLst>
              <a:gd name="T0" fmla="*/ 20 w 29"/>
              <a:gd name="T1" fmla="*/ 42 h 42"/>
              <a:gd name="T2" fmla="*/ 29 w 29"/>
              <a:gd name="T3" fmla="*/ 37 h 42"/>
              <a:gd name="T4" fmla="*/ 0 w 29"/>
              <a:gd name="T5" fmla="*/ 0 h 42"/>
              <a:gd name="T6" fmla="*/ 20 w 29"/>
              <a:gd name="T7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42">
                <a:moveTo>
                  <a:pt x="20" y="42"/>
                </a:moveTo>
                <a:cubicBezTo>
                  <a:pt x="23" y="40"/>
                  <a:pt x="26" y="39"/>
                  <a:pt x="29" y="37"/>
                </a:cubicBezTo>
                <a:lnTo>
                  <a:pt x="0" y="0"/>
                </a:lnTo>
                <a:lnTo>
                  <a:pt x="20" y="4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6" name="Freeform 725"/>
          <p:cNvSpPr>
            <a:spLocks/>
          </p:cNvSpPr>
          <p:nvPr/>
        </p:nvSpPr>
        <p:spPr bwMode="auto">
          <a:xfrm>
            <a:off x="4635242" y="4900613"/>
            <a:ext cx="395288" cy="395287"/>
          </a:xfrm>
          <a:custGeom>
            <a:avLst/>
            <a:gdLst>
              <a:gd name="T0" fmla="*/ 29 w 37"/>
              <a:gd name="T1" fmla="*/ 37 h 37"/>
              <a:gd name="T2" fmla="*/ 37 w 37"/>
              <a:gd name="T3" fmla="*/ 29 h 37"/>
              <a:gd name="T4" fmla="*/ 0 w 37"/>
              <a:gd name="T5" fmla="*/ 0 h 37"/>
              <a:gd name="T6" fmla="*/ 29 w 37"/>
              <a:gd name="T7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37">
                <a:moveTo>
                  <a:pt x="29" y="37"/>
                </a:moveTo>
                <a:cubicBezTo>
                  <a:pt x="32" y="34"/>
                  <a:pt x="34" y="32"/>
                  <a:pt x="37" y="29"/>
                </a:cubicBezTo>
                <a:lnTo>
                  <a:pt x="0" y="0"/>
                </a:lnTo>
                <a:lnTo>
                  <a:pt x="29" y="3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7" name="Freeform 726"/>
          <p:cNvSpPr>
            <a:spLocks/>
          </p:cNvSpPr>
          <p:nvPr/>
        </p:nvSpPr>
        <p:spPr bwMode="auto">
          <a:xfrm>
            <a:off x="4635242" y="4900613"/>
            <a:ext cx="447675" cy="309562"/>
          </a:xfrm>
          <a:custGeom>
            <a:avLst/>
            <a:gdLst>
              <a:gd name="T0" fmla="*/ 37 w 42"/>
              <a:gd name="T1" fmla="*/ 29 h 29"/>
              <a:gd name="T2" fmla="*/ 42 w 42"/>
              <a:gd name="T3" fmla="*/ 20 h 29"/>
              <a:gd name="T4" fmla="*/ 0 w 42"/>
              <a:gd name="T5" fmla="*/ 0 h 29"/>
              <a:gd name="T6" fmla="*/ 37 w 42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29">
                <a:moveTo>
                  <a:pt x="37" y="29"/>
                </a:moveTo>
                <a:cubicBezTo>
                  <a:pt x="39" y="26"/>
                  <a:pt x="40" y="23"/>
                  <a:pt x="42" y="20"/>
                </a:cubicBezTo>
                <a:lnTo>
                  <a:pt x="0" y="0"/>
                </a:lnTo>
                <a:lnTo>
                  <a:pt x="37" y="2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8" name="Freeform 727"/>
          <p:cNvSpPr>
            <a:spLocks/>
          </p:cNvSpPr>
          <p:nvPr/>
        </p:nvSpPr>
        <p:spPr bwMode="auto">
          <a:xfrm>
            <a:off x="4635242" y="4900613"/>
            <a:ext cx="479425" cy="214312"/>
          </a:xfrm>
          <a:custGeom>
            <a:avLst/>
            <a:gdLst>
              <a:gd name="T0" fmla="*/ 42 w 45"/>
              <a:gd name="T1" fmla="*/ 20 h 20"/>
              <a:gd name="T2" fmla="*/ 45 w 45"/>
              <a:gd name="T3" fmla="*/ 10 h 20"/>
              <a:gd name="T4" fmla="*/ 0 w 45"/>
              <a:gd name="T5" fmla="*/ 0 h 20"/>
              <a:gd name="T6" fmla="*/ 42 w 45"/>
              <a:gd name="T7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20">
                <a:moveTo>
                  <a:pt x="42" y="20"/>
                </a:moveTo>
                <a:cubicBezTo>
                  <a:pt x="43" y="17"/>
                  <a:pt x="45" y="14"/>
                  <a:pt x="45" y="10"/>
                </a:cubicBezTo>
                <a:lnTo>
                  <a:pt x="0" y="0"/>
                </a:lnTo>
                <a:lnTo>
                  <a:pt x="42" y="2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9" name="Freeform 728"/>
          <p:cNvSpPr>
            <a:spLocks/>
          </p:cNvSpPr>
          <p:nvPr/>
        </p:nvSpPr>
        <p:spPr bwMode="auto">
          <a:xfrm>
            <a:off x="4635242" y="4900613"/>
            <a:ext cx="490538" cy="106362"/>
          </a:xfrm>
          <a:custGeom>
            <a:avLst/>
            <a:gdLst>
              <a:gd name="T0" fmla="*/ 45 w 46"/>
              <a:gd name="T1" fmla="*/ 10 h 10"/>
              <a:gd name="T2" fmla="*/ 46 w 46"/>
              <a:gd name="T3" fmla="*/ 0 h 10"/>
              <a:gd name="T4" fmla="*/ 0 w 46"/>
              <a:gd name="T5" fmla="*/ 0 h 10"/>
              <a:gd name="T6" fmla="*/ 45 w 46"/>
              <a:gd name="T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10">
                <a:moveTo>
                  <a:pt x="45" y="10"/>
                </a:moveTo>
                <a:cubicBezTo>
                  <a:pt x="46" y="7"/>
                  <a:pt x="46" y="4"/>
                  <a:pt x="46" y="0"/>
                </a:cubicBezTo>
                <a:lnTo>
                  <a:pt x="0" y="0"/>
                </a:lnTo>
                <a:lnTo>
                  <a:pt x="45" y="1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0" name="Oval 729"/>
          <p:cNvSpPr>
            <a:spLocks noChangeArrowheads="1"/>
          </p:cNvSpPr>
          <p:nvPr/>
        </p:nvSpPr>
        <p:spPr bwMode="auto">
          <a:xfrm>
            <a:off x="4698742" y="3910013"/>
            <a:ext cx="331788" cy="330200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1" name="Oval 730"/>
          <p:cNvSpPr>
            <a:spLocks noChangeArrowheads="1"/>
          </p:cNvSpPr>
          <p:nvPr/>
        </p:nvSpPr>
        <p:spPr bwMode="auto">
          <a:xfrm>
            <a:off x="4549517" y="5594350"/>
            <a:ext cx="331788" cy="330200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2" name="Oval 731"/>
          <p:cNvSpPr>
            <a:spLocks noChangeArrowheads="1"/>
          </p:cNvSpPr>
          <p:nvPr/>
        </p:nvSpPr>
        <p:spPr bwMode="auto">
          <a:xfrm>
            <a:off x="3995479" y="5454650"/>
            <a:ext cx="330200" cy="331787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3" name="Freeform 732"/>
          <p:cNvSpPr>
            <a:spLocks/>
          </p:cNvSpPr>
          <p:nvPr/>
        </p:nvSpPr>
        <p:spPr bwMode="auto">
          <a:xfrm>
            <a:off x="6021129" y="4048125"/>
            <a:ext cx="298450" cy="203200"/>
          </a:xfrm>
          <a:custGeom>
            <a:avLst/>
            <a:gdLst>
              <a:gd name="T0" fmla="*/ 27 w 28"/>
              <a:gd name="T1" fmla="*/ 19 h 19"/>
              <a:gd name="T2" fmla="*/ 28 w 28"/>
              <a:gd name="T3" fmla="*/ 19 h 19"/>
              <a:gd name="T4" fmla="*/ 20 w 28"/>
              <a:gd name="T5" fmla="*/ 0 h 19"/>
              <a:gd name="T6" fmla="*/ 0 w 28"/>
              <a:gd name="T7" fmla="*/ 19 h 19"/>
              <a:gd name="T8" fmla="*/ 27 w 28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9">
                <a:moveTo>
                  <a:pt x="27" y="19"/>
                </a:moveTo>
                <a:cubicBezTo>
                  <a:pt x="27" y="19"/>
                  <a:pt x="28" y="19"/>
                  <a:pt x="28" y="19"/>
                </a:cubicBezTo>
                <a:cubicBezTo>
                  <a:pt x="28" y="12"/>
                  <a:pt x="25" y="5"/>
                  <a:pt x="20" y="0"/>
                </a:cubicBezTo>
                <a:lnTo>
                  <a:pt x="0" y="19"/>
                </a:lnTo>
                <a:lnTo>
                  <a:pt x="27" y="1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4" name="Freeform 733"/>
          <p:cNvSpPr>
            <a:spLocks/>
          </p:cNvSpPr>
          <p:nvPr/>
        </p:nvSpPr>
        <p:spPr bwMode="auto">
          <a:xfrm>
            <a:off x="6021129" y="3962400"/>
            <a:ext cx="214313" cy="288925"/>
          </a:xfrm>
          <a:custGeom>
            <a:avLst/>
            <a:gdLst>
              <a:gd name="T0" fmla="*/ 20 w 20"/>
              <a:gd name="T1" fmla="*/ 8 h 27"/>
              <a:gd name="T2" fmla="*/ 0 w 20"/>
              <a:gd name="T3" fmla="*/ 0 h 27"/>
              <a:gd name="T4" fmla="*/ 0 w 20"/>
              <a:gd name="T5" fmla="*/ 27 h 27"/>
              <a:gd name="T6" fmla="*/ 20 w 20"/>
              <a:gd name="T7" fmla="*/ 8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27">
                <a:moveTo>
                  <a:pt x="20" y="8"/>
                </a:moveTo>
                <a:cubicBezTo>
                  <a:pt x="15" y="3"/>
                  <a:pt x="8" y="0"/>
                  <a:pt x="0" y="0"/>
                </a:cubicBezTo>
                <a:lnTo>
                  <a:pt x="0" y="27"/>
                </a:lnTo>
                <a:lnTo>
                  <a:pt x="20" y="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5" name="Freeform 734"/>
          <p:cNvSpPr>
            <a:spLocks/>
          </p:cNvSpPr>
          <p:nvPr/>
        </p:nvSpPr>
        <p:spPr bwMode="auto">
          <a:xfrm>
            <a:off x="5819517" y="3962400"/>
            <a:ext cx="201613" cy="288925"/>
          </a:xfrm>
          <a:custGeom>
            <a:avLst/>
            <a:gdLst>
              <a:gd name="T0" fmla="*/ 19 w 19"/>
              <a:gd name="T1" fmla="*/ 0 h 27"/>
              <a:gd name="T2" fmla="*/ 19 w 19"/>
              <a:gd name="T3" fmla="*/ 0 h 27"/>
              <a:gd name="T4" fmla="*/ 0 w 19"/>
              <a:gd name="T5" fmla="*/ 8 h 27"/>
              <a:gd name="T6" fmla="*/ 19 w 19"/>
              <a:gd name="T7" fmla="*/ 27 h 27"/>
              <a:gd name="T8" fmla="*/ 19 w 19"/>
              <a:gd name="T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7"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2" y="0"/>
                  <a:pt x="5" y="2"/>
                  <a:pt x="0" y="8"/>
                </a:cubicBezTo>
                <a:lnTo>
                  <a:pt x="19" y="27"/>
                </a:lnTo>
                <a:lnTo>
                  <a:pt x="19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6" name="Freeform 735"/>
          <p:cNvSpPr>
            <a:spLocks/>
          </p:cNvSpPr>
          <p:nvPr/>
        </p:nvSpPr>
        <p:spPr bwMode="auto">
          <a:xfrm>
            <a:off x="5733792" y="4048125"/>
            <a:ext cx="287338" cy="203200"/>
          </a:xfrm>
          <a:custGeom>
            <a:avLst/>
            <a:gdLst>
              <a:gd name="T0" fmla="*/ 8 w 27"/>
              <a:gd name="T1" fmla="*/ 0 h 19"/>
              <a:gd name="T2" fmla="*/ 0 w 27"/>
              <a:gd name="T3" fmla="*/ 19 h 19"/>
              <a:gd name="T4" fmla="*/ 0 w 27"/>
              <a:gd name="T5" fmla="*/ 19 h 19"/>
              <a:gd name="T6" fmla="*/ 27 w 27"/>
              <a:gd name="T7" fmla="*/ 19 h 19"/>
              <a:gd name="T8" fmla="*/ 8 w 27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9">
                <a:moveTo>
                  <a:pt x="8" y="0"/>
                </a:moveTo>
                <a:cubicBezTo>
                  <a:pt x="2" y="5"/>
                  <a:pt x="0" y="12"/>
                  <a:pt x="0" y="19"/>
                </a:cubicBezTo>
                <a:cubicBezTo>
                  <a:pt x="0" y="19"/>
                  <a:pt x="0" y="19"/>
                  <a:pt x="0" y="19"/>
                </a:cubicBezTo>
                <a:lnTo>
                  <a:pt x="27" y="19"/>
                </a:lnTo>
                <a:lnTo>
                  <a:pt x="8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7" name="Freeform 736"/>
          <p:cNvSpPr>
            <a:spLocks/>
          </p:cNvSpPr>
          <p:nvPr/>
        </p:nvSpPr>
        <p:spPr bwMode="auto">
          <a:xfrm>
            <a:off x="5733792" y="4251325"/>
            <a:ext cx="287338" cy="212725"/>
          </a:xfrm>
          <a:custGeom>
            <a:avLst/>
            <a:gdLst>
              <a:gd name="T0" fmla="*/ 0 w 27"/>
              <a:gd name="T1" fmla="*/ 0 h 20"/>
              <a:gd name="T2" fmla="*/ 8 w 27"/>
              <a:gd name="T3" fmla="*/ 20 h 20"/>
              <a:gd name="T4" fmla="*/ 27 w 27"/>
              <a:gd name="T5" fmla="*/ 0 h 20"/>
              <a:gd name="T6" fmla="*/ 0 w 27"/>
              <a:gd name="T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20">
                <a:moveTo>
                  <a:pt x="0" y="0"/>
                </a:moveTo>
                <a:cubicBezTo>
                  <a:pt x="0" y="8"/>
                  <a:pt x="3" y="15"/>
                  <a:pt x="8" y="20"/>
                </a:cubicBezTo>
                <a:lnTo>
                  <a:pt x="2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8" name="Freeform 737"/>
          <p:cNvSpPr>
            <a:spLocks/>
          </p:cNvSpPr>
          <p:nvPr/>
        </p:nvSpPr>
        <p:spPr bwMode="auto">
          <a:xfrm>
            <a:off x="5819517" y="4251325"/>
            <a:ext cx="201613" cy="298450"/>
          </a:xfrm>
          <a:custGeom>
            <a:avLst/>
            <a:gdLst>
              <a:gd name="T0" fmla="*/ 0 w 19"/>
              <a:gd name="T1" fmla="*/ 20 h 28"/>
              <a:gd name="T2" fmla="*/ 19 w 19"/>
              <a:gd name="T3" fmla="*/ 28 h 28"/>
              <a:gd name="T4" fmla="*/ 19 w 19"/>
              <a:gd name="T5" fmla="*/ 27 h 28"/>
              <a:gd name="T6" fmla="*/ 19 w 19"/>
              <a:gd name="T7" fmla="*/ 0 h 28"/>
              <a:gd name="T8" fmla="*/ 0 w 19"/>
              <a:gd name="T9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8">
                <a:moveTo>
                  <a:pt x="0" y="20"/>
                </a:moveTo>
                <a:cubicBezTo>
                  <a:pt x="5" y="25"/>
                  <a:pt x="12" y="28"/>
                  <a:pt x="19" y="28"/>
                </a:cubicBezTo>
                <a:cubicBezTo>
                  <a:pt x="19" y="28"/>
                  <a:pt x="19" y="27"/>
                  <a:pt x="19" y="27"/>
                </a:cubicBezTo>
                <a:lnTo>
                  <a:pt x="1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9" name="Freeform 738"/>
          <p:cNvSpPr>
            <a:spLocks/>
          </p:cNvSpPr>
          <p:nvPr/>
        </p:nvSpPr>
        <p:spPr bwMode="auto">
          <a:xfrm>
            <a:off x="6021129" y="4251325"/>
            <a:ext cx="203200" cy="287337"/>
          </a:xfrm>
          <a:custGeom>
            <a:avLst/>
            <a:gdLst>
              <a:gd name="T0" fmla="*/ 0 w 19"/>
              <a:gd name="T1" fmla="*/ 27 h 27"/>
              <a:gd name="T2" fmla="*/ 19 w 19"/>
              <a:gd name="T3" fmla="*/ 19 h 27"/>
              <a:gd name="T4" fmla="*/ 0 w 19"/>
              <a:gd name="T5" fmla="*/ 0 h 27"/>
              <a:gd name="T6" fmla="*/ 0 w 19"/>
              <a:gd name="T7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27">
                <a:moveTo>
                  <a:pt x="0" y="27"/>
                </a:moveTo>
                <a:cubicBezTo>
                  <a:pt x="8" y="27"/>
                  <a:pt x="14" y="24"/>
                  <a:pt x="19" y="19"/>
                </a:cubicBezTo>
                <a:lnTo>
                  <a:pt x="0" y="0"/>
                </a:lnTo>
                <a:lnTo>
                  <a:pt x="0" y="2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0" name="Freeform 739"/>
          <p:cNvSpPr>
            <a:spLocks/>
          </p:cNvSpPr>
          <p:nvPr/>
        </p:nvSpPr>
        <p:spPr bwMode="auto">
          <a:xfrm>
            <a:off x="6021129" y="4251325"/>
            <a:ext cx="288925" cy="201612"/>
          </a:xfrm>
          <a:custGeom>
            <a:avLst/>
            <a:gdLst>
              <a:gd name="T0" fmla="*/ 19 w 27"/>
              <a:gd name="T1" fmla="*/ 19 h 19"/>
              <a:gd name="T2" fmla="*/ 27 w 27"/>
              <a:gd name="T3" fmla="*/ 0 h 19"/>
              <a:gd name="T4" fmla="*/ 0 w 27"/>
              <a:gd name="T5" fmla="*/ 0 h 19"/>
              <a:gd name="T6" fmla="*/ 19 w 27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19">
                <a:moveTo>
                  <a:pt x="19" y="19"/>
                </a:moveTo>
                <a:cubicBezTo>
                  <a:pt x="24" y="14"/>
                  <a:pt x="27" y="8"/>
                  <a:pt x="27" y="0"/>
                </a:cubicBezTo>
                <a:lnTo>
                  <a:pt x="0" y="0"/>
                </a:lnTo>
                <a:lnTo>
                  <a:pt x="19" y="1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1" name="Oval 740"/>
          <p:cNvSpPr>
            <a:spLocks noChangeArrowheads="1"/>
          </p:cNvSpPr>
          <p:nvPr/>
        </p:nvSpPr>
        <p:spPr bwMode="auto">
          <a:xfrm>
            <a:off x="3751004" y="2128838"/>
            <a:ext cx="330200" cy="331787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2" name="Oval 741"/>
          <p:cNvSpPr>
            <a:spLocks noChangeArrowheads="1"/>
          </p:cNvSpPr>
          <p:nvPr/>
        </p:nvSpPr>
        <p:spPr bwMode="auto">
          <a:xfrm>
            <a:off x="3504942" y="1671638"/>
            <a:ext cx="330200" cy="330200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3" name="Freeform 742"/>
          <p:cNvSpPr>
            <a:spLocks/>
          </p:cNvSpPr>
          <p:nvPr/>
        </p:nvSpPr>
        <p:spPr bwMode="auto">
          <a:xfrm>
            <a:off x="5584567" y="1436688"/>
            <a:ext cx="373063" cy="180975"/>
          </a:xfrm>
          <a:custGeom>
            <a:avLst/>
            <a:gdLst>
              <a:gd name="T0" fmla="*/ 34 w 35"/>
              <a:gd name="T1" fmla="*/ 17 h 17"/>
              <a:gd name="T2" fmla="*/ 35 w 35"/>
              <a:gd name="T3" fmla="*/ 17 h 17"/>
              <a:gd name="T4" fmla="*/ 17 w 35"/>
              <a:gd name="T5" fmla="*/ 0 h 17"/>
              <a:gd name="T6" fmla="*/ 0 w 35"/>
              <a:gd name="T7" fmla="*/ 17 h 17"/>
              <a:gd name="T8" fmla="*/ 0 w 35"/>
              <a:gd name="T9" fmla="*/ 17 h 17"/>
              <a:gd name="T10" fmla="*/ 17 w 35"/>
              <a:gd name="T11" fmla="*/ 17 h 17"/>
              <a:gd name="T12" fmla="*/ 34 w 35"/>
              <a:gd name="T1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17">
                <a:moveTo>
                  <a:pt x="34" y="17"/>
                </a:moveTo>
                <a:cubicBezTo>
                  <a:pt x="34" y="17"/>
                  <a:pt x="35" y="17"/>
                  <a:pt x="35" y="17"/>
                </a:cubicBezTo>
                <a:cubicBezTo>
                  <a:pt x="35" y="7"/>
                  <a:pt x="27" y="0"/>
                  <a:pt x="17" y="0"/>
                </a:cubicBezTo>
                <a:cubicBezTo>
                  <a:pt x="7" y="0"/>
                  <a:pt x="0" y="7"/>
                  <a:pt x="0" y="17"/>
                </a:cubicBezTo>
                <a:cubicBezTo>
                  <a:pt x="0" y="17"/>
                  <a:pt x="0" y="17"/>
                  <a:pt x="0" y="17"/>
                </a:cubicBezTo>
                <a:lnTo>
                  <a:pt x="17" y="17"/>
                </a:lnTo>
                <a:lnTo>
                  <a:pt x="34" y="1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4" name="Freeform 743"/>
          <p:cNvSpPr>
            <a:spLocks/>
          </p:cNvSpPr>
          <p:nvPr/>
        </p:nvSpPr>
        <p:spPr bwMode="auto">
          <a:xfrm>
            <a:off x="5584567" y="1617663"/>
            <a:ext cx="361950" cy="192087"/>
          </a:xfrm>
          <a:custGeom>
            <a:avLst/>
            <a:gdLst>
              <a:gd name="T0" fmla="*/ 0 w 34"/>
              <a:gd name="T1" fmla="*/ 0 h 18"/>
              <a:gd name="T2" fmla="*/ 17 w 34"/>
              <a:gd name="T3" fmla="*/ 18 h 18"/>
              <a:gd name="T4" fmla="*/ 34 w 34"/>
              <a:gd name="T5" fmla="*/ 0 h 18"/>
              <a:gd name="T6" fmla="*/ 17 w 34"/>
              <a:gd name="T7" fmla="*/ 0 h 18"/>
              <a:gd name="T8" fmla="*/ 0 w 34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18">
                <a:moveTo>
                  <a:pt x="0" y="0"/>
                </a:moveTo>
                <a:cubicBezTo>
                  <a:pt x="0" y="10"/>
                  <a:pt x="8" y="18"/>
                  <a:pt x="17" y="18"/>
                </a:cubicBezTo>
                <a:cubicBezTo>
                  <a:pt x="26" y="18"/>
                  <a:pt x="34" y="10"/>
                  <a:pt x="34" y="0"/>
                </a:cubicBezTo>
                <a:lnTo>
                  <a:pt x="1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5" name="Freeform 744"/>
          <p:cNvSpPr>
            <a:spLocks/>
          </p:cNvSpPr>
          <p:nvPr/>
        </p:nvSpPr>
        <p:spPr bwMode="auto">
          <a:xfrm>
            <a:off x="7716579" y="785813"/>
            <a:ext cx="404813" cy="139700"/>
          </a:xfrm>
          <a:custGeom>
            <a:avLst/>
            <a:gdLst>
              <a:gd name="T0" fmla="*/ 37 w 38"/>
              <a:gd name="T1" fmla="*/ 13 h 13"/>
              <a:gd name="T2" fmla="*/ 38 w 38"/>
              <a:gd name="T3" fmla="*/ 13 h 13"/>
              <a:gd name="T4" fmla="*/ 35 w 38"/>
              <a:gd name="T5" fmla="*/ 0 h 13"/>
              <a:gd name="T6" fmla="*/ 0 w 38"/>
              <a:gd name="T7" fmla="*/ 13 h 13"/>
              <a:gd name="T8" fmla="*/ 37 w 38"/>
              <a:gd name="T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13">
                <a:moveTo>
                  <a:pt x="37" y="13"/>
                </a:moveTo>
                <a:cubicBezTo>
                  <a:pt x="37" y="13"/>
                  <a:pt x="38" y="13"/>
                  <a:pt x="38" y="13"/>
                </a:cubicBezTo>
                <a:cubicBezTo>
                  <a:pt x="38" y="8"/>
                  <a:pt x="37" y="4"/>
                  <a:pt x="35" y="0"/>
                </a:cubicBezTo>
                <a:lnTo>
                  <a:pt x="0" y="13"/>
                </a:lnTo>
                <a:lnTo>
                  <a:pt x="37" y="1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6" name="Freeform 745"/>
          <p:cNvSpPr>
            <a:spLocks/>
          </p:cNvSpPr>
          <p:nvPr/>
        </p:nvSpPr>
        <p:spPr bwMode="auto">
          <a:xfrm>
            <a:off x="7716579" y="658813"/>
            <a:ext cx="373063" cy="266700"/>
          </a:xfrm>
          <a:custGeom>
            <a:avLst/>
            <a:gdLst>
              <a:gd name="T0" fmla="*/ 35 w 35"/>
              <a:gd name="T1" fmla="*/ 12 h 25"/>
              <a:gd name="T2" fmla="*/ 28 w 35"/>
              <a:gd name="T3" fmla="*/ 0 h 25"/>
              <a:gd name="T4" fmla="*/ 0 w 35"/>
              <a:gd name="T5" fmla="*/ 25 h 25"/>
              <a:gd name="T6" fmla="*/ 35 w 35"/>
              <a:gd name="T7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5">
                <a:moveTo>
                  <a:pt x="35" y="12"/>
                </a:moveTo>
                <a:cubicBezTo>
                  <a:pt x="33" y="7"/>
                  <a:pt x="31" y="3"/>
                  <a:pt x="28" y="0"/>
                </a:cubicBezTo>
                <a:lnTo>
                  <a:pt x="0" y="25"/>
                </a:lnTo>
                <a:lnTo>
                  <a:pt x="35" y="1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7" name="Freeform 746"/>
          <p:cNvSpPr>
            <a:spLocks/>
          </p:cNvSpPr>
          <p:nvPr/>
        </p:nvSpPr>
        <p:spPr bwMode="auto">
          <a:xfrm>
            <a:off x="7716579" y="573088"/>
            <a:ext cx="298450" cy="352425"/>
          </a:xfrm>
          <a:custGeom>
            <a:avLst/>
            <a:gdLst>
              <a:gd name="T0" fmla="*/ 28 w 28"/>
              <a:gd name="T1" fmla="*/ 8 h 33"/>
              <a:gd name="T2" fmla="*/ 17 w 28"/>
              <a:gd name="T3" fmla="*/ 0 h 33"/>
              <a:gd name="T4" fmla="*/ 0 w 28"/>
              <a:gd name="T5" fmla="*/ 33 h 33"/>
              <a:gd name="T6" fmla="*/ 28 w 28"/>
              <a:gd name="T7" fmla="*/ 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33">
                <a:moveTo>
                  <a:pt x="28" y="8"/>
                </a:moveTo>
                <a:cubicBezTo>
                  <a:pt x="25" y="5"/>
                  <a:pt x="21" y="2"/>
                  <a:pt x="17" y="0"/>
                </a:cubicBezTo>
                <a:lnTo>
                  <a:pt x="0" y="33"/>
                </a:lnTo>
                <a:lnTo>
                  <a:pt x="28" y="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8" name="Freeform 747"/>
          <p:cNvSpPr>
            <a:spLocks/>
          </p:cNvSpPr>
          <p:nvPr/>
        </p:nvSpPr>
        <p:spPr bwMode="auto">
          <a:xfrm>
            <a:off x="7716579" y="530225"/>
            <a:ext cx="180975" cy="395287"/>
          </a:xfrm>
          <a:custGeom>
            <a:avLst/>
            <a:gdLst>
              <a:gd name="T0" fmla="*/ 17 w 17"/>
              <a:gd name="T1" fmla="*/ 4 h 37"/>
              <a:gd name="T2" fmla="*/ 4 w 17"/>
              <a:gd name="T3" fmla="*/ 0 h 37"/>
              <a:gd name="T4" fmla="*/ 0 w 17"/>
              <a:gd name="T5" fmla="*/ 37 h 37"/>
              <a:gd name="T6" fmla="*/ 17 w 17"/>
              <a:gd name="T7" fmla="*/ 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" h="37">
                <a:moveTo>
                  <a:pt x="17" y="4"/>
                </a:moveTo>
                <a:cubicBezTo>
                  <a:pt x="13" y="2"/>
                  <a:pt x="9" y="0"/>
                  <a:pt x="4" y="0"/>
                </a:cubicBezTo>
                <a:lnTo>
                  <a:pt x="0" y="37"/>
                </a:lnTo>
                <a:lnTo>
                  <a:pt x="17" y="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9" name="Freeform 748"/>
          <p:cNvSpPr>
            <a:spLocks/>
          </p:cNvSpPr>
          <p:nvPr/>
        </p:nvSpPr>
        <p:spPr bwMode="auto">
          <a:xfrm>
            <a:off x="7621329" y="530225"/>
            <a:ext cx="138113" cy="395287"/>
          </a:xfrm>
          <a:custGeom>
            <a:avLst/>
            <a:gdLst>
              <a:gd name="T0" fmla="*/ 13 w 13"/>
              <a:gd name="T1" fmla="*/ 0 h 37"/>
              <a:gd name="T2" fmla="*/ 9 w 13"/>
              <a:gd name="T3" fmla="*/ 0 h 37"/>
              <a:gd name="T4" fmla="*/ 0 w 13"/>
              <a:gd name="T5" fmla="*/ 1 h 37"/>
              <a:gd name="T6" fmla="*/ 9 w 13"/>
              <a:gd name="T7" fmla="*/ 37 h 37"/>
              <a:gd name="T8" fmla="*/ 13 w 13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37">
                <a:moveTo>
                  <a:pt x="13" y="0"/>
                </a:moveTo>
                <a:cubicBezTo>
                  <a:pt x="12" y="0"/>
                  <a:pt x="10" y="0"/>
                  <a:pt x="9" y="0"/>
                </a:cubicBezTo>
                <a:cubicBezTo>
                  <a:pt x="6" y="0"/>
                  <a:pt x="3" y="0"/>
                  <a:pt x="0" y="1"/>
                </a:cubicBezTo>
                <a:lnTo>
                  <a:pt x="9" y="37"/>
                </a:lnTo>
                <a:lnTo>
                  <a:pt x="13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0" name="Freeform 749"/>
          <p:cNvSpPr>
            <a:spLocks/>
          </p:cNvSpPr>
          <p:nvPr/>
        </p:nvSpPr>
        <p:spPr bwMode="auto">
          <a:xfrm>
            <a:off x="7472104" y="541338"/>
            <a:ext cx="244475" cy="384175"/>
          </a:xfrm>
          <a:custGeom>
            <a:avLst/>
            <a:gdLst>
              <a:gd name="T0" fmla="*/ 14 w 23"/>
              <a:gd name="T1" fmla="*/ 0 h 36"/>
              <a:gd name="T2" fmla="*/ 0 w 23"/>
              <a:gd name="T3" fmla="*/ 6 h 36"/>
              <a:gd name="T4" fmla="*/ 23 w 23"/>
              <a:gd name="T5" fmla="*/ 36 h 36"/>
              <a:gd name="T6" fmla="*/ 14 w 23"/>
              <a:gd name="T7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" h="36">
                <a:moveTo>
                  <a:pt x="14" y="0"/>
                </a:moveTo>
                <a:cubicBezTo>
                  <a:pt x="9" y="1"/>
                  <a:pt x="4" y="3"/>
                  <a:pt x="0" y="6"/>
                </a:cubicBezTo>
                <a:lnTo>
                  <a:pt x="23" y="36"/>
                </a:lnTo>
                <a:lnTo>
                  <a:pt x="14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1" name="Freeform 750"/>
          <p:cNvSpPr>
            <a:spLocks/>
          </p:cNvSpPr>
          <p:nvPr/>
        </p:nvSpPr>
        <p:spPr bwMode="auto">
          <a:xfrm>
            <a:off x="7375267" y="604838"/>
            <a:ext cx="341313" cy="320675"/>
          </a:xfrm>
          <a:custGeom>
            <a:avLst/>
            <a:gdLst>
              <a:gd name="T0" fmla="*/ 9 w 32"/>
              <a:gd name="T1" fmla="*/ 0 h 30"/>
              <a:gd name="T2" fmla="*/ 0 w 32"/>
              <a:gd name="T3" fmla="*/ 10 h 30"/>
              <a:gd name="T4" fmla="*/ 32 w 32"/>
              <a:gd name="T5" fmla="*/ 30 h 30"/>
              <a:gd name="T6" fmla="*/ 9 w 32"/>
              <a:gd name="T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30">
                <a:moveTo>
                  <a:pt x="9" y="0"/>
                </a:moveTo>
                <a:cubicBezTo>
                  <a:pt x="6" y="3"/>
                  <a:pt x="3" y="6"/>
                  <a:pt x="0" y="10"/>
                </a:cubicBezTo>
                <a:lnTo>
                  <a:pt x="32" y="30"/>
                </a:lnTo>
                <a:lnTo>
                  <a:pt x="9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2" name="Freeform 751"/>
          <p:cNvSpPr>
            <a:spLocks/>
          </p:cNvSpPr>
          <p:nvPr/>
        </p:nvSpPr>
        <p:spPr bwMode="auto">
          <a:xfrm>
            <a:off x="7322879" y="711200"/>
            <a:ext cx="393700" cy="214312"/>
          </a:xfrm>
          <a:custGeom>
            <a:avLst/>
            <a:gdLst>
              <a:gd name="T0" fmla="*/ 5 w 37"/>
              <a:gd name="T1" fmla="*/ 0 h 20"/>
              <a:gd name="T2" fmla="*/ 0 w 37"/>
              <a:gd name="T3" fmla="*/ 13 h 20"/>
              <a:gd name="T4" fmla="*/ 37 w 37"/>
              <a:gd name="T5" fmla="*/ 20 h 20"/>
              <a:gd name="T6" fmla="*/ 5 w 37"/>
              <a:gd name="T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20">
                <a:moveTo>
                  <a:pt x="5" y="0"/>
                </a:moveTo>
                <a:cubicBezTo>
                  <a:pt x="3" y="4"/>
                  <a:pt x="1" y="9"/>
                  <a:pt x="0" y="13"/>
                </a:cubicBezTo>
                <a:lnTo>
                  <a:pt x="37" y="20"/>
                </a:lnTo>
                <a:lnTo>
                  <a:pt x="5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3" name="Freeform 752"/>
          <p:cNvSpPr>
            <a:spLocks/>
          </p:cNvSpPr>
          <p:nvPr/>
        </p:nvSpPr>
        <p:spPr bwMode="auto">
          <a:xfrm>
            <a:off x="7322879" y="850900"/>
            <a:ext cx="393700" cy="158750"/>
          </a:xfrm>
          <a:custGeom>
            <a:avLst/>
            <a:gdLst>
              <a:gd name="T0" fmla="*/ 0 w 37"/>
              <a:gd name="T1" fmla="*/ 0 h 15"/>
              <a:gd name="T2" fmla="*/ 0 w 37"/>
              <a:gd name="T3" fmla="*/ 7 h 15"/>
              <a:gd name="T4" fmla="*/ 0 w 37"/>
              <a:gd name="T5" fmla="*/ 15 h 15"/>
              <a:gd name="T6" fmla="*/ 37 w 37"/>
              <a:gd name="T7" fmla="*/ 7 h 15"/>
              <a:gd name="T8" fmla="*/ 0 w 37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15">
                <a:moveTo>
                  <a:pt x="0" y="0"/>
                </a:moveTo>
                <a:cubicBezTo>
                  <a:pt x="0" y="3"/>
                  <a:pt x="0" y="5"/>
                  <a:pt x="0" y="7"/>
                </a:cubicBezTo>
                <a:cubicBezTo>
                  <a:pt x="0" y="10"/>
                  <a:pt x="0" y="12"/>
                  <a:pt x="0" y="15"/>
                </a:cubicBezTo>
                <a:lnTo>
                  <a:pt x="37" y="7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4" name="Freeform 753"/>
          <p:cNvSpPr>
            <a:spLocks/>
          </p:cNvSpPr>
          <p:nvPr/>
        </p:nvSpPr>
        <p:spPr bwMode="auto">
          <a:xfrm>
            <a:off x="7322879" y="925513"/>
            <a:ext cx="393700" cy="212725"/>
          </a:xfrm>
          <a:custGeom>
            <a:avLst/>
            <a:gdLst>
              <a:gd name="T0" fmla="*/ 0 w 37"/>
              <a:gd name="T1" fmla="*/ 8 h 20"/>
              <a:gd name="T2" fmla="*/ 6 w 37"/>
              <a:gd name="T3" fmla="*/ 20 h 20"/>
              <a:gd name="T4" fmla="*/ 37 w 37"/>
              <a:gd name="T5" fmla="*/ 0 h 20"/>
              <a:gd name="T6" fmla="*/ 0 w 37"/>
              <a:gd name="T7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20">
                <a:moveTo>
                  <a:pt x="0" y="8"/>
                </a:moveTo>
                <a:cubicBezTo>
                  <a:pt x="1" y="12"/>
                  <a:pt x="3" y="17"/>
                  <a:pt x="6" y="20"/>
                </a:cubicBezTo>
                <a:lnTo>
                  <a:pt x="37" y="0"/>
                </a:lnTo>
                <a:lnTo>
                  <a:pt x="0" y="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5" name="Freeform 754"/>
          <p:cNvSpPr>
            <a:spLocks/>
          </p:cNvSpPr>
          <p:nvPr/>
        </p:nvSpPr>
        <p:spPr bwMode="auto">
          <a:xfrm>
            <a:off x="7386379" y="925513"/>
            <a:ext cx="330200" cy="319087"/>
          </a:xfrm>
          <a:custGeom>
            <a:avLst/>
            <a:gdLst>
              <a:gd name="T0" fmla="*/ 0 w 31"/>
              <a:gd name="T1" fmla="*/ 20 h 30"/>
              <a:gd name="T2" fmla="*/ 9 w 31"/>
              <a:gd name="T3" fmla="*/ 30 h 30"/>
              <a:gd name="T4" fmla="*/ 31 w 31"/>
              <a:gd name="T5" fmla="*/ 0 h 30"/>
              <a:gd name="T6" fmla="*/ 0 w 31"/>
              <a:gd name="T7" fmla="*/ 2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0">
                <a:moveTo>
                  <a:pt x="0" y="20"/>
                </a:moveTo>
                <a:cubicBezTo>
                  <a:pt x="2" y="24"/>
                  <a:pt x="5" y="28"/>
                  <a:pt x="9" y="30"/>
                </a:cubicBezTo>
                <a:lnTo>
                  <a:pt x="31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6" name="Freeform 755"/>
          <p:cNvSpPr>
            <a:spLocks/>
          </p:cNvSpPr>
          <p:nvPr/>
        </p:nvSpPr>
        <p:spPr bwMode="auto">
          <a:xfrm>
            <a:off x="7481629" y="925513"/>
            <a:ext cx="234950" cy="382587"/>
          </a:xfrm>
          <a:custGeom>
            <a:avLst/>
            <a:gdLst>
              <a:gd name="T0" fmla="*/ 0 w 22"/>
              <a:gd name="T1" fmla="*/ 30 h 36"/>
              <a:gd name="T2" fmla="*/ 13 w 22"/>
              <a:gd name="T3" fmla="*/ 36 h 36"/>
              <a:gd name="T4" fmla="*/ 22 w 22"/>
              <a:gd name="T5" fmla="*/ 0 h 36"/>
              <a:gd name="T6" fmla="*/ 0 w 22"/>
              <a:gd name="T7" fmla="*/ 3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" h="36">
                <a:moveTo>
                  <a:pt x="0" y="30"/>
                </a:moveTo>
                <a:cubicBezTo>
                  <a:pt x="4" y="33"/>
                  <a:pt x="8" y="35"/>
                  <a:pt x="13" y="36"/>
                </a:cubicBezTo>
                <a:lnTo>
                  <a:pt x="22" y="0"/>
                </a:lnTo>
                <a:lnTo>
                  <a:pt x="0" y="3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7" name="Freeform 756"/>
          <p:cNvSpPr>
            <a:spLocks/>
          </p:cNvSpPr>
          <p:nvPr/>
        </p:nvSpPr>
        <p:spPr bwMode="auto">
          <a:xfrm>
            <a:off x="7621329" y="925513"/>
            <a:ext cx="138113" cy="404812"/>
          </a:xfrm>
          <a:custGeom>
            <a:avLst/>
            <a:gdLst>
              <a:gd name="T0" fmla="*/ 0 w 13"/>
              <a:gd name="T1" fmla="*/ 36 h 38"/>
              <a:gd name="T2" fmla="*/ 9 w 13"/>
              <a:gd name="T3" fmla="*/ 38 h 38"/>
              <a:gd name="T4" fmla="*/ 13 w 13"/>
              <a:gd name="T5" fmla="*/ 37 h 38"/>
              <a:gd name="T6" fmla="*/ 9 w 13"/>
              <a:gd name="T7" fmla="*/ 0 h 38"/>
              <a:gd name="T8" fmla="*/ 0 w 13"/>
              <a:gd name="T9" fmla="*/ 3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38">
                <a:moveTo>
                  <a:pt x="0" y="36"/>
                </a:moveTo>
                <a:cubicBezTo>
                  <a:pt x="3" y="37"/>
                  <a:pt x="6" y="38"/>
                  <a:pt x="9" y="38"/>
                </a:cubicBezTo>
                <a:cubicBezTo>
                  <a:pt x="10" y="38"/>
                  <a:pt x="12" y="37"/>
                  <a:pt x="13" y="37"/>
                </a:cubicBezTo>
                <a:lnTo>
                  <a:pt x="9" y="0"/>
                </a:lnTo>
                <a:lnTo>
                  <a:pt x="0" y="3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8" name="Freeform 757"/>
          <p:cNvSpPr>
            <a:spLocks/>
          </p:cNvSpPr>
          <p:nvPr/>
        </p:nvSpPr>
        <p:spPr bwMode="auto">
          <a:xfrm>
            <a:off x="7716579" y="925513"/>
            <a:ext cx="180975" cy="393700"/>
          </a:xfrm>
          <a:custGeom>
            <a:avLst/>
            <a:gdLst>
              <a:gd name="T0" fmla="*/ 4 w 17"/>
              <a:gd name="T1" fmla="*/ 37 h 37"/>
              <a:gd name="T2" fmla="*/ 17 w 17"/>
              <a:gd name="T3" fmla="*/ 33 h 37"/>
              <a:gd name="T4" fmla="*/ 0 w 17"/>
              <a:gd name="T5" fmla="*/ 0 h 37"/>
              <a:gd name="T6" fmla="*/ 4 w 17"/>
              <a:gd name="T7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" h="37">
                <a:moveTo>
                  <a:pt x="4" y="37"/>
                </a:moveTo>
                <a:cubicBezTo>
                  <a:pt x="9" y="37"/>
                  <a:pt x="13" y="35"/>
                  <a:pt x="17" y="33"/>
                </a:cubicBezTo>
                <a:lnTo>
                  <a:pt x="0" y="0"/>
                </a:lnTo>
                <a:lnTo>
                  <a:pt x="4" y="3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9" name="Freeform 758"/>
          <p:cNvSpPr>
            <a:spLocks/>
          </p:cNvSpPr>
          <p:nvPr/>
        </p:nvSpPr>
        <p:spPr bwMode="auto">
          <a:xfrm>
            <a:off x="7716579" y="925513"/>
            <a:ext cx="287338" cy="350837"/>
          </a:xfrm>
          <a:custGeom>
            <a:avLst/>
            <a:gdLst>
              <a:gd name="T0" fmla="*/ 17 w 27"/>
              <a:gd name="T1" fmla="*/ 33 h 33"/>
              <a:gd name="T2" fmla="*/ 27 w 27"/>
              <a:gd name="T3" fmla="*/ 26 h 33"/>
              <a:gd name="T4" fmla="*/ 0 w 27"/>
              <a:gd name="T5" fmla="*/ 0 h 33"/>
              <a:gd name="T6" fmla="*/ 17 w 27"/>
              <a:gd name="T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33">
                <a:moveTo>
                  <a:pt x="17" y="33"/>
                </a:moveTo>
                <a:cubicBezTo>
                  <a:pt x="21" y="31"/>
                  <a:pt x="24" y="29"/>
                  <a:pt x="27" y="26"/>
                </a:cubicBezTo>
                <a:lnTo>
                  <a:pt x="0" y="0"/>
                </a:lnTo>
                <a:lnTo>
                  <a:pt x="17" y="3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0" name="Freeform 759"/>
          <p:cNvSpPr>
            <a:spLocks/>
          </p:cNvSpPr>
          <p:nvPr/>
        </p:nvSpPr>
        <p:spPr bwMode="auto">
          <a:xfrm>
            <a:off x="7716579" y="925513"/>
            <a:ext cx="373063" cy="276225"/>
          </a:xfrm>
          <a:custGeom>
            <a:avLst/>
            <a:gdLst>
              <a:gd name="T0" fmla="*/ 27 w 35"/>
              <a:gd name="T1" fmla="*/ 26 h 26"/>
              <a:gd name="T2" fmla="*/ 35 w 35"/>
              <a:gd name="T3" fmla="*/ 14 h 26"/>
              <a:gd name="T4" fmla="*/ 0 w 35"/>
              <a:gd name="T5" fmla="*/ 0 h 26"/>
              <a:gd name="T6" fmla="*/ 27 w 35"/>
              <a:gd name="T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6">
                <a:moveTo>
                  <a:pt x="27" y="26"/>
                </a:moveTo>
                <a:cubicBezTo>
                  <a:pt x="31" y="22"/>
                  <a:pt x="33" y="18"/>
                  <a:pt x="35" y="14"/>
                </a:cubicBezTo>
                <a:lnTo>
                  <a:pt x="0" y="0"/>
                </a:lnTo>
                <a:lnTo>
                  <a:pt x="27" y="2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1" name="Freeform 760"/>
          <p:cNvSpPr>
            <a:spLocks/>
          </p:cNvSpPr>
          <p:nvPr/>
        </p:nvSpPr>
        <p:spPr bwMode="auto">
          <a:xfrm>
            <a:off x="7716579" y="925513"/>
            <a:ext cx="395288" cy="149225"/>
          </a:xfrm>
          <a:custGeom>
            <a:avLst/>
            <a:gdLst>
              <a:gd name="T0" fmla="*/ 35 w 37"/>
              <a:gd name="T1" fmla="*/ 14 h 14"/>
              <a:gd name="T2" fmla="*/ 37 w 37"/>
              <a:gd name="T3" fmla="*/ 0 h 14"/>
              <a:gd name="T4" fmla="*/ 0 w 37"/>
              <a:gd name="T5" fmla="*/ 0 h 14"/>
              <a:gd name="T6" fmla="*/ 35 w 37"/>
              <a:gd name="T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14">
                <a:moveTo>
                  <a:pt x="35" y="14"/>
                </a:moveTo>
                <a:cubicBezTo>
                  <a:pt x="36" y="10"/>
                  <a:pt x="37" y="5"/>
                  <a:pt x="37" y="0"/>
                </a:cubicBezTo>
                <a:lnTo>
                  <a:pt x="0" y="0"/>
                </a:lnTo>
                <a:lnTo>
                  <a:pt x="35" y="1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2" name="Oval 761"/>
          <p:cNvSpPr>
            <a:spLocks noChangeArrowheads="1"/>
          </p:cNvSpPr>
          <p:nvPr/>
        </p:nvSpPr>
        <p:spPr bwMode="auto">
          <a:xfrm>
            <a:off x="8261092" y="509588"/>
            <a:ext cx="330200" cy="330200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3" name="Oval 762"/>
          <p:cNvSpPr>
            <a:spLocks noChangeArrowheads="1"/>
          </p:cNvSpPr>
          <p:nvPr/>
        </p:nvSpPr>
        <p:spPr bwMode="auto">
          <a:xfrm>
            <a:off x="5690929" y="5678488"/>
            <a:ext cx="330200" cy="331787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4" name="Freeform 763"/>
          <p:cNvSpPr>
            <a:spLocks/>
          </p:cNvSpPr>
          <p:nvPr/>
        </p:nvSpPr>
        <p:spPr bwMode="auto">
          <a:xfrm>
            <a:off x="6267192" y="5273675"/>
            <a:ext cx="319088" cy="203200"/>
          </a:xfrm>
          <a:custGeom>
            <a:avLst/>
            <a:gdLst>
              <a:gd name="T0" fmla="*/ 29 w 30"/>
              <a:gd name="T1" fmla="*/ 19 h 19"/>
              <a:gd name="T2" fmla="*/ 30 w 30"/>
              <a:gd name="T3" fmla="*/ 19 h 19"/>
              <a:gd name="T4" fmla="*/ 10 w 30"/>
              <a:gd name="T5" fmla="*/ 0 h 19"/>
              <a:gd name="T6" fmla="*/ 0 w 30"/>
              <a:gd name="T7" fmla="*/ 2 h 19"/>
              <a:gd name="T8" fmla="*/ 10 w 30"/>
              <a:gd name="T9" fmla="*/ 19 h 19"/>
              <a:gd name="T10" fmla="*/ 29 w 30"/>
              <a:gd name="T11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" h="19">
                <a:moveTo>
                  <a:pt x="29" y="19"/>
                </a:moveTo>
                <a:cubicBezTo>
                  <a:pt x="29" y="19"/>
                  <a:pt x="30" y="19"/>
                  <a:pt x="30" y="19"/>
                </a:cubicBezTo>
                <a:cubicBezTo>
                  <a:pt x="30" y="8"/>
                  <a:pt x="21" y="0"/>
                  <a:pt x="10" y="0"/>
                </a:cubicBezTo>
                <a:cubicBezTo>
                  <a:pt x="7" y="0"/>
                  <a:pt x="3" y="0"/>
                  <a:pt x="0" y="2"/>
                </a:cubicBezTo>
                <a:lnTo>
                  <a:pt x="10" y="19"/>
                </a:lnTo>
                <a:lnTo>
                  <a:pt x="29" y="1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5" name="Freeform 764"/>
          <p:cNvSpPr>
            <a:spLocks/>
          </p:cNvSpPr>
          <p:nvPr/>
        </p:nvSpPr>
        <p:spPr bwMode="auto">
          <a:xfrm>
            <a:off x="6170354" y="5295900"/>
            <a:ext cx="203200" cy="361950"/>
          </a:xfrm>
          <a:custGeom>
            <a:avLst/>
            <a:gdLst>
              <a:gd name="T0" fmla="*/ 9 w 19"/>
              <a:gd name="T1" fmla="*/ 0 h 34"/>
              <a:gd name="T2" fmla="*/ 0 w 19"/>
              <a:gd name="T3" fmla="*/ 17 h 34"/>
              <a:gd name="T4" fmla="*/ 10 w 19"/>
              <a:gd name="T5" fmla="*/ 34 h 34"/>
              <a:gd name="T6" fmla="*/ 19 w 19"/>
              <a:gd name="T7" fmla="*/ 17 h 34"/>
              <a:gd name="T8" fmla="*/ 9 w 19"/>
              <a:gd name="T9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34">
                <a:moveTo>
                  <a:pt x="9" y="0"/>
                </a:moveTo>
                <a:cubicBezTo>
                  <a:pt x="3" y="4"/>
                  <a:pt x="0" y="10"/>
                  <a:pt x="0" y="17"/>
                </a:cubicBezTo>
                <a:cubicBezTo>
                  <a:pt x="0" y="24"/>
                  <a:pt x="3" y="31"/>
                  <a:pt x="10" y="34"/>
                </a:cubicBezTo>
                <a:lnTo>
                  <a:pt x="19" y="17"/>
                </a:lnTo>
                <a:lnTo>
                  <a:pt x="9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6" name="Freeform 765"/>
          <p:cNvSpPr>
            <a:spLocks/>
          </p:cNvSpPr>
          <p:nvPr/>
        </p:nvSpPr>
        <p:spPr bwMode="auto">
          <a:xfrm>
            <a:off x="6276717" y="5476875"/>
            <a:ext cx="298450" cy="212725"/>
          </a:xfrm>
          <a:custGeom>
            <a:avLst/>
            <a:gdLst>
              <a:gd name="T0" fmla="*/ 0 w 28"/>
              <a:gd name="T1" fmla="*/ 17 h 20"/>
              <a:gd name="T2" fmla="*/ 9 w 28"/>
              <a:gd name="T3" fmla="*/ 20 h 20"/>
              <a:gd name="T4" fmla="*/ 28 w 28"/>
              <a:gd name="T5" fmla="*/ 0 h 20"/>
              <a:gd name="T6" fmla="*/ 9 w 28"/>
              <a:gd name="T7" fmla="*/ 0 h 20"/>
              <a:gd name="T8" fmla="*/ 0 w 28"/>
              <a:gd name="T9" fmla="*/ 1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0">
                <a:moveTo>
                  <a:pt x="0" y="17"/>
                </a:moveTo>
                <a:cubicBezTo>
                  <a:pt x="3" y="19"/>
                  <a:pt x="6" y="20"/>
                  <a:pt x="9" y="20"/>
                </a:cubicBezTo>
                <a:cubicBezTo>
                  <a:pt x="20" y="20"/>
                  <a:pt x="28" y="11"/>
                  <a:pt x="28" y="0"/>
                </a:cubicBezTo>
                <a:lnTo>
                  <a:pt x="9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7" name="Oval 766"/>
          <p:cNvSpPr>
            <a:spLocks noChangeArrowheads="1"/>
          </p:cNvSpPr>
          <p:nvPr/>
        </p:nvSpPr>
        <p:spPr bwMode="auto">
          <a:xfrm>
            <a:off x="6884729" y="5935663"/>
            <a:ext cx="330200" cy="330200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8" name="Freeform 767"/>
          <p:cNvSpPr>
            <a:spLocks/>
          </p:cNvSpPr>
          <p:nvPr/>
        </p:nvSpPr>
        <p:spPr bwMode="auto">
          <a:xfrm>
            <a:off x="2098417" y="3344863"/>
            <a:ext cx="373063" cy="180975"/>
          </a:xfrm>
          <a:custGeom>
            <a:avLst/>
            <a:gdLst>
              <a:gd name="T0" fmla="*/ 34 w 35"/>
              <a:gd name="T1" fmla="*/ 17 h 17"/>
              <a:gd name="T2" fmla="*/ 35 w 35"/>
              <a:gd name="T3" fmla="*/ 17 h 17"/>
              <a:gd name="T4" fmla="*/ 17 w 35"/>
              <a:gd name="T5" fmla="*/ 0 h 17"/>
              <a:gd name="T6" fmla="*/ 0 w 35"/>
              <a:gd name="T7" fmla="*/ 17 h 17"/>
              <a:gd name="T8" fmla="*/ 0 w 35"/>
              <a:gd name="T9" fmla="*/ 17 h 17"/>
              <a:gd name="T10" fmla="*/ 17 w 35"/>
              <a:gd name="T11" fmla="*/ 17 h 17"/>
              <a:gd name="T12" fmla="*/ 34 w 35"/>
              <a:gd name="T1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17">
                <a:moveTo>
                  <a:pt x="34" y="17"/>
                </a:moveTo>
                <a:cubicBezTo>
                  <a:pt x="34" y="17"/>
                  <a:pt x="35" y="17"/>
                  <a:pt x="35" y="17"/>
                </a:cubicBezTo>
                <a:cubicBezTo>
                  <a:pt x="35" y="7"/>
                  <a:pt x="27" y="0"/>
                  <a:pt x="17" y="0"/>
                </a:cubicBezTo>
                <a:cubicBezTo>
                  <a:pt x="7" y="0"/>
                  <a:pt x="0" y="7"/>
                  <a:pt x="0" y="17"/>
                </a:cubicBezTo>
                <a:cubicBezTo>
                  <a:pt x="0" y="17"/>
                  <a:pt x="0" y="17"/>
                  <a:pt x="0" y="17"/>
                </a:cubicBezTo>
                <a:lnTo>
                  <a:pt x="17" y="17"/>
                </a:lnTo>
                <a:lnTo>
                  <a:pt x="34" y="1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9" name="Freeform 768"/>
          <p:cNvSpPr>
            <a:spLocks/>
          </p:cNvSpPr>
          <p:nvPr/>
        </p:nvSpPr>
        <p:spPr bwMode="auto">
          <a:xfrm>
            <a:off x="2098417" y="3525838"/>
            <a:ext cx="361950" cy="192087"/>
          </a:xfrm>
          <a:custGeom>
            <a:avLst/>
            <a:gdLst>
              <a:gd name="T0" fmla="*/ 0 w 34"/>
              <a:gd name="T1" fmla="*/ 0 h 18"/>
              <a:gd name="T2" fmla="*/ 17 w 34"/>
              <a:gd name="T3" fmla="*/ 18 h 18"/>
              <a:gd name="T4" fmla="*/ 34 w 34"/>
              <a:gd name="T5" fmla="*/ 0 h 18"/>
              <a:gd name="T6" fmla="*/ 17 w 34"/>
              <a:gd name="T7" fmla="*/ 0 h 18"/>
              <a:gd name="T8" fmla="*/ 0 w 34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18">
                <a:moveTo>
                  <a:pt x="0" y="0"/>
                </a:moveTo>
                <a:cubicBezTo>
                  <a:pt x="0" y="10"/>
                  <a:pt x="8" y="18"/>
                  <a:pt x="17" y="18"/>
                </a:cubicBezTo>
                <a:cubicBezTo>
                  <a:pt x="26" y="18"/>
                  <a:pt x="34" y="10"/>
                  <a:pt x="34" y="0"/>
                </a:cubicBezTo>
                <a:lnTo>
                  <a:pt x="1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0" name="Rectangle 769"/>
          <p:cNvSpPr>
            <a:spLocks noChangeArrowheads="1"/>
          </p:cNvSpPr>
          <p:nvPr/>
        </p:nvSpPr>
        <p:spPr bwMode="auto">
          <a:xfrm>
            <a:off x="4527292" y="4121694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1" name="Rectangle 770"/>
          <p:cNvSpPr>
            <a:spLocks noChangeArrowheads="1"/>
          </p:cNvSpPr>
          <p:nvPr/>
        </p:nvSpPr>
        <p:spPr bwMode="auto">
          <a:xfrm>
            <a:off x="4777573" y="5338763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Rectangle 771"/>
          <p:cNvSpPr>
            <a:spLocks noChangeArrowheads="1"/>
          </p:cNvSpPr>
          <p:nvPr/>
        </p:nvSpPr>
        <p:spPr bwMode="auto">
          <a:xfrm>
            <a:off x="4351351" y="5364955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3" name="Rectangle 772"/>
          <p:cNvSpPr>
            <a:spLocks noChangeArrowheads="1"/>
          </p:cNvSpPr>
          <p:nvPr/>
        </p:nvSpPr>
        <p:spPr bwMode="auto">
          <a:xfrm>
            <a:off x="5344854" y="3872706"/>
            <a:ext cx="25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16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4" name="Rectangle 773"/>
          <p:cNvSpPr>
            <a:spLocks noChangeArrowheads="1"/>
          </p:cNvSpPr>
          <p:nvPr/>
        </p:nvSpPr>
        <p:spPr bwMode="auto">
          <a:xfrm>
            <a:off x="4316154" y="3121025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814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5" name="Rectangle 774"/>
          <p:cNvSpPr>
            <a:spLocks noChangeArrowheads="1"/>
          </p:cNvSpPr>
          <p:nvPr/>
        </p:nvSpPr>
        <p:spPr bwMode="auto">
          <a:xfrm>
            <a:off x="3590667" y="1986756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6" name="Rectangle 775"/>
          <p:cNvSpPr>
            <a:spLocks noChangeArrowheads="1"/>
          </p:cNvSpPr>
          <p:nvPr/>
        </p:nvSpPr>
        <p:spPr bwMode="auto">
          <a:xfrm>
            <a:off x="4758073" y="2001838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596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7" name="Rectangle 776"/>
          <p:cNvSpPr>
            <a:spLocks noChangeArrowheads="1"/>
          </p:cNvSpPr>
          <p:nvPr/>
        </p:nvSpPr>
        <p:spPr bwMode="auto">
          <a:xfrm>
            <a:off x="6575167" y="1341438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8" name="Rectangle 777"/>
          <p:cNvSpPr>
            <a:spLocks noChangeArrowheads="1"/>
          </p:cNvSpPr>
          <p:nvPr/>
        </p:nvSpPr>
        <p:spPr bwMode="auto">
          <a:xfrm>
            <a:off x="8164254" y="782946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9" name="Rectangle 778"/>
          <p:cNvSpPr>
            <a:spLocks noChangeArrowheads="1"/>
          </p:cNvSpPr>
          <p:nvPr/>
        </p:nvSpPr>
        <p:spPr bwMode="auto">
          <a:xfrm>
            <a:off x="5585017" y="5117307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831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779"/>
          <p:cNvSpPr>
            <a:spLocks noChangeArrowheads="1"/>
          </p:cNvSpPr>
          <p:nvPr/>
        </p:nvSpPr>
        <p:spPr bwMode="auto">
          <a:xfrm>
            <a:off x="5870709" y="4795043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837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1" name="Rectangle 780"/>
          <p:cNvSpPr>
            <a:spLocks noChangeArrowheads="1"/>
          </p:cNvSpPr>
          <p:nvPr/>
        </p:nvSpPr>
        <p:spPr bwMode="auto">
          <a:xfrm>
            <a:off x="6586280" y="5805630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2" name="Rectangle 781"/>
          <p:cNvSpPr>
            <a:spLocks noChangeArrowheads="1"/>
          </p:cNvSpPr>
          <p:nvPr/>
        </p:nvSpPr>
        <p:spPr bwMode="auto">
          <a:xfrm>
            <a:off x="3077904" y="2952822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847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6" name="Rectangle 785"/>
          <p:cNvSpPr>
            <a:spLocks noChangeArrowheads="1"/>
          </p:cNvSpPr>
          <p:nvPr/>
        </p:nvSpPr>
        <p:spPr bwMode="auto">
          <a:xfrm>
            <a:off x="3416042" y="4779963"/>
            <a:ext cx="550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ST42</a:t>
            </a:r>
          </a:p>
        </p:txBody>
      </p:sp>
      <p:sp>
        <p:nvSpPr>
          <p:cNvPr id="187" name="Rectangle 786"/>
          <p:cNvSpPr>
            <a:spLocks noChangeArrowheads="1"/>
          </p:cNvSpPr>
          <p:nvPr/>
        </p:nvSpPr>
        <p:spPr bwMode="auto">
          <a:xfrm>
            <a:off x="6468804" y="4059238"/>
            <a:ext cx="550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ST42</a:t>
            </a:r>
          </a:p>
        </p:txBody>
      </p:sp>
      <p:sp>
        <p:nvSpPr>
          <p:cNvPr id="189" name="Rectangle 788"/>
          <p:cNvSpPr>
            <a:spLocks noChangeArrowheads="1"/>
          </p:cNvSpPr>
          <p:nvPr/>
        </p:nvSpPr>
        <p:spPr bwMode="auto">
          <a:xfrm>
            <a:off x="2844542" y="1699419"/>
            <a:ext cx="550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ST50</a:t>
            </a:r>
          </a:p>
        </p:txBody>
      </p:sp>
      <p:sp>
        <p:nvSpPr>
          <p:cNvPr id="190" name="Rectangle 789"/>
          <p:cNvSpPr>
            <a:spLocks noChangeArrowheads="1"/>
          </p:cNvSpPr>
          <p:nvPr/>
        </p:nvSpPr>
        <p:spPr bwMode="auto">
          <a:xfrm>
            <a:off x="5851267" y="1809750"/>
            <a:ext cx="67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ST520</a:t>
            </a:r>
          </a:p>
        </p:txBody>
      </p:sp>
      <p:sp>
        <p:nvSpPr>
          <p:cNvPr id="192" name="Rectangle 791"/>
          <p:cNvSpPr>
            <a:spLocks noChangeArrowheads="1"/>
          </p:cNvSpPr>
          <p:nvPr/>
        </p:nvSpPr>
        <p:spPr bwMode="auto">
          <a:xfrm>
            <a:off x="8600817" y="455613"/>
            <a:ext cx="80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ST3610</a:t>
            </a:r>
          </a:p>
        </p:txBody>
      </p:sp>
      <p:sp>
        <p:nvSpPr>
          <p:cNvPr id="193" name="Rectangle 792"/>
          <p:cNvSpPr>
            <a:spLocks noChangeArrowheads="1"/>
          </p:cNvSpPr>
          <p:nvPr/>
        </p:nvSpPr>
        <p:spPr bwMode="auto">
          <a:xfrm>
            <a:off x="5602029" y="6075363"/>
            <a:ext cx="550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ST61</a:t>
            </a:r>
          </a:p>
        </p:txBody>
      </p:sp>
      <p:sp>
        <p:nvSpPr>
          <p:cNvPr id="195" name="Rectangle 794"/>
          <p:cNvSpPr>
            <a:spLocks noChangeArrowheads="1"/>
          </p:cNvSpPr>
          <p:nvPr/>
        </p:nvSpPr>
        <p:spPr bwMode="auto">
          <a:xfrm>
            <a:off x="6778367" y="5397500"/>
            <a:ext cx="80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ST1517</a:t>
            </a:r>
          </a:p>
        </p:txBody>
      </p:sp>
      <p:sp>
        <p:nvSpPr>
          <p:cNvPr id="196" name="Rectangle 795"/>
          <p:cNvSpPr>
            <a:spLocks noChangeArrowheads="1"/>
          </p:cNvSpPr>
          <p:nvPr/>
        </p:nvSpPr>
        <p:spPr bwMode="auto">
          <a:xfrm>
            <a:off x="1490404" y="3654425"/>
            <a:ext cx="67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ST474</a:t>
            </a:r>
          </a:p>
        </p:txBody>
      </p:sp>
      <p:sp>
        <p:nvSpPr>
          <p:cNvPr id="2" name="Rectangle 798">
            <a:extLst>
              <a:ext uri="{FF2B5EF4-FFF2-40B4-BE49-F238E27FC236}">
                <a16:creationId xmlns:a16="http://schemas.microsoft.com/office/drawing/2014/main" id="{24B5CB0D-C364-3F00-6BE4-03D14320E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8989" y="2515565"/>
            <a:ext cx="293687" cy="352426"/>
          </a:xfrm>
          <a:prstGeom prst="rect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" name="Rectangle 799">
            <a:extLst>
              <a:ext uri="{FF2B5EF4-FFF2-40B4-BE49-F238E27FC236}">
                <a16:creationId xmlns:a16="http://schemas.microsoft.com/office/drawing/2014/main" id="{373E7FA7-9042-8673-E01B-E3AB5D9E2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254" y="2386012"/>
            <a:ext cx="32492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>
                <a:solidFill>
                  <a:srgbClr val="000000"/>
                </a:solidFill>
              </a:rPr>
              <a:t>Clinical Cases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04625-8C38-5CCB-C9FD-91CEBC516103}"/>
              </a:ext>
            </a:extLst>
          </p:cNvPr>
          <p:cNvSpPr txBox="1"/>
          <p:nvPr/>
        </p:nvSpPr>
        <p:spPr>
          <a:xfrm>
            <a:off x="5602029" y="6374111"/>
            <a:ext cx="662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1394 core genome MLST (</a:t>
            </a:r>
            <a:r>
              <a:rPr lang="en-NZ" sz="2400" dirty="0" err="1"/>
              <a:t>cgMLST</a:t>
            </a:r>
            <a:r>
              <a:rPr lang="en-NZ" sz="2400" dirty="0"/>
              <a:t>)  differences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74FCB87-9D38-2989-A451-6515D8EF53B6}"/>
              </a:ext>
            </a:extLst>
          </p:cNvPr>
          <p:cNvSpPr/>
          <p:nvPr/>
        </p:nvSpPr>
        <p:spPr>
          <a:xfrm>
            <a:off x="182430" y="182313"/>
            <a:ext cx="71673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70C0"/>
                </a:solidFill>
              </a:rPr>
              <a:t>Genotypes of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i="1" dirty="0">
                <a:solidFill>
                  <a:srgbClr val="0070C0"/>
                </a:solidFill>
              </a:rPr>
              <a:t>Campylobacter</a:t>
            </a:r>
            <a:r>
              <a:rPr lang="en-US" altLang="en-US" sz="4400" dirty="0">
                <a:solidFill>
                  <a:srgbClr val="0070C0"/>
                </a:solidFill>
              </a:rPr>
              <a:t> </a:t>
            </a:r>
            <a:endParaRPr lang="en-NZ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25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5"/>
          <p:cNvGrpSpPr>
            <a:grpSpLocks/>
          </p:cNvGrpSpPr>
          <p:nvPr/>
        </p:nvGrpSpPr>
        <p:grpSpPr bwMode="auto">
          <a:xfrm>
            <a:off x="2878138" y="314325"/>
            <a:ext cx="4943475" cy="6167438"/>
            <a:chOff x="1813" y="198"/>
            <a:chExt cx="3114" cy="3885"/>
          </a:xfrm>
        </p:grpSpPr>
        <p:sp>
          <p:nvSpPr>
            <p:cNvPr id="607" name="Freeform 5"/>
            <p:cNvSpPr>
              <a:spLocks/>
            </p:cNvSpPr>
            <p:nvPr/>
          </p:nvSpPr>
          <p:spPr bwMode="auto">
            <a:xfrm>
              <a:off x="2634" y="2831"/>
              <a:ext cx="757" cy="594"/>
            </a:xfrm>
            <a:custGeom>
              <a:avLst/>
              <a:gdLst>
                <a:gd name="T0" fmla="*/ 488 w 757"/>
                <a:gd name="T1" fmla="*/ 0 h 594"/>
                <a:gd name="T2" fmla="*/ 198 w 757"/>
                <a:gd name="T3" fmla="*/ 21 h 594"/>
                <a:gd name="T4" fmla="*/ 0 w 757"/>
                <a:gd name="T5" fmla="*/ 594 h 594"/>
                <a:gd name="T6" fmla="*/ 757 w 757"/>
                <a:gd name="T7" fmla="*/ 545 h 594"/>
                <a:gd name="T8" fmla="*/ 488 w 757"/>
                <a:gd name="T9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7" h="594">
                  <a:moveTo>
                    <a:pt x="488" y="0"/>
                  </a:moveTo>
                  <a:lnTo>
                    <a:pt x="198" y="21"/>
                  </a:lnTo>
                  <a:lnTo>
                    <a:pt x="0" y="594"/>
                  </a:lnTo>
                  <a:lnTo>
                    <a:pt x="757" y="545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8" name="Freeform 6"/>
            <p:cNvSpPr>
              <a:spLocks/>
            </p:cNvSpPr>
            <p:nvPr/>
          </p:nvSpPr>
          <p:spPr bwMode="auto">
            <a:xfrm>
              <a:off x="2648" y="3277"/>
              <a:ext cx="729" cy="707"/>
            </a:xfrm>
            <a:custGeom>
              <a:avLst/>
              <a:gdLst>
                <a:gd name="T0" fmla="*/ 411 w 729"/>
                <a:gd name="T1" fmla="*/ 707 h 707"/>
                <a:gd name="T2" fmla="*/ 687 w 729"/>
                <a:gd name="T3" fmla="*/ 615 h 707"/>
                <a:gd name="T4" fmla="*/ 729 w 729"/>
                <a:gd name="T5" fmla="*/ 0 h 707"/>
                <a:gd name="T6" fmla="*/ 0 w 729"/>
                <a:gd name="T7" fmla="*/ 247 h 707"/>
                <a:gd name="T8" fmla="*/ 411 w 729"/>
                <a:gd name="T9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707">
                  <a:moveTo>
                    <a:pt x="411" y="707"/>
                  </a:moveTo>
                  <a:lnTo>
                    <a:pt x="687" y="615"/>
                  </a:lnTo>
                  <a:lnTo>
                    <a:pt x="729" y="0"/>
                  </a:lnTo>
                  <a:lnTo>
                    <a:pt x="0" y="247"/>
                  </a:lnTo>
                  <a:lnTo>
                    <a:pt x="411" y="707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9" name="Freeform 7"/>
            <p:cNvSpPr>
              <a:spLocks/>
            </p:cNvSpPr>
            <p:nvPr/>
          </p:nvSpPr>
          <p:spPr bwMode="auto">
            <a:xfrm>
              <a:off x="2634" y="3333"/>
              <a:ext cx="757" cy="644"/>
            </a:xfrm>
            <a:custGeom>
              <a:avLst/>
              <a:gdLst>
                <a:gd name="T0" fmla="*/ 135 w 757"/>
                <a:gd name="T1" fmla="*/ 595 h 644"/>
                <a:gd name="T2" fmla="*/ 425 w 757"/>
                <a:gd name="T3" fmla="*/ 644 h 644"/>
                <a:gd name="T4" fmla="*/ 757 w 757"/>
                <a:gd name="T5" fmla="*/ 135 h 644"/>
                <a:gd name="T6" fmla="*/ 0 w 757"/>
                <a:gd name="T7" fmla="*/ 0 h 644"/>
                <a:gd name="T8" fmla="*/ 135 w 757"/>
                <a:gd name="T9" fmla="*/ 595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7" h="644">
                  <a:moveTo>
                    <a:pt x="135" y="595"/>
                  </a:moveTo>
                  <a:lnTo>
                    <a:pt x="425" y="644"/>
                  </a:lnTo>
                  <a:lnTo>
                    <a:pt x="757" y="135"/>
                  </a:lnTo>
                  <a:lnTo>
                    <a:pt x="0" y="0"/>
                  </a:lnTo>
                  <a:lnTo>
                    <a:pt x="135" y="595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0" name="Freeform 8"/>
            <p:cNvSpPr>
              <a:spLocks/>
            </p:cNvSpPr>
            <p:nvPr/>
          </p:nvSpPr>
          <p:spPr bwMode="auto">
            <a:xfrm>
              <a:off x="3618" y="2307"/>
              <a:ext cx="573" cy="503"/>
            </a:xfrm>
            <a:custGeom>
              <a:avLst/>
              <a:gdLst>
                <a:gd name="T0" fmla="*/ 573 w 573"/>
                <a:gd name="T1" fmla="*/ 262 h 503"/>
                <a:gd name="T2" fmla="*/ 481 w 573"/>
                <a:gd name="T3" fmla="*/ 0 h 503"/>
                <a:gd name="T4" fmla="*/ 0 w 573"/>
                <a:gd name="T5" fmla="*/ 71 h 503"/>
                <a:gd name="T6" fmla="*/ 148 w 573"/>
                <a:gd name="T7" fmla="*/ 503 h 503"/>
                <a:gd name="T8" fmla="*/ 573 w 573"/>
                <a:gd name="T9" fmla="*/ 26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03">
                  <a:moveTo>
                    <a:pt x="573" y="262"/>
                  </a:moveTo>
                  <a:lnTo>
                    <a:pt x="481" y="0"/>
                  </a:lnTo>
                  <a:lnTo>
                    <a:pt x="0" y="71"/>
                  </a:lnTo>
                  <a:lnTo>
                    <a:pt x="148" y="503"/>
                  </a:lnTo>
                  <a:lnTo>
                    <a:pt x="573" y="262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1" name="Freeform 9"/>
            <p:cNvSpPr>
              <a:spLocks/>
            </p:cNvSpPr>
            <p:nvPr/>
          </p:nvSpPr>
          <p:spPr bwMode="auto">
            <a:xfrm>
              <a:off x="1827" y="1479"/>
              <a:ext cx="453" cy="453"/>
            </a:xfrm>
            <a:custGeom>
              <a:avLst/>
              <a:gdLst>
                <a:gd name="T0" fmla="*/ 248 w 453"/>
                <a:gd name="T1" fmla="*/ 0 h 453"/>
                <a:gd name="T2" fmla="*/ 0 w 453"/>
                <a:gd name="T3" fmla="*/ 163 h 453"/>
                <a:gd name="T4" fmla="*/ 177 w 453"/>
                <a:gd name="T5" fmla="*/ 453 h 453"/>
                <a:gd name="T6" fmla="*/ 453 w 453"/>
                <a:gd name="T7" fmla="*/ 276 h 453"/>
                <a:gd name="T8" fmla="*/ 248 w 453"/>
                <a:gd name="T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53">
                  <a:moveTo>
                    <a:pt x="248" y="0"/>
                  </a:moveTo>
                  <a:lnTo>
                    <a:pt x="0" y="163"/>
                  </a:lnTo>
                  <a:lnTo>
                    <a:pt x="177" y="453"/>
                  </a:lnTo>
                  <a:lnTo>
                    <a:pt x="453" y="276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2" name="Freeform 10"/>
            <p:cNvSpPr>
              <a:spLocks/>
            </p:cNvSpPr>
            <p:nvPr/>
          </p:nvSpPr>
          <p:spPr bwMode="auto">
            <a:xfrm>
              <a:off x="4241" y="205"/>
              <a:ext cx="630" cy="616"/>
            </a:xfrm>
            <a:custGeom>
              <a:avLst/>
              <a:gdLst>
                <a:gd name="T0" fmla="*/ 630 w 630"/>
                <a:gd name="T1" fmla="*/ 262 h 616"/>
                <a:gd name="T2" fmla="*/ 481 w 630"/>
                <a:gd name="T3" fmla="*/ 0 h 616"/>
                <a:gd name="T4" fmla="*/ 0 w 630"/>
                <a:gd name="T5" fmla="*/ 114 h 616"/>
                <a:gd name="T6" fmla="*/ 290 w 630"/>
                <a:gd name="T7" fmla="*/ 616 h 616"/>
                <a:gd name="T8" fmla="*/ 630 w 630"/>
                <a:gd name="T9" fmla="*/ 26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616">
                  <a:moveTo>
                    <a:pt x="630" y="262"/>
                  </a:moveTo>
                  <a:lnTo>
                    <a:pt x="481" y="0"/>
                  </a:lnTo>
                  <a:lnTo>
                    <a:pt x="0" y="114"/>
                  </a:lnTo>
                  <a:lnTo>
                    <a:pt x="290" y="616"/>
                  </a:lnTo>
                  <a:lnTo>
                    <a:pt x="630" y="262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3" name="Freeform 11"/>
            <p:cNvSpPr>
              <a:spLocks/>
            </p:cNvSpPr>
            <p:nvPr/>
          </p:nvSpPr>
          <p:spPr bwMode="auto">
            <a:xfrm>
              <a:off x="4276" y="2866"/>
              <a:ext cx="389" cy="361"/>
            </a:xfrm>
            <a:custGeom>
              <a:avLst/>
              <a:gdLst>
                <a:gd name="T0" fmla="*/ 389 w 389"/>
                <a:gd name="T1" fmla="*/ 297 h 361"/>
                <a:gd name="T2" fmla="*/ 368 w 389"/>
                <a:gd name="T3" fmla="*/ 7 h 361"/>
                <a:gd name="T4" fmla="*/ 0 w 389"/>
                <a:gd name="T5" fmla="*/ 0 h 361"/>
                <a:gd name="T6" fmla="*/ 35 w 389"/>
                <a:gd name="T7" fmla="*/ 361 h 361"/>
                <a:gd name="T8" fmla="*/ 389 w 389"/>
                <a:gd name="T9" fmla="*/ 297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" h="361">
                  <a:moveTo>
                    <a:pt x="389" y="297"/>
                  </a:moveTo>
                  <a:lnTo>
                    <a:pt x="368" y="7"/>
                  </a:lnTo>
                  <a:lnTo>
                    <a:pt x="0" y="0"/>
                  </a:lnTo>
                  <a:lnTo>
                    <a:pt x="35" y="361"/>
                  </a:lnTo>
                  <a:lnTo>
                    <a:pt x="389" y="297"/>
                  </a:lnTo>
                  <a:close/>
                </a:path>
              </a:pathLst>
            </a:cu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4" name="Oval 12"/>
            <p:cNvSpPr>
              <a:spLocks noChangeArrowheads="1"/>
            </p:cNvSpPr>
            <p:nvPr/>
          </p:nvSpPr>
          <p:spPr bwMode="auto">
            <a:xfrm>
              <a:off x="2641" y="3029"/>
              <a:ext cx="736" cy="736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5" name="Oval 13"/>
            <p:cNvSpPr>
              <a:spLocks noChangeArrowheads="1"/>
            </p:cNvSpPr>
            <p:nvPr/>
          </p:nvSpPr>
          <p:spPr bwMode="auto">
            <a:xfrm>
              <a:off x="2839" y="2703"/>
              <a:ext cx="269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6" name="Oval 14"/>
            <p:cNvSpPr>
              <a:spLocks noChangeArrowheads="1"/>
            </p:cNvSpPr>
            <p:nvPr/>
          </p:nvSpPr>
          <p:spPr bwMode="auto">
            <a:xfrm>
              <a:off x="3059" y="3800"/>
              <a:ext cx="269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7" name="Oval 15"/>
            <p:cNvSpPr>
              <a:spLocks noChangeArrowheads="1"/>
            </p:cNvSpPr>
            <p:nvPr/>
          </p:nvSpPr>
          <p:spPr bwMode="auto">
            <a:xfrm>
              <a:off x="2776" y="3814"/>
              <a:ext cx="269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8" name="Oval 16"/>
            <p:cNvSpPr>
              <a:spLocks noChangeArrowheads="1"/>
            </p:cNvSpPr>
            <p:nvPr/>
          </p:nvSpPr>
          <p:spPr bwMode="auto">
            <a:xfrm>
              <a:off x="3469" y="2371"/>
              <a:ext cx="439" cy="43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19" name="Oval 17"/>
            <p:cNvSpPr>
              <a:spLocks noChangeArrowheads="1"/>
            </p:cNvSpPr>
            <p:nvPr/>
          </p:nvSpPr>
          <p:spPr bwMode="auto">
            <a:xfrm>
              <a:off x="4007" y="2300"/>
              <a:ext cx="269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0" name="Oval 18"/>
            <p:cNvSpPr>
              <a:spLocks noChangeArrowheads="1"/>
            </p:cNvSpPr>
            <p:nvPr/>
          </p:nvSpPr>
          <p:spPr bwMode="auto">
            <a:xfrm>
              <a:off x="1990" y="1691"/>
              <a:ext cx="297" cy="298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1" name="Oval 19"/>
            <p:cNvSpPr>
              <a:spLocks noChangeArrowheads="1"/>
            </p:cNvSpPr>
            <p:nvPr/>
          </p:nvSpPr>
          <p:spPr bwMode="auto">
            <a:xfrm>
              <a:off x="1813" y="1423"/>
              <a:ext cx="269" cy="268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2" name="Oval 20"/>
            <p:cNvSpPr>
              <a:spLocks noChangeArrowheads="1"/>
            </p:cNvSpPr>
            <p:nvPr/>
          </p:nvSpPr>
          <p:spPr bwMode="auto">
            <a:xfrm>
              <a:off x="4106" y="290"/>
              <a:ext cx="552" cy="552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3" name="Oval 21"/>
            <p:cNvSpPr>
              <a:spLocks noChangeArrowheads="1"/>
            </p:cNvSpPr>
            <p:nvPr/>
          </p:nvSpPr>
          <p:spPr bwMode="auto">
            <a:xfrm>
              <a:off x="4658" y="198"/>
              <a:ext cx="269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4" name="Oval 22"/>
            <p:cNvSpPr>
              <a:spLocks noChangeArrowheads="1"/>
            </p:cNvSpPr>
            <p:nvPr/>
          </p:nvSpPr>
          <p:spPr bwMode="auto">
            <a:xfrm>
              <a:off x="4120" y="2873"/>
              <a:ext cx="340" cy="340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5" name="Oval 23"/>
            <p:cNvSpPr>
              <a:spLocks noChangeArrowheads="1"/>
            </p:cNvSpPr>
            <p:nvPr/>
          </p:nvSpPr>
          <p:spPr bwMode="auto">
            <a:xfrm>
              <a:off x="4517" y="2880"/>
              <a:ext cx="269" cy="269"/>
            </a:xfrm>
            <a:prstGeom prst="ellipse">
              <a:avLst/>
            </a:prstGeom>
            <a:solidFill>
              <a:srgbClr val="BFBFBF"/>
            </a:solidFill>
            <a:ln w="11113">
              <a:solidFill>
                <a:srgbClr val="BF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6" name="Line 24"/>
            <p:cNvSpPr>
              <a:spLocks noChangeShapeType="1"/>
            </p:cNvSpPr>
            <p:nvPr/>
          </p:nvSpPr>
          <p:spPr bwMode="auto">
            <a:xfrm>
              <a:off x="2981" y="2845"/>
              <a:ext cx="35" cy="559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7" name="Line 25"/>
            <p:cNvSpPr>
              <a:spLocks noChangeShapeType="1"/>
            </p:cNvSpPr>
            <p:nvPr/>
          </p:nvSpPr>
          <p:spPr bwMode="auto">
            <a:xfrm flipH="1" flipV="1">
              <a:off x="3016" y="3404"/>
              <a:ext cx="184" cy="53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8" name="Line 26"/>
            <p:cNvSpPr>
              <a:spLocks noChangeShapeType="1"/>
            </p:cNvSpPr>
            <p:nvPr/>
          </p:nvSpPr>
          <p:spPr bwMode="auto">
            <a:xfrm flipV="1">
              <a:off x="2917" y="3404"/>
              <a:ext cx="99" cy="55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29" name="Line 27"/>
            <p:cNvSpPr>
              <a:spLocks noChangeShapeType="1"/>
            </p:cNvSpPr>
            <p:nvPr/>
          </p:nvSpPr>
          <p:spPr bwMode="auto">
            <a:xfrm>
              <a:off x="2981" y="284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0" name="Line 28"/>
            <p:cNvSpPr>
              <a:spLocks noChangeShapeType="1"/>
            </p:cNvSpPr>
            <p:nvPr/>
          </p:nvSpPr>
          <p:spPr bwMode="auto">
            <a:xfrm>
              <a:off x="2995" y="283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1" name="Line 29"/>
            <p:cNvSpPr>
              <a:spLocks noChangeShapeType="1"/>
            </p:cNvSpPr>
            <p:nvPr/>
          </p:nvSpPr>
          <p:spPr bwMode="auto">
            <a:xfrm flipV="1">
              <a:off x="3009" y="283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2" name="Line 30"/>
            <p:cNvSpPr>
              <a:spLocks noChangeShapeType="1"/>
            </p:cNvSpPr>
            <p:nvPr/>
          </p:nvSpPr>
          <p:spPr bwMode="auto">
            <a:xfrm>
              <a:off x="3023" y="283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3" name="Line 31"/>
            <p:cNvSpPr>
              <a:spLocks noChangeShapeType="1"/>
            </p:cNvSpPr>
            <p:nvPr/>
          </p:nvSpPr>
          <p:spPr bwMode="auto">
            <a:xfrm>
              <a:off x="3038" y="282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4" name="Line 32"/>
            <p:cNvSpPr>
              <a:spLocks noChangeShapeType="1"/>
            </p:cNvSpPr>
            <p:nvPr/>
          </p:nvSpPr>
          <p:spPr bwMode="auto">
            <a:xfrm flipV="1">
              <a:off x="3045" y="281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5" name="Line 33"/>
            <p:cNvSpPr>
              <a:spLocks noChangeShapeType="1"/>
            </p:cNvSpPr>
            <p:nvPr/>
          </p:nvSpPr>
          <p:spPr bwMode="auto">
            <a:xfrm>
              <a:off x="3059" y="281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6" name="Line 34"/>
            <p:cNvSpPr>
              <a:spLocks noChangeShapeType="1"/>
            </p:cNvSpPr>
            <p:nvPr/>
          </p:nvSpPr>
          <p:spPr bwMode="auto">
            <a:xfrm>
              <a:off x="3073" y="281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7" name="Line 35"/>
            <p:cNvSpPr>
              <a:spLocks noChangeShapeType="1"/>
            </p:cNvSpPr>
            <p:nvPr/>
          </p:nvSpPr>
          <p:spPr bwMode="auto">
            <a:xfrm flipV="1">
              <a:off x="3087" y="2802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8" name="Line 36"/>
            <p:cNvSpPr>
              <a:spLocks noChangeShapeType="1"/>
            </p:cNvSpPr>
            <p:nvPr/>
          </p:nvSpPr>
          <p:spPr bwMode="auto">
            <a:xfrm>
              <a:off x="3101" y="28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39" name="Line 37"/>
            <p:cNvSpPr>
              <a:spLocks noChangeShapeType="1"/>
            </p:cNvSpPr>
            <p:nvPr/>
          </p:nvSpPr>
          <p:spPr bwMode="auto">
            <a:xfrm>
              <a:off x="3115" y="279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0" name="Line 38"/>
            <p:cNvSpPr>
              <a:spLocks noChangeShapeType="1"/>
            </p:cNvSpPr>
            <p:nvPr/>
          </p:nvSpPr>
          <p:spPr bwMode="auto">
            <a:xfrm flipV="1">
              <a:off x="3130" y="278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1" name="Line 39"/>
            <p:cNvSpPr>
              <a:spLocks noChangeShapeType="1"/>
            </p:cNvSpPr>
            <p:nvPr/>
          </p:nvSpPr>
          <p:spPr bwMode="auto">
            <a:xfrm>
              <a:off x="3144" y="278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2" name="Line 40"/>
            <p:cNvSpPr>
              <a:spLocks noChangeShapeType="1"/>
            </p:cNvSpPr>
            <p:nvPr/>
          </p:nvSpPr>
          <p:spPr bwMode="auto">
            <a:xfrm>
              <a:off x="3158" y="278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3" name="Line 41"/>
            <p:cNvSpPr>
              <a:spLocks noChangeShapeType="1"/>
            </p:cNvSpPr>
            <p:nvPr/>
          </p:nvSpPr>
          <p:spPr bwMode="auto">
            <a:xfrm>
              <a:off x="3165" y="278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4" name="Line 42"/>
            <p:cNvSpPr>
              <a:spLocks noChangeShapeType="1"/>
            </p:cNvSpPr>
            <p:nvPr/>
          </p:nvSpPr>
          <p:spPr bwMode="auto">
            <a:xfrm>
              <a:off x="3179" y="277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5" name="Line 43"/>
            <p:cNvSpPr>
              <a:spLocks noChangeShapeType="1"/>
            </p:cNvSpPr>
            <p:nvPr/>
          </p:nvSpPr>
          <p:spPr bwMode="auto">
            <a:xfrm flipV="1">
              <a:off x="3193" y="276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6" name="Line 44"/>
            <p:cNvSpPr>
              <a:spLocks noChangeShapeType="1"/>
            </p:cNvSpPr>
            <p:nvPr/>
          </p:nvSpPr>
          <p:spPr bwMode="auto">
            <a:xfrm>
              <a:off x="3207" y="276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7" name="Line 45"/>
            <p:cNvSpPr>
              <a:spLocks noChangeShapeType="1"/>
            </p:cNvSpPr>
            <p:nvPr/>
          </p:nvSpPr>
          <p:spPr bwMode="auto">
            <a:xfrm>
              <a:off x="3222" y="276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8" name="Line 46"/>
            <p:cNvSpPr>
              <a:spLocks noChangeShapeType="1"/>
            </p:cNvSpPr>
            <p:nvPr/>
          </p:nvSpPr>
          <p:spPr bwMode="auto">
            <a:xfrm flipV="1">
              <a:off x="3236" y="275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49" name="Line 47"/>
            <p:cNvSpPr>
              <a:spLocks noChangeShapeType="1"/>
            </p:cNvSpPr>
            <p:nvPr/>
          </p:nvSpPr>
          <p:spPr bwMode="auto">
            <a:xfrm>
              <a:off x="3250" y="275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0" name="Line 48"/>
            <p:cNvSpPr>
              <a:spLocks noChangeShapeType="1"/>
            </p:cNvSpPr>
            <p:nvPr/>
          </p:nvSpPr>
          <p:spPr bwMode="auto">
            <a:xfrm>
              <a:off x="3264" y="274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1" name="Line 49"/>
            <p:cNvSpPr>
              <a:spLocks noChangeShapeType="1"/>
            </p:cNvSpPr>
            <p:nvPr/>
          </p:nvSpPr>
          <p:spPr bwMode="auto">
            <a:xfrm flipV="1">
              <a:off x="3278" y="273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2" name="Line 50"/>
            <p:cNvSpPr>
              <a:spLocks noChangeShapeType="1"/>
            </p:cNvSpPr>
            <p:nvPr/>
          </p:nvSpPr>
          <p:spPr bwMode="auto">
            <a:xfrm>
              <a:off x="3285" y="273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3" name="Line 51"/>
            <p:cNvSpPr>
              <a:spLocks noChangeShapeType="1"/>
            </p:cNvSpPr>
            <p:nvPr/>
          </p:nvSpPr>
          <p:spPr bwMode="auto">
            <a:xfrm>
              <a:off x="3299" y="273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4" name="Line 52"/>
            <p:cNvSpPr>
              <a:spLocks noChangeShapeType="1"/>
            </p:cNvSpPr>
            <p:nvPr/>
          </p:nvSpPr>
          <p:spPr bwMode="auto">
            <a:xfrm flipV="1">
              <a:off x="3314" y="272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5" name="Line 53"/>
            <p:cNvSpPr>
              <a:spLocks noChangeShapeType="1"/>
            </p:cNvSpPr>
            <p:nvPr/>
          </p:nvSpPr>
          <p:spPr bwMode="auto">
            <a:xfrm>
              <a:off x="3328" y="272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6" name="Line 54"/>
            <p:cNvSpPr>
              <a:spLocks noChangeShapeType="1"/>
            </p:cNvSpPr>
            <p:nvPr/>
          </p:nvSpPr>
          <p:spPr bwMode="auto">
            <a:xfrm>
              <a:off x="3342" y="271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7" name="Line 55"/>
            <p:cNvSpPr>
              <a:spLocks noChangeShapeType="1"/>
            </p:cNvSpPr>
            <p:nvPr/>
          </p:nvSpPr>
          <p:spPr bwMode="auto">
            <a:xfrm flipV="1">
              <a:off x="3356" y="2710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8" name="Line 56"/>
            <p:cNvSpPr>
              <a:spLocks noChangeShapeType="1"/>
            </p:cNvSpPr>
            <p:nvPr/>
          </p:nvSpPr>
          <p:spPr bwMode="auto">
            <a:xfrm>
              <a:off x="3370" y="271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59" name="Line 57"/>
            <p:cNvSpPr>
              <a:spLocks noChangeShapeType="1"/>
            </p:cNvSpPr>
            <p:nvPr/>
          </p:nvSpPr>
          <p:spPr bwMode="auto">
            <a:xfrm>
              <a:off x="3384" y="270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0" name="Line 58"/>
            <p:cNvSpPr>
              <a:spLocks noChangeShapeType="1"/>
            </p:cNvSpPr>
            <p:nvPr/>
          </p:nvSpPr>
          <p:spPr bwMode="auto">
            <a:xfrm flipV="1">
              <a:off x="3398" y="2696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1" name="Line 59"/>
            <p:cNvSpPr>
              <a:spLocks noChangeShapeType="1"/>
            </p:cNvSpPr>
            <p:nvPr/>
          </p:nvSpPr>
          <p:spPr bwMode="auto">
            <a:xfrm>
              <a:off x="3406" y="269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2" name="Line 60"/>
            <p:cNvSpPr>
              <a:spLocks noChangeShapeType="1"/>
            </p:cNvSpPr>
            <p:nvPr/>
          </p:nvSpPr>
          <p:spPr bwMode="auto">
            <a:xfrm>
              <a:off x="3420" y="268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3" name="Line 61"/>
            <p:cNvSpPr>
              <a:spLocks noChangeShapeType="1"/>
            </p:cNvSpPr>
            <p:nvPr/>
          </p:nvSpPr>
          <p:spPr bwMode="auto">
            <a:xfrm flipV="1">
              <a:off x="3434" y="268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4" name="Line 62"/>
            <p:cNvSpPr>
              <a:spLocks noChangeShapeType="1"/>
            </p:cNvSpPr>
            <p:nvPr/>
          </p:nvSpPr>
          <p:spPr bwMode="auto">
            <a:xfrm>
              <a:off x="3448" y="268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5" name="Line 63"/>
            <p:cNvSpPr>
              <a:spLocks noChangeShapeType="1"/>
            </p:cNvSpPr>
            <p:nvPr/>
          </p:nvSpPr>
          <p:spPr bwMode="auto">
            <a:xfrm>
              <a:off x="3462" y="267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6" name="Line 64"/>
            <p:cNvSpPr>
              <a:spLocks noChangeShapeType="1"/>
            </p:cNvSpPr>
            <p:nvPr/>
          </p:nvSpPr>
          <p:spPr bwMode="auto">
            <a:xfrm flipV="1">
              <a:off x="3476" y="266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7" name="Line 65"/>
            <p:cNvSpPr>
              <a:spLocks noChangeShapeType="1"/>
            </p:cNvSpPr>
            <p:nvPr/>
          </p:nvSpPr>
          <p:spPr bwMode="auto">
            <a:xfrm>
              <a:off x="3490" y="2668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8" name="Line 66"/>
            <p:cNvSpPr>
              <a:spLocks noChangeShapeType="1"/>
            </p:cNvSpPr>
            <p:nvPr/>
          </p:nvSpPr>
          <p:spPr bwMode="auto">
            <a:xfrm>
              <a:off x="3505" y="266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69" name="Line 67"/>
            <p:cNvSpPr>
              <a:spLocks noChangeShapeType="1"/>
            </p:cNvSpPr>
            <p:nvPr/>
          </p:nvSpPr>
          <p:spPr bwMode="auto">
            <a:xfrm flipV="1">
              <a:off x="3519" y="265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0" name="Line 68"/>
            <p:cNvSpPr>
              <a:spLocks noChangeShapeType="1"/>
            </p:cNvSpPr>
            <p:nvPr/>
          </p:nvSpPr>
          <p:spPr bwMode="auto">
            <a:xfrm>
              <a:off x="3526" y="265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1" name="Line 69"/>
            <p:cNvSpPr>
              <a:spLocks noChangeShapeType="1"/>
            </p:cNvSpPr>
            <p:nvPr/>
          </p:nvSpPr>
          <p:spPr bwMode="auto">
            <a:xfrm>
              <a:off x="3540" y="264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2" name="Line 70"/>
            <p:cNvSpPr>
              <a:spLocks noChangeShapeType="1"/>
            </p:cNvSpPr>
            <p:nvPr/>
          </p:nvSpPr>
          <p:spPr bwMode="auto">
            <a:xfrm>
              <a:off x="3554" y="264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3" name="Line 71"/>
            <p:cNvSpPr>
              <a:spLocks noChangeShapeType="1"/>
            </p:cNvSpPr>
            <p:nvPr/>
          </p:nvSpPr>
          <p:spPr bwMode="auto">
            <a:xfrm>
              <a:off x="3568" y="264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4" name="Line 72"/>
            <p:cNvSpPr>
              <a:spLocks noChangeShapeType="1"/>
            </p:cNvSpPr>
            <p:nvPr/>
          </p:nvSpPr>
          <p:spPr bwMode="auto">
            <a:xfrm flipV="1">
              <a:off x="3582" y="2633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5" name="Line 73"/>
            <p:cNvSpPr>
              <a:spLocks noChangeShapeType="1"/>
            </p:cNvSpPr>
            <p:nvPr/>
          </p:nvSpPr>
          <p:spPr bwMode="auto">
            <a:xfrm>
              <a:off x="3597" y="263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6" name="Line 74"/>
            <p:cNvSpPr>
              <a:spLocks noChangeShapeType="1"/>
            </p:cNvSpPr>
            <p:nvPr/>
          </p:nvSpPr>
          <p:spPr bwMode="auto">
            <a:xfrm>
              <a:off x="3611" y="262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7" name="Line 75"/>
            <p:cNvSpPr>
              <a:spLocks noChangeShapeType="1"/>
            </p:cNvSpPr>
            <p:nvPr/>
          </p:nvSpPr>
          <p:spPr bwMode="auto">
            <a:xfrm flipV="1">
              <a:off x="3625" y="2618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8" name="Line 76"/>
            <p:cNvSpPr>
              <a:spLocks noChangeShapeType="1"/>
            </p:cNvSpPr>
            <p:nvPr/>
          </p:nvSpPr>
          <p:spPr bwMode="auto">
            <a:xfrm>
              <a:off x="3639" y="261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79" name="Line 77"/>
            <p:cNvSpPr>
              <a:spLocks noChangeShapeType="1"/>
            </p:cNvSpPr>
            <p:nvPr/>
          </p:nvSpPr>
          <p:spPr bwMode="auto">
            <a:xfrm>
              <a:off x="3646" y="261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0" name="Line 78"/>
            <p:cNvSpPr>
              <a:spLocks noChangeShapeType="1"/>
            </p:cNvSpPr>
            <p:nvPr/>
          </p:nvSpPr>
          <p:spPr bwMode="auto">
            <a:xfrm flipV="1">
              <a:off x="3660" y="260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1" name="Line 79"/>
            <p:cNvSpPr>
              <a:spLocks noChangeShapeType="1"/>
            </p:cNvSpPr>
            <p:nvPr/>
          </p:nvSpPr>
          <p:spPr bwMode="auto">
            <a:xfrm>
              <a:off x="3674" y="2604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2" name="Line 80"/>
            <p:cNvSpPr>
              <a:spLocks noChangeShapeType="1"/>
            </p:cNvSpPr>
            <p:nvPr/>
          </p:nvSpPr>
          <p:spPr bwMode="auto">
            <a:xfrm>
              <a:off x="3689" y="259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3" name="Line 81"/>
            <p:cNvSpPr>
              <a:spLocks noChangeShapeType="1"/>
            </p:cNvSpPr>
            <p:nvPr/>
          </p:nvSpPr>
          <p:spPr bwMode="auto">
            <a:xfrm flipH="1">
              <a:off x="3696" y="2442"/>
              <a:ext cx="453" cy="155"/>
            </a:xfrm>
            <a:prstGeom prst="line">
              <a:avLst/>
            </a:prstGeom>
            <a:noFill/>
            <a:ln w="11113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4" name="Line 82"/>
            <p:cNvSpPr>
              <a:spLocks noChangeShapeType="1"/>
            </p:cNvSpPr>
            <p:nvPr/>
          </p:nvSpPr>
          <p:spPr bwMode="auto">
            <a:xfrm flipH="1" flipV="1">
              <a:off x="2974" y="283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5" name="Line 83"/>
            <p:cNvSpPr>
              <a:spLocks noChangeShapeType="1"/>
            </p:cNvSpPr>
            <p:nvPr/>
          </p:nvSpPr>
          <p:spPr bwMode="auto">
            <a:xfrm flipH="1">
              <a:off x="2967" y="283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6" name="Line 84"/>
            <p:cNvSpPr>
              <a:spLocks noChangeShapeType="1"/>
            </p:cNvSpPr>
            <p:nvPr/>
          </p:nvSpPr>
          <p:spPr bwMode="auto">
            <a:xfrm flipV="1">
              <a:off x="2960" y="281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7" name="Line 85"/>
            <p:cNvSpPr>
              <a:spLocks noChangeShapeType="1"/>
            </p:cNvSpPr>
            <p:nvPr/>
          </p:nvSpPr>
          <p:spPr bwMode="auto">
            <a:xfrm>
              <a:off x="2953" y="2810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8" name="Line 86"/>
            <p:cNvSpPr>
              <a:spLocks noChangeShapeType="1"/>
            </p:cNvSpPr>
            <p:nvPr/>
          </p:nvSpPr>
          <p:spPr bwMode="auto">
            <a:xfrm flipH="1" flipV="1">
              <a:off x="2938" y="2795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89" name="Line 87"/>
            <p:cNvSpPr>
              <a:spLocks noChangeShapeType="1"/>
            </p:cNvSpPr>
            <p:nvPr/>
          </p:nvSpPr>
          <p:spPr bwMode="auto">
            <a:xfrm flipH="1">
              <a:off x="2931" y="278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0" name="Line 88"/>
            <p:cNvSpPr>
              <a:spLocks noChangeShapeType="1"/>
            </p:cNvSpPr>
            <p:nvPr/>
          </p:nvSpPr>
          <p:spPr bwMode="auto">
            <a:xfrm flipV="1">
              <a:off x="2924" y="277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1" name="Line 89"/>
            <p:cNvSpPr>
              <a:spLocks noChangeShapeType="1"/>
            </p:cNvSpPr>
            <p:nvPr/>
          </p:nvSpPr>
          <p:spPr bwMode="auto">
            <a:xfrm flipH="1" flipV="1">
              <a:off x="2910" y="276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2" name="Line 90"/>
            <p:cNvSpPr>
              <a:spLocks noChangeShapeType="1"/>
            </p:cNvSpPr>
            <p:nvPr/>
          </p:nvSpPr>
          <p:spPr bwMode="auto">
            <a:xfrm flipH="1" flipV="1">
              <a:off x="2903" y="275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3" name="Line 91"/>
            <p:cNvSpPr>
              <a:spLocks noChangeShapeType="1"/>
            </p:cNvSpPr>
            <p:nvPr/>
          </p:nvSpPr>
          <p:spPr bwMode="auto">
            <a:xfrm flipV="1">
              <a:off x="2896" y="273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4" name="Line 92"/>
            <p:cNvSpPr>
              <a:spLocks noChangeShapeType="1"/>
            </p:cNvSpPr>
            <p:nvPr/>
          </p:nvSpPr>
          <p:spPr bwMode="auto">
            <a:xfrm flipV="1">
              <a:off x="2889" y="273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5" name="Line 93"/>
            <p:cNvSpPr>
              <a:spLocks noChangeShapeType="1"/>
            </p:cNvSpPr>
            <p:nvPr/>
          </p:nvSpPr>
          <p:spPr bwMode="auto">
            <a:xfrm flipH="1" flipV="1">
              <a:off x="2875" y="271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6" name="Line 94"/>
            <p:cNvSpPr>
              <a:spLocks noChangeShapeType="1"/>
            </p:cNvSpPr>
            <p:nvPr/>
          </p:nvSpPr>
          <p:spPr bwMode="auto">
            <a:xfrm flipH="1" flipV="1">
              <a:off x="2868" y="2710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7" name="Line 95"/>
            <p:cNvSpPr>
              <a:spLocks noChangeShapeType="1"/>
            </p:cNvSpPr>
            <p:nvPr/>
          </p:nvSpPr>
          <p:spPr bwMode="auto">
            <a:xfrm flipV="1">
              <a:off x="2861" y="269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8" name="Line 96"/>
            <p:cNvSpPr>
              <a:spLocks noChangeShapeType="1"/>
            </p:cNvSpPr>
            <p:nvPr/>
          </p:nvSpPr>
          <p:spPr bwMode="auto">
            <a:xfrm flipH="1" flipV="1">
              <a:off x="2846" y="2689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99" name="Line 97"/>
            <p:cNvSpPr>
              <a:spLocks noChangeShapeType="1"/>
            </p:cNvSpPr>
            <p:nvPr/>
          </p:nvSpPr>
          <p:spPr bwMode="auto">
            <a:xfrm flipH="1" flipV="1">
              <a:off x="2839" y="267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0" name="Line 98"/>
            <p:cNvSpPr>
              <a:spLocks noChangeShapeType="1"/>
            </p:cNvSpPr>
            <p:nvPr/>
          </p:nvSpPr>
          <p:spPr bwMode="auto">
            <a:xfrm>
              <a:off x="2832" y="2668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1" name="Line 99"/>
            <p:cNvSpPr>
              <a:spLocks noChangeShapeType="1"/>
            </p:cNvSpPr>
            <p:nvPr/>
          </p:nvSpPr>
          <p:spPr bwMode="auto">
            <a:xfrm flipV="1">
              <a:off x="2825" y="265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2" name="Line 100"/>
            <p:cNvSpPr>
              <a:spLocks noChangeShapeType="1"/>
            </p:cNvSpPr>
            <p:nvPr/>
          </p:nvSpPr>
          <p:spPr bwMode="auto">
            <a:xfrm flipH="1">
              <a:off x="2811" y="264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3" name="Line 101"/>
            <p:cNvSpPr>
              <a:spLocks noChangeShapeType="1"/>
            </p:cNvSpPr>
            <p:nvPr/>
          </p:nvSpPr>
          <p:spPr bwMode="auto">
            <a:xfrm flipH="1" flipV="1">
              <a:off x="2804" y="263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4" name="Line 102"/>
            <p:cNvSpPr>
              <a:spLocks noChangeShapeType="1"/>
            </p:cNvSpPr>
            <p:nvPr/>
          </p:nvSpPr>
          <p:spPr bwMode="auto">
            <a:xfrm>
              <a:off x="2797" y="262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5" name="Line 103"/>
            <p:cNvSpPr>
              <a:spLocks noChangeShapeType="1"/>
            </p:cNvSpPr>
            <p:nvPr/>
          </p:nvSpPr>
          <p:spPr bwMode="auto">
            <a:xfrm flipH="1" flipV="1">
              <a:off x="2783" y="261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6" name="Line 104"/>
            <p:cNvSpPr>
              <a:spLocks noChangeShapeType="1"/>
            </p:cNvSpPr>
            <p:nvPr/>
          </p:nvSpPr>
          <p:spPr bwMode="auto">
            <a:xfrm flipH="1" flipV="1">
              <a:off x="2776" y="259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7" name="Line 105"/>
            <p:cNvSpPr>
              <a:spLocks noChangeShapeType="1"/>
            </p:cNvSpPr>
            <p:nvPr/>
          </p:nvSpPr>
          <p:spPr bwMode="auto">
            <a:xfrm flipV="1">
              <a:off x="2769" y="259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8" name="Line 106"/>
            <p:cNvSpPr>
              <a:spLocks noChangeShapeType="1"/>
            </p:cNvSpPr>
            <p:nvPr/>
          </p:nvSpPr>
          <p:spPr bwMode="auto">
            <a:xfrm flipV="1">
              <a:off x="2762" y="257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09" name="Line 107"/>
            <p:cNvSpPr>
              <a:spLocks noChangeShapeType="1"/>
            </p:cNvSpPr>
            <p:nvPr/>
          </p:nvSpPr>
          <p:spPr bwMode="auto">
            <a:xfrm flipH="1" flipV="1">
              <a:off x="2747" y="256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0" name="Line 108"/>
            <p:cNvSpPr>
              <a:spLocks noChangeShapeType="1"/>
            </p:cNvSpPr>
            <p:nvPr/>
          </p:nvSpPr>
          <p:spPr bwMode="auto">
            <a:xfrm flipH="1" flipV="1">
              <a:off x="2740" y="255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1" name="Line 109"/>
            <p:cNvSpPr>
              <a:spLocks noChangeShapeType="1"/>
            </p:cNvSpPr>
            <p:nvPr/>
          </p:nvSpPr>
          <p:spPr bwMode="auto">
            <a:xfrm flipV="1">
              <a:off x="2733" y="254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2" name="Line 110"/>
            <p:cNvSpPr>
              <a:spLocks noChangeShapeType="1"/>
            </p:cNvSpPr>
            <p:nvPr/>
          </p:nvSpPr>
          <p:spPr bwMode="auto">
            <a:xfrm flipH="1" flipV="1">
              <a:off x="2719" y="253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3" name="Line 111"/>
            <p:cNvSpPr>
              <a:spLocks noChangeShapeType="1"/>
            </p:cNvSpPr>
            <p:nvPr/>
          </p:nvSpPr>
          <p:spPr bwMode="auto">
            <a:xfrm flipH="1" flipV="1">
              <a:off x="2712" y="2526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4" name="Line 112"/>
            <p:cNvSpPr>
              <a:spLocks noChangeShapeType="1"/>
            </p:cNvSpPr>
            <p:nvPr/>
          </p:nvSpPr>
          <p:spPr bwMode="auto">
            <a:xfrm flipV="1">
              <a:off x="2705" y="251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5" name="Line 113"/>
            <p:cNvSpPr>
              <a:spLocks noChangeShapeType="1"/>
            </p:cNvSpPr>
            <p:nvPr/>
          </p:nvSpPr>
          <p:spPr bwMode="auto">
            <a:xfrm>
              <a:off x="2698" y="250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6" name="Line 114"/>
            <p:cNvSpPr>
              <a:spLocks noChangeShapeType="1"/>
            </p:cNvSpPr>
            <p:nvPr/>
          </p:nvSpPr>
          <p:spPr bwMode="auto">
            <a:xfrm flipH="1" flipV="1">
              <a:off x="2684" y="249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7" name="Line 115"/>
            <p:cNvSpPr>
              <a:spLocks noChangeShapeType="1"/>
            </p:cNvSpPr>
            <p:nvPr/>
          </p:nvSpPr>
          <p:spPr bwMode="auto">
            <a:xfrm flipH="1">
              <a:off x="2677" y="248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8" name="Line 116"/>
            <p:cNvSpPr>
              <a:spLocks noChangeShapeType="1"/>
            </p:cNvSpPr>
            <p:nvPr/>
          </p:nvSpPr>
          <p:spPr bwMode="auto">
            <a:xfrm flipV="1">
              <a:off x="2670" y="247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19" name="Line 117"/>
            <p:cNvSpPr>
              <a:spLocks noChangeShapeType="1"/>
            </p:cNvSpPr>
            <p:nvPr/>
          </p:nvSpPr>
          <p:spPr bwMode="auto">
            <a:xfrm flipH="1">
              <a:off x="2655" y="246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0" name="Line 118"/>
            <p:cNvSpPr>
              <a:spLocks noChangeShapeType="1"/>
            </p:cNvSpPr>
            <p:nvPr/>
          </p:nvSpPr>
          <p:spPr bwMode="auto">
            <a:xfrm flipH="1" flipV="1">
              <a:off x="2648" y="244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1" name="Line 119"/>
            <p:cNvSpPr>
              <a:spLocks noChangeShapeType="1"/>
            </p:cNvSpPr>
            <p:nvPr/>
          </p:nvSpPr>
          <p:spPr bwMode="auto">
            <a:xfrm flipH="1" flipV="1">
              <a:off x="2641" y="2434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2" name="Line 120"/>
            <p:cNvSpPr>
              <a:spLocks noChangeShapeType="1"/>
            </p:cNvSpPr>
            <p:nvPr/>
          </p:nvSpPr>
          <p:spPr bwMode="auto">
            <a:xfrm flipV="1">
              <a:off x="2634" y="242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3" name="Line 121"/>
            <p:cNvSpPr>
              <a:spLocks noChangeShapeType="1"/>
            </p:cNvSpPr>
            <p:nvPr/>
          </p:nvSpPr>
          <p:spPr bwMode="auto">
            <a:xfrm flipH="1" flipV="1">
              <a:off x="2620" y="241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4" name="Line 122"/>
            <p:cNvSpPr>
              <a:spLocks noChangeShapeType="1"/>
            </p:cNvSpPr>
            <p:nvPr/>
          </p:nvSpPr>
          <p:spPr bwMode="auto">
            <a:xfrm flipH="1" flipV="1">
              <a:off x="2613" y="240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5" name="Line 123"/>
            <p:cNvSpPr>
              <a:spLocks noChangeShapeType="1"/>
            </p:cNvSpPr>
            <p:nvPr/>
          </p:nvSpPr>
          <p:spPr bwMode="auto">
            <a:xfrm flipV="1">
              <a:off x="2606" y="239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6" name="Line 124"/>
            <p:cNvSpPr>
              <a:spLocks noChangeShapeType="1"/>
            </p:cNvSpPr>
            <p:nvPr/>
          </p:nvSpPr>
          <p:spPr bwMode="auto">
            <a:xfrm flipH="1" flipV="1">
              <a:off x="2592" y="238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7" name="Line 125"/>
            <p:cNvSpPr>
              <a:spLocks noChangeShapeType="1"/>
            </p:cNvSpPr>
            <p:nvPr/>
          </p:nvSpPr>
          <p:spPr bwMode="auto">
            <a:xfrm flipH="1" flipV="1">
              <a:off x="2585" y="237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8" name="Line 126"/>
            <p:cNvSpPr>
              <a:spLocks noChangeShapeType="1"/>
            </p:cNvSpPr>
            <p:nvPr/>
          </p:nvSpPr>
          <p:spPr bwMode="auto">
            <a:xfrm flipH="1" flipV="1">
              <a:off x="2578" y="236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29" name="Line 127"/>
            <p:cNvSpPr>
              <a:spLocks noChangeShapeType="1"/>
            </p:cNvSpPr>
            <p:nvPr/>
          </p:nvSpPr>
          <p:spPr bwMode="auto">
            <a:xfrm flipV="1">
              <a:off x="2570" y="235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0" name="Line 128"/>
            <p:cNvSpPr>
              <a:spLocks noChangeShapeType="1"/>
            </p:cNvSpPr>
            <p:nvPr/>
          </p:nvSpPr>
          <p:spPr bwMode="auto">
            <a:xfrm flipH="1">
              <a:off x="2556" y="234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1" name="Line 129"/>
            <p:cNvSpPr>
              <a:spLocks noChangeShapeType="1"/>
            </p:cNvSpPr>
            <p:nvPr/>
          </p:nvSpPr>
          <p:spPr bwMode="auto">
            <a:xfrm flipH="1" flipV="1">
              <a:off x="2549" y="232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2" name="Line 130"/>
            <p:cNvSpPr>
              <a:spLocks noChangeShapeType="1"/>
            </p:cNvSpPr>
            <p:nvPr/>
          </p:nvSpPr>
          <p:spPr bwMode="auto">
            <a:xfrm>
              <a:off x="2542" y="232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3" name="Line 131"/>
            <p:cNvSpPr>
              <a:spLocks noChangeShapeType="1"/>
            </p:cNvSpPr>
            <p:nvPr/>
          </p:nvSpPr>
          <p:spPr bwMode="auto">
            <a:xfrm flipH="1" flipV="1">
              <a:off x="2528" y="230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4" name="Line 132"/>
            <p:cNvSpPr>
              <a:spLocks noChangeShapeType="1"/>
            </p:cNvSpPr>
            <p:nvPr/>
          </p:nvSpPr>
          <p:spPr bwMode="auto">
            <a:xfrm flipH="1">
              <a:off x="2521" y="230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5" name="Line 133"/>
            <p:cNvSpPr>
              <a:spLocks noChangeShapeType="1"/>
            </p:cNvSpPr>
            <p:nvPr/>
          </p:nvSpPr>
          <p:spPr bwMode="auto">
            <a:xfrm flipH="1" flipV="1">
              <a:off x="2514" y="228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6" name="Line 134"/>
            <p:cNvSpPr>
              <a:spLocks noChangeShapeType="1"/>
            </p:cNvSpPr>
            <p:nvPr/>
          </p:nvSpPr>
          <p:spPr bwMode="auto">
            <a:xfrm flipV="1">
              <a:off x="2507" y="227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7" name="Line 135"/>
            <p:cNvSpPr>
              <a:spLocks noChangeShapeType="1"/>
            </p:cNvSpPr>
            <p:nvPr/>
          </p:nvSpPr>
          <p:spPr bwMode="auto">
            <a:xfrm flipH="1" flipV="1">
              <a:off x="2493" y="226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8" name="Line 136"/>
            <p:cNvSpPr>
              <a:spLocks noChangeShapeType="1"/>
            </p:cNvSpPr>
            <p:nvPr/>
          </p:nvSpPr>
          <p:spPr bwMode="auto">
            <a:xfrm flipH="1" flipV="1">
              <a:off x="2486" y="2250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39" name="Line 137"/>
            <p:cNvSpPr>
              <a:spLocks noChangeShapeType="1"/>
            </p:cNvSpPr>
            <p:nvPr/>
          </p:nvSpPr>
          <p:spPr bwMode="auto">
            <a:xfrm flipV="1">
              <a:off x="2478" y="224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0" name="Line 138"/>
            <p:cNvSpPr>
              <a:spLocks noChangeShapeType="1"/>
            </p:cNvSpPr>
            <p:nvPr/>
          </p:nvSpPr>
          <p:spPr bwMode="auto">
            <a:xfrm flipH="1" flipV="1">
              <a:off x="2464" y="222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1" name="Line 139"/>
            <p:cNvSpPr>
              <a:spLocks noChangeShapeType="1"/>
            </p:cNvSpPr>
            <p:nvPr/>
          </p:nvSpPr>
          <p:spPr bwMode="auto">
            <a:xfrm flipH="1" flipV="1">
              <a:off x="2457" y="222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2" name="Line 140"/>
            <p:cNvSpPr>
              <a:spLocks noChangeShapeType="1"/>
            </p:cNvSpPr>
            <p:nvPr/>
          </p:nvSpPr>
          <p:spPr bwMode="auto">
            <a:xfrm flipH="1" flipV="1">
              <a:off x="2450" y="220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3" name="Line 141"/>
            <p:cNvSpPr>
              <a:spLocks noChangeShapeType="1"/>
            </p:cNvSpPr>
            <p:nvPr/>
          </p:nvSpPr>
          <p:spPr bwMode="auto">
            <a:xfrm flipV="1">
              <a:off x="2443" y="220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4" name="Line 142"/>
            <p:cNvSpPr>
              <a:spLocks noChangeShapeType="1"/>
            </p:cNvSpPr>
            <p:nvPr/>
          </p:nvSpPr>
          <p:spPr bwMode="auto">
            <a:xfrm flipH="1" flipV="1">
              <a:off x="2429" y="218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5" name="Line 143"/>
            <p:cNvSpPr>
              <a:spLocks noChangeShapeType="1"/>
            </p:cNvSpPr>
            <p:nvPr/>
          </p:nvSpPr>
          <p:spPr bwMode="auto">
            <a:xfrm flipH="1">
              <a:off x="2422" y="21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6" name="Line 144"/>
            <p:cNvSpPr>
              <a:spLocks noChangeShapeType="1"/>
            </p:cNvSpPr>
            <p:nvPr/>
          </p:nvSpPr>
          <p:spPr bwMode="auto">
            <a:xfrm flipV="1">
              <a:off x="2415" y="216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7" name="Line 145"/>
            <p:cNvSpPr>
              <a:spLocks noChangeShapeType="1"/>
            </p:cNvSpPr>
            <p:nvPr/>
          </p:nvSpPr>
          <p:spPr bwMode="auto">
            <a:xfrm flipH="1">
              <a:off x="2401" y="21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8" name="Line 146"/>
            <p:cNvSpPr>
              <a:spLocks noChangeShapeType="1"/>
            </p:cNvSpPr>
            <p:nvPr/>
          </p:nvSpPr>
          <p:spPr bwMode="auto">
            <a:xfrm flipH="1" flipV="1">
              <a:off x="2394" y="214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49" name="Line 147"/>
            <p:cNvSpPr>
              <a:spLocks noChangeShapeType="1"/>
            </p:cNvSpPr>
            <p:nvPr/>
          </p:nvSpPr>
          <p:spPr bwMode="auto">
            <a:xfrm flipH="1">
              <a:off x="2386" y="2137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0" name="Line 148"/>
            <p:cNvSpPr>
              <a:spLocks noChangeShapeType="1"/>
            </p:cNvSpPr>
            <p:nvPr/>
          </p:nvSpPr>
          <p:spPr bwMode="auto">
            <a:xfrm flipV="1">
              <a:off x="2379" y="212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1" name="Line 149"/>
            <p:cNvSpPr>
              <a:spLocks noChangeShapeType="1"/>
            </p:cNvSpPr>
            <p:nvPr/>
          </p:nvSpPr>
          <p:spPr bwMode="auto">
            <a:xfrm flipH="1" flipV="1">
              <a:off x="2365" y="210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2" name="Line 150"/>
            <p:cNvSpPr>
              <a:spLocks noChangeShapeType="1"/>
            </p:cNvSpPr>
            <p:nvPr/>
          </p:nvSpPr>
          <p:spPr bwMode="auto">
            <a:xfrm flipH="1" flipV="1">
              <a:off x="2358" y="210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3" name="Line 151"/>
            <p:cNvSpPr>
              <a:spLocks noChangeShapeType="1"/>
            </p:cNvSpPr>
            <p:nvPr/>
          </p:nvSpPr>
          <p:spPr bwMode="auto">
            <a:xfrm flipV="1">
              <a:off x="2351" y="208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4" name="Line 152"/>
            <p:cNvSpPr>
              <a:spLocks noChangeShapeType="1"/>
            </p:cNvSpPr>
            <p:nvPr/>
          </p:nvSpPr>
          <p:spPr bwMode="auto">
            <a:xfrm flipV="1">
              <a:off x="2344" y="208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5" name="Line 153"/>
            <p:cNvSpPr>
              <a:spLocks noChangeShapeType="1"/>
            </p:cNvSpPr>
            <p:nvPr/>
          </p:nvSpPr>
          <p:spPr bwMode="auto">
            <a:xfrm flipH="1" flipV="1">
              <a:off x="2330" y="2066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6" name="Line 154"/>
            <p:cNvSpPr>
              <a:spLocks noChangeShapeType="1"/>
            </p:cNvSpPr>
            <p:nvPr/>
          </p:nvSpPr>
          <p:spPr bwMode="auto">
            <a:xfrm flipH="1" flipV="1">
              <a:off x="2323" y="205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7" name="Line 155"/>
            <p:cNvSpPr>
              <a:spLocks noChangeShapeType="1"/>
            </p:cNvSpPr>
            <p:nvPr/>
          </p:nvSpPr>
          <p:spPr bwMode="auto">
            <a:xfrm flipV="1">
              <a:off x="2316" y="204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8" name="Line 156"/>
            <p:cNvSpPr>
              <a:spLocks noChangeShapeType="1"/>
            </p:cNvSpPr>
            <p:nvPr/>
          </p:nvSpPr>
          <p:spPr bwMode="auto">
            <a:xfrm flipH="1" flipV="1">
              <a:off x="2302" y="203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59" name="Line 157"/>
            <p:cNvSpPr>
              <a:spLocks noChangeShapeType="1"/>
            </p:cNvSpPr>
            <p:nvPr/>
          </p:nvSpPr>
          <p:spPr bwMode="auto">
            <a:xfrm flipH="1" flipV="1">
              <a:off x="2294" y="2024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0" name="Line 158"/>
            <p:cNvSpPr>
              <a:spLocks noChangeShapeType="1"/>
            </p:cNvSpPr>
            <p:nvPr/>
          </p:nvSpPr>
          <p:spPr bwMode="auto">
            <a:xfrm>
              <a:off x="2287" y="2017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1" name="Line 159"/>
            <p:cNvSpPr>
              <a:spLocks noChangeShapeType="1"/>
            </p:cNvSpPr>
            <p:nvPr/>
          </p:nvSpPr>
          <p:spPr bwMode="auto">
            <a:xfrm flipV="1">
              <a:off x="2280" y="200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2" name="Line 160"/>
            <p:cNvSpPr>
              <a:spLocks noChangeShapeType="1"/>
            </p:cNvSpPr>
            <p:nvPr/>
          </p:nvSpPr>
          <p:spPr bwMode="auto">
            <a:xfrm flipH="1">
              <a:off x="2266" y="199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3" name="Line 161"/>
            <p:cNvSpPr>
              <a:spLocks noChangeShapeType="1"/>
            </p:cNvSpPr>
            <p:nvPr/>
          </p:nvSpPr>
          <p:spPr bwMode="auto">
            <a:xfrm flipH="1" flipV="1">
              <a:off x="2259" y="198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4" name="Line 162"/>
            <p:cNvSpPr>
              <a:spLocks noChangeShapeType="1"/>
            </p:cNvSpPr>
            <p:nvPr/>
          </p:nvSpPr>
          <p:spPr bwMode="auto">
            <a:xfrm>
              <a:off x="2252" y="197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5" name="Line 163"/>
            <p:cNvSpPr>
              <a:spLocks noChangeShapeType="1"/>
            </p:cNvSpPr>
            <p:nvPr/>
          </p:nvSpPr>
          <p:spPr bwMode="auto">
            <a:xfrm flipH="1" flipV="1">
              <a:off x="2238" y="196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6" name="Line 164"/>
            <p:cNvSpPr>
              <a:spLocks noChangeShapeType="1"/>
            </p:cNvSpPr>
            <p:nvPr/>
          </p:nvSpPr>
          <p:spPr bwMode="auto">
            <a:xfrm flipH="1" flipV="1">
              <a:off x="2231" y="194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7" name="Line 165"/>
            <p:cNvSpPr>
              <a:spLocks noChangeShapeType="1"/>
            </p:cNvSpPr>
            <p:nvPr/>
          </p:nvSpPr>
          <p:spPr bwMode="auto">
            <a:xfrm flipV="1">
              <a:off x="2224" y="193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8" name="Line 166"/>
            <p:cNvSpPr>
              <a:spLocks noChangeShapeType="1"/>
            </p:cNvSpPr>
            <p:nvPr/>
          </p:nvSpPr>
          <p:spPr bwMode="auto">
            <a:xfrm flipV="1">
              <a:off x="2217" y="192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69" name="Line 167"/>
            <p:cNvSpPr>
              <a:spLocks noChangeShapeType="1"/>
            </p:cNvSpPr>
            <p:nvPr/>
          </p:nvSpPr>
          <p:spPr bwMode="auto">
            <a:xfrm flipH="1" flipV="1">
              <a:off x="2202" y="1918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0" name="Line 168"/>
            <p:cNvSpPr>
              <a:spLocks noChangeShapeType="1"/>
            </p:cNvSpPr>
            <p:nvPr/>
          </p:nvSpPr>
          <p:spPr bwMode="auto">
            <a:xfrm flipH="1" flipV="1">
              <a:off x="2195" y="190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1" name="Line 169"/>
            <p:cNvSpPr>
              <a:spLocks noChangeShapeType="1"/>
            </p:cNvSpPr>
            <p:nvPr/>
          </p:nvSpPr>
          <p:spPr bwMode="auto">
            <a:xfrm flipV="1">
              <a:off x="2188" y="189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2" name="Line 170"/>
            <p:cNvSpPr>
              <a:spLocks noChangeShapeType="1"/>
            </p:cNvSpPr>
            <p:nvPr/>
          </p:nvSpPr>
          <p:spPr bwMode="auto">
            <a:xfrm flipH="1" flipV="1">
              <a:off x="2174" y="188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3" name="Line 171"/>
            <p:cNvSpPr>
              <a:spLocks noChangeShapeType="1"/>
            </p:cNvSpPr>
            <p:nvPr/>
          </p:nvSpPr>
          <p:spPr bwMode="auto">
            <a:xfrm flipH="1">
              <a:off x="2167" y="187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4" name="Line 172"/>
            <p:cNvSpPr>
              <a:spLocks noChangeShapeType="1"/>
            </p:cNvSpPr>
            <p:nvPr/>
          </p:nvSpPr>
          <p:spPr bwMode="auto">
            <a:xfrm flipV="1">
              <a:off x="2160" y="186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5" name="Line 173"/>
            <p:cNvSpPr>
              <a:spLocks noChangeShapeType="1"/>
            </p:cNvSpPr>
            <p:nvPr/>
          </p:nvSpPr>
          <p:spPr bwMode="auto">
            <a:xfrm>
              <a:off x="2153" y="185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6" name="Line 174"/>
            <p:cNvSpPr>
              <a:spLocks noChangeShapeType="1"/>
            </p:cNvSpPr>
            <p:nvPr/>
          </p:nvSpPr>
          <p:spPr bwMode="auto">
            <a:xfrm>
              <a:off x="1955" y="1564"/>
              <a:ext cx="191" cy="28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7" name="Line 175"/>
            <p:cNvSpPr>
              <a:spLocks noChangeShapeType="1"/>
            </p:cNvSpPr>
            <p:nvPr/>
          </p:nvSpPr>
          <p:spPr bwMode="auto">
            <a:xfrm>
              <a:off x="2146" y="184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8" name="Line 176"/>
            <p:cNvSpPr>
              <a:spLocks noChangeShapeType="1"/>
            </p:cNvSpPr>
            <p:nvPr/>
          </p:nvSpPr>
          <p:spPr bwMode="auto">
            <a:xfrm>
              <a:off x="2160" y="184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79" name="Line 177"/>
            <p:cNvSpPr>
              <a:spLocks noChangeShapeType="1"/>
            </p:cNvSpPr>
            <p:nvPr/>
          </p:nvSpPr>
          <p:spPr bwMode="auto">
            <a:xfrm>
              <a:off x="2167" y="183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0" name="Line 178"/>
            <p:cNvSpPr>
              <a:spLocks noChangeShapeType="1"/>
            </p:cNvSpPr>
            <p:nvPr/>
          </p:nvSpPr>
          <p:spPr bwMode="auto">
            <a:xfrm>
              <a:off x="2181" y="182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1" name="Line 179"/>
            <p:cNvSpPr>
              <a:spLocks noChangeShapeType="1"/>
            </p:cNvSpPr>
            <p:nvPr/>
          </p:nvSpPr>
          <p:spPr bwMode="auto">
            <a:xfrm>
              <a:off x="2195" y="181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2" name="Line 180"/>
            <p:cNvSpPr>
              <a:spLocks noChangeShapeType="1"/>
            </p:cNvSpPr>
            <p:nvPr/>
          </p:nvSpPr>
          <p:spPr bwMode="auto">
            <a:xfrm>
              <a:off x="2210" y="181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3" name="Line 181"/>
            <p:cNvSpPr>
              <a:spLocks noChangeShapeType="1"/>
            </p:cNvSpPr>
            <p:nvPr/>
          </p:nvSpPr>
          <p:spPr bwMode="auto">
            <a:xfrm>
              <a:off x="2217" y="180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4" name="Line 182"/>
            <p:cNvSpPr>
              <a:spLocks noChangeShapeType="1"/>
            </p:cNvSpPr>
            <p:nvPr/>
          </p:nvSpPr>
          <p:spPr bwMode="auto">
            <a:xfrm>
              <a:off x="2231" y="179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5" name="Line 183"/>
            <p:cNvSpPr>
              <a:spLocks noChangeShapeType="1"/>
            </p:cNvSpPr>
            <p:nvPr/>
          </p:nvSpPr>
          <p:spPr bwMode="auto">
            <a:xfrm>
              <a:off x="2245" y="179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6" name="Line 184"/>
            <p:cNvSpPr>
              <a:spLocks noChangeShapeType="1"/>
            </p:cNvSpPr>
            <p:nvPr/>
          </p:nvSpPr>
          <p:spPr bwMode="auto">
            <a:xfrm>
              <a:off x="2259" y="178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7" name="Line 185"/>
            <p:cNvSpPr>
              <a:spLocks noChangeShapeType="1"/>
            </p:cNvSpPr>
            <p:nvPr/>
          </p:nvSpPr>
          <p:spPr bwMode="auto">
            <a:xfrm>
              <a:off x="2266" y="177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8" name="Line 186"/>
            <p:cNvSpPr>
              <a:spLocks noChangeShapeType="1"/>
            </p:cNvSpPr>
            <p:nvPr/>
          </p:nvSpPr>
          <p:spPr bwMode="auto">
            <a:xfrm>
              <a:off x="2280" y="176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89" name="Line 187"/>
            <p:cNvSpPr>
              <a:spLocks noChangeShapeType="1"/>
            </p:cNvSpPr>
            <p:nvPr/>
          </p:nvSpPr>
          <p:spPr bwMode="auto">
            <a:xfrm>
              <a:off x="2294" y="1762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0" name="Line 188"/>
            <p:cNvSpPr>
              <a:spLocks noChangeShapeType="1"/>
            </p:cNvSpPr>
            <p:nvPr/>
          </p:nvSpPr>
          <p:spPr bwMode="auto">
            <a:xfrm>
              <a:off x="2309" y="175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1" name="Line 189"/>
            <p:cNvSpPr>
              <a:spLocks noChangeShapeType="1"/>
            </p:cNvSpPr>
            <p:nvPr/>
          </p:nvSpPr>
          <p:spPr bwMode="auto">
            <a:xfrm>
              <a:off x="2316" y="174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2" name="Line 190"/>
            <p:cNvSpPr>
              <a:spLocks noChangeShapeType="1"/>
            </p:cNvSpPr>
            <p:nvPr/>
          </p:nvSpPr>
          <p:spPr bwMode="auto">
            <a:xfrm>
              <a:off x="2330" y="174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3" name="Line 191"/>
            <p:cNvSpPr>
              <a:spLocks noChangeShapeType="1"/>
            </p:cNvSpPr>
            <p:nvPr/>
          </p:nvSpPr>
          <p:spPr bwMode="auto">
            <a:xfrm>
              <a:off x="2344" y="173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4" name="Line 192"/>
            <p:cNvSpPr>
              <a:spLocks noChangeShapeType="1"/>
            </p:cNvSpPr>
            <p:nvPr/>
          </p:nvSpPr>
          <p:spPr bwMode="auto">
            <a:xfrm>
              <a:off x="2358" y="1727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5" name="Line 193"/>
            <p:cNvSpPr>
              <a:spLocks noChangeShapeType="1"/>
            </p:cNvSpPr>
            <p:nvPr/>
          </p:nvSpPr>
          <p:spPr bwMode="auto">
            <a:xfrm>
              <a:off x="2365" y="172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6" name="Line 194"/>
            <p:cNvSpPr>
              <a:spLocks noChangeShapeType="1"/>
            </p:cNvSpPr>
            <p:nvPr/>
          </p:nvSpPr>
          <p:spPr bwMode="auto">
            <a:xfrm>
              <a:off x="2379" y="171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7" name="Line 195"/>
            <p:cNvSpPr>
              <a:spLocks noChangeShapeType="1"/>
            </p:cNvSpPr>
            <p:nvPr/>
          </p:nvSpPr>
          <p:spPr bwMode="auto">
            <a:xfrm>
              <a:off x="2394" y="170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8" name="Line 196"/>
            <p:cNvSpPr>
              <a:spLocks noChangeShapeType="1"/>
            </p:cNvSpPr>
            <p:nvPr/>
          </p:nvSpPr>
          <p:spPr bwMode="auto">
            <a:xfrm>
              <a:off x="2408" y="169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799" name="Line 197"/>
            <p:cNvSpPr>
              <a:spLocks noChangeShapeType="1"/>
            </p:cNvSpPr>
            <p:nvPr/>
          </p:nvSpPr>
          <p:spPr bwMode="auto">
            <a:xfrm>
              <a:off x="2415" y="169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0" name="Line 198"/>
            <p:cNvSpPr>
              <a:spLocks noChangeShapeType="1"/>
            </p:cNvSpPr>
            <p:nvPr/>
          </p:nvSpPr>
          <p:spPr bwMode="auto">
            <a:xfrm>
              <a:off x="2429" y="168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1" name="Line 199"/>
            <p:cNvSpPr>
              <a:spLocks noChangeShapeType="1"/>
            </p:cNvSpPr>
            <p:nvPr/>
          </p:nvSpPr>
          <p:spPr bwMode="auto">
            <a:xfrm>
              <a:off x="2443" y="167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2" name="Line 200"/>
            <p:cNvSpPr>
              <a:spLocks noChangeShapeType="1"/>
            </p:cNvSpPr>
            <p:nvPr/>
          </p:nvSpPr>
          <p:spPr bwMode="auto">
            <a:xfrm>
              <a:off x="2450" y="167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3" name="Line 201"/>
            <p:cNvSpPr>
              <a:spLocks noChangeShapeType="1"/>
            </p:cNvSpPr>
            <p:nvPr/>
          </p:nvSpPr>
          <p:spPr bwMode="auto">
            <a:xfrm>
              <a:off x="2464" y="166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4" name="Line 202"/>
            <p:cNvSpPr>
              <a:spLocks noChangeShapeType="1"/>
            </p:cNvSpPr>
            <p:nvPr/>
          </p:nvSpPr>
          <p:spPr bwMode="auto">
            <a:xfrm>
              <a:off x="2478" y="1656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5" name="Line 203"/>
            <p:cNvSpPr>
              <a:spLocks noChangeShapeType="1"/>
            </p:cNvSpPr>
            <p:nvPr/>
          </p:nvSpPr>
          <p:spPr bwMode="auto">
            <a:xfrm>
              <a:off x="2493" y="164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806" name="Line 204"/>
            <p:cNvSpPr>
              <a:spLocks noChangeShapeType="1"/>
            </p:cNvSpPr>
            <p:nvPr/>
          </p:nvSpPr>
          <p:spPr bwMode="auto">
            <a:xfrm>
              <a:off x="2500" y="164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</p:grpSp>
      <p:grpSp>
        <p:nvGrpSpPr>
          <p:cNvPr id="7" name="Group 406"/>
          <p:cNvGrpSpPr>
            <a:grpSpLocks/>
          </p:cNvGrpSpPr>
          <p:nvPr/>
        </p:nvGrpSpPr>
        <p:grpSpPr bwMode="auto">
          <a:xfrm>
            <a:off x="3990975" y="539750"/>
            <a:ext cx="3629025" cy="4425950"/>
            <a:chOff x="2514" y="340"/>
            <a:chExt cx="2286" cy="2788"/>
          </a:xfrm>
        </p:grpSpPr>
        <p:sp>
          <p:nvSpPr>
            <p:cNvPr id="407" name="Line 206"/>
            <p:cNvSpPr>
              <a:spLocks noChangeShapeType="1"/>
            </p:cNvSpPr>
            <p:nvPr/>
          </p:nvSpPr>
          <p:spPr bwMode="auto">
            <a:xfrm>
              <a:off x="2514" y="163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8" name="Line 207"/>
            <p:cNvSpPr>
              <a:spLocks noChangeShapeType="1"/>
            </p:cNvSpPr>
            <p:nvPr/>
          </p:nvSpPr>
          <p:spPr bwMode="auto">
            <a:xfrm>
              <a:off x="2528" y="162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9" name="Line 208"/>
            <p:cNvSpPr>
              <a:spLocks noChangeShapeType="1"/>
            </p:cNvSpPr>
            <p:nvPr/>
          </p:nvSpPr>
          <p:spPr bwMode="auto">
            <a:xfrm>
              <a:off x="2542" y="162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0" name="Line 209"/>
            <p:cNvSpPr>
              <a:spLocks noChangeShapeType="1"/>
            </p:cNvSpPr>
            <p:nvPr/>
          </p:nvSpPr>
          <p:spPr bwMode="auto">
            <a:xfrm>
              <a:off x="2549" y="161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1" name="Line 210"/>
            <p:cNvSpPr>
              <a:spLocks noChangeShapeType="1"/>
            </p:cNvSpPr>
            <p:nvPr/>
          </p:nvSpPr>
          <p:spPr bwMode="auto">
            <a:xfrm>
              <a:off x="2563" y="160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2" name="Line 211"/>
            <p:cNvSpPr>
              <a:spLocks noChangeShapeType="1"/>
            </p:cNvSpPr>
            <p:nvPr/>
          </p:nvSpPr>
          <p:spPr bwMode="auto">
            <a:xfrm>
              <a:off x="2578" y="159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3" name="Line 212"/>
            <p:cNvSpPr>
              <a:spLocks noChangeShapeType="1"/>
            </p:cNvSpPr>
            <p:nvPr/>
          </p:nvSpPr>
          <p:spPr bwMode="auto">
            <a:xfrm>
              <a:off x="2592" y="1592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4" name="Line 213"/>
            <p:cNvSpPr>
              <a:spLocks noChangeShapeType="1"/>
            </p:cNvSpPr>
            <p:nvPr/>
          </p:nvSpPr>
          <p:spPr bwMode="auto">
            <a:xfrm>
              <a:off x="2599" y="158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5" name="Line 214"/>
            <p:cNvSpPr>
              <a:spLocks noChangeShapeType="1"/>
            </p:cNvSpPr>
            <p:nvPr/>
          </p:nvSpPr>
          <p:spPr bwMode="auto">
            <a:xfrm>
              <a:off x="2613" y="157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6" name="Line 215"/>
            <p:cNvSpPr>
              <a:spLocks noChangeShapeType="1"/>
            </p:cNvSpPr>
            <p:nvPr/>
          </p:nvSpPr>
          <p:spPr bwMode="auto">
            <a:xfrm>
              <a:off x="2627" y="157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7" name="Line 216"/>
            <p:cNvSpPr>
              <a:spLocks noChangeShapeType="1"/>
            </p:cNvSpPr>
            <p:nvPr/>
          </p:nvSpPr>
          <p:spPr bwMode="auto">
            <a:xfrm flipV="1">
              <a:off x="2641" y="156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8" name="Line 217"/>
            <p:cNvSpPr>
              <a:spLocks noChangeShapeType="1"/>
            </p:cNvSpPr>
            <p:nvPr/>
          </p:nvSpPr>
          <p:spPr bwMode="auto">
            <a:xfrm flipV="1">
              <a:off x="2648" y="155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19" name="Line 218"/>
            <p:cNvSpPr>
              <a:spLocks noChangeShapeType="1"/>
            </p:cNvSpPr>
            <p:nvPr/>
          </p:nvSpPr>
          <p:spPr bwMode="auto">
            <a:xfrm flipV="1">
              <a:off x="2662" y="1550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0" name="Line 219"/>
            <p:cNvSpPr>
              <a:spLocks noChangeShapeType="1"/>
            </p:cNvSpPr>
            <p:nvPr/>
          </p:nvSpPr>
          <p:spPr bwMode="auto">
            <a:xfrm flipV="1">
              <a:off x="2677" y="154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1" name="Line 220"/>
            <p:cNvSpPr>
              <a:spLocks noChangeShapeType="1"/>
            </p:cNvSpPr>
            <p:nvPr/>
          </p:nvSpPr>
          <p:spPr bwMode="auto">
            <a:xfrm flipV="1">
              <a:off x="2691" y="153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2" name="Line 221"/>
            <p:cNvSpPr>
              <a:spLocks noChangeShapeType="1"/>
            </p:cNvSpPr>
            <p:nvPr/>
          </p:nvSpPr>
          <p:spPr bwMode="auto">
            <a:xfrm flipV="1">
              <a:off x="2698" y="152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3" name="Line 222"/>
            <p:cNvSpPr>
              <a:spLocks noChangeShapeType="1"/>
            </p:cNvSpPr>
            <p:nvPr/>
          </p:nvSpPr>
          <p:spPr bwMode="auto">
            <a:xfrm flipV="1">
              <a:off x="2712" y="152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4" name="Line 223"/>
            <p:cNvSpPr>
              <a:spLocks noChangeShapeType="1"/>
            </p:cNvSpPr>
            <p:nvPr/>
          </p:nvSpPr>
          <p:spPr bwMode="auto">
            <a:xfrm flipV="1">
              <a:off x="2726" y="151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5" name="Line 224"/>
            <p:cNvSpPr>
              <a:spLocks noChangeShapeType="1"/>
            </p:cNvSpPr>
            <p:nvPr/>
          </p:nvSpPr>
          <p:spPr bwMode="auto">
            <a:xfrm flipV="1">
              <a:off x="2733" y="1507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6" name="Line 225"/>
            <p:cNvSpPr>
              <a:spLocks noChangeShapeType="1"/>
            </p:cNvSpPr>
            <p:nvPr/>
          </p:nvSpPr>
          <p:spPr bwMode="auto">
            <a:xfrm flipV="1">
              <a:off x="2747" y="150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7" name="Line 226"/>
            <p:cNvSpPr>
              <a:spLocks noChangeShapeType="1"/>
            </p:cNvSpPr>
            <p:nvPr/>
          </p:nvSpPr>
          <p:spPr bwMode="auto">
            <a:xfrm flipV="1">
              <a:off x="2762" y="149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8" name="Line 227"/>
            <p:cNvSpPr>
              <a:spLocks noChangeShapeType="1"/>
            </p:cNvSpPr>
            <p:nvPr/>
          </p:nvSpPr>
          <p:spPr bwMode="auto">
            <a:xfrm flipV="1">
              <a:off x="2776" y="148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29" name="Line 228"/>
            <p:cNvSpPr>
              <a:spLocks noChangeShapeType="1"/>
            </p:cNvSpPr>
            <p:nvPr/>
          </p:nvSpPr>
          <p:spPr bwMode="auto">
            <a:xfrm flipV="1">
              <a:off x="2783" y="147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0" name="Line 229"/>
            <p:cNvSpPr>
              <a:spLocks noChangeShapeType="1"/>
            </p:cNvSpPr>
            <p:nvPr/>
          </p:nvSpPr>
          <p:spPr bwMode="auto">
            <a:xfrm flipV="1">
              <a:off x="2797" y="147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1" name="Line 230"/>
            <p:cNvSpPr>
              <a:spLocks noChangeShapeType="1"/>
            </p:cNvSpPr>
            <p:nvPr/>
          </p:nvSpPr>
          <p:spPr bwMode="auto">
            <a:xfrm flipV="1">
              <a:off x="2811" y="146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2" name="Line 231"/>
            <p:cNvSpPr>
              <a:spLocks noChangeShapeType="1"/>
            </p:cNvSpPr>
            <p:nvPr/>
          </p:nvSpPr>
          <p:spPr bwMode="auto">
            <a:xfrm flipV="1">
              <a:off x="2825" y="145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3" name="Line 232"/>
            <p:cNvSpPr>
              <a:spLocks noChangeShapeType="1"/>
            </p:cNvSpPr>
            <p:nvPr/>
          </p:nvSpPr>
          <p:spPr bwMode="auto">
            <a:xfrm flipV="1">
              <a:off x="2832" y="145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4" name="Line 233"/>
            <p:cNvSpPr>
              <a:spLocks noChangeShapeType="1"/>
            </p:cNvSpPr>
            <p:nvPr/>
          </p:nvSpPr>
          <p:spPr bwMode="auto">
            <a:xfrm flipV="1">
              <a:off x="2846" y="1444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5" name="Line 234"/>
            <p:cNvSpPr>
              <a:spLocks noChangeShapeType="1"/>
            </p:cNvSpPr>
            <p:nvPr/>
          </p:nvSpPr>
          <p:spPr bwMode="auto">
            <a:xfrm flipV="1">
              <a:off x="2861" y="143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6" name="Line 235"/>
            <p:cNvSpPr>
              <a:spLocks noChangeShapeType="1"/>
            </p:cNvSpPr>
            <p:nvPr/>
          </p:nvSpPr>
          <p:spPr bwMode="auto">
            <a:xfrm flipV="1">
              <a:off x="2875" y="143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7" name="Line 236"/>
            <p:cNvSpPr>
              <a:spLocks noChangeShapeType="1"/>
            </p:cNvSpPr>
            <p:nvPr/>
          </p:nvSpPr>
          <p:spPr bwMode="auto">
            <a:xfrm flipV="1">
              <a:off x="2882" y="142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8" name="Line 237"/>
            <p:cNvSpPr>
              <a:spLocks noChangeShapeType="1"/>
            </p:cNvSpPr>
            <p:nvPr/>
          </p:nvSpPr>
          <p:spPr bwMode="auto">
            <a:xfrm flipV="1">
              <a:off x="2896" y="1415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39" name="Line 238"/>
            <p:cNvSpPr>
              <a:spLocks noChangeShapeType="1"/>
            </p:cNvSpPr>
            <p:nvPr/>
          </p:nvSpPr>
          <p:spPr bwMode="auto">
            <a:xfrm flipV="1">
              <a:off x="2910" y="140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0" name="Line 239"/>
            <p:cNvSpPr>
              <a:spLocks noChangeShapeType="1"/>
            </p:cNvSpPr>
            <p:nvPr/>
          </p:nvSpPr>
          <p:spPr bwMode="auto">
            <a:xfrm flipV="1">
              <a:off x="2924" y="1401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1" name="Line 240"/>
            <p:cNvSpPr>
              <a:spLocks noChangeShapeType="1"/>
            </p:cNvSpPr>
            <p:nvPr/>
          </p:nvSpPr>
          <p:spPr bwMode="auto">
            <a:xfrm flipV="1">
              <a:off x="2931" y="139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2" name="Line 241"/>
            <p:cNvSpPr>
              <a:spLocks noChangeShapeType="1"/>
            </p:cNvSpPr>
            <p:nvPr/>
          </p:nvSpPr>
          <p:spPr bwMode="auto">
            <a:xfrm flipV="1">
              <a:off x="2946" y="138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3" name="Line 242"/>
            <p:cNvSpPr>
              <a:spLocks noChangeShapeType="1"/>
            </p:cNvSpPr>
            <p:nvPr/>
          </p:nvSpPr>
          <p:spPr bwMode="auto">
            <a:xfrm flipV="1">
              <a:off x="2960" y="138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4" name="Line 243"/>
            <p:cNvSpPr>
              <a:spLocks noChangeShapeType="1"/>
            </p:cNvSpPr>
            <p:nvPr/>
          </p:nvSpPr>
          <p:spPr bwMode="auto">
            <a:xfrm flipV="1">
              <a:off x="2974" y="137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5" name="Line 244"/>
            <p:cNvSpPr>
              <a:spLocks noChangeShapeType="1"/>
            </p:cNvSpPr>
            <p:nvPr/>
          </p:nvSpPr>
          <p:spPr bwMode="auto">
            <a:xfrm flipV="1">
              <a:off x="2981" y="136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6" name="Line 245"/>
            <p:cNvSpPr>
              <a:spLocks noChangeShapeType="1"/>
            </p:cNvSpPr>
            <p:nvPr/>
          </p:nvSpPr>
          <p:spPr bwMode="auto">
            <a:xfrm flipV="1">
              <a:off x="2995" y="135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7" name="Line 246"/>
            <p:cNvSpPr>
              <a:spLocks noChangeShapeType="1"/>
            </p:cNvSpPr>
            <p:nvPr/>
          </p:nvSpPr>
          <p:spPr bwMode="auto">
            <a:xfrm flipV="1">
              <a:off x="3009" y="135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8" name="Line 247"/>
            <p:cNvSpPr>
              <a:spLocks noChangeShapeType="1"/>
            </p:cNvSpPr>
            <p:nvPr/>
          </p:nvSpPr>
          <p:spPr bwMode="auto">
            <a:xfrm flipV="1">
              <a:off x="3016" y="134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49" name="Line 248"/>
            <p:cNvSpPr>
              <a:spLocks noChangeShapeType="1"/>
            </p:cNvSpPr>
            <p:nvPr/>
          </p:nvSpPr>
          <p:spPr bwMode="auto">
            <a:xfrm flipV="1">
              <a:off x="3030" y="1338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0" name="Line 249"/>
            <p:cNvSpPr>
              <a:spLocks noChangeShapeType="1"/>
            </p:cNvSpPr>
            <p:nvPr/>
          </p:nvSpPr>
          <p:spPr bwMode="auto">
            <a:xfrm flipV="1">
              <a:off x="3045" y="133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1" name="Line 250"/>
            <p:cNvSpPr>
              <a:spLocks noChangeShapeType="1"/>
            </p:cNvSpPr>
            <p:nvPr/>
          </p:nvSpPr>
          <p:spPr bwMode="auto">
            <a:xfrm flipV="1">
              <a:off x="3059" y="1323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2" name="Line 251"/>
            <p:cNvSpPr>
              <a:spLocks noChangeShapeType="1"/>
            </p:cNvSpPr>
            <p:nvPr/>
          </p:nvSpPr>
          <p:spPr bwMode="auto">
            <a:xfrm flipV="1">
              <a:off x="3066" y="131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3" name="Line 252"/>
            <p:cNvSpPr>
              <a:spLocks noChangeShapeType="1"/>
            </p:cNvSpPr>
            <p:nvPr/>
          </p:nvSpPr>
          <p:spPr bwMode="auto">
            <a:xfrm flipV="1">
              <a:off x="3080" y="130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4" name="Line 253"/>
            <p:cNvSpPr>
              <a:spLocks noChangeShapeType="1"/>
            </p:cNvSpPr>
            <p:nvPr/>
          </p:nvSpPr>
          <p:spPr bwMode="auto">
            <a:xfrm flipV="1">
              <a:off x="3094" y="130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5" name="Line 254"/>
            <p:cNvSpPr>
              <a:spLocks noChangeShapeType="1"/>
            </p:cNvSpPr>
            <p:nvPr/>
          </p:nvSpPr>
          <p:spPr bwMode="auto">
            <a:xfrm flipV="1">
              <a:off x="3108" y="129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6" name="Line 255"/>
            <p:cNvSpPr>
              <a:spLocks noChangeShapeType="1"/>
            </p:cNvSpPr>
            <p:nvPr/>
          </p:nvSpPr>
          <p:spPr bwMode="auto">
            <a:xfrm flipV="1">
              <a:off x="3115" y="128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7" name="Line 256"/>
            <p:cNvSpPr>
              <a:spLocks noChangeShapeType="1"/>
            </p:cNvSpPr>
            <p:nvPr/>
          </p:nvSpPr>
          <p:spPr bwMode="auto">
            <a:xfrm>
              <a:off x="3130" y="128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8" name="Line 257"/>
            <p:cNvSpPr>
              <a:spLocks noChangeShapeType="1"/>
            </p:cNvSpPr>
            <p:nvPr/>
          </p:nvSpPr>
          <p:spPr bwMode="auto">
            <a:xfrm>
              <a:off x="3144" y="128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59" name="Line 258"/>
            <p:cNvSpPr>
              <a:spLocks noChangeShapeType="1"/>
            </p:cNvSpPr>
            <p:nvPr/>
          </p:nvSpPr>
          <p:spPr bwMode="auto">
            <a:xfrm>
              <a:off x="3158" y="127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0" name="Line 259"/>
            <p:cNvSpPr>
              <a:spLocks noChangeShapeType="1"/>
            </p:cNvSpPr>
            <p:nvPr/>
          </p:nvSpPr>
          <p:spPr bwMode="auto">
            <a:xfrm>
              <a:off x="3165" y="126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1" name="Line 260"/>
            <p:cNvSpPr>
              <a:spLocks noChangeShapeType="1"/>
            </p:cNvSpPr>
            <p:nvPr/>
          </p:nvSpPr>
          <p:spPr bwMode="auto">
            <a:xfrm>
              <a:off x="3179" y="126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2" name="Line 261"/>
            <p:cNvSpPr>
              <a:spLocks noChangeShapeType="1"/>
            </p:cNvSpPr>
            <p:nvPr/>
          </p:nvSpPr>
          <p:spPr bwMode="auto">
            <a:xfrm>
              <a:off x="3193" y="125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3" name="Line 262"/>
            <p:cNvSpPr>
              <a:spLocks noChangeShapeType="1"/>
            </p:cNvSpPr>
            <p:nvPr/>
          </p:nvSpPr>
          <p:spPr bwMode="auto">
            <a:xfrm>
              <a:off x="3207" y="124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4" name="Line 263"/>
            <p:cNvSpPr>
              <a:spLocks noChangeShapeType="1"/>
            </p:cNvSpPr>
            <p:nvPr/>
          </p:nvSpPr>
          <p:spPr bwMode="auto">
            <a:xfrm>
              <a:off x="3214" y="1239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5" name="Line 264"/>
            <p:cNvSpPr>
              <a:spLocks noChangeShapeType="1"/>
            </p:cNvSpPr>
            <p:nvPr/>
          </p:nvSpPr>
          <p:spPr bwMode="auto">
            <a:xfrm>
              <a:off x="3229" y="123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6" name="Line 265"/>
            <p:cNvSpPr>
              <a:spLocks noChangeShapeType="1"/>
            </p:cNvSpPr>
            <p:nvPr/>
          </p:nvSpPr>
          <p:spPr bwMode="auto">
            <a:xfrm>
              <a:off x="3243" y="122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7" name="Line 266"/>
            <p:cNvSpPr>
              <a:spLocks noChangeShapeType="1"/>
            </p:cNvSpPr>
            <p:nvPr/>
          </p:nvSpPr>
          <p:spPr bwMode="auto">
            <a:xfrm>
              <a:off x="3243" y="122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8" name="Line 267"/>
            <p:cNvSpPr>
              <a:spLocks noChangeShapeType="1"/>
            </p:cNvSpPr>
            <p:nvPr/>
          </p:nvSpPr>
          <p:spPr bwMode="auto">
            <a:xfrm>
              <a:off x="3257" y="121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69" name="Line 268"/>
            <p:cNvSpPr>
              <a:spLocks noChangeShapeType="1"/>
            </p:cNvSpPr>
            <p:nvPr/>
          </p:nvSpPr>
          <p:spPr bwMode="auto">
            <a:xfrm>
              <a:off x="3264" y="121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0" name="Line 269"/>
            <p:cNvSpPr>
              <a:spLocks noChangeShapeType="1"/>
            </p:cNvSpPr>
            <p:nvPr/>
          </p:nvSpPr>
          <p:spPr bwMode="auto">
            <a:xfrm>
              <a:off x="3278" y="120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1" name="Line 270"/>
            <p:cNvSpPr>
              <a:spLocks noChangeShapeType="1"/>
            </p:cNvSpPr>
            <p:nvPr/>
          </p:nvSpPr>
          <p:spPr bwMode="auto">
            <a:xfrm>
              <a:off x="3292" y="119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2" name="Line 271"/>
            <p:cNvSpPr>
              <a:spLocks noChangeShapeType="1"/>
            </p:cNvSpPr>
            <p:nvPr/>
          </p:nvSpPr>
          <p:spPr bwMode="auto">
            <a:xfrm>
              <a:off x="3306" y="1189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3" name="Line 272"/>
            <p:cNvSpPr>
              <a:spLocks noChangeShapeType="1"/>
            </p:cNvSpPr>
            <p:nvPr/>
          </p:nvSpPr>
          <p:spPr bwMode="auto">
            <a:xfrm>
              <a:off x="3314" y="118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4" name="Line 273"/>
            <p:cNvSpPr>
              <a:spLocks noChangeShapeType="1"/>
            </p:cNvSpPr>
            <p:nvPr/>
          </p:nvSpPr>
          <p:spPr bwMode="auto">
            <a:xfrm>
              <a:off x="3328" y="117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5" name="Line 274"/>
            <p:cNvSpPr>
              <a:spLocks noChangeShapeType="1"/>
            </p:cNvSpPr>
            <p:nvPr/>
          </p:nvSpPr>
          <p:spPr bwMode="auto">
            <a:xfrm>
              <a:off x="3342" y="116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6" name="Line 275"/>
            <p:cNvSpPr>
              <a:spLocks noChangeShapeType="1"/>
            </p:cNvSpPr>
            <p:nvPr/>
          </p:nvSpPr>
          <p:spPr bwMode="auto">
            <a:xfrm>
              <a:off x="3356" y="116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7" name="Line 276"/>
            <p:cNvSpPr>
              <a:spLocks noChangeShapeType="1"/>
            </p:cNvSpPr>
            <p:nvPr/>
          </p:nvSpPr>
          <p:spPr bwMode="auto">
            <a:xfrm>
              <a:off x="3363" y="115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8" name="Line 277"/>
            <p:cNvSpPr>
              <a:spLocks noChangeShapeType="1"/>
            </p:cNvSpPr>
            <p:nvPr/>
          </p:nvSpPr>
          <p:spPr bwMode="auto">
            <a:xfrm>
              <a:off x="3377" y="114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79" name="Line 278"/>
            <p:cNvSpPr>
              <a:spLocks noChangeShapeType="1"/>
            </p:cNvSpPr>
            <p:nvPr/>
          </p:nvSpPr>
          <p:spPr bwMode="auto">
            <a:xfrm>
              <a:off x="3391" y="113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0" name="Line 279"/>
            <p:cNvSpPr>
              <a:spLocks noChangeShapeType="1"/>
            </p:cNvSpPr>
            <p:nvPr/>
          </p:nvSpPr>
          <p:spPr bwMode="auto">
            <a:xfrm>
              <a:off x="3406" y="1132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1" name="Line 280"/>
            <p:cNvSpPr>
              <a:spLocks noChangeShapeType="1"/>
            </p:cNvSpPr>
            <p:nvPr/>
          </p:nvSpPr>
          <p:spPr bwMode="auto">
            <a:xfrm>
              <a:off x="3413" y="112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2" name="Line 281"/>
            <p:cNvSpPr>
              <a:spLocks noChangeShapeType="1"/>
            </p:cNvSpPr>
            <p:nvPr/>
          </p:nvSpPr>
          <p:spPr bwMode="auto">
            <a:xfrm>
              <a:off x="3427" y="111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3" name="Line 282"/>
            <p:cNvSpPr>
              <a:spLocks noChangeShapeType="1"/>
            </p:cNvSpPr>
            <p:nvPr/>
          </p:nvSpPr>
          <p:spPr bwMode="auto">
            <a:xfrm>
              <a:off x="3441" y="111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4" name="Line 283"/>
            <p:cNvSpPr>
              <a:spLocks noChangeShapeType="1"/>
            </p:cNvSpPr>
            <p:nvPr/>
          </p:nvSpPr>
          <p:spPr bwMode="auto">
            <a:xfrm>
              <a:off x="3455" y="110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5" name="Line 284"/>
            <p:cNvSpPr>
              <a:spLocks noChangeShapeType="1"/>
            </p:cNvSpPr>
            <p:nvPr/>
          </p:nvSpPr>
          <p:spPr bwMode="auto">
            <a:xfrm>
              <a:off x="3462" y="109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6" name="Line 285"/>
            <p:cNvSpPr>
              <a:spLocks noChangeShapeType="1"/>
            </p:cNvSpPr>
            <p:nvPr/>
          </p:nvSpPr>
          <p:spPr bwMode="auto">
            <a:xfrm>
              <a:off x="3476" y="109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7" name="Line 286"/>
            <p:cNvSpPr>
              <a:spLocks noChangeShapeType="1"/>
            </p:cNvSpPr>
            <p:nvPr/>
          </p:nvSpPr>
          <p:spPr bwMode="auto">
            <a:xfrm>
              <a:off x="3490" y="1083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8" name="Line 287"/>
            <p:cNvSpPr>
              <a:spLocks noChangeShapeType="1"/>
            </p:cNvSpPr>
            <p:nvPr/>
          </p:nvSpPr>
          <p:spPr bwMode="auto">
            <a:xfrm>
              <a:off x="3505" y="1076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89" name="Line 288"/>
            <p:cNvSpPr>
              <a:spLocks noChangeShapeType="1"/>
            </p:cNvSpPr>
            <p:nvPr/>
          </p:nvSpPr>
          <p:spPr bwMode="auto">
            <a:xfrm>
              <a:off x="3512" y="106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0" name="Line 289"/>
            <p:cNvSpPr>
              <a:spLocks noChangeShapeType="1"/>
            </p:cNvSpPr>
            <p:nvPr/>
          </p:nvSpPr>
          <p:spPr bwMode="auto">
            <a:xfrm>
              <a:off x="3526" y="106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1" name="Line 290"/>
            <p:cNvSpPr>
              <a:spLocks noChangeShapeType="1"/>
            </p:cNvSpPr>
            <p:nvPr/>
          </p:nvSpPr>
          <p:spPr bwMode="auto">
            <a:xfrm>
              <a:off x="3540" y="105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2" name="Line 291"/>
            <p:cNvSpPr>
              <a:spLocks noChangeShapeType="1"/>
            </p:cNvSpPr>
            <p:nvPr/>
          </p:nvSpPr>
          <p:spPr bwMode="auto">
            <a:xfrm>
              <a:off x="3547" y="104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3" name="Line 292"/>
            <p:cNvSpPr>
              <a:spLocks noChangeShapeType="1"/>
            </p:cNvSpPr>
            <p:nvPr/>
          </p:nvSpPr>
          <p:spPr bwMode="auto">
            <a:xfrm>
              <a:off x="3561" y="104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4" name="Line 293"/>
            <p:cNvSpPr>
              <a:spLocks noChangeShapeType="1"/>
            </p:cNvSpPr>
            <p:nvPr/>
          </p:nvSpPr>
          <p:spPr bwMode="auto">
            <a:xfrm>
              <a:off x="3575" y="103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5" name="Line 294"/>
            <p:cNvSpPr>
              <a:spLocks noChangeShapeType="1"/>
            </p:cNvSpPr>
            <p:nvPr/>
          </p:nvSpPr>
          <p:spPr bwMode="auto">
            <a:xfrm>
              <a:off x="3590" y="102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6" name="Line 295"/>
            <p:cNvSpPr>
              <a:spLocks noChangeShapeType="1"/>
            </p:cNvSpPr>
            <p:nvPr/>
          </p:nvSpPr>
          <p:spPr bwMode="auto">
            <a:xfrm>
              <a:off x="3597" y="101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7" name="Line 296"/>
            <p:cNvSpPr>
              <a:spLocks noChangeShapeType="1"/>
            </p:cNvSpPr>
            <p:nvPr/>
          </p:nvSpPr>
          <p:spPr bwMode="auto">
            <a:xfrm>
              <a:off x="3611" y="101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8" name="Line 297"/>
            <p:cNvSpPr>
              <a:spLocks noChangeShapeType="1"/>
            </p:cNvSpPr>
            <p:nvPr/>
          </p:nvSpPr>
          <p:spPr bwMode="auto">
            <a:xfrm>
              <a:off x="3625" y="100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99" name="Line 298"/>
            <p:cNvSpPr>
              <a:spLocks noChangeShapeType="1"/>
            </p:cNvSpPr>
            <p:nvPr/>
          </p:nvSpPr>
          <p:spPr bwMode="auto">
            <a:xfrm>
              <a:off x="3639" y="99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0" name="Line 299"/>
            <p:cNvSpPr>
              <a:spLocks noChangeShapeType="1"/>
            </p:cNvSpPr>
            <p:nvPr/>
          </p:nvSpPr>
          <p:spPr bwMode="auto">
            <a:xfrm>
              <a:off x="3646" y="99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1" name="Line 300"/>
            <p:cNvSpPr>
              <a:spLocks noChangeShapeType="1"/>
            </p:cNvSpPr>
            <p:nvPr/>
          </p:nvSpPr>
          <p:spPr bwMode="auto">
            <a:xfrm>
              <a:off x="3660" y="98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2" name="Line 301"/>
            <p:cNvSpPr>
              <a:spLocks noChangeShapeType="1"/>
            </p:cNvSpPr>
            <p:nvPr/>
          </p:nvSpPr>
          <p:spPr bwMode="auto">
            <a:xfrm>
              <a:off x="3674" y="977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3" name="Line 302"/>
            <p:cNvSpPr>
              <a:spLocks noChangeShapeType="1"/>
            </p:cNvSpPr>
            <p:nvPr/>
          </p:nvSpPr>
          <p:spPr bwMode="auto">
            <a:xfrm>
              <a:off x="3689" y="970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4" name="Line 303"/>
            <p:cNvSpPr>
              <a:spLocks noChangeShapeType="1"/>
            </p:cNvSpPr>
            <p:nvPr/>
          </p:nvSpPr>
          <p:spPr bwMode="auto">
            <a:xfrm>
              <a:off x="3696" y="96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5" name="Line 304"/>
            <p:cNvSpPr>
              <a:spLocks noChangeShapeType="1"/>
            </p:cNvSpPr>
            <p:nvPr/>
          </p:nvSpPr>
          <p:spPr bwMode="auto">
            <a:xfrm>
              <a:off x="3710" y="95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6" name="Line 305"/>
            <p:cNvSpPr>
              <a:spLocks noChangeShapeType="1"/>
            </p:cNvSpPr>
            <p:nvPr/>
          </p:nvSpPr>
          <p:spPr bwMode="auto">
            <a:xfrm>
              <a:off x="3724" y="94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7" name="Line 306"/>
            <p:cNvSpPr>
              <a:spLocks noChangeShapeType="1"/>
            </p:cNvSpPr>
            <p:nvPr/>
          </p:nvSpPr>
          <p:spPr bwMode="auto">
            <a:xfrm>
              <a:off x="3738" y="94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8" name="Line 307"/>
            <p:cNvSpPr>
              <a:spLocks noChangeShapeType="1"/>
            </p:cNvSpPr>
            <p:nvPr/>
          </p:nvSpPr>
          <p:spPr bwMode="auto">
            <a:xfrm flipV="1">
              <a:off x="3745" y="93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09" name="Line 308"/>
            <p:cNvSpPr>
              <a:spLocks noChangeShapeType="1"/>
            </p:cNvSpPr>
            <p:nvPr/>
          </p:nvSpPr>
          <p:spPr bwMode="auto">
            <a:xfrm flipV="1">
              <a:off x="3759" y="92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0" name="Line 309"/>
            <p:cNvSpPr>
              <a:spLocks noChangeShapeType="1"/>
            </p:cNvSpPr>
            <p:nvPr/>
          </p:nvSpPr>
          <p:spPr bwMode="auto">
            <a:xfrm flipV="1">
              <a:off x="3774" y="92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1" name="Line 310"/>
            <p:cNvSpPr>
              <a:spLocks noChangeShapeType="1"/>
            </p:cNvSpPr>
            <p:nvPr/>
          </p:nvSpPr>
          <p:spPr bwMode="auto">
            <a:xfrm flipV="1">
              <a:off x="3788" y="913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2" name="Line 311"/>
            <p:cNvSpPr>
              <a:spLocks noChangeShapeType="1"/>
            </p:cNvSpPr>
            <p:nvPr/>
          </p:nvSpPr>
          <p:spPr bwMode="auto">
            <a:xfrm flipV="1">
              <a:off x="3795" y="90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3" name="Line 312"/>
            <p:cNvSpPr>
              <a:spLocks noChangeShapeType="1"/>
            </p:cNvSpPr>
            <p:nvPr/>
          </p:nvSpPr>
          <p:spPr bwMode="auto">
            <a:xfrm flipV="1">
              <a:off x="3809" y="89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4" name="Line 313"/>
            <p:cNvSpPr>
              <a:spLocks noChangeShapeType="1"/>
            </p:cNvSpPr>
            <p:nvPr/>
          </p:nvSpPr>
          <p:spPr bwMode="auto">
            <a:xfrm flipV="1">
              <a:off x="3823" y="89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5" name="Line 314"/>
            <p:cNvSpPr>
              <a:spLocks noChangeShapeType="1"/>
            </p:cNvSpPr>
            <p:nvPr/>
          </p:nvSpPr>
          <p:spPr bwMode="auto">
            <a:xfrm flipV="1">
              <a:off x="3830" y="88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6" name="Line 315"/>
            <p:cNvSpPr>
              <a:spLocks noChangeShapeType="1"/>
            </p:cNvSpPr>
            <p:nvPr/>
          </p:nvSpPr>
          <p:spPr bwMode="auto">
            <a:xfrm flipV="1">
              <a:off x="3844" y="87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7" name="Line 316"/>
            <p:cNvSpPr>
              <a:spLocks noChangeShapeType="1"/>
            </p:cNvSpPr>
            <p:nvPr/>
          </p:nvSpPr>
          <p:spPr bwMode="auto">
            <a:xfrm flipV="1">
              <a:off x="3858" y="871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8" name="Line 317"/>
            <p:cNvSpPr>
              <a:spLocks noChangeShapeType="1"/>
            </p:cNvSpPr>
            <p:nvPr/>
          </p:nvSpPr>
          <p:spPr bwMode="auto">
            <a:xfrm flipV="1">
              <a:off x="3873" y="863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19" name="Line 318"/>
            <p:cNvSpPr>
              <a:spLocks noChangeShapeType="1"/>
            </p:cNvSpPr>
            <p:nvPr/>
          </p:nvSpPr>
          <p:spPr bwMode="auto">
            <a:xfrm flipV="1">
              <a:off x="3880" y="85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0" name="Line 319"/>
            <p:cNvSpPr>
              <a:spLocks noChangeShapeType="1"/>
            </p:cNvSpPr>
            <p:nvPr/>
          </p:nvSpPr>
          <p:spPr bwMode="auto">
            <a:xfrm flipV="1">
              <a:off x="3894" y="84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1" name="Line 320"/>
            <p:cNvSpPr>
              <a:spLocks noChangeShapeType="1"/>
            </p:cNvSpPr>
            <p:nvPr/>
          </p:nvSpPr>
          <p:spPr bwMode="auto">
            <a:xfrm flipV="1">
              <a:off x="3908" y="84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2" name="Line 321"/>
            <p:cNvSpPr>
              <a:spLocks noChangeShapeType="1"/>
            </p:cNvSpPr>
            <p:nvPr/>
          </p:nvSpPr>
          <p:spPr bwMode="auto">
            <a:xfrm flipV="1">
              <a:off x="3922" y="83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3" name="Line 322"/>
            <p:cNvSpPr>
              <a:spLocks noChangeShapeType="1"/>
            </p:cNvSpPr>
            <p:nvPr/>
          </p:nvSpPr>
          <p:spPr bwMode="auto">
            <a:xfrm flipV="1">
              <a:off x="3929" y="82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4" name="Line 323"/>
            <p:cNvSpPr>
              <a:spLocks noChangeShapeType="1"/>
            </p:cNvSpPr>
            <p:nvPr/>
          </p:nvSpPr>
          <p:spPr bwMode="auto">
            <a:xfrm flipV="1">
              <a:off x="3943" y="82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5" name="Line 324"/>
            <p:cNvSpPr>
              <a:spLocks noChangeShapeType="1"/>
            </p:cNvSpPr>
            <p:nvPr/>
          </p:nvSpPr>
          <p:spPr bwMode="auto">
            <a:xfrm flipV="1">
              <a:off x="3958" y="81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6" name="Line 325"/>
            <p:cNvSpPr>
              <a:spLocks noChangeShapeType="1"/>
            </p:cNvSpPr>
            <p:nvPr/>
          </p:nvSpPr>
          <p:spPr bwMode="auto">
            <a:xfrm flipV="1">
              <a:off x="3972" y="80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7" name="Line 326"/>
            <p:cNvSpPr>
              <a:spLocks noChangeShapeType="1"/>
            </p:cNvSpPr>
            <p:nvPr/>
          </p:nvSpPr>
          <p:spPr bwMode="auto">
            <a:xfrm flipV="1">
              <a:off x="3979" y="80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8" name="Line 327"/>
            <p:cNvSpPr>
              <a:spLocks noChangeShapeType="1"/>
            </p:cNvSpPr>
            <p:nvPr/>
          </p:nvSpPr>
          <p:spPr bwMode="auto">
            <a:xfrm flipV="1">
              <a:off x="3993" y="79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29" name="Line 328"/>
            <p:cNvSpPr>
              <a:spLocks noChangeShapeType="1"/>
            </p:cNvSpPr>
            <p:nvPr/>
          </p:nvSpPr>
          <p:spPr bwMode="auto">
            <a:xfrm flipV="1">
              <a:off x="4007" y="78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0" name="Line 329"/>
            <p:cNvSpPr>
              <a:spLocks noChangeShapeType="1"/>
            </p:cNvSpPr>
            <p:nvPr/>
          </p:nvSpPr>
          <p:spPr bwMode="auto">
            <a:xfrm flipV="1">
              <a:off x="4021" y="779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1" name="Line 330"/>
            <p:cNvSpPr>
              <a:spLocks noChangeShapeType="1"/>
            </p:cNvSpPr>
            <p:nvPr/>
          </p:nvSpPr>
          <p:spPr bwMode="auto">
            <a:xfrm flipV="1">
              <a:off x="4028" y="771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2" name="Line 331"/>
            <p:cNvSpPr>
              <a:spLocks noChangeShapeType="1"/>
            </p:cNvSpPr>
            <p:nvPr/>
          </p:nvSpPr>
          <p:spPr bwMode="auto">
            <a:xfrm flipV="1">
              <a:off x="4042" y="764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3" name="Line 332"/>
            <p:cNvSpPr>
              <a:spLocks noChangeShapeType="1"/>
            </p:cNvSpPr>
            <p:nvPr/>
          </p:nvSpPr>
          <p:spPr bwMode="auto">
            <a:xfrm flipV="1">
              <a:off x="4057" y="75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4" name="Line 333"/>
            <p:cNvSpPr>
              <a:spLocks noChangeShapeType="1"/>
            </p:cNvSpPr>
            <p:nvPr/>
          </p:nvSpPr>
          <p:spPr bwMode="auto">
            <a:xfrm flipV="1">
              <a:off x="4071" y="750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5" name="Line 334"/>
            <p:cNvSpPr>
              <a:spLocks noChangeShapeType="1"/>
            </p:cNvSpPr>
            <p:nvPr/>
          </p:nvSpPr>
          <p:spPr bwMode="auto">
            <a:xfrm flipV="1">
              <a:off x="4078" y="74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6" name="Line 335"/>
            <p:cNvSpPr>
              <a:spLocks noChangeShapeType="1"/>
            </p:cNvSpPr>
            <p:nvPr/>
          </p:nvSpPr>
          <p:spPr bwMode="auto">
            <a:xfrm flipV="1">
              <a:off x="4092" y="73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7" name="Line 336"/>
            <p:cNvSpPr>
              <a:spLocks noChangeShapeType="1"/>
            </p:cNvSpPr>
            <p:nvPr/>
          </p:nvSpPr>
          <p:spPr bwMode="auto">
            <a:xfrm flipV="1">
              <a:off x="4106" y="72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8" name="Line 337"/>
            <p:cNvSpPr>
              <a:spLocks noChangeShapeType="1"/>
            </p:cNvSpPr>
            <p:nvPr/>
          </p:nvSpPr>
          <p:spPr bwMode="auto">
            <a:xfrm flipV="1">
              <a:off x="4113" y="72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39" name="Line 338"/>
            <p:cNvSpPr>
              <a:spLocks noChangeShapeType="1"/>
            </p:cNvSpPr>
            <p:nvPr/>
          </p:nvSpPr>
          <p:spPr bwMode="auto">
            <a:xfrm flipV="1">
              <a:off x="4127" y="71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0" name="Line 339"/>
            <p:cNvSpPr>
              <a:spLocks noChangeShapeType="1"/>
            </p:cNvSpPr>
            <p:nvPr/>
          </p:nvSpPr>
          <p:spPr bwMode="auto">
            <a:xfrm flipV="1">
              <a:off x="4142" y="70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1" name="Line 340"/>
            <p:cNvSpPr>
              <a:spLocks noChangeShapeType="1"/>
            </p:cNvSpPr>
            <p:nvPr/>
          </p:nvSpPr>
          <p:spPr bwMode="auto">
            <a:xfrm flipV="1">
              <a:off x="4156" y="70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2" name="Line 341"/>
            <p:cNvSpPr>
              <a:spLocks noChangeShapeType="1"/>
            </p:cNvSpPr>
            <p:nvPr/>
          </p:nvSpPr>
          <p:spPr bwMode="auto">
            <a:xfrm flipV="1">
              <a:off x="4163" y="69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3" name="Line 342"/>
            <p:cNvSpPr>
              <a:spLocks noChangeShapeType="1"/>
            </p:cNvSpPr>
            <p:nvPr/>
          </p:nvSpPr>
          <p:spPr bwMode="auto">
            <a:xfrm flipV="1">
              <a:off x="4177" y="68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4" name="Line 343"/>
            <p:cNvSpPr>
              <a:spLocks noChangeShapeType="1"/>
            </p:cNvSpPr>
            <p:nvPr/>
          </p:nvSpPr>
          <p:spPr bwMode="auto">
            <a:xfrm flipV="1">
              <a:off x="4191" y="68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5" name="Line 344"/>
            <p:cNvSpPr>
              <a:spLocks noChangeShapeType="1"/>
            </p:cNvSpPr>
            <p:nvPr/>
          </p:nvSpPr>
          <p:spPr bwMode="auto">
            <a:xfrm flipV="1">
              <a:off x="4205" y="672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6" name="Line 345"/>
            <p:cNvSpPr>
              <a:spLocks noChangeShapeType="1"/>
            </p:cNvSpPr>
            <p:nvPr/>
          </p:nvSpPr>
          <p:spPr bwMode="auto">
            <a:xfrm flipV="1">
              <a:off x="4212" y="66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7" name="Line 346"/>
            <p:cNvSpPr>
              <a:spLocks noChangeShapeType="1"/>
            </p:cNvSpPr>
            <p:nvPr/>
          </p:nvSpPr>
          <p:spPr bwMode="auto">
            <a:xfrm flipV="1">
              <a:off x="4226" y="658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8" name="Line 347"/>
            <p:cNvSpPr>
              <a:spLocks noChangeShapeType="1"/>
            </p:cNvSpPr>
            <p:nvPr/>
          </p:nvSpPr>
          <p:spPr bwMode="auto">
            <a:xfrm>
              <a:off x="4241" y="6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49" name="Line 348"/>
            <p:cNvSpPr>
              <a:spLocks noChangeShapeType="1"/>
            </p:cNvSpPr>
            <p:nvPr/>
          </p:nvSpPr>
          <p:spPr bwMode="auto">
            <a:xfrm>
              <a:off x="4255" y="651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0" name="Line 349"/>
            <p:cNvSpPr>
              <a:spLocks noChangeShapeType="1"/>
            </p:cNvSpPr>
            <p:nvPr/>
          </p:nvSpPr>
          <p:spPr bwMode="auto">
            <a:xfrm>
              <a:off x="4262" y="6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1" name="Line 350"/>
            <p:cNvSpPr>
              <a:spLocks noChangeShapeType="1"/>
            </p:cNvSpPr>
            <p:nvPr/>
          </p:nvSpPr>
          <p:spPr bwMode="auto">
            <a:xfrm>
              <a:off x="4276" y="6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2" name="Line 351"/>
            <p:cNvSpPr>
              <a:spLocks noChangeShapeType="1"/>
            </p:cNvSpPr>
            <p:nvPr/>
          </p:nvSpPr>
          <p:spPr bwMode="auto">
            <a:xfrm>
              <a:off x="4290" y="6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3" name="Line 352"/>
            <p:cNvSpPr>
              <a:spLocks noChangeShapeType="1"/>
            </p:cNvSpPr>
            <p:nvPr/>
          </p:nvSpPr>
          <p:spPr bwMode="auto">
            <a:xfrm>
              <a:off x="4304" y="623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4" name="Line 353"/>
            <p:cNvSpPr>
              <a:spLocks noChangeShapeType="1"/>
            </p:cNvSpPr>
            <p:nvPr/>
          </p:nvSpPr>
          <p:spPr bwMode="auto">
            <a:xfrm>
              <a:off x="4311" y="6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5" name="Line 354"/>
            <p:cNvSpPr>
              <a:spLocks noChangeShapeType="1"/>
            </p:cNvSpPr>
            <p:nvPr/>
          </p:nvSpPr>
          <p:spPr bwMode="auto">
            <a:xfrm>
              <a:off x="4326" y="6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6" name="Line 355"/>
            <p:cNvSpPr>
              <a:spLocks noChangeShapeType="1"/>
            </p:cNvSpPr>
            <p:nvPr/>
          </p:nvSpPr>
          <p:spPr bwMode="auto">
            <a:xfrm>
              <a:off x="4340" y="6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7" name="Line 356"/>
            <p:cNvSpPr>
              <a:spLocks noChangeShapeType="1"/>
            </p:cNvSpPr>
            <p:nvPr/>
          </p:nvSpPr>
          <p:spPr bwMode="auto">
            <a:xfrm>
              <a:off x="4354" y="59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8" name="Line 357"/>
            <p:cNvSpPr>
              <a:spLocks noChangeShapeType="1"/>
            </p:cNvSpPr>
            <p:nvPr/>
          </p:nvSpPr>
          <p:spPr bwMode="auto">
            <a:xfrm>
              <a:off x="4361" y="58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59" name="Line 358"/>
            <p:cNvSpPr>
              <a:spLocks noChangeShapeType="1"/>
            </p:cNvSpPr>
            <p:nvPr/>
          </p:nvSpPr>
          <p:spPr bwMode="auto">
            <a:xfrm>
              <a:off x="4375" y="5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0" name="Line 359"/>
            <p:cNvSpPr>
              <a:spLocks noChangeShapeType="1"/>
            </p:cNvSpPr>
            <p:nvPr/>
          </p:nvSpPr>
          <p:spPr bwMode="auto">
            <a:xfrm>
              <a:off x="4389" y="573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1" name="Line 360"/>
            <p:cNvSpPr>
              <a:spLocks noChangeShapeType="1"/>
            </p:cNvSpPr>
            <p:nvPr/>
          </p:nvSpPr>
          <p:spPr bwMode="auto">
            <a:xfrm flipH="1">
              <a:off x="4389" y="340"/>
              <a:ext cx="411" cy="23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2" name="Line 361"/>
            <p:cNvSpPr>
              <a:spLocks noChangeShapeType="1"/>
            </p:cNvSpPr>
            <p:nvPr/>
          </p:nvSpPr>
          <p:spPr bwMode="auto">
            <a:xfrm>
              <a:off x="2981" y="284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3" name="Line 362"/>
            <p:cNvSpPr>
              <a:spLocks noChangeShapeType="1"/>
            </p:cNvSpPr>
            <p:nvPr/>
          </p:nvSpPr>
          <p:spPr bwMode="auto">
            <a:xfrm>
              <a:off x="2995" y="28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4" name="Line 363"/>
            <p:cNvSpPr>
              <a:spLocks noChangeShapeType="1"/>
            </p:cNvSpPr>
            <p:nvPr/>
          </p:nvSpPr>
          <p:spPr bwMode="auto">
            <a:xfrm>
              <a:off x="3009" y="2859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5" name="Line 364"/>
            <p:cNvSpPr>
              <a:spLocks noChangeShapeType="1"/>
            </p:cNvSpPr>
            <p:nvPr/>
          </p:nvSpPr>
          <p:spPr bwMode="auto">
            <a:xfrm>
              <a:off x="3016" y="28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6" name="Line 365"/>
            <p:cNvSpPr>
              <a:spLocks noChangeShapeType="1"/>
            </p:cNvSpPr>
            <p:nvPr/>
          </p:nvSpPr>
          <p:spPr bwMode="auto">
            <a:xfrm>
              <a:off x="3030" y="2873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7" name="Line 366"/>
            <p:cNvSpPr>
              <a:spLocks noChangeShapeType="1"/>
            </p:cNvSpPr>
            <p:nvPr/>
          </p:nvSpPr>
          <p:spPr bwMode="auto">
            <a:xfrm>
              <a:off x="3045" y="287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8" name="Line 367"/>
            <p:cNvSpPr>
              <a:spLocks noChangeShapeType="1"/>
            </p:cNvSpPr>
            <p:nvPr/>
          </p:nvSpPr>
          <p:spPr bwMode="auto">
            <a:xfrm>
              <a:off x="3059" y="288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69" name="Line 368"/>
            <p:cNvSpPr>
              <a:spLocks noChangeShapeType="1"/>
            </p:cNvSpPr>
            <p:nvPr/>
          </p:nvSpPr>
          <p:spPr bwMode="auto">
            <a:xfrm>
              <a:off x="3073" y="288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0" name="Line 369"/>
            <p:cNvSpPr>
              <a:spLocks noChangeShapeType="1"/>
            </p:cNvSpPr>
            <p:nvPr/>
          </p:nvSpPr>
          <p:spPr bwMode="auto">
            <a:xfrm>
              <a:off x="3080" y="2894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1" name="Line 370"/>
            <p:cNvSpPr>
              <a:spLocks noChangeShapeType="1"/>
            </p:cNvSpPr>
            <p:nvPr/>
          </p:nvSpPr>
          <p:spPr bwMode="auto">
            <a:xfrm>
              <a:off x="3094" y="29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2" name="Line 371"/>
            <p:cNvSpPr>
              <a:spLocks noChangeShapeType="1"/>
            </p:cNvSpPr>
            <p:nvPr/>
          </p:nvSpPr>
          <p:spPr bwMode="auto">
            <a:xfrm>
              <a:off x="3108" y="29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3" name="Line 372"/>
            <p:cNvSpPr>
              <a:spLocks noChangeShapeType="1"/>
            </p:cNvSpPr>
            <p:nvPr/>
          </p:nvSpPr>
          <p:spPr bwMode="auto">
            <a:xfrm>
              <a:off x="3122" y="2916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4" name="Line 373"/>
            <p:cNvSpPr>
              <a:spLocks noChangeShapeType="1"/>
            </p:cNvSpPr>
            <p:nvPr/>
          </p:nvSpPr>
          <p:spPr bwMode="auto">
            <a:xfrm>
              <a:off x="3130" y="29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5" name="Line 374"/>
            <p:cNvSpPr>
              <a:spLocks noChangeShapeType="1"/>
            </p:cNvSpPr>
            <p:nvPr/>
          </p:nvSpPr>
          <p:spPr bwMode="auto">
            <a:xfrm>
              <a:off x="3144" y="29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6" name="Line 375"/>
            <p:cNvSpPr>
              <a:spLocks noChangeShapeType="1"/>
            </p:cNvSpPr>
            <p:nvPr/>
          </p:nvSpPr>
          <p:spPr bwMode="auto">
            <a:xfrm>
              <a:off x="3158" y="293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7" name="Line 376"/>
            <p:cNvSpPr>
              <a:spLocks noChangeShapeType="1"/>
            </p:cNvSpPr>
            <p:nvPr/>
          </p:nvSpPr>
          <p:spPr bwMode="auto">
            <a:xfrm>
              <a:off x="3172" y="293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8" name="Line 377"/>
            <p:cNvSpPr>
              <a:spLocks noChangeShapeType="1"/>
            </p:cNvSpPr>
            <p:nvPr/>
          </p:nvSpPr>
          <p:spPr bwMode="auto">
            <a:xfrm>
              <a:off x="3186" y="294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79" name="Line 378"/>
            <p:cNvSpPr>
              <a:spLocks noChangeShapeType="1"/>
            </p:cNvSpPr>
            <p:nvPr/>
          </p:nvSpPr>
          <p:spPr bwMode="auto">
            <a:xfrm>
              <a:off x="3193" y="295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0" name="Line 379"/>
            <p:cNvSpPr>
              <a:spLocks noChangeShapeType="1"/>
            </p:cNvSpPr>
            <p:nvPr/>
          </p:nvSpPr>
          <p:spPr bwMode="auto">
            <a:xfrm>
              <a:off x="3207" y="29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1" name="Line 380"/>
            <p:cNvSpPr>
              <a:spLocks noChangeShapeType="1"/>
            </p:cNvSpPr>
            <p:nvPr/>
          </p:nvSpPr>
          <p:spPr bwMode="auto">
            <a:xfrm>
              <a:off x="3222" y="296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2" name="Line 381"/>
            <p:cNvSpPr>
              <a:spLocks noChangeShapeType="1"/>
            </p:cNvSpPr>
            <p:nvPr/>
          </p:nvSpPr>
          <p:spPr bwMode="auto">
            <a:xfrm>
              <a:off x="3236" y="297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3" name="Line 382"/>
            <p:cNvSpPr>
              <a:spLocks noChangeShapeType="1"/>
            </p:cNvSpPr>
            <p:nvPr/>
          </p:nvSpPr>
          <p:spPr bwMode="auto">
            <a:xfrm>
              <a:off x="3250" y="297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4" name="Line 383"/>
            <p:cNvSpPr>
              <a:spLocks noChangeShapeType="1"/>
            </p:cNvSpPr>
            <p:nvPr/>
          </p:nvSpPr>
          <p:spPr bwMode="auto">
            <a:xfrm>
              <a:off x="3257" y="298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5" name="Line 384"/>
            <p:cNvSpPr>
              <a:spLocks noChangeShapeType="1"/>
            </p:cNvSpPr>
            <p:nvPr/>
          </p:nvSpPr>
          <p:spPr bwMode="auto">
            <a:xfrm>
              <a:off x="3271" y="2986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6" name="Line 385"/>
            <p:cNvSpPr>
              <a:spLocks noChangeShapeType="1"/>
            </p:cNvSpPr>
            <p:nvPr/>
          </p:nvSpPr>
          <p:spPr bwMode="auto">
            <a:xfrm>
              <a:off x="3285" y="299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7" name="Line 386"/>
            <p:cNvSpPr>
              <a:spLocks noChangeShapeType="1"/>
            </p:cNvSpPr>
            <p:nvPr/>
          </p:nvSpPr>
          <p:spPr bwMode="auto">
            <a:xfrm>
              <a:off x="3299" y="300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8" name="Line 387"/>
            <p:cNvSpPr>
              <a:spLocks noChangeShapeType="1"/>
            </p:cNvSpPr>
            <p:nvPr/>
          </p:nvSpPr>
          <p:spPr bwMode="auto">
            <a:xfrm>
              <a:off x="3314" y="300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89" name="Line 388"/>
            <p:cNvSpPr>
              <a:spLocks noChangeShapeType="1"/>
            </p:cNvSpPr>
            <p:nvPr/>
          </p:nvSpPr>
          <p:spPr bwMode="auto">
            <a:xfrm>
              <a:off x="3321" y="301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0" name="Line 389"/>
            <p:cNvSpPr>
              <a:spLocks noChangeShapeType="1"/>
            </p:cNvSpPr>
            <p:nvPr/>
          </p:nvSpPr>
          <p:spPr bwMode="auto">
            <a:xfrm>
              <a:off x="3335" y="302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1" name="Line 390"/>
            <p:cNvSpPr>
              <a:spLocks noChangeShapeType="1"/>
            </p:cNvSpPr>
            <p:nvPr/>
          </p:nvSpPr>
          <p:spPr bwMode="auto">
            <a:xfrm>
              <a:off x="3349" y="302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2" name="Line 391"/>
            <p:cNvSpPr>
              <a:spLocks noChangeShapeType="1"/>
            </p:cNvSpPr>
            <p:nvPr/>
          </p:nvSpPr>
          <p:spPr bwMode="auto">
            <a:xfrm>
              <a:off x="3363" y="303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3" name="Line 392"/>
            <p:cNvSpPr>
              <a:spLocks noChangeShapeType="1"/>
            </p:cNvSpPr>
            <p:nvPr/>
          </p:nvSpPr>
          <p:spPr bwMode="auto">
            <a:xfrm>
              <a:off x="3377" y="3043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4" name="Line 393"/>
            <p:cNvSpPr>
              <a:spLocks noChangeShapeType="1"/>
            </p:cNvSpPr>
            <p:nvPr/>
          </p:nvSpPr>
          <p:spPr bwMode="auto">
            <a:xfrm>
              <a:off x="3384" y="304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5" name="Line 394"/>
            <p:cNvSpPr>
              <a:spLocks noChangeShapeType="1"/>
            </p:cNvSpPr>
            <p:nvPr/>
          </p:nvSpPr>
          <p:spPr bwMode="auto">
            <a:xfrm>
              <a:off x="3398" y="3050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6" name="Line 395"/>
            <p:cNvSpPr>
              <a:spLocks noChangeShapeType="1"/>
            </p:cNvSpPr>
            <p:nvPr/>
          </p:nvSpPr>
          <p:spPr bwMode="auto">
            <a:xfrm>
              <a:off x="3413" y="305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7" name="Line 396"/>
            <p:cNvSpPr>
              <a:spLocks noChangeShapeType="1"/>
            </p:cNvSpPr>
            <p:nvPr/>
          </p:nvSpPr>
          <p:spPr bwMode="auto">
            <a:xfrm>
              <a:off x="3427" y="306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8" name="Line 397"/>
            <p:cNvSpPr>
              <a:spLocks noChangeShapeType="1"/>
            </p:cNvSpPr>
            <p:nvPr/>
          </p:nvSpPr>
          <p:spPr bwMode="auto">
            <a:xfrm>
              <a:off x="3434" y="307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599" name="Line 398"/>
            <p:cNvSpPr>
              <a:spLocks noChangeShapeType="1"/>
            </p:cNvSpPr>
            <p:nvPr/>
          </p:nvSpPr>
          <p:spPr bwMode="auto">
            <a:xfrm>
              <a:off x="3448" y="307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0" name="Line 399"/>
            <p:cNvSpPr>
              <a:spLocks noChangeShapeType="1"/>
            </p:cNvSpPr>
            <p:nvPr/>
          </p:nvSpPr>
          <p:spPr bwMode="auto">
            <a:xfrm>
              <a:off x="3462" y="308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1" name="Line 400"/>
            <p:cNvSpPr>
              <a:spLocks noChangeShapeType="1"/>
            </p:cNvSpPr>
            <p:nvPr/>
          </p:nvSpPr>
          <p:spPr bwMode="auto">
            <a:xfrm>
              <a:off x="3476" y="309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2" name="Line 401"/>
            <p:cNvSpPr>
              <a:spLocks noChangeShapeType="1"/>
            </p:cNvSpPr>
            <p:nvPr/>
          </p:nvSpPr>
          <p:spPr bwMode="auto">
            <a:xfrm>
              <a:off x="3490" y="3100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3" name="Line 402"/>
            <p:cNvSpPr>
              <a:spLocks noChangeShapeType="1"/>
            </p:cNvSpPr>
            <p:nvPr/>
          </p:nvSpPr>
          <p:spPr bwMode="auto">
            <a:xfrm>
              <a:off x="3498" y="310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4" name="Line 403"/>
            <p:cNvSpPr>
              <a:spLocks noChangeShapeType="1"/>
            </p:cNvSpPr>
            <p:nvPr/>
          </p:nvSpPr>
          <p:spPr bwMode="auto">
            <a:xfrm>
              <a:off x="3512" y="310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5" name="Line 404"/>
            <p:cNvSpPr>
              <a:spLocks noChangeShapeType="1"/>
            </p:cNvSpPr>
            <p:nvPr/>
          </p:nvSpPr>
          <p:spPr bwMode="auto">
            <a:xfrm>
              <a:off x="3526" y="311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606" name="Line 405"/>
            <p:cNvSpPr>
              <a:spLocks noChangeShapeType="1"/>
            </p:cNvSpPr>
            <p:nvPr/>
          </p:nvSpPr>
          <p:spPr bwMode="auto">
            <a:xfrm>
              <a:off x="3540" y="312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</p:grpSp>
      <p:grpSp>
        <p:nvGrpSpPr>
          <p:cNvPr id="8" name="Group 607"/>
          <p:cNvGrpSpPr>
            <a:grpSpLocks/>
          </p:cNvGrpSpPr>
          <p:nvPr/>
        </p:nvGrpSpPr>
        <p:grpSpPr bwMode="auto">
          <a:xfrm>
            <a:off x="3148013" y="2932113"/>
            <a:ext cx="4460875" cy="2493963"/>
            <a:chOff x="1983" y="1847"/>
            <a:chExt cx="2810" cy="1571"/>
          </a:xfrm>
        </p:grpSpPr>
        <p:sp>
          <p:nvSpPr>
            <p:cNvPr id="207" name="Line 407"/>
            <p:cNvSpPr>
              <a:spLocks noChangeShapeType="1"/>
            </p:cNvSpPr>
            <p:nvPr/>
          </p:nvSpPr>
          <p:spPr bwMode="auto">
            <a:xfrm>
              <a:off x="3554" y="3128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08" name="Line 408"/>
            <p:cNvSpPr>
              <a:spLocks noChangeShapeType="1"/>
            </p:cNvSpPr>
            <p:nvPr/>
          </p:nvSpPr>
          <p:spPr bwMode="auto">
            <a:xfrm>
              <a:off x="3561" y="313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09" name="Line 409"/>
            <p:cNvSpPr>
              <a:spLocks noChangeShapeType="1"/>
            </p:cNvSpPr>
            <p:nvPr/>
          </p:nvSpPr>
          <p:spPr bwMode="auto">
            <a:xfrm>
              <a:off x="3575" y="314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0" name="Line 410"/>
            <p:cNvSpPr>
              <a:spLocks noChangeShapeType="1"/>
            </p:cNvSpPr>
            <p:nvPr/>
          </p:nvSpPr>
          <p:spPr bwMode="auto">
            <a:xfrm>
              <a:off x="3590" y="314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1" name="Line 411"/>
            <p:cNvSpPr>
              <a:spLocks noChangeShapeType="1"/>
            </p:cNvSpPr>
            <p:nvPr/>
          </p:nvSpPr>
          <p:spPr bwMode="auto">
            <a:xfrm>
              <a:off x="3604" y="315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2" name="Line 412"/>
            <p:cNvSpPr>
              <a:spLocks noChangeShapeType="1"/>
            </p:cNvSpPr>
            <p:nvPr/>
          </p:nvSpPr>
          <p:spPr bwMode="auto">
            <a:xfrm>
              <a:off x="3618" y="3163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3" name="Line 413"/>
            <p:cNvSpPr>
              <a:spLocks noChangeShapeType="1"/>
            </p:cNvSpPr>
            <p:nvPr/>
          </p:nvSpPr>
          <p:spPr bwMode="auto">
            <a:xfrm>
              <a:off x="3625" y="316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4" name="Line 414"/>
            <p:cNvSpPr>
              <a:spLocks noChangeShapeType="1"/>
            </p:cNvSpPr>
            <p:nvPr/>
          </p:nvSpPr>
          <p:spPr bwMode="auto">
            <a:xfrm>
              <a:off x="3639" y="317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5" name="Line 415"/>
            <p:cNvSpPr>
              <a:spLocks noChangeShapeType="1"/>
            </p:cNvSpPr>
            <p:nvPr/>
          </p:nvSpPr>
          <p:spPr bwMode="auto">
            <a:xfrm>
              <a:off x="3653" y="3177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6" name="Line 416"/>
            <p:cNvSpPr>
              <a:spLocks noChangeShapeType="1"/>
            </p:cNvSpPr>
            <p:nvPr/>
          </p:nvSpPr>
          <p:spPr bwMode="auto">
            <a:xfrm>
              <a:off x="3667" y="318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7" name="Line 417"/>
            <p:cNvSpPr>
              <a:spLocks noChangeShapeType="1"/>
            </p:cNvSpPr>
            <p:nvPr/>
          </p:nvSpPr>
          <p:spPr bwMode="auto">
            <a:xfrm>
              <a:off x="3682" y="3192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8" name="Line 418"/>
            <p:cNvSpPr>
              <a:spLocks noChangeShapeType="1"/>
            </p:cNvSpPr>
            <p:nvPr/>
          </p:nvSpPr>
          <p:spPr bwMode="auto">
            <a:xfrm>
              <a:off x="3689" y="319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19" name="Line 419"/>
            <p:cNvSpPr>
              <a:spLocks noChangeShapeType="1"/>
            </p:cNvSpPr>
            <p:nvPr/>
          </p:nvSpPr>
          <p:spPr bwMode="auto">
            <a:xfrm>
              <a:off x="3703" y="320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0" name="Line 420"/>
            <p:cNvSpPr>
              <a:spLocks noChangeShapeType="1"/>
            </p:cNvSpPr>
            <p:nvPr/>
          </p:nvSpPr>
          <p:spPr bwMode="auto">
            <a:xfrm>
              <a:off x="3717" y="321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1" name="Line 421"/>
            <p:cNvSpPr>
              <a:spLocks noChangeShapeType="1"/>
            </p:cNvSpPr>
            <p:nvPr/>
          </p:nvSpPr>
          <p:spPr bwMode="auto">
            <a:xfrm>
              <a:off x="3731" y="322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2" name="Line 422"/>
            <p:cNvSpPr>
              <a:spLocks noChangeShapeType="1"/>
            </p:cNvSpPr>
            <p:nvPr/>
          </p:nvSpPr>
          <p:spPr bwMode="auto">
            <a:xfrm>
              <a:off x="3738" y="322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3" name="Line 423"/>
            <p:cNvSpPr>
              <a:spLocks noChangeShapeType="1"/>
            </p:cNvSpPr>
            <p:nvPr/>
          </p:nvSpPr>
          <p:spPr bwMode="auto">
            <a:xfrm>
              <a:off x="3752" y="322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4" name="Line 424"/>
            <p:cNvSpPr>
              <a:spLocks noChangeShapeType="1"/>
            </p:cNvSpPr>
            <p:nvPr/>
          </p:nvSpPr>
          <p:spPr bwMode="auto">
            <a:xfrm>
              <a:off x="3766" y="3234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5" name="Line 425"/>
            <p:cNvSpPr>
              <a:spLocks noChangeShapeType="1"/>
            </p:cNvSpPr>
            <p:nvPr/>
          </p:nvSpPr>
          <p:spPr bwMode="auto">
            <a:xfrm>
              <a:off x="3781" y="324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6" name="Line 426"/>
            <p:cNvSpPr>
              <a:spLocks noChangeShapeType="1"/>
            </p:cNvSpPr>
            <p:nvPr/>
          </p:nvSpPr>
          <p:spPr bwMode="auto">
            <a:xfrm>
              <a:off x="3795" y="324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7" name="Line 427"/>
            <p:cNvSpPr>
              <a:spLocks noChangeShapeType="1"/>
            </p:cNvSpPr>
            <p:nvPr/>
          </p:nvSpPr>
          <p:spPr bwMode="auto">
            <a:xfrm>
              <a:off x="3802" y="325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8" name="Line 428"/>
            <p:cNvSpPr>
              <a:spLocks noChangeShapeType="1"/>
            </p:cNvSpPr>
            <p:nvPr/>
          </p:nvSpPr>
          <p:spPr bwMode="auto">
            <a:xfrm>
              <a:off x="3816" y="326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29" name="Line 429"/>
            <p:cNvSpPr>
              <a:spLocks noChangeShapeType="1"/>
            </p:cNvSpPr>
            <p:nvPr/>
          </p:nvSpPr>
          <p:spPr bwMode="auto">
            <a:xfrm>
              <a:off x="3830" y="326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0" name="Line 430"/>
            <p:cNvSpPr>
              <a:spLocks noChangeShapeType="1"/>
            </p:cNvSpPr>
            <p:nvPr/>
          </p:nvSpPr>
          <p:spPr bwMode="auto">
            <a:xfrm>
              <a:off x="3844" y="327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1" name="Line 431"/>
            <p:cNvSpPr>
              <a:spLocks noChangeShapeType="1"/>
            </p:cNvSpPr>
            <p:nvPr/>
          </p:nvSpPr>
          <p:spPr bwMode="auto">
            <a:xfrm>
              <a:off x="3858" y="3277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2" name="Line 432"/>
            <p:cNvSpPr>
              <a:spLocks noChangeShapeType="1"/>
            </p:cNvSpPr>
            <p:nvPr/>
          </p:nvSpPr>
          <p:spPr bwMode="auto">
            <a:xfrm>
              <a:off x="3866" y="328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3" name="Line 433"/>
            <p:cNvSpPr>
              <a:spLocks noChangeShapeType="1"/>
            </p:cNvSpPr>
            <p:nvPr/>
          </p:nvSpPr>
          <p:spPr bwMode="auto">
            <a:xfrm>
              <a:off x="3880" y="329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4" name="Line 434"/>
            <p:cNvSpPr>
              <a:spLocks noChangeShapeType="1"/>
            </p:cNvSpPr>
            <p:nvPr/>
          </p:nvSpPr>
          <p:spPr bwMode="auto">
            <a:xfrm>
              <a:off x="3894" y="329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5" name="Line 435"/>
            <p:cNvSpPr>
              <a:spLocks noChangeShapeType="1"/>
            </p:cNvSpPr>
            <p:nvPr/>
          </p:nvSpPr>
          <p:spPr bwMode="auto">
            <a:xfrm>
              <a:off x="3908" y="330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6" name="Line 436"/>
            <p:cNvSpPr>
              <a:spLocks noChangeShapeType="1"/>
            </p:cNvSpPr>
            <p:nvPr/>
          </p:nvSpPr>
          <p:spPr bwMode="auto">
            <a:xfrm>
              <a:off x="3922" y="3312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7" name="Line 437"/>
            <p:cNvSpPr>
              <a:spLocks noChangeShapeType="1"/>
            </p:cNvSpPr>
            <p:nvPr/>
          </p:nvSpPr>
          <p:spPr bwMode="auto">
            <a:xfrm>
              <a:off x="3929" y="331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8" name="Line 438"/>
            <p:cNvSpPr>
              <a:spLocks noChangeShapeType="1"/>
            </p:cNvSpPr>
            <p:nvPr/>
          </p:nvSpPr>
          <p:spPr bwMode="auto">
            <a:xfrm>
              <a:off x="3943" y="332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39" name="Line 439"/>
            <p:cNvSpPr>
              <a:spLocks noChangeShapeType="1"/>
            </p:cNvSpPr>
            <p:nvPr/>
          </p:nvSpPr>
          <p:spPr bwMode="auto">
            <a:xfrm>
              <a:off x="3958" y="333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0" name="Line 440"/>
            <p:cNvSpPr>
              <a:spLocks noChangeShapeType="1"/>
            </p:cNvSpPr>
            <p:nvPr/>
          </p:nvSpPr>
          <p:spPr bwMode="auto">
            <a:xfrm>
              <a:off x="3972" y="333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1" name="Line 441"/>
            <p:cNvSpPr>
              <a:spLocks noChangeShapeType="1"/>
            </p:cNvSpPr>
            <p:nvPr/>
          </p:nvSpPr>
          <p:spPr bwMode="auto">
            <a:xfrm>
              <a:off x="3979" y="334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2" name="Line 442"/>
            <p:cNvSpPr>
              <a:spLocks noChangeShapeType="1"/>
            </p:cNvSpPr>
            <p:nvPr/>
          </p:nvSpPr>
          <p:spPr bwMode="auto">
            <a:xfrm>
              <a:off x="3993" y="334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3" name="Line 443"/>
            <p:cNvSpPr>
              <a:spLocks noChangeShapeType="1"/>
            </p:cNvSpPr>
            <p:nvPr/>
          </p:nvSpPr>
          <p:spPr bwMode="auto">
            <a:xfrm>
              <a:off x="4007" y="335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4" name="Line 444"/>
            <p:cNvSpPr>
              <a:spLocks noChangeShapeType="1"/>
            </p:cNvSpPr>
            <p:nvPr/>
          </p:nvSpPr>
          <p:spPr bwMode="auto">
            <a:xfrm>
              <a:off x="4021" y="336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5" name="Line 445"/>
            <p:cNvSpPr>
              <a:spLocks noChangeShapeType="1"/>
            </p:cNvSpPr>
            <p:nvPr/>
          </p:nvSpPr>
          <p:spPr bwMode="auto">
            <a:xfrm>
              <a:off x="4035" y="336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6" name="Line 446"/>
            <p:cNvSpPr>
              <a:spLocks noChangeShapeType="1"/>
            </p:cNvSpPr>
            <p:nvPr/>
          </p:nvSpPr>
          <p:spPr bwMode="auto">
            <a:xfrm>
              <a:off x="4042" y="3376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7" name="Line 447"/>
            <p:cNvSpPr>
              <a:spLocks noChangeShapeType="1"/>
            </p:cNvSpPr>
            <p:nvPr/>
          </p:nvSpPr>
          <p:spPr bwMode="auto">
            <a:xfrm>
              <a:off x="4057" y="338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8" name="Line 448"/>
            <p:cNvSpPr>
              <a:spLocks noChangeShapeType="1"/>
            </p:cNvSpPr>
            <p:nvPr/>
          </p:nvSpPr>
          <p:spPr bwMode="auto">
            <a:xfrm>
              <a:off x="4071" y="339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49" name="Line 449"/>
            <p:cNvSpPr>
              <a:spLocks noChangeShapeType="1"/>
            </p:cNvSpPr>
            <p:nvPr/>
          </p:nvSpPr>
          <p:spPr bwMode="auto">
            <a:xfrm>
              <a:off x="4085" y="339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0" name="Line 450"/>
            <p:cNvSpPr>
              <a:spLocks noChangeShapeType="1"/>
            </p:cNvSpPr>
            <p:nvPr/>
          </p:nvSpPr>
          <p:spPr bwMode="auto">
            <a:xfrm>
              <a:off x="4099" y="339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1" name="Line 451"/>
            <p:cNvSpPr>
              <a:spLocks noChangeShapeType="1"/>
            </p:cNvSpPr>
            <p:nvPr/>
          </p:nvSpPr>
          <p:spPr bwMode="auto">
            <a:xfrm>
              <a:off x="4106" y="340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2" name="Line 452"/>
            <p:cNvSpPr>
              <a:spLocks noChangeShapeType="1"/>
            </p:cNvSpPr>
            <p:nvPr/>
          </p:nvSpPr>
          <p:spPr bwMode="auto">
            <a:xfrm>
              <a:off x="4120" y="341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3" name="Line 453"/>
            <p:cNvSpPr>
              <a:spLocks noChangeShapeType="1"/>
            </p:cNvSpPr>
            <p:nvPr/>
          </p:nvSpPr>
          <p:spPr bwMode="auto">
            <a:xfrm>
              <a:off x="4134" y="3418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4" name="Line 454"/>
            <p:cNvSpPr>
              <a:spLocks noChangeShapeType="1"/>
            </p:cNvSpPr>
            <p:nvPr/>
          </p:nvSpPr>
          <p:spPr bwMode="auto">
            <a:xfrm>
              <a:off x="2981" y="284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5" name="Line 455"/>
            <p:cNvSpPr>
              <a:spLocks noChangeShapeType="1"/>
            </p:cNvSpPr>
            <p:nvPr/>
          </p:nvSpPr>
          <p:spPr bwMode="auto">
            <a:xfrm>
              <a:off x="2995" y="284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6" name="Line 456"/>
            <p:cNvSpPr>
              <a:spLocks noChangeShapeType="1"/>
            </p:cNvSpPr>
            <p:nvPr/>
          </p:nvSpPr>
          <p:spPr bwMode="auto">
            <a:xfrm>
              <a:off x="3009" y="28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7" name="Line 457"/>
            <p:cNvSpPr>
              <a:spLocks noChangeShapeType="1"/>
            </p:cNvSpPr>
            <p:nvPr/>
          </p:nvSpPr>
          <p:spPr bwMode="auto">
            <a:xfrm>
              <a:off x="3023" y="28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8" name="Line 458"/>
            <p:cNvSpPr>
              <a:spLocks noChangeShapeType="1"/>
            </p:cNvSpPr>
            <p:nvPr/>
          </p:nvSpPr>
          <p:spPr bwMode="auto">
            <a:xfrm>
              <a:off x="3038" y="285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59" name="Line 459"/>
            <p:cNvSpPr>
              <a:spLocks noChangeShapeType="1"/>
            </p:cNvSpPr>
            <p:nvPr/>
          </p:nvSpPr>
          <p:spPr bwMode="auto">
            <a:xfrm>
              <a:off x="3052" y="28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0" name="Line 460"/>
            <p:cNvSpPr>
              <a:spLocks noChangeShapeType="1"/>
            </p:cNvSpPr>
            <p:nvPr/>
          </p:nvSpPr>
          <p:spPr bwMode="auto">
            <a:xfrm>
              <a:off x="3066" y="28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1" name="Line 461"/>
            <p:cNvSpPr>
              <a:spLocks noChangeShapeType="1"/>
            </p:cNvSpPr>
            <p:nvPr/>
          </p:nvSpPr>
          <p:spPr bwMode="auto">
            <a:xfrm>
              <a:off x="3080" y="285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2" name="Line 462"/>
            <p:cNvSpPr>
              <a:spLocks noChangeShapeType="1"/>
            </p:cNvSpPr>
            <p:nvPr/>
          </p:nvSpPr>
          <p:spPr bwMode="auto">
            <a:xfrm>
              <a:off x="3094" y="285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3" name="Line 463"/>
            <p:cNvSpPr>
              <a:spLocks noChangeShapeType="1"/>
            </p:cNvSpPr>
            <p:nvPr/>
          </p:nvSpPr>
          <p:spPr bwMode="auto">
            <a:xfrm>
              <a:off x="3108" y="286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4" name="Line 464"/>
            <p:cNvSpPr>
              <a:spLocks noChangeShapeType="1"/>
            </p:cNvSpPr>
            <p:nvPr/>
          </p:nvSpPr>
          <p:spPr bwMode="auto">
            <a:xfrm>
              <a:off x="3122" y="2866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5" name="Line 465"/>
            <p:cNvSpPr>
              <a:spLocks noChangeShapeType="1"/>
            </p:cNvSpPr>
            <p:nvPr/>
          </p:nvSpPr>
          <p:spPr bwMode="auto">
            <a:xfrm>
              <a:off x="3137" y="286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6" name="Line 466"/>
            <p:cNvSpPr>
              <a:spLocks noChangeShapeType="1"/>
            </p:cNvSpPr>
            <p:nvPr/>
          </p:nvSpPr>
          <p:spPr bwMode="auto">
            <a:xfrm>
              <a:off x="3151" y="28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7" name="Line 467"/>
            <p:cNvSpPr>
              <a:spLocks noChangeShapeType="1"/>
            </p:cNvSpPr>
            <p:nvPr/>
          </p:nvSpPr>
          <p:spPr bwMode="auto">
            <a:xfrm>
              <a:off x="3165" y="28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8" name="Line 468"/>
            <p:cNvSpPr>
              <a:spLocks noChangeShapeType="1"/>
            </p:cNvSpPr>
            <p:nvPr/>
          </p:nvSpPr>
          <p:spPr bwMode="auto">
            <a:xfrm>
              <a:off x="3179" y="287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69" name="Line 469"/>
            <p:cNvSpPr>
              <a:spLocks noChangeShapeType="1"/>
            </p:cNvSpPr>
            <p:nvPr/>
          </p:nvSpPr>
          <p:spPr bwMode="auto">
            <a:xfrm>
              <a:off x="3193" y="28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0" name="Line 470"/>
            <p:cNvSpPr>
              <a:spLocks noChangeShapeType="1"/>
            </p:cNvSpPr>
            <p:nvPr/>
          </p:nvSpPr>
          <p:spPr bwMode="auto">
            <a:xfrm>
              <a:off x="3207" y="28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1" name="Line 471"/>
            <p:cNvSpPr>
              <a:spLocks noChangeShapeType="1"/>
            </p:cNvSpPr>
            <p:nvPr/>
          </p:nvSpPr>
          <p:spPr bwMode="auto">
            <a:xfrm>
              <a:off x="3222" y="288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2" name="Line 472"/>
            <p:cNvSpPr>
              <a:spLocks noChangeShapeType="1"/>
            </p:cNvSpPr>
            <p:nvPr/>
          </p:nvSpPr>
          <p:spPr bwMode="auto">
            <a:xfrm>
              <a:off x="3236" y="28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3" name="Line 473"/>
            <p:cNvSpPr>
              <a:spLocks noChangeShapeType="1"/>
            </p:cNvSpPr>
            <p:nvPr/>
          </p:nvSpPr>
          <p:spPr bwMode="auto">
            <a:xfrm>
              <a:off x="3250" y="28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4" name="Line 474"/>
            <p:cNvSpPr>
              <a:spLocks noChangeShapeType="1"/>
            </p:cNvSpPr>
            <p:nvPr/>
          </p:nvSpPr>
          <p:spPr bwMode="auto">
            <a:xfrm>
              <a:off x="3264" y="288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5" name="Line 475"/>
            <p:cNvSpPr>
              <a:spLocks noChangeShapeType="1"/>
            </p:cNvSpPr>
            <p:nvPr/>
          </p:nvSpPr>
          <p:spPr bwMode="auto">
            <a:xfrm>
              <a:off x="3271" y="288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6" name="Line 476"/>
            <p:cNvSpPr>
              <a:spLocks noChangeShapeType="1"/>
            </p:cNvSpPr>
            <p:nvPr/>
          </p:nvSpPr>
          <p:spPr bwMode="auto">
            <a:xfrm>
              <a:off x="3285" y="28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7" name="Line 477"/>
            <p:cNvSpPr>
              <a:spLocks noChangeShapeType="1"/>
            </p:cNvSpPr>
            <p:nvPr/>
          </p:nvSpPr>
          <p:spPr bwMode="auto">
            <a:xfrm>
              <a:off x="3299" y="28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8" name="Line 478"/>
            <p:cNvSpPr>
              <a:spLocks noChangeShapeType="1"/>
            </p:cNvSpPr>
            <p:nvPr/>
          </p:nvSpPr>
          <p:spPr bwMode="auto">
            <a:xfrm>
              <a:off x="3314" y="2894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79" name="Line 479"/>
            <p:cNvSpPr>
              <a:spLocks noChangeShapeType="1"/>
            </p:cNvSpPr>
            <p:nvPr/>
          </p:nvSpPr>
          <p:spPr bwMode="auto">
            <a:xfrm>
              <a:off x="3328" y="29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0" name="Line 480"/>
            <p:cNvSpPr>
              <a:spLocks noChangeShapeType="1"/>
            </p:cNvSpPr>
            <p:nvPr/>
          </p:nvSpPr>
          <p:spPr bwMode="auto">
            <a:xfrm>
              <a:off x="3342" y="29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1" name="Line 481"/>
            <p:cNvSpPr>
              <a:spLocks noChangeShapeType="1"/>
            </p:cNvSpPr>
            <p:nvPr/>
          </p:nvSpPr>
          <p:spPr bwMode="auto">
            <a:xfrm>
              <a:off x="3356" y="290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2" name="Line 482"/>
            <p:cNvSpPr>
              <a:spLocks noChangeShapeType="1"/>
            </p:cNvSpPr>
            <p:nvPr/>
          </p:nvSpPr>
          <p:spPr bwMode="auto">
            <a:xfrm>
              <a:off x="3370" y="29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3" name="Line 483"/>
            <p:cNvSpPr>
              <a:spLocks noChangeShapeType="1"/>
            </p:cNvSpPr>
            <p:nvPr/>
          </p:nvSpPr>
          <p:spPr bwMode="auto">
            <a:xfrm>
              <a:off x="3384" y="290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4" name="Line 484"/>
            <p:cNvSpPr>
              <a:spLocks noChangeShapeType="1"/>
            </p:cNvSpPr>
            <p:nvPr/>
          </p:nvSpPr>
          <p:spPr bwMode="auto">
            <a:xfrm>
              <a:off x="3398" y="2909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5" name="Line 485"/>
            <p:cNvSpPr>
              <a:spLocks noChangeShapeType="1"/>
            </p:cNvSpPr>
            <p:nvPr/>
          </p:nvSpPr>
          <p:spPr bwMode="auto">
            <a:xfrm>
              <a:off x="3413" y="29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6" name="Line 486"/>
            <p:cNvSpPr>
              <a:spLocks noChangeShapeType="1"/>
            </p:cNvSpPr>
            <p:nvPr/>
          </p:nvSpPr>
          <p:spPr bwMode="auto">
            <a:xfrm>
              <a:off x="3427" y="29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7" name="Line 487"/>
            <p:cNvSpPr>
              <a:spLocks noChangeShapeType="1"/>
            </p:cNvSpPr>
            <p:nvPr/>
          </p:nvSpPr>
          <p:spPr bwMode="auto">
            <a:xfrm>
              <a:off x="3441" y="291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8" name="Line 488"/>
            <p:cNvSpPr>
              <a:spLocks noChangeShapeType="1"/>
            </p:cNvSpPr>
            <p:nvPr/>
          </p:nvSpPr>
          <p:spPr bwMode="auto">
            <a:xfrm>
              <a:off x="3455" y="291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89" name="Line 489"/>
            <p:cNvSpPr>
              <a:spLocks noChangeShapeType="1"/>
            </p:cNvSpPr>
            <p:nvPr/>
          </p:nvSpPr>
          <p:spPr bwMode="auto">
            <a:xfrm>
              <a:off x="3469" y="29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0" name="Line 490"/>
            <p:cNvSpPr>
              <a:spLocks noChangeShapeType="1"/>
            </p:cNvSpPr>
            <p:nvPr/>
          </p:nvSpPr>
          <p:spPr bwMode="auto">
            <a:xfrm>
              <a:off x="3483" y="292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1" name="Line 491"/>
            <p:cNvSpPr>
              <a:spLocks noChangeShapeType="1"/>
            </p:cNvSpPr>
            <p:nvPr/>
          </p:nvSpPr>
          <p:spPr bwMode="auto">
            <a:xfrm>
              <a:off x="3498" y="292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2" name="Line 492"/>
            <p:cNvSpPr>
              <a:spLocks noChangeShapeType="1"/>
            </p:cNvSpPr>
            <p:nvPr/>
          </p:nvSpPr>
          <p:spPr bwMode="auto">
            <a:xfrm>
              <a:off x="3512" y="29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3" name="Line 493"/>
            <p:cNvSpPr>
              <a:spLocks noChangeShapeType="1"/>
            </p:cNvSpPr>
            <p:nvPr/>
          </p:nvSpPr>
          <p:spPr bwMode="auto">
            <a:xfrm>
              <a:off x="3526" y="29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4" name="Line 494"/>
            <p:cNvSpPr>
              <a:spLocks noChangeShapeType="1"/>
            </p:cNvSpPr>
            <p:nvPr/>
          </p:nvSpPr>
          <p:spPr bwMode="auto">
            <a:xfrm>
              <a:off x="3540" y="293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5" name="Line 495"/>
            <p:cNvSpPr>
              <a:spLocks noChangeShapeType="1"/>
            </p:cNvSpPr>
            <p:nvPr/>
          </p:nvSpPr>
          <p:spPr bwMode="auto">
            <a:xfrm>
              <a:off x="3554" y="29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6" name="Line 496"/>
            <p:cNvSpPr>
              <a:spLocks noChangeShapeType="1"/>
            </p:cNvSpPr>
            <p:nvPr/>
          </p:nvSpPr>
          <p:spPr bwMode="auto">
            <a:xfrm>
              <a:off x="3568" y="293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7" name="Line 497"/>
            <p:cNvSpPr>
              <a:spLocks noChangeShapeType="1"/>
            </p:cNvSpPr>
            <p:nvPr/>
          </p:nvSpPr>
          <p:spPr bwMode="auto">
            <a:xfrm>
              <a:off x="3582" y="2937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8" name="Line 498"/>
            <p:cNvSpPr>
              <a:spLocks noChangeShapeType="1"/>
            </p:cNvSpPr>
            <p:nvPr/>
          </p:nvSpPr>
          <p:spPr bwMode="auto">
            <a:xfrm>
              <a:off x="3597" y="29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299" name="Line 499"/>
            <p:cNvSpPr>
              <a:spLocks noChangeShapeType="1"/>
            </p:cNvSpPr>
            <p:nvPr/>
          </p:nvSpPr>
          <p:spPr bwMode="auto">
            <a:xfrm>
              <a:off x="3611" y="29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0" name="Line 500"/>
            <p:cNvSpPr>
              <a:spLocks noChangeShapeType="1"/>
            </p:cNvSpPr>
            <p:nvPr/>
          </p:nvSpPr>
          <p:spPr bwMode="auto">
            <a:xfrm>
              <a:off x="3625" y="294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1" name="Line 501"/>
            <p:cNvSpPr>
              <a:spLocks noChangeShapeType="1"/>
            </p:cNvSpPr>
            <p:nvPr/>
          </p:nvSpPr>
          <p:spPr bwMode="auto">
            <a:xfrm>
              <a:off x="3639" y="294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2" name="Line 502"/>
            <p:cNvSpPr>
              <a:spLocks noChangeShapeType="1"/>
            </p:cNvSpPr>
            <p:nvPr/>
          </p:nvSpPr>
          <p:spPr bwMode="auto">
            <a:xfrm>
              <a:off x="3653" y="295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3" name="Line 503"/>
            <p:cNvSpPr>
              <a:spLocks noChangeShapeType="1"/>
            </p:cNvSpPr>
            <p:nvPr/>
          </p:nvSpPr>
          <p:spPr bwMode="auto">
            <a:xfrm>
              <a:off x="3667" y="295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4" name="Line 504"/>
            <p:cNvSpPr>
              <a:spLocks noChangeShapeType="1"/>
            </p:cNvSpPr>
            <p:nvPr/>
          </p:nvSpPr>
          <p:spPr bwMode="auto">
            <a:xfrm>
              <a:off x="3682" y="295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5" name="Line 505"/>
            <p:cNvSpPr>
              <a:spLocks noChangeShapeType="1"/>
            </p:cNvSpPr>
            <p:nvPr/>
          </p:nvSpPr>
          <p:spPr bwMode="auto">
            <a:xfrm>
              <a:off x="3696" y="29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6" name="Line 506"/>
            <p:cNvSpPr>
              <a:spLocks noChangeShapeType="1"/>
            </p:cNvSpPr>
            <p:nvPr/>
          </p:nvSpPr>
          <p:spPr bwMode="auto">
            <a:xfrm>
              <a:off x="3710" y="29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7" name="Line 507"/>
            <p:cNvSpPr>
              <a:spLocks noChangeShapeType="1"/>
            </p:cNvSpPr>
            <p:nvPr/>
          </p:nvSpPr>
          <p:spPr bwMode="auto">
            <a:xfrm>
              <a:off x="3724" y="295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8" name="Line 508"/>
            <p:cNvSpPr>
              <a:spLocks noChangeShapeType="1"/>
            </p:cNvSpPr>
            <p:nvPr/>
          </p:nvSpPr>
          <p:spPr bwMode="auto">
            <a:xfrm>
              <a:off x="3738" y="296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09" name="Line 509"/>
            <p:cNvSpPr>
              <a:spLocks noChangeShapeType="1"/>
            </p:cNvSpPr>
            <p:nvPr/>
          </p:nvSpPr>
          <p:spPr bwMode="auto">
            <a:xfrm>
              <a:off x="3752" y="296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0" name="Line 510"/>
            <p:cNvSpPr>
              <a:spLocks noChangeShapeType="1"/>
            </p:cNvSpPr>
            <p:nvPr/>
          </p:nvSpPr>
          <p:spPr bwMode="auto">
            <a:xfrm>
              <a:off x="3766" y="2965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1" name="Line 511"/>
            <p:cNvSpPr>
              <a:spLocks noChangeShapeType="1"/>
            </p:cNvSpPr>
            <p:nvPr/>
          </p:nvSpPr>
          <p:spPr bwMode="auto">
            <a:xfrm>
              <a:off x="3781" y="297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2" name="Line 512"/>
            <p:cNvSpPr>
              <a:spLocks noChangeShapeType="1"/>
            </p:cNvSpPr>
            <p:nvPr/>
          </p:nvSpPr>
          <p:spPr bwMode="auto">
            <a:xfrm>
              <a:off x="3795" y="297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3" name="Line 513"/>
            <p:cNvSpPr>
              <a:spLocks noChangeShapeType="1"/>
            </p:cNvSpPr>
            <p:nvPr/>
          </p:nvSpPr>
          <p:spPr bwMode="auto">
            <a:xfrm>
              <a:off x="3809" y="297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4" name="Line 514"/>
            <p:cNvSpPr>
              <a:spLocks noChangeShapeType="1"/>
            </p:cNvSpPr>
            <p:nvPr/>
          </p:nvSpPr>
          <p:spPr bwMode="auto">
            <a:xfrm>
              <a:off x="3823" y="297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5" name="Line 515"/>
            <p:cNvSpPr>
              <a:spLocks noChangeShapeType="1"/>
            </p:cNvSpPr>
            <p:nvPr/>
          </p:nvSpPr>
          <p:spPr bwMode="auto">
            <a:xfrm>
              <a:off x="3837" y="297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6" name="Line 516"/>
            <p:cNvSpPr>
              <a:spLocks noChangeShapeType="1"/>
            </p:cNvSpPr>
            <p:nvPr/>
          </p:nvSpPr>
          <p:spPr bwMode="auto">
            <a:xfrm>
              <a:off x="3851" y="297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7" name="Line 517"/>
            <p:cNvSpPr>
              <a:spLocks noChangeShapeType="1"/>
            </p:cNvSpPr>
            <p:nvPr/>
          </p:nvSpPr>
          <p:spPr bwMode="auto">
            <a:xfrm>
              <a:off x="3858" y="2979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8" name="Line 518"/>
            <p:cNvSpPr>
              <a:spLocks noChangeShapeType="1"/>
            </p:cNvSpPr>
            <p:nvPr/>
          </p:nvSpPr>
          <p:spPr bwMode="auto">
            <a:xfrm>
              <a:off x="3873" y="298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19" name="Line 519"/>
            <p:cNvSpPr>
              <a:spLocks noChangeShapeType="1"/>
            </p:cNvSpPr>
            <p:nvPr/>
          </p:nvSpPr>
          <p:spPr bwMode="auto">
            <a:xfrm>
              <a:off x="3887" y="298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0" name="Line 520"/>
            <p:cNvSpPr>
              <a:spLocks noChangeShapeType="1"/>
            </p:cNvSpPr>
            <p:nvPr/>
          </p:nvSpPr>
          <p:spPr bwMode="auto">
            <a:xfrm>
              <a:off x="3901" y="298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1" name="Line 521"/>
            <p:cNvSpPr>
              <a:spLocks noChangeShapeType="1"/>
            </p:cNvSpPr>
            <p:nvPr/>
          </p:nvSpPr>
          <p:spPr bwMode="auto">
            <a:xfrm>
              <a:off x="3915" y="29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2" name="Line 522"/>
            <p:cNvSpPr>
              <a:spLocks noChangeShapeType="1"/>
            </p:cNvSpPr>
            <p:nvPr/>
          </p:nvSpPr>
          <p:spPr bwMode="auto">
            <a:xfrm>
              <a:off x="3929" y="29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3" name="Line 523"/>
            <p:cNvSpPr>
              <a:spLocks noChangeShapeType="1"/>
            </p:cNvSpPr>
            <p:nvPr/>
          </p:nvSpPr>
          <p:spPr bwMode="auto">
            <a:xfrm>
              <a:off x="3943" y="299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4" name="Line 524"/>
            <p:cNvSpPr>
              <a:spLocks noChangeShapeType="1"/>
            </p:cNvSpPr>
            <p:nvPr/>
          </p:nvSpPr>
          <p:spPr bwMode="auto">
            <a:xfrm>
              <a:off x="3958" y="300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5" name="Line 525"/>
            <p:cNvSpPr>
              <a:spLocks noChangeShapeType="1"/>
            </p:cNvSpPr>
            <p:nvPr/>
          </p:nvSpPr>
          <p:spPr bwMode="auto">
            <a:xfrm>
              <a:off x="3972" y="300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6" name="Line 526"/>
            <p:cNvSpPr>
              <a:spLocks noChangeShapeType="1"/>
            </p:cNvSpPr>
            <p:nvPr/>
          </p:nvSpPr>
          <p:spPr bwMode="auto">
            <a:xfrm>
              <a:off x="3986" y="300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7" name="Line 527"/>
            <p:cNvSpPr>
              <a:spLocks noChangeShapeType="1"/>
            </p:cNvSpPr>
            <p:nvPr/>
          </p:nvSpPr>
          <p:spPr bwMode="auto">
            <a:xfrm>
              <a:off x="4000" y="300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8" name="Line 528"/>
            <p:cNvSpPr>
              <a:spLocks noChangeShapeType="1"/>
            </p:cNvSpPr>
            <p:nvPr/>
          </p:nvSpPr>
          <p:spPr bwMode="auto">
            <a:xfrm>
              <a:off x="4014" y="300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29" name="Line 529"/>
            <p:cNvSpPr>
              <a:spLocks noChangeShapeType="1"/>
            </p:cNvSpPr>
            <p:nvPr/>
          </p:nvSpPr>
          <p:spPr bwMode="auto">
            <a:xfrm>
              <a:off x="4028" y="300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0" name="Line 530"/>
            <p:cNvSpPr>
              <a:spLocks noChangeShapeType="1"/>
            </p:cNvSpPr>
            <p:nvPr/>
          </p:nvSpPr>
          <p:spPr bwMode="auto">
            <a:xfrm>
              <a:off x="4042" y="3008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1" name="Line 531"/>
            <p:cNvSpPr>
              <a:spLocks noChangeShapeType="1"/>
            </p:cNvSpPr>
            <p:nvPr/>
          </p:nvSpPr>
          <p:spPr bwMode="auto">
            <a:xfrm>
              <a:off x="4057" y="301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2" name="Line 532"/>
            <p:cNvSpPr>
              <a:spLocks noChangeShapeType="1"/>
            </p:cNvSpPr>
            <p:nvPr/>
          </p:nvSpPr>
          <p:spPr bwMode="auto">
            <a:xfrm>
              <a:off x="4071" y="301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3" name="Line 533"/>
            <p:cNvSpPr>
              <a:spLocks noChangeShapeType="1"/>
            </p:cNvSpPr>
            <p:nvPr/>
          </p:nvSpPr>
          <p:spPr bwMode="auto">
            <a:xfrm>
              <a:off x="4085" y="301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4" name="Line 534"/>
            <p:cNvSpPr>
              <a:spLocks noChangeShapeType="1"/>
            </p:cNvSpPr>
            <p:nvPr/>
          </p:nvSpPr>
          <p:spPr bwMode="auto">
            <a:xfrm>
              <a:off x="4099" y="302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5" name="Line 535"/>
            <p:cNvSpPr>
              <a:spLocks noChangeShapeType="1"/>
            </p:cNvSpPr>
            <p:nvPr/>
          </p:nvSpPr>
          <p:spPr bwMode="auto">
            <a:xfrm>
              <a:off x="4113" y="302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6" name="Line 536"/>
            <p:cNvSpPr>
              <a:spLocks noChangeShapeType="1"/>
            </p:cNvSpPr>
            <p:nvPr/>
          </p:nvSpPr>
          <p:spPr bwMode="auto">
            <a:xfrm>
              <a:off x="4127" y="302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7" name="Line 537"/>
            <p:cNvSpPr>
              <a:spLocks noChangeShapeType="1"/>
            </p:cNvSpPr>
            <p:nvPr/>
          </p:nvSpPr>
          <p:spPr bwMode="auto">
            <a:xfrm>
              <a:off x="4142" y="302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8" name="Line 538"/>
            <p:cNvSpPr>
              <a:spLocks noChangeShapeType="1"/>
            </p:cNvSpPr>
            <p:nvPr/>
          </p:nvSpPr>
          <p:spPr bwMode="auto">
            <a:xfrm>
              <a:off x="4156" y="302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39" name="Line 539"/>
            <p:cNvSpPr>
              <a:spLocks noChangeShapeType="1"/>
            </p:cNvSpPr>
            <p:nvPr/>
          </p:nvSpPr>
          <p:spPr bwMode="auto">
            <a:xfrm>
              <a:off x="4170" y="302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0" name="Line 540"/>
            <p:cNvSpPr>
              <a:spLocks noChangeShapeType="1"/>
            </p:cNvSpPr>
            <p:nvPr/>
          </p:nvSpPr>
          <p:spPr bwMode="auto">
            <a:xfrm>
              <a:off x="4184" y="302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1" name="Line 541"/>
            <p:cNvSpPr>
              <a:spLocks noChangeShapeType="1"/>
            </p:cNvSpPr>
            <p:nvPr/>
          </p:nvSpPr>
          <p:spPr bwMode="auto">
            <a:xfrm>
              <a:off x="4198" y="303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2" name="Line 542"/>
            <p:cNvSpPr>
              <a:spLocks noChangeShapeType="1"/>
            </p:cNvSpPr>
            <p:nvPr/>
          </p:nvSpPr>
          <p:spPr bwMode="auto">
            <a:xfrm>
              <a:off x="4212" y="303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3" name="Line 543"/>
            <p:cNvSpPr>
              <a:spLocks noChangeShapeType="1"/>
            </p:cNvSpPr>
            <p:nvPr/>
          </p:nvSpPr>
          <p:spPr bwMode="auto">
            <a:xfrm>
              <a:off x="4226" y="3036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4" name="Line 544"/>
            <p:cNvSpPr>
              <a:spLocks noChangeShapeType="1"/>
            </p:cNvSpPr>
            <p:nvPr/>
          </p:nvSpPr>
          <p:spPr bwMode="auto">
            <a:xfrm>
              <a:off x="4241" y="304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5" name="Line 545"/>
            <p:cNvSpPr>
              <a:spLocks noChangeShapeType="1"/>
            </p:cNvSpPr>
            <p:nvPr/>
          </p:nvSpPr>
          <p:spPr bwMode="auto">
            <a:xfrm>
              <a:off x="4255" y="304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6" name="Line 546"/>
            <p:cNvSpPr>
              <a:spLocks noChangeShapeType="1"/>
            </p:cNvSpPr>
            <p:nvPr/>
          </p:nvSpPr>
          <p:spPr bwMode="auto">
            <a:xfrm>
              <a:off x="4269" y="304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7" name="Line 547"/>
            <p:cNvSpPr>
              <a:spLocks noChangeShapeType="1"/>
            </p:cNvSpPr>
            <p:nvPr/>
          </p:nvSpPr>
          <p:spPr bwMode="auto">
            <a:xfrm>
              <a:off x="4283" y="3050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8" name="Line 548"/>
            <p:cNvSpPr>
              <a:spLocks noChangeShapeType="1"/>
            </p:cNvSpPr>
            <p:nvPr/>
          </p:nvSpPr>
          <p:spPr bwMode="auto">
            <a:xfrm>
              <a:off x="4297" y="3050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49" name="Line 549"/>
            <p:cNvSpPr>
              <a:spLocks noChangeShapeType="1"/>
            </p:cNvSpPr>
            <p:nvPr/>
          </p:nvSpPr>
          <p:spPr bwMode="auto">
            <a:xfrm flipH="1">
              <a:off x="4297" y="3022"/>
              <a:ext cx="361" cy="2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0" name="Line 550"/>
            <p:cNvSpPr>
              <a:spLocks noChangeShapeType="1"/>
            </p:cNvSpPr>
            <p:nvPr/>
          </p:nvSpPr>
          <p:spPr bwMode="auto">
            <a:xfrm>
              <a:off x="4297" y="305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1" name="Line 551"/>
            <p:cNvSpPr>
              <a:spLocks noChangeShapeType="1"/>
            </p:cNvSpPr>
            <p:nvPr/>
          </p:nvSpPr>
          <p:spPr bwMode="auto">
            <a:xfrm>
              <a:off x="4311" y="305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2" name="Line 552"/>
            <p:cNvSpPr>
              <a:spLocks noChangeShapeType="1"/>
            </p:cNvSpPr>
            <p:nvPr/>
          </p:nvSpPr>
          <p:spPr bwMode="auto">
            <a:xfrm>
              <a:off x="4318" y="3064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3" name="Line 553"/>
            <p:cNvSpPr>
              <a:spLocks noChangeShapeType="1"/>
            </p:cNvSpPr>
            <p:nvPr/>
          </p:nvSpPr>
          <p:spPr bwMode="auto">
            <a:xfrm>
              <a:off x="4333" y="307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4" name="Line 554"/>
            <p:cNvSpPr>
              <a:spLocks noChangeShapeType="1"/>
            </p:cNvSpPr>
            <p:nvPr/>
          </p:nvSpPr>
          <p:spPr bwMode="auto">
            <a:xfrm>
              <a:off x="4347" y="3078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5" name="Line 555"/>
            <p:cNvSpPr>
              <a:spLocks noChangeShapeType="1"/>
            </p:cNvSpPr>
            <p:nvPr/>
          </p:nvSpPr>
          <p:spPr bwMode="auto">
            <a:xfrm>
              <a:off x="4354" y="3086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6" name="Line 556"/>
            <p:cNvSpPr>
              <a:spLocks noChangeShapeType="1"/>
            </p:cNvSpPr>
            <p:nvPr/>
          </p:nvSpPr>
          <p:spPr bwMode="auto">
            <a:xfrm>
              <a:off x="4368" y="309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7" name="Line 557"/>
            <p:cNvSpPr>
              <a:spLocks noChangeShapeType="1"/>
            </p:cNvSpPr>
            <p:nvPr/>
          </p:nvSpPr>
          <p:spPr bwMode="auto">
            <a:xfrm>
              <a:off x="4382" y="310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8" name="Line 558"/>
            <p:cNvSpPr>
              <a:spLocks noChangeShapeType="1"/>
            </p:cNvSpPr>
            <p:nvPr/>
          </p:nvSpPr>
          <p:spPr bwMode="auto">
            <a:xfrm>
              <a:off x="4396" y="311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59" name="Line 559"/>
            <p:cNvSpPr>
              <a:spLocks noChangeShapeType="1"/>
            </p:cNvSpPr>
            <p:nvPr/>
          </p:nvSpPr>
          <p:spPr bwMode="auto">
            <a:xfrm>
              <a:off x="4403" y="3121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0" name="Line 560"/>
            <p:cNvSpPr>
              <a:spLocks noChangeShapeType="1"/>
            </p:cNvSpPr>
            <p:nvPr/>
          </p:nvSpPr>
          <p:spPr bwMode="auto">
            <a:xfrm>
              <a:off x="4418" y="312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1" name="Line 561"/>
            <p:cNvSpPr>
              <a:spLocks noChangeShapeType="1"/>
            </p:cNvSpPr>
            <p:nvPr/>
          </p:nvSpPr>
          <p:spPr bwMode="auto">
            <a:xfrm>
              <a:off x="4432" y="313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2" name="Line 562"/>
            <p:cNvSpPr>
              <a:spLocks noChangeShapeType="1"/>
            </p:cNvSpPr>
            <p:nvPr/>
          </p:nvSpPr>
          <p:spPr bwMode="auto">
            <a:xfrm>
              <a:off x="4439" y="314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3" name="Line 563"/>
            <p:cNvSpPr>
              <a:spLocks noChangeShapeType="1"/>
            </p:cNvSpPr>
            <p:nvPr/>
          </p:nvSpPr>
          <p:spPr bwMode="auto">
            <a:xfrm>
              <a:off x="4453" y="314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4" name="Line 564"/>
            <p:cNvSpPr>
              <a:spLocks noChangeShapeType="1"/>
            </p:cNvSpPr>
            <p:nvPr/>
          </p:nvSpPr>
          <p:spPr bwMode="auto">
            <a:xfrm>
              <a:off x="4467" y="3156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5" name="Line 565"/>
            <p:cNvSpPr>
              <a:spLocks noChangeShapeType="1"/>
            </p:cNvSpPr>
            <p:nvPr/>
          </p:nvSpPr>
          <p:spPr bwMode="auto">
            <a:xfrm>
              <a:off x="4474" y="316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6" name="Line 566"/>
            <p:cNvSpPr>
              <a:spLocks noChangeShapeType="1"/>
            </p:cNvSpPr>
            <p:nvPr/>
          </p:nvSpPr>
          <p:spPr bwMode="auto">
            <a:xfrm>
              <a:off x="4488" y="317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7" name="Line 567"/>
            <p:cNvSpPr>
              <a:spLocks noChangeShapeType="1"/>
            </p:cNvSpPr>
            <p:nvPr/>
          </p:nvSpPr>
          <p:spPr bwMode="auto">
            <a:xfrm>
              <a:off x="4503" y="3177"/>
              <a:ext cx="7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8" name="Line 568"/>
            <p:cNvSpPr>
              <a:spLocks noChangeShapeType="1"/>
            </p:cNvSpPr>
            <p:nvPr/>
          </p:nvSpPr>
          <p:spPr bwMode="auto">
            <a:xfrm>
              <a:off x="4510" y="318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69" name="Line 569"/>
            <p:cNvSpPr>
              <a:spLocks noChangeShapeType="1"/>
            </p:cNvSpPr>
            <p:nvPr/>
          </p:nvSpPr>
          <p:spPr bwMode="auto">
            <a:xfrm>
              <a:off x="4524" y="319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0" name="Line 570"/>
            <p:cNvSpPr>
              <a:spLocks noChangeShapeType="1"/>
            </p:cNvSpPr>
            <p:nvPr/>
          </p:nvSpPr>
          <p:spPr bwMode="auto">
            <a:xfrm>
              <a:off x="4538" y="319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1" name="Line 571"/>
            <p:cNvSpPr>
              <a:spLocks noChangeShapeType="1"/>
            </p:cNvSpPr>
            <p:nvPr/>
          </p:nvSpPr>
          <p:spPr bwMode="auto">
            <a:xfrm>
              <a:off x="4552" y="320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2" name="Line 572"/>
            <p:cNvSpPr>
              <a:spLocks noChangeShapeType="1"/>
            </p:cNvSpPr>
            <p:nvPr/>
          </p:nvSpPr>
          <p:spPr bwMode="auto">
            <a:xfrm>
              <a:off x="4559" y="321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3" name="Line 573"/>
            <p:cNvSpPr>
              <a:spLocks noChangeShapeType="1"/>
            </p:cNvSpPr>
            <p:nvPr/>
          </p:nvSpPr>
          <p:spPr bwMode="auto">
            <a:xfrm>
              <a:off x="4573" y="322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4" name="Line 574"/>
            <p:cNvSpPr>
              <a:spLocks noChangeShapeType="1"/>
            </p:cNvSpPr>
            <p:nvPr/>
          </p:nvSpPr>
          <p:spPr bwMode="auto">
            <a:xfrm>
              <a:off x="4587" y="3234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5" name="Line 575"/>
            <p:cNvSpPr>
              <a:spLocks noChangeShapeType="1"/>
            </p:cNvSpPr>
            <p:nvPr/>
          </p:nvSpPr>
          <p:spPr bwMode="auto">
            <a:xfrm>
              <a:off x="4595" y="324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6" name="Line 576"/>
            <p:cNvSpPr>
              <a:spLocks noChangeShapeType="1"/>
            </p:cNvSpPr>
            <p:nvPr/>
          </p:nvSpPr>
          <p:spPr bwMode="auto">
            <a:xfrm>
              <a:off x="4609" y="3248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7" name="Line 577"/>
            <p:cNvSpPr>
              <a:spLocks noChangeShapeType="1"/>
            </p:cNvSpPr>
            <p:nvPr/>
          </p:nvSpPr>
          <p:spPr bwMode="auto">
            <a:xfrm>
              <a:off x="4623" y="3255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8" name="Line 578"/>
            <p:cNvSpPr>
              <a:spLocks noChangeShapeType="1"/>
            </p:cNvSpPr>
            <p:nvPr/>
          </p:nvSpPr>
          <p:spPr bwMode="auto">
            <a:xfrm>
              <a:off x="4630" y="3262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79" name="Line 579"/>
            <p:cNvSpPr>
              <a:spLocks noChangeShapeType="1"/>
            </p:cNvSpPr>
            <p:nvPr/>
          </p:nvSpPr>
          <p:spPr bwMode="auto">
            <a:xfrm>
              <a:off x="4644" y="3269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0" name="Line 580"/>
            <p:cNvSpPr>
              <a:spLocks noChangeShapeType="1"/>
            </p:cNvSpPr>
            <p:nvPr/>
          </p:nvSpPr>
          <p:spPr bwMode="auto">
            <a:xfrm>
              <a:off x="4658" y="327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1" name="Line 581"/>
            <p:cNvSpPr>
              <a:spLocks noChangeShapeType="1"/>
            </p:cNvSpPr>
            <p:nvPr/>
          </p:nvSpPr>
          <p:spPr bwMode="auto">
            <a:xfrm>
              <a:off x="4665" y="328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2" name="Line 582"/>
            <p:cNvSpPr>
              <a:spLocks noChangeShapeType="1"/>
            </p:cNvSpPr>
            <p:nvPr/>
          </p:nvSpPr>
          <p:spPr bwMode="auto">
            <a:xfrm>
              <a:off x="4679" y="3291"/>
              <a:ext cx="8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3" name="Line 583"/>
            <p:cNvSpPr>
              <a:spLocks noChangeShapeType="1"/>
            </p:cNvSpPr>
            <p:nvPr/>
          </p:nvSpPr>
          <p:spPr bwMode="auto">
            <a:xfrm>
              <a:off x="4694" y="329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4" name="Line 584"/>
            <p:cNvSpPr>
              <a:spLocks noChangeShapeType="1"/>
            </p:cNvSpPr>
            <p:nvPr/>
          </p:nvSpPr>
          <p:spPr bwMode="auto">
            <a:xfrm>
              <a:off x="4708" y="3305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5" name="Line 585"/>
            <p:cNvSpPr>
              <a:spLocks noChangeShapeType="1"/>
            </p:cNvSpPr>
            <p:nvPr/>
          </p:nvSpPr>
          <p:spPr bwMode="auto">
            <a:xfrm>
              <a:off x="4715" y="3312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6" name="Line 586"/>
            <p:cNvSpPr>
              <a:spLocks noChangeShapeType="1"/>
            </p:cNvSpPr>
            <p:nvPr/>
          </p:nvSpPr>
          <p:spPr bwMode="auto">
            <a:xfrm>
              <a:off x="4729" y="3319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7" name="Line 587"/>
            <p:cNvSpPr>
              <a:spLocks noChangeShapeType="1"/>
            </p:cNvSpPr>
            <p:nvPr/>
          </p:nvSpPr>
          <p:spPr bwMode="auto">
            <a:xfrm>
              <a:off x="4743" y="3326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8" name="Line 588"/>
            <p:cNvSpPr>
              <a:spLocks noChangeShapeType="1"/>
            </p:cNvSpPr>
            <p:nvPr/>
          </p:nvSpPr>
          <p:spPr bwMode="auto">
            <a:xfrm>
              <a:off x="4750" y="333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89" name="Line 589"/>
            <p:cNvSpPr>
              <a:spLocks noChangeShapeType="1"/>
            </p:cNvSpPr>
            <p:nvPr/>
          </p:nvSpPr>
          <p:spPr bwMode="auto">
            <a:xfrm>
              <a:off x="4764" y="3347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0" name="Line 590"/>
            <p:cNvSpPr>
              <a:spLocks noChangeShapeType="1"/>
            </p:cNvSpPr>
            <p:nvPr/>
          </p:nvSpPr>
          <p:spPr bwMode="auto">
            <a:xfrm>
              <a:off x="4779" y="3354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1" name="Line 591"/>
            <p:cNvSpPr>
              <a:spLocks noChangeShapeType="1"/>
            </p:cNvSpPr>
            <p:nvPr/>
          </p:nvSpPr>
          <p:spPr bwMode="auto">
            <a:xfrm>
              <a:off x="4786" y="336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2" name="Line 592"/>
            <p:cNvSpPr>
              <a:spLocks noChangeShapeType="1"/>
            </p:cNvSpPr>
            <p:nvPr/>
          </p:nvSpPr>
          <p:spPr bwMode="auto">
            <a:xfrm flipH="1">
              <a:off x="2139" y="184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3" name="Line 593"/>
            <p:cNvSpPr>
              <a:spLocks noChangeShapeType="1"/>
            </p:cNvSpPr>
            <p:nvPr/>
          </p:nvSpPr>
          <p:spPr bwMode="auto">
            <a:xfrm>
              <a:off x="2132" y="1854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4" name="Line 594"/>
            <p:cNvSpPr>
              <a:spLocks noChangeShapeType="1"/>
            </p:cNvSpPr>
            <p:nvPr/>
          </p:nvSpPr>
          <p:spPr bwMode="auto">
            <a:xfrm flipH="1">
              <a:off x="2118" y="1861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5" name="Line 595"/>
            <p:cNvSpPr>
              <a:spLocks noChangeShapeType="1"/>
            </p:cNvSpPr>
            <p:nvPr/>
          </p:nvSpPr>
          <p:spPr bwMode="auto">
            <a:xfrm>
              <a:off x="2110" y="1875"/>
              <a:ext cx="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6" name="Line 596"/>
            <p:cNvSpPr>
              <a:spLocks noChangeShapeType="1"/>
            </p:cNvSpPr>
            <p:nvPr/>
          </p:nvSpPr>
          <p:spPr bwMode="auto">
            <a:xfrm flipH="1">
              <a:off x="2096" y="1883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7" name="Line 597"/>
            <p:cNvSpPr>
              <a:spLocks noChangeShapeType="1"/>
            </p:cNvSpPr>
            <p:nvPr/>
          </p:nvSpPr>
          <p:spPr bwMode="auto">
            <a:xfrm flipH="1">
              <a:off x="2082" y="189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8" name="Line 598"/>
            <p:cNvSpPr>
              <a:spLocks noChangeShapeType="1"/>
            </p:cNvSpPr>
            <p:nvPr/>
          </p:nvSpPr>
          <p:spPr bwMode="auto">
            <a:xfrm flipH="1">
              <a:off x="2075" y="189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399" name="Line 599"/>
            <p:cNvSpPr>
              <a:spLocks noChangeShapeType="1"/>
            </p:cNvSpPr>
            <p:nvPr/>
          </p:nvSpPr>
          <p:spPr bwMode="auto">
            <a:xfrm flipH="1">
              <a:off x="2061" y="1911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0" name="Line 600"/>
            <p:cNvSpPr>
              <a:spLocks noChangeShapeType="1"/>
            </p:cNvSpPr>
            <p:nvPr/>
          </p:nvSpPr>
          <p:spPr bwMode="auto">
            <a:xfrm>
              <a:off x="2054" y="1918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1" name="Line 601"/>
            <p:cNvSpPr>
              <a:spLocks noChangeShapeType="1"/>
            </p:cNvSpPr>
            <p:nvPr/>
          </p:nvSpPr>
          <p:spPr bwMode="auto">
            <a:xfrm flipH="1">
              <a:off x="2040" y="192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2" name="Line 602"/>
            <p:cNvSpPr>
              <a:spLocks noChangeShapeType="1"/>
            </p:cNvSpPr>
            <p:nvPr/>
          </p:nvSpPr>
          <p:spPr bwMode="auto">
            <a:xfrm>
              <a:off x="2033" y="1932"/>
              <a:ext cx="0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3" name="Line 603"/>
            <p:cNvSpPr>
              <a:spLocks noChangeShapeType="1"/>
            </p:cNvSpPr>
            <p:nvPr/>
          </p:nvSpPr>
          <p:spPr bwMode="auto">
            <a:xfrm flipH="1">
              <a:off x="2018" y="1946"/>
              <a:ext cx="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4" name="Line 604"/>
            <p:cNvSpPr>
              <a:spLocks noChangeShapeType="1"/>
            </p:cNvSpPr>
            <p:nvPr/>
          </p:nvSpPr>
          <p:spPr bwMode="auto">
            <a:xfrm flipH="1">
              <a:off x="2004" y="1953"/>
              <a:ext cx="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5" name="Line 605"/>
            <p:cNvSpPr>
              <a:spLocks noChangeShapeType="1"/>
            </p:cNvSpPr>
            <p:nvPr/>
          </p:nvSpPr>
          <p:spPr bwMode="auto">
            <a:xfrm flipH="1">
              <a:off x="1997" y="196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406" name="Line 606"/>
            <p:cNvSpPr>
              <a:spLocks noChangeShapeType="1"/>
            </p:cNvSpPr>
            <p:nvPr/>
          </p:nvSpPr>
          <p:spPr bwMode="auto">
            <a:xfrm flipH="1">
              <a:off x="1983" y="196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</p:grpSp>
      <p:sp>
        <p:nvSpPr>
          <p:cNvPr id="9" name="Line 608"/>
          <p:cNvSpPr>
            <a:spLocks noChangeShapeType="1"/>
          </p:cNvSpPr>
          <p:nvPr/>
        </p:nvSpPr>
        <p:spPr bwMode="auto">
          <a:xfrm>
            <a:off x="3136900" y="3146425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" name="Line 609"/>
          <p:cNvSpPr>
            <a:spLocks noChangeShapeType="1"/>
          </p:cNvSpPr>
          <p:nvPr/>
        </p:nvSpPr>
        <p:spPr bwMode="auto">
          <a:xfrm flipH="1">
            <a:off x="3114675" y="31575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" name="Line 610"/>
          <p:cNvSpPr>
            <a:spLocks noChangeShapeType="1"/>
          </p:cNvSpPr>
          <p:nvPr/>
        </p:nvSpPr>
        <p:spPr bwMode="auto">
          <a:xfrm>
            <a:off x="3103563" y="3168650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" name="Line 611"/>
          <p:cNvSpPr>
            <a:spLocks noChangeShapeType="1"/>
          </p:cNvSpPr>
          <p:nvPr/>
        </p:nvSpPr>
        <p:spPr bwMode="auto">
          <a:xfrm flipH="1">
            <a:off x="3081338" y="317976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" name="Line 612"/>
          <p:cNvSpPr>
            <a:spLocks noChangeShapeType="1"/>
          </p:cNvSpPr>
          <p:nvPr/>
        </p:nvSpPr>
        <p:spPr bwMode="auto">
          <a:xfrm flipH="1">
            <a:off x="3057525" y="3201988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" name="Line 613"/>
          <p:cNvSpPr>
            <a:spLocks noChangeShapeType="1"/>
          </p:cNvSpPr>
          <p:nvPr/>
        </p:nvSpPr>
        <p:spPr bwMode="auto">
          <a:xfrm flipH="1">
            <a:off x="3046413" y="32131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" name="Line 614"/>
          <p:cNvSpPr>
            <a:spLocks noChangeShapeType="1"/>
          </p:cNvSpPr>
          <p:nvPr/>
        </p:nvSpPr>
        <p:spPr bwMode="auto">
          <a:xfrm flipH="1">
            <a:off x="3024188" y="322421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" name="Line 615"/>
          <p:cNvSpPr>
            <a:spLocks noChangeShapeType="1"/>
          </p:cNvSpPr>
          <p:nvPr/>
        </p:nvSpPr>
        <p:spPr bwMode="auto">
          <a:xfrm>
            <a:off x="3013075" y="3235325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" name="Line 616"/>
          <p:cNvSpPr>
            <a:spLocks noChangeShapeType="1"/>
          </p:cNvSpPr>
          <p:nvPr/>
        </p:nvSpPr>
        <p:spPr bwMode="auto">
          <a:xfrm flipH="1">
            <a:off x="2990850" y="324643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" name="Line 617"/>
          <p:cNvSpPr>
            <a:spLocks noChangeShapeType="1"/>
          </p:cNvSpPr>
          <p:nvPr/>
        </p:nvSpPr>
        <p:spPr bwMode="auto">
          <a:xfrm>
            <a:off x="2979738" y="3268663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" name="Line 618"/>
          <p:cNvSpPr>
            <a:spLocks noChangeShapeType="1"/>
          </p:cNvSpPr>
          <p:nvPr/>
        </p:nvSpPr>
        <p:spPr bwMode="auto">
          <a:xfrm flipH="1">
            <a:off x="2957513" y="3279775"/>
            <a:ext cx="11113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" name="Line 619"/>
          <p:cNvSpPr>
            <a:spLocks noChangeShapeType="1"/>
          </p:cNvSpPr>
          <p:nvPr/>
        </p:nvSpPr>
        <p:spPr bwMode="auto">
          <a:xfrm flipH="1">
            <a:off x="2935288" y="3292475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" name="Line 620"/>
          <p:cNvSpPr>
            <a:spLocks noChangeShapeType="1"/>
          </p:cNvSpPr>
          <p:nvPr/>
        </p:nvSpPr>
        <p:spPr bwMode="auto">
          <a:xfrm flipH="1">
            <a:off x="2924175" y="330358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" name="Line 621"/>
          <p:cNvSpPr>
            <a:spLocks noChangeShapeType="1"/>
          </p:cNvSpPr>
          <p:nvPr/>
        </p:nvSpPr>
        <p:spPr bwMode="auto">
          <a:xfrm flipH="1">
            <a:off x="2900363" y="33258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" name="Line 622"/>
          <p:cNvSpPr>
            <a:spLocks noChangeShapeType="1"/>
          </p:cNvSpPr>
          <p:nvPr/>
        </p:nvSpPr>
        <p:spPr bwMode="auto">
          <a:xfrm>
            <a:off x="2889250" y="3336925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" name="Line 623"/>
          <p:cNvSpPr>
            <a:spLocks noChangeShapeType="1"/>
          </p:cNvSpPr>
          <p:nvPr/>
        </p:nvSpPr>
        <p:spPr bwMode="auto">
          <a:xfrm flipH="1">
            <a:off x="2867025" y="334803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" name="Line 624"/>
          <p:cNvSpPr>
            <a:spLocks noChangeShapeType="1"/>
          </p:cNvSpPr>
          <p:nvPr/>
        </p:nvSpPr>
        <p:spPr bwMode="auto">
          <a:xfrm>
            <a:off x="2855913" y="3359150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" name="Line 625"/>
          <p:cNvSpPr>
            <a:spLocks noChangeShapeType="1"/>
          </p:cNvSpPr>
          <p:nvPr/>
        </p:nvSpPr>
        <p:spPr bwMode="auto">
          <a:xfrm flipH="1">
            <a:off x="2833688" y="33813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" name="Line 626"/>
          <p:cNvSpPr>
            <a:spLocks noChangeShapeType="1"/>
          </p:cNvSpPr>
          <p:nvPr/>
        </p:nvSpPr>
        <p:spPr bwMode="auto">
          <a:xfrm flipH="1">
            <a:off x="2811463" y="339248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" name="Line 627"/>
          <p:cNvSpPr>
            <a:spLocks noChangeShapeType="1"/>
          </p:cNvSpPr>
          <p:nvPr/>
        </p:nvSpPr>
        <p:spPr bwMode="auto">
          <a:xfrm flipH="1">
            <a:off x="2800350" y="3403600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" name="Line 628"/>
          <p:cNvSpPr>
            <a:spLocks noChangeShapeType="1"/>
          </p:cNvSpPr>
          <p:nvPr/>
        </p:nvSpPr>
        <p:spPr bwMode="auto">
          <a:xfrm flipH="1">
            <a:off x="2778125" y="341471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" name="Line 629"/>
          <p:cNvSpPr>
            <a:spLocks noChangeShapeType="1"/>
          </p:cNvSpPr>
          <p:nvPr/>
        </p:nvSpPr>
        <p:spPr bwMode="auto">
          <a:xfrm>
            <a:off x="2765425" y="3438525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1" name="Line 630"/>
          <p:cNvSpPr>
            <a:spLocks noChangeShapeType="1"/>
          </p:cNvSpPr>
          <p:nvPr/>
        </p:nvSpPr>
        <p:spPr bwMode="auto">
          <a:xfrm flipH="1">
            <a:off x="2743200" y="34496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2" name="Line 631"/>
          <p:cNvSpPr>
            <a:spLocks noChangeShapeType="1"/>
          </p:cNvSpPr>
          <p:nvPr/>
        </p:nvSpPr>
        <p:spPr bwMode="auto">
          <a:xfrm>
            <a:off x="2732088" y="3460750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3" name="Line 632"/>
          <p:cNvSpPr>
            <a:spLocks noChangeShapeType="1"/>
          </p:cNvSpPr>
          <p:nvPr/>
        </p:nvSpPr>
        <p:spPr bwMode="auto">
          <a:xfrm flipH="1">
            <a:off x="2709863" y="347186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4" name="Line 633"/>
          <p:cNvSpPr>
            <a:spLocks noChangeShapeType="1"/>
          </p:cNvSpPr>
          <p:nvPr/>
        </p:nvSpPr>
        <p:spPr bwMode="auto">
          <a:xfrm flipH="1">
            <a:off x="2687638" y="34940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5" name="Line 634"/>
          <p:cNvSpPr>
            <a:spLocks noChangeShapeType="1"/>
          </p:cNvSpPr>
          <p:nvPr/>
        </p:nvSpPr>
        <p:spPr bwMode="auto">
          <a:xfrm flipH="1">
            <a:off x="2676525" y="35052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6" name="Line 635"/>
          <p:cNvSpPr>
            <a:spLocks noChangeShapeType="1"/>
          </p:cNvSpPr>
          <p:nvPr/>
        </p:nvSpPr>
        <p:spPr bwMode="auto">
          <a:xfrm flipH="1">
            <a:off x="2654300" y="351631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7" name="Line 636"/>
          <p:cNvSpPr>
            <a:spLocks noChangeShapeType="1"/>
          </p:cNvSpPr>
          <p:nvPr/>
        </p:nvSpPr>
        <p:spPr bwMode="auto">
          <a:xfrm>
            <a:off x="2643188" y="3527425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8" name="Line 637"/>
          <p:cNvSpPr>
            <a:spLocks noChangeShapeType="1"/>
          </p:cNvSpPr>
          <p:nvPr/>
        </p:nvSpPr>
        <p:spPr bwMode="auto">
          <a:xfrm flipH="1">
            <a:off x="2619375" y="3549650"/>
            <a:ext cx="127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9" name="Line 638"/>
          <p:cNvSpPr>
            <a:spLocks noChangeShapeType="1"/>
          </p:cNvSpPr>
          <p:nvPr/>
        </p:nvSpPr>
        <p:spPr bwMode="auto">
          <a:xfrm>
            <a:off x="2608263" y="3560763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0" name="Line 639"/>
          <p:cNvSpPr>
            <a:spLocks noChangeShapeType="1"/>
          </p:cNvSpPr>
          <p:nvPr/>
        </p:nvSpPr>
        <p:spPr bwMode="auto">
          <a:xfrm flipH="1">
            <a:off x="2586038" y="3571875"/>
            <a:ext cx="11113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1" name="Line 640"/>
          <p:cNvSpPr>
            <a:spLocks noChangeShapeType="1"/>
          </p:cNvSpPr>
          <p:nvPr/>
        </p:nvSpPr>
        <p:spPr bwMode="auto">
          <a:xfrm flipH="1">
            <a:off x="2563813" y="3584575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2" name="Line 641"/>
          <p:cNvSpPr>
            <a:spLocks noChangeShapeType="1"/>
          </p:cNvSpPr>
          <p:nvPr/>
        </p:nvSpPr>
        <p:spPr bwMode="auto">
          <a:xfrm flipH="1">
            <a:off x="2552700" y="359568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3" name="Line 642"/>
          <p:cNvSpPr>
            <a:spLocks noChangeShapeType="1"/>
          </p:cNvSpPr>
          <p:nvPr/>
        </p:nvSpPr>
        <p:spPr bwMode="auto">
          <a:xfrm flipH="1">
            <a:off x="2530475" y="36179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4" name="Line 643"/>
          <p:cNvSpPr>
            <a:spLocks noChangeShapeType="1"/>
          </p:cNvSpPr>
          <p:nvPr/>
        </p:nvSpPr>
        <p:spPr bwMode="auto">
          <a:xfrm>
            <a:off x="2519363" y="3629025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5" name="Line 644"/>
          <p:cNvSpPr>
            <a:spLocks noChangeShapeType="1"/>
          </p:cNvSpPr>
          <p:nvPr/>
        </p:nvSpPr>
        <p:spPr bwMode="auto">
          <a:xfrm flipH="1">
            <a:off x="2497138" y="364013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6" name="Line 645"/>
          <p:cNvSpPr>
            <a:spLocks noChangeShapeType="1"/>
          </p:cNvSpPr>
          <p:nvPr/>
        </p:nvSpPr>
        <p:spPr bwMode="auto">
          <a:xfrm>
            <a:off x="2486025" y="3651250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7" name="Line 646"/>
          <p:cNvSpPr>
            <a:spLocks noChangeShapeType="1"/>
          </p:cNvSpPr>
          <p:nvPr/>
        </p:nvSpPr>
        <p:spPr bwMode="auto">
          <a:xfrm flipH="1">
            <a:off x="2462213" y="36734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8" name="Line 647"/>
          <p:cNvSpPr>
            <a:spLocks noChangeShapeType="1"/>
          </p:cNvSpPr>
          <p:nvPr/>
        </p:nvSpPr>
        <p:spPr bwMode="auto">
          <a:xfrm flipH="1">
            <a:off x="2439988" y="368458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9" name="Line 648"/>
          <p:cNvSpPr>
            <a:spLocks noChangeShapeType="1"/>
          </p:cNvSpPr>
          <p:nvPr/>
        </p:nvSpPr>
        <p:spPr bwMode="auto">
          <a:xfrm flipH="1">
            <a:off x="2428875" y="3695700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0" name="Line 649"/>
          <p:cNvSpPr>
            <a:spLocks noChangeShapeType="1"/>
          </p:cNvSpPr>
          <p:nvPr/>
        </p:nvSpPr>
        <p:spPr bwMode="auto">
          <a:xfrm flipH="1">
            <a:off x="2406650" y="370681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1" name="Line 650"/>
          <p:cNvSpPr>
            <a:spLocks noChangeShapeType="1"/>
          </p:cNvSpPr>
          <p:nvPr/>
        </p:nvSpPr>
        <p:spPr bwMode="auto">
          <a:xfrm flipH="1">
            <a:off x="2395538" y="37306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2" name="Line 651"/>
          <p:cNvSpPr>
            <a:spLocks noChangeShapeType="1"/>
          </p:cNvSpPr>
          <p:nvPr/>
        </p:nvSpPr>
        <p:spPr bwMode="auto">
          <a:xfrm flipH="1">
            <a:off x="2373313" y="37417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3" name="Line 652"/>
          <p:cNvSpPr>
            <a:spLocks noChangeShapeType="1"/>
          </p:cNvSpPr>
          <p:nvPr/>
        </p:nvSpPr>
        <p:spPr bwMode="auto">
          <a:xfrm>
            <a:off x="2362200" y="3752850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4" name="Line 653"/>
          <p:cNvSpPr>
            <a:spLocks noChangeShapeType="1"/>
          </p:cNvSpPr>
          <p:nvPr/>
        </p:nvSpPr>
        <p:spPr bwMode="auto">
          <a:xfrm flipH="1">
            <a:off x="2339975" y="376396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5" name="Line 654"/>
          <p:cNvSpPr>
            <a:spLocks noChangeShapeType="1"/>
          </p:cNvSpPr>
          <p:nvPr/>
        </p:nvSpPr>
        <p:spPr bwMode="auto">
          <a:xfrm flipH="1">
            <a:off x="2316163" y="37861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6" name="Line 655"/>
          <p:cNvSpPr>
            <a:spLocks noChangeShapeType="1"/>
          </p:cNvSpPr>
          <p:nvPr/>
        </p:nvSpPr>
        <p:spPr bwMode="auto">
          <a:xfrm flipH="1">
            <a:off x="2305050" y="37973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7" name="Line 656"/>
          <p:cNvSpPr>
            <a:spLocks noChangeShapeType="1"/>
          </p:cNvSpPr>
          <p:nvPr/>
        </p:nvSpPr>
        <p:spPr bwMode="auto">
          <a:xfrm flipH="1">
            <a:off x="2282825" y="380841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8" name="Line 657"/>
          <p:cNvSpPr>
            <a:spLocks noChangeShapeType="1"/>
          </p:cNvSpPr>
          <p:nvPr/>
        </p:nvSpPr>
        <p:spPr bwMode="auto">
          <a:xfrm flipH="1">
            <a:off x="2271713" y="3819525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9" name="Line 658"/>
          <p:cNvSpPr>
            <a:spLocks noChangeShapeType="1"/>
          </p:cNvSpPr>
          <p:nvPr/>
        </p:nvSpPr>
        <p:spPr bwMode="auto">
          <a:xfrm flipH="1">
            <a:off x="2249488" y="38417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0" name="Line 659"/>
          <p:cNvSpPr>
            <a:spLocks noChangeShapeType="1"/>
          </p:cNvSpPr>
          <p:nvPr/>
        </p:nvSpPr>
        <p:spPr bwMode="auto">
          <a:xfrm>
            <a:off x="2238375" y="3852863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1" name="Line 660"/>
          <p:cNvSpPr>
            <a:spLocks noChangeShapeType="1"/>
          </p:cNvSpPr>
          <p:nvPr/>
        </p:nvSpPr>
        <p:spPr bwMode="auto">
          <a:xfrm flipH="1">
            <a:off x="2216150" y="3863975"/>
            <a:ext cx="11113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2" name="Line 661"/>
          <p:cNvSpPr>
            <a:spLocks noChangeShapeType="1"/>
          </p:cNvSpPr>
          <p:nvPr/>
        </p:nvSpPr>
        <p:spPr bwMode="auto">
          <a:xfrm flipH="1">
            <a:off x="2193925" y="3876675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3" name="Line 662"/>
          <p:cNvSpPr>
            <a:spLocks noChangeShapeType="1"/>
          </p:cNvSpPr>
          <p:nvPr/>
        </p:nvSpPr>
        <p:spPr bwMode="auto">
          <a:xfrm flipH="1">
            <a:off x="2181225" y="3887788"/>
            <a:ext cx="1270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4" name="Line 663"/>
          <p:cNvSpPr>
            <a:spLocks noChangeShapeType="1"/>
          </p:cNvSpPr>
          <p:nvPr/>
        </p:nvSpPr>
        <p:spPr bwMode="auto">
          <a:xfrm flipH="1">
            <a:off x="2159000" y="39100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5" name="Line 664"/>
          <p:cNvSpPr>
            <a:spLocks noChangeShapeType="1"/>
          </p:cNvSpPr>
          <p:nvPr/>
        </p:nvSpPr>
        <p:spPr bwMode="auto">
          <a:xfrm flipH="1">
            <a:off x="2147888" y="3921125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6" name="Line 665"/>
          <p:cNvSpPr>
            <a:spLocks noChangeShapeType="1"/>
          </p:cNvSpPr>
          <p:nvPr/>
        </p:nvSpPr>
        <p:spPr bwMode="auto">
          <a:xfrm flipH="1">
            <a:off x="2125663" y="393223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7" name="Line 666"/>
          <p:cNvSpPr>
            <a:spLocks noChangeShapeType="1"/>
          </p:cNvSpPr>
          <p:nvPr/>
        </p:nvSpPr>
        <p:spPr bwMode="auto">
          <a:xfrm>
            <a:off x="2114550" y="3943350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8" name="Line 667"/>
          <p:cNvSpPr>
            <a:spLocks noChangeShapeType="1"/>
          </p:cNvSpPr>
          <p:nvPr/>
        </p:nvSpPr>
        <p:spPr bwMode="auto">
          <a:xfrm flipH="1">
            <a:off x="2092325" y="396557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9" name="Line 668"/>
          <p:cNvSpPr>
            <a:spLocks noChangeShapeType="1"/>
          </p:cNvSpPr>
          <p:nvPr/>
        </p:nvSpPr>
        <p:spPr bwMode="auto">
          <a:xfrm flipH="1">
            <a:off x="2070100" y="397668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0" name="Line 669"/>
          <p:cNvSpPr>
            <a:spLocks noChangeShapeType="1"/>
          </p:cNvSpPr>
          <p:nvPr/>
        </p:nvSpPr>
        <p:spPr bwMode="auto">
          <a:xfrm flipH="1">
            <a:off x="2058988" y="3987800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1" name="Line 670"/>
          <p:cNvSpPr>
            <a:spLocks noChangeShapeType="1"/>
          </p:cNvSpPr>
          <p:nvPr/>
        </p:nvSpPr>
        <p:spPr bwMode="auto">
          <a:xfrm flipH="1">
            <a:off x="2035175" y="3998913"/>
            <a:ext cx="1270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2" name="Line 671"/>
          <p:cNvSpPr>
            <a:spLocks noChangeShapeType="1"/>
          </p:cNvSpPr>
          <p:nvPr/>
        </p:nvSpPr>
        <p:spPr bwMode="auto">
          <a:xfrm flipH="1">
            <a:off x="2024063" y="4022725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3" name="Line 672"/>
          <p:cNvSpPr>
            <a:spLocks noChangeShapeType="1"/>
          </p:cNvSpPr>
          <p:nvPr/>
        </p:nvSpPr>
        <p:spPr bwMode="auto">
          <a:xfrm flipH="1">
            <a:off x="2001838" y="403383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4" name="Line 673"/>
          <p:cNvSpPr>
            <a:spLocks noChangeShapeType="1"/>
          </p:cNvSpPr>
          <p:nvPr/>
        </p:nvSpPr>
        <p:spPr bwMode="auto">
          <a:xfrm>
            <a:off x="1990725" y="4044950"/>
            <a:ext cx="0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5" name="Line 674"/>
          <p:cNvSpPr>
            <a:spLocks noChangeShapeType="1"/>
          </p:cNvSpPr>
          <p:nvPr/>
        </p:nvSpPr>
        <p:spPr bwMode="auto">
          <a:xfrm flipH="1">
            <a:off x="1968500" y="405606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6" name="Line 675"/>
          <p:cNvSpPr>
            <a:spLocks noChangeShapeType="1"/>
          </p:cNvSpPr>
          <p:nvPr/>
        </p:nvSpPr>
        <p:spPr bwMode="auto">
          <a:xfrm flipH="1">
            <a:off x="1946275" y="4078288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7" name="Line 676"/>
          <p:cNvSpPr>
            <a:spLocks noChangeShapeType="1"/>
          </p:cNvSpPr>
          <p:nvPr/>
        </p:nvSpPr>
        <p:spPr bwMode="auto">
          <a:xfrm flipH="1">
            <a:off x="1935163" y="40894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8" name="Line 677"/>
          <p:cNvSpPr>
            <a:spLocks noChangeShapeType="1"/>
          </p:cNvSpPr>
          <p:nvPr/>
        </p:nvSpPr>
        <p:spPr bwMode="auto">
          <a:xfrm flipH="1">
            <a:off x="1912938" y="4100513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9" name="Line 678"/>
          <p:cNvSpPr>
            <a:spLocks noChangeShapeType="1"/>
          </p:cNvSpPr>
          <p:nvPr/>
        </p:nvSpPr>
        <p:spPr bwMode="auto">
          <a:xfrm flipH="1">
            <a:off x="1901825" y="4111625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0" name="Line 679"/>
          <p:cNvSpPr>
            <a:spLocks noChangeShapeType="1"/>
          </p:cNvSpPr>
          <p:nvPr/>
        </p:nvSpPr>
        <p:spPr bwMode="auto">
          <a:xfrm flipH="1">
            <a:off x="1878013" y="413385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1" name="Line 680"/>
          <p:cNvSpPr>
            <a:spLocks noChangeShapeType="1"/>
          </p:cNvSpPr>
          <p:nvPr/>
        </p:nvSpPr>
        <p:spPr bwMode="auto">
          <a:xfrm>
            <a:off x="1866900" y="4144963"/>
            <a:ext cx="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2" name="Line 681"/>
          <p:cNvSpPr>
            <a:spLocks noChangeShapeType="1"/>
          </p:cNvSpPr>
          <p:nvPr/>
        </p:nvSpPr>
        <p:spPr bwMode="auto">
          <a:xfrm flipH="1">
            <a:off x="1844675" y="4156075"/>
            <a:ext cx="11113" cy="127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3" name="Line 682"/>
          <p:cNvSpPr>
            <a:spLocks noChangeShapeType="1"/>
          </p:cNvSpPr>
          <p:nvPr/>
        </p:nvSpPr>
        <p:spPr bwMode="auto">
          <a:xfrm flipH="1">
            <a:off x="1822450" y="4168775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4" name="Line 683"/>
          <p:cNvSpPr>
            <a:spLocks noChangeShapeType="1"/>
          </p:cNvSpPr>
          <p:nvPr/>
        </p:nvSpPr>
        <p:spPr bwMode="auto">
          <a:xfrm flipH="1">
            <a:off x="1811338" y="4191000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5" name="Line 684"/>
          <p:cNvSpPr>
            <a:spLocks noChangeShapeType="1"/>
          </p:cNvSpPr>
          <p:nvPr/>
        </p:nvSpPr>
        <p:spPr bwMode="auto">
          <a:xfrm flipH="1">
            <a:off x="1789113" y="4202113"/>
            <a:ext cx="111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6" name="Line 685"/>
          <p:cNvSpPr>
            <a:spLocks noChangeShapeType="1"/>
          </p:cNvSpPr>
          <p:nvPr/>
        </p:nvSpPr>
        <p:spPr bwMode="auto">
          <a:xfrm flipH="1">
            <a:off x="1778000" y="4213225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7" name="Line 686"/>
          <p:cNvSpPr>
            <a:spLocks noChangeShapeType="1"/>
          </p:cNvSpPr>
          <p:nvPr/>
        </p:nvSpPr>
        <p:spPr bwMode="auto">
          <a:xfrm flipH="1">
            <a:off x="1755775" y="4224338"/>
            <a:ext cx="11113" cy="111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8" name="Freeform 687"/>
          <p:cNvSpPr>
            <a:spLocks/>
          </p:cNvSpPr>
          <p:nvPr/>
        </p:nvSpPr>
        <p:spPr bwMode="auto">
          <a:xfrm>
            <a:off x="4776788" y="5302250"/>
            <a:ext cx="539750" cy="90488"/>
          </a:xfrm>
          <a:custGeom>
            <a:avLst/>
            <a:gdLst>
              <a:gd name="T0" fmla="*/ 47 w 48"/>
              <a:gd name="T1" fmla="*/ 8 h 8"/>
              <a:gd name="T2" fmla="*/ 48 w 48"/>
              <a:gd name="T3" fmla="*/ 8 h 8"/>
              <a:gd name="T4" fmla="*/ 47 w 48"/>
              <a:gd name="T5" fmla="*/ 0 h 8"/>
              <a:gd name="T6" fmla="*/ 0 w 48"/>
              <a:gd name="T7" fmla="*/ 8 h 8"/>
              <a:gd name="T8" fmla="*/ 47 w 48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8">
                <a:moveTo>
                  <a:pt x="47" y="8"/>
                </a:moveTo>
                <a:cubicBezTo>
                  <a:pt x="47" y="8"/>
                  <a:pt x="48" y="8"/>
                  <a:pt x="48" y="8"/>
                </a:cubicBezTo>
                <a:cubicBezTo>
                  <a:pt x="48" y="5"/>
                  <a:pt x="47" y="2"/>
                  <a:pt x="47" y="0"/>
                </a:cubicBezTo>
                <a:lnTo>
                  <a:pt x="0" y="8"/>
                </a:lnTo>
                <a:lnTo>
                  <a:pt x="47" y="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89" name="Freeform 688"/>
          <p:cNvSpPr>
            <a:spLocks/>
          </p:cNvSpPr>
          <p:nvPr/>
        </p:nvSpPr>
        <p:spPr bwMode="auto">
          <a:xfrm>
            <a:off x="4776788" y="5202238"/>
            <a:ext cx="528638" cy="190500"/>
          </a:xfrm>
          <a:custGeom>
            <a:avLst/>
            <a:gdLst>
              <a:gd name="T0" fmla="*/ 47 w 47"/>
              <a:gd name="T1" fmla="*/ 9 h 17"/>
              <a:gd name="T2" fmla="*/ 44 w 47"/>
              <a:gd name="T3" fmla="*/ 0 h 17"/>
              <a:gd name="T4" fmla="*/ 0 w 47"/>
              <a:gd name="T5" fmla="*/ 17 h 17"/>
              <a:gd name="T6" fmla="*/ 47 w 47"/>
              <a:gd name="T7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17">
                <a:moveTo>
                  <a:pt x="47" y="9"/>
                </a:moveTo>
                <a:cubicBezTo>
                  <a:pt x="46" y="6"/>
                  <a:pt x="45" y="3"/>
                  <a:pt x="44" y="0"/>
                </a:cubicBezTo>
                <a:lnTo>
                  <a:pt x="0" y="17"/>
                </a:lnTo>
                <a:lnTo>
                  <a:pt x="47" y="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0" name="Freeform 689"/>
          <p:cNvSpPr>
            <a:spLocks/>
          </p:cNvSpPr>
          <p:nvPr/>
        </p:nvSpPr>
        <p:spPr bwMode="auto">
          <a:xfrm>
            <a:off x="4776788" y="5111750"/>
            <a:ext cx="495300" cy="280988"/>
          </a:xfrm>
          <a:custGeom>
            <a:avLst/>
            <a:gdLst>
              <a:gd name="T0" fmla="*/ 44 w 44"/>
              <a:gd name="T1" fmla="*/ 8 h 25"/>
              <a:gd name="T2" fmla="*/ 40 w 44"/>
              <a:gd name="T3" fmla="*/ 0 h 25"/>
              <a:gd name="T4" fmla="*/ 0 w 44"/>
              <a:gd name="T5" fmla="*/ 25 h 25"/>
              <a:gd name="T6" fmla="*/ 44 w 44"/>
              <a:gd name="T7" fmla="*/ 8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25">
                <a:moveTo>
                  <a:pt x="44" y="8"/>
                </a:moveTo>
                <a:cubicBezTo>
                  <a:pt x="43" y="5"/>
                  <a:pt x="42" y="2"/>
                  <a:pt x="40" y="0"/>
                </a:cubicBezTo>
                <a:lnTo>
                  <a:pt x="0" y="25"/>
                </a:lnTo>
                <a:lnTo>
                  <a:pt x="44" y="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1" name="Freeform 690"/>
          <p:cNvSpPr>
            <a:spLocks/>
          </p:cNvSpPr>
          <p:nvPr/>
        </p:nvSpPr>
        <p:spPr bwMode="auto">
          <a:xfrm>
            <a:off x="4776788" y="5032375"/>
            <a:ext cx="449263" cy="360363"/>
          </a:xfrm>
          <a:custGeom>
            <a:avLst/>
            <a:gdLst>
              <a:gd name="T0" fmla="*/ 40 w 40"/>
              <a:gd name="T1" fmla="*/ 7 h 32"/>
              <a:gd name="T2" fmla="*/ 35 w 40"/>
              <a:gd name="T3" fmla="*/ 0 h 32"/>
              <a:gd name="T4" fmla="*/ 0 w 40"/>
              <a:gd name="T5" fmla="*/ 32 h 32"/>
              <a:gd name="T6" fmla="*/ 40 w 40"/>
              <a:gd name="T7" fmla="*/ 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2">
                <a:moveTo>
                  <a:pt x="40" y="7"/>
                </a:moveTo>
                <a:cubicBezTo>
                  <a:pt x="39" y="4"/>
                  <a:pt x="37" y="2"/>
                  <a:pt x="35" y="0"/>
                </a:cubicBezTo>
                <a:lnTo>
                  <a:pt x="0" y="32"/>
                </a:lnTo>
                <a:lnTo>
                  <a:pt x="40" y="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2" name="Freeform 691"/>
          <p:cNvSpPr>
            <a:spLocks/>
          </p:cNvSpPr>
          <p:nvPr/>
        </p:nvSpPr>
        <p:spPr bwMode="auto">
          <a:xfrm>
            <a:off x="4776788" y="4965700"/>
            <a:ext cx="393700" cy="427038"/>
          </a:xfrm>
          <a:custGeom>
            <a:avLst/>
            <a:gdLst>
              <a:gd name="T0" fmla="*/ 35 w 35"/>
              <a:gd name="T1" fmla="*/ 6 h 38"/>
              <a:gd name="T2" fmla="*/ 28 w 35"/>
              <a:gd name="T3" fmla="*/ 0 h 38"/>
              <a:gd name="T4" fmla="*/ 0 w 35"/>
              <a:gd name="T5" fmla="*/ 38 h 38"/>
              <a:gd name="T6" fmla="*/ 35 w 35"/>
              <a:gd name="T7" fmla="*/ 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8">
                <a:moveTo>
                  <a:pt x="35" y="6"/>
                </a:moveTo>
                <a:cubicBezTo>
                  <a:pt x="33" y="4"/>
                  <a:pt x="31" y="2"/>
                  <a:pt x="28" y="0"/>
                </a:cubicBezTo>
                <a:lnTo>
                  <a:pt x="0" y="38"/>
                </a:lnTo>
                <a:lnTo>
                  <a:pt x="35" y="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3" name="Freeform 692"/>
          <p:cNvSpPr>
            <a:spLocks/>
          </p:cNvSpPr>
          <p:nvPr/>
        </p:nvSpPr>
        <p:spPr bwMode="auto">
          <a:xfrm>
            <a:off x="4776788" y="4910138"/>
            <a:ext cx="314325" cy="482600"/>
          </a:xfrm>
          <a:custGeom>
            <a:avLst/>
            <a:gdLst>
              <a:gd name="T0" fmla="*/ 28 w 28"/>
              <a:gd name="T1" fmla="*/ 5 h 43"/>
              <a:gd name="T2" fmla="*/ 20 w 28"/>
              <a:gd name="T3" fmla="*/ 0 h 43"/>
              <a:gd name="T4" fmla="*/ 0 w 28"/>
              <a:gd name="T5" fmla="*/ 43 h 43"/>
              <a:gd name="T6" fmla="*/ 28 w 28"/>
              <a:gd name="T7" fmla="*/ 5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43">
                <a:moveTo>
                  <a:pt x="28" y="5"/>
                </a:moveTo>
                <a:cubicBezTo>
                  <a:pt x="26" y="3"/>
                  <a:pt x="23" y="1"/>
                  <a:pt x="20" y="0"/>
                </a:cubicBezTo>
                <a:lnTo>
                  <a:pt x="0" y="43"/>
                </a:lnTo>
                <a:lnTo>
                  <a:pt x="28" y="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4" name="Freeform 693"/>
          <p:cNvSpPr>
            <a:spLocks/>
          </p:cNvSpPr>
          <p:nvPr/>
        </p:nvSpPr>
        <p:spPr bwMode="auto">
          <a:xfrm>
            <a:off x="4776788" y="4875213"/>
            <a:ext cx="225425" cy="517525"/>
          </a:xfrm>
          <a:custGeom>
            <a:avLst/>
            <a:gdLst>
              <a:gd name="T0" fmla="*/ 20 w 20"/>
              <a:gd name="T1" fmla="*/ 3 h 46"/>
              <a:gd name="T2" fmla="*/ 11 w 20"/>
              <a:gd name="T3" fmla="*/ 0 h 46"/>
              <a:gd name="T4" fmla="*/ 0 w 20"/>
              <a:gd name="T5" fmla="*/ 46 h 46"/>
              <a:gd name="T6" fmla="*/ 20 w 20"/>
              <a:gd name="T7" fmla="*/ 3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46">
                <a:moveTo>
                  <a:pt x="20" y="3"/>
                </a:moveTo>
                <a:cubicBezTo>
                  <a:pt x="17" y="2"/>
                  <a:pt x="14" y="1"/>
                  <a:pt x="11" y="0"/>
                </a:cubicBezTo>
                <a:lnTo>
                  <a:pt x="0" y="46"/>
                </a:lnTo>
                <a:lnTo>
                  <a:pt x="20" y="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5" name="Freeform 694"/>
          <p:cNvSpPr>
            <a:spLocks/>
          </p:cNvSpPr>
          <p:nvPr/>
        </p:nvSpPr>
        <p:spPr bwMode="auto">
          <a:xfrm>
            <a:off x="4776788" y="4864100"/>
            <a:ext cx="123825" cy="528638"/>
          </a:xfrm>
          <a:custGeom>
            <a:avLst/>
            <a:gdLst>
              <a:gd name="T0" fmla="*/ 11 w 11"/>
              <a:gd name="T1" fmla="*/ 1 h 47"/>
              <a:gd name="T2" fmla="*/ 2 w 11"/>
              <a:gd name="T3" fmla="*/ 0 h 47"/>
              <a:gd name="T4" fmla="*/ 0 w 11"/>
              <a:gd name="T5" fmla="*/ 47 h 47"/>
              <a:gd name="T6" fmla="*/ 11 w 11"/>
              <a:gd name="T7" fmla="*/ 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47">
                <a:moveTo>
                  <a:pt x="11" y="1"/>
                </a:moveTo>
                <a:cubicBezTo>
                  <a:pt x="8" y="0"/>
                  <a:pt x="6" y="0"/>
                  <a:pt x="2" y="0"/>
                </a:cubicBezTo>
                <a:lnTo>
                  <a:pt x="0" y="47"/>
                </a:lnTo>
                <a:lnTo>
                  <a:pt x="11" y="1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6" name="Freeform 695"/>
          <p:cNvSpPr>
            <a:spLocks/>
          </p:cNvSpPr>
          <p:nvPr/>
        </p:nvSpPr>
        <p:spPr bwMode="auto">
          <a:xfrm>
            <a:off x="4710113" y="4864100"/>
            <a:ext cx="88900" cy="528638"/>
          </a:xfrm>
          <a:custGeom>
            <a:avLst/>
            <a:gdLst>
              <a:gd name="T0" fmla="*/ 8 w 8"/>
              <a:gd name="T1" fmla="*/ 0 h 47"/>
              <a:gd name="T2" fmla="*/ 6 w 8"/>
              <a:gd name="T3" fmla="*/ 0 h 47"/>
              <a:gd name="T4" fmla="*/ 0 w 8"/>
              <a:gd name="T5" fmla="*/ 0 h 47"/>
              <a:gd name="T6" fmla="*/ 6 w 8"/>
              <a:gd name="T7" fmla="*/ 47 h 47"/>
              <a:gd name="T8" fmla="*/ 8 w 8"/>
              <a:gd name="T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7">
                <a:moveTo>
                  <a:pt x="8" y="0"/>
                </a:moveTo>
                <a:cubicBezTo>
                  <a:pt x="8" y="0"/>
                  <a:pt x="7" y="0"/>
                  <a:pt x="6" y="0"/>
                </a:cubicBezTo>
                <a:cubicBezTo>
                  <a:pt x="4" y="0"/>
                  <a:pt x="2" y="0"/>
                  <a:pt x="0" y="0"/>
                </a:cubicBezTo>
                <a:lnTo>
                  <a:pt x="6" y="47"/>
                </a:lnTo>
                <a:lnTo>
                  <a:pt x="8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7" name="Freeform 696"/>
          <p:cNvSpPr>
            <a:spLocks/>
          </p:cNvSpPr>
          <p:nvPr/>
        </p:nvSpPr>
        <p:spPr bwMode="auto">
          <a:xfrm>
            <a:off x="4597400" y="4864100"/>
            <a:ext cx="179388" cy="528638"/>
          </a:xfrm>
          <a:custGeom>
            <a:avLst/>
            <a:gdLst>
              <a:gd name="T0" fmla="*/ 10 w 16"/>
              <a:gd name="T1" fmla="*/ 0 h 47"/>
              <a:gd name="T2" fmla="*/ 0 w 16"/>
              <a:gd name="T3" fmla="*/ 2 h 47"/>
              <a:gd name="T4" fmla="*/ 16 w 16"/>
              <a:gd name="T5" fmla="*/ 47 h 47"/>
              <a:gd name="T6" fmla="*/ 10 w 16"/>
              <a:gd name="T7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47">
                <a:moveTo>
                  <a:pt x="10" y="0"/>
                </a:moveTo>
                <a:cubicBezTo>
                  <a:pt x="6" y="0"/>
                  <a:pt x="3" y="1"/>
                  <a:pt x="0" y="2"/>
                </a:cubicBezTo>
                <a:lnTo>
                  <a:pt x="16" y="47"/>
                </a:lnTo>
                <a:lnTo>
                  <a:pt x="1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8" name="Freeform 697"/>
          <p:cNvSpPr>
            <a:spLocks/>
          </p:cNvSpPr>
          <p:nvPr/>
        </p:nvSpPr>
        <p:spPr bwMode="auto">
          <a:xfrm>
            <a:off x="4518025" y="4886325"/>
            <a:ext cx="258763" cy="506413"/>
          </a:xfrm>
          <a:custGeom>
            <a:avLst/>
            <a:gdLst>
              <a:gd name="T0" fmla="*/ 7 w 23"/>
              <a:gd name="T1" fmla="*/ 0 h 45"/>
              <a:gd name="T2" fmla="*/ 0 w 23"/>
              <a:gd name="T3" fmla="*/ 4 h 45"/>
              <a:gd name="T4" fmla="*/ 23 w 23"/>
              <a:gd name="T5" fmla="*/ 45 h 45"/>
              <a:gd name="T6" fmla="*/ 7 w 23"/>
              <a:gd name="T7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" h="45">
                <a:moveTo>
                  <a:pt x="7" y="0"/>
                </a:moveTo>
                <a:cubicBezTo>
                  <a:pt x="5" y="1"/>
                  <a:pt x="2" y="2"/>
                  <a:pt x="0" y="4"/>
                </a:cubicBezTo>
                <a:lnTo>
                  <a:pt x="23" y="45"/>
                </a:lnTo>
                <a:lnTo>
                  <a:pt x="7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9" name="Freeform 698"/>
          <p:cNvSpPr>
            <a:spLocks/>
          </p:cNvSpPr>
          <p:nvPr/>
        </p:nvSpPr>
        <p:spPr bwMode="auto">
          <a:xfrm>
            <a:off x="4429125" y="4932363"/>
            <a:ext cx="347663" cy="460375"/>
          </a:xfrm>
          <a:custGeom>
            <a:avLst/>
            <a:gdLst>
              <a:gd name="T0" fmla="*/ 8 w 31"/>
              <a:gd name="T1" fmla="*/ 0 h 41"/>
              <a:gd name="T2" fmla="*/ 0 w 31"/>
              <a:gd name="T3" fmla="*/ 5 h 41"/>
              <a:gd name="T4" fmla="*/ 31 w 31"/>
              <a:gd name="T5" fmla="*/ 41 h 41"/>
              <a:gd name="T6" fmla="*/ 8 w 31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41">
                <a:moveTo>
                  <a:pt x="8" y="0"/>
                </a:moveTo>
                <a:cubicBezTo>
                  <a:pt x="5" y="1"/>
                  <a:pt x="2" y="3"/>
                  <a:pt x="0" y="5"/>
                </a:cubicBezTo>
                <a:lnTo>
                  <a:pt x="31" y="41"/>
                </a:lnTo>
                <a:lnTo>
                  <a:pt x="8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0" name="Freeform 699"/>
          <p:cNvSpPr>
            <a:spLocks/>
          </p:cNvSpPr>
          <p:nvPr/>
        </p:nvSpPr>
        <p:spPr bwMode="auto">
          <a:xfrm>
            <a:off x="4360863" y="4987925"/>
            <a:ext cx="415925" cy="404813"/>
          </a:xfrm>
          <a:custGeom>
            <a:avLst/>
            <a:gdLst>
              <a:gd name="T0" fmla="*/ 6 w 37"/>
              <a:gd name="T1" fmla="*/ 0 h 36"/>
              <a:gd name="T2" fmla="*/ 0 w 37"/>
              <a:gd name="T3" fmla="*/ 7 h 36"/>
              <a:gd name="T4" fmla="*/ 37 w 37"/>
              <a:gd name="T5" fmla="*/ 36 h 36"/>
              <a:gd name="T6" fmla="*/ 6 w 37"/>
              <a:gd name="T7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36">
                <a:moveTo>
                  <a:pt x="6" y="0"/>
                </a:moveTo>
                <a:cubicBezTo>
                  <a:pt x="4" y="2"/>
                  <a:pt x="2" y="4"/>
                  <a:pt x="0" y="7"/>
                </a:cubicBezTo>
                <a:lnTo>
                  <a:pt x="37" y="36"/>
                </a:lnTo>
                <a:lnTo>
                  <a:pt x="6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1" name="Freeform 700"/>
          <p:cNvSpPr>
            <a:spLocks/>
          </p:cNvSpPr>
          <p:nvPr/>
        </p:nvSpPr>
        <p:spPr bwMode="auto">
          <a:xfrm>
            <a:off x="4305300" y="5067300"/>
            <a:ext cx="471488" cy="325438"/>
          </a:xfrm>
          <a:custGeom>
            <a:avLst/>
            <a:gdLst>
              <a:gd name="T0" fmla="*/ 5 w 42"/>
              <a:gd name="T1" fmla="*/ 0 h 29"/>
              <a:gd name="T2" fmla="*/ 0 w 42"/>
              <a:gd name="T3" fmla="*/ 8 h 29"/>
              <a:gd name="T4" fmla="*/ 42 w 42"/>
              <a:gd name="T5" fmla="*/ 29 h 29"/>
              <a:gd name="T6" fmla="*/ 5 w 42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29">
                <a:moveTo>
                  <a:pt x="5" y="0"/>
                </a:moveTo>
                <a:cubicBezTo>
                  <a:pt x="3" y="2"/>
                  <a:pt x="1" y="5"/>
                  <a:pt x="0" y="8"/>
                </a:cubicBezTo>
                <a:lnTo>
                  <a:pt x="42" y="29"/>
                </a:lnTo>
                <a:lnTo>
                  <a:pt x="5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2" name="Freeform 701"/>
          <p:cNvSpPr>
            <a:spLocks/>
          </p:cNvSpPr>
          <p:nvPr/>
        </p:nvSpPr>
        <p:spPr bwMode="auto">
          <a:xfrm>
            <a:off x="4260850" y="5156200"/>
            <a:ext cx="515938" cy="236538"/>
          </a:xfrm>
          <a:custGeom>
            <a:avLst/>
            <a:gdLst>
              <a:gd name="T0" fmla="*/ 4 w 46"/>
              <a:gd name="T1" fmla="*/ 0 h 21"/>
              <a:gd name="T2" fmla="*/ 0 w 46"/>
              <a:gd name="T3" fmla="*/ 7 h 21"/>
              <a:gd name="T4" fmla="*/ 46 w 46"/>
              <a:gd name="T5" fmla="*/ 21 h 21"/>
              <a:gd name="T6" fmla="*/ 4 w 46"/>
              <a:gd name="T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21">
                <a:moveTo>
                  <a:pt x="4" y="0"/>
                </a:moveTo>
                <a:cubicBezTo>
                  <a:pt x="2" y="2"/>
                  <a:pt x="1" y="5"/>
                  <a:pt x="0" y="7"/>
                </a:cubicBezTo>
                <a:lnTo>
                  <a:pt x="46" y="21"/>
                </a:lnTo>
                <a:lnTo>
                  <a:pt x="4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3" name="Freeform 702"/>
          <p:cNvSpPr>
            <a:spLocks/>
          </p:cNvSpPr>
          <p:nvPr/>
        </p:nvSpPr>
        <p:spPr bwMode="auto">
          <a:xfrm>
            <a:off x="4249738" y="5235575"/>
            <a:ext cx="527050" cy="157163"/>
          </a:xfrm>
          <a:custGeom>
            <a:avLst/>
            <a:gdLst>
              <a:gd name="T0" fmla="*/ 1 w 47"/>
              <a:gd name="T1" fmla="*/ 0 h 14"/>
              <a:gd name="T2" fmla="*/ 0 w 47"/>
              <a:gd name="T3" fmla="*/ 10 h 14"/>
              <a:gd name="T4" fmla="*/ 47 w 47"/>
              <a:gd name="T5" fmla="*/ 14 h 14"/>
              <a:gd name="T6" fmla="*/ 1 w 47"/>
              <a:gd name="T7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14">
                <a:moveTo>
                  <a:pt x="1" y="0"/>
                </a:moveTo>
                <a:cubicBezTo>
                  <a:pt x="1" y="3"/>
                  <a:pt x="0" y="6"/>
                  <a:pt x="0" y="10"/>
                </a:cubicBezTo>
                <a:lnTo>
                  <a:pt x="47" y="14"/>
                </a:lnTo>
                <a:lnTo>
                  <a:pt x="1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4" name="Freeform 703"/>
          <p:cNvSpPr>
            <a:spLocks/>
          </p:cNvSpPr>
          <p:nvPr/>
        </p:nvSpPr>
        <p:spPr bwMode="auto">
          <a:xfrm>
            <a:off x="4249738" y="5348288"/>
            <a:ext cx="527050" cy="100013"/>
          </a:xfrm>
          <a:custGeom>
            <a:avLst/>
            <a:gdLst>
              <a:gd name="T0" fmla="*/ 0 w 47"/>
              <a:gd name="T1" fmla="*/ 0 h 9"/>
              <a:gd name="T2" fmla="*/ 0 w 47"/>
              <a:gd name="T3" fmla="*/ 4 h 9"/>
              <a:gd name="T4" fmla="*/ 0 w 47"/>
              <a:gd name="T5" fmla="*/ 9 h 9"/>
              <a:gd name="T6" fmla="*/ 47 w 47"/>
              <a:gd name="T7" fmla="*/ 4 h 9"/>
              <a:gd name="T8" fmla="*/ 0 w 47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" h="9">
                <a:moveTo>
                  <a:pt x="0" y="0"/>
                </a:moveTo>
                <a:cubicBezTo>
                  <a:pt x="0" y="1"/>
                  <a:pt x="0" y="3"/>
                  <a:pt x="0" y="4"/>
                </a:cubicBezTo>
                <a:cubicBezTo>
                  <a:pt x="0" y="6"/>
                  <a:pt x="0" y="8"/>
                  <a:pt x="0" y="9"/>
                </a:cubicBezTo>
                <a:lnTo>
                  <a:pt x="47" y="4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5" name="Freeform 704"/>
          <p:cNvSpPr>
            <a:spLocks/>
          </p:cNvSpPr>
          <p:nvPr/>
        </p:nvSpPr>
        <p:spPr bwMode="auto">
          <a:xfrm>
            <a:off x="4249738" y="5392738"/>
            <a:ext cx="527050" cy="157163"/>
          </a:xfrm>
          <a:custGeom>
            <a:avLst/>
            <a:gdLst>
              <a:gd name="T0" fmla="*/ 0 w 47"/>
              <a:gd name="T1" fmla="*/ 5 h 14"/>
              <a:gd name="T2" fmla="*/ 2 w 47"/>
              <a:gd name="T3" fmla="*/ 14 h 14"/>
              <a:gd name="T4" fmla="*/ 47 w 47"/>
              <a:gd name="T5" fmla="*/ 0 h 14"/>
              <a:gd name="T6" fmla="*/ 0 w 47"/>
              <a:gd name="T7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14">
                <a:moveTo>
                  <a:pt x="0" y="5"/>
                </a:moveTo>
                <a:cubicBezTo>
                  <a:pt x="0" y="9"/>
                  <a:pt x="1" y="12"/>
                  <a:pt x="2" y="14"/>
                </a:cubicBezTo>
                <a:lnTo>
                  <a:pt x="47" y="0"/>
                </a:lnTo>
                <a:lnTo>
                  <a:pt x="0" y="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6" name="Freeform 705"/>
          <p:cNvSpPr>
            <a:spLocks/>
          </p:cNvSpPr>
          <p:nvPr/>
        </p:nvSpPr>
        <p:spPr bwMode="auto">
          <a:xfrm>
            <a:off x="4271963" y="5392738"/>
            <a:ext cx="504825" cy="247650"/>
          </a:xfrm>
          <a:custGeom>
            <a:avLst/>
            <a:gdLst>
              <a:gd name="T0" fmla="*/ 0 w 45"/>
              <a:gd name="T1" fmla="*/ 14 h 22"/>
              <a:gd name="T2" fmla="*/ 3 w 45"/>
              <a:gd name="T3" fmla="*/ 22 h 22"/>
              <a:gd name="T4" fmla="*/ 45 w 45"/>
              <a:gd name="T5" fmla="*/ 0 h 22"/>
              <a:gd name="T6" fmla="*/ 0 w 45"/>
              <a:gd name="T7" fmla="*/ 1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22">
                <a:moveTo>
                  <a:pt x="0" y="14"/>
                </a:moveTo>
                <a:cubicBezTo>
                  <a:pt x="1" y="17"/>
                  <a:pt x="2" y="20"/>
                  <a:pt x="3" y="22"/>
                </a:cubicBezTo>
                <a:lnTo>
                  <a:pt x="45" y="0"/>
                </a:lnTo>
                <a:lnTo>
                  <a:pt x="0" y="1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7" name="Freeform 706"/>
          <p:cNvSpPr>
            <a:spLocks/>
          </p:cNvSpPr>
          <p:nvPr/>
        </p:nvSpPr>
        <p:spPr bwMode="auto">
          <a:xfrm>
            <a:off x="4305300" y="5392738"/>
            <a:ext cx="471488" cy="336550"/>
          </a:xfrm>
          <a:custGeom>
            <a:avLst/>
            <a:gdLst>
              <a:gd name="T0" fmla="*/ 0 w 42"/>
              <a:gd name="T1" fmla="*/ 22 h 30"/>
              <a:gd name="T2" fmla="*/ 5 w 42"/>
              <a:gd name="T3" fmla="*/ 30 h 30"/>
              <a:gd name="T4" fmla="*/ 42 w 42"/>
              <a:gd name="T5" fmla="*/ 0 h 30"/>
              <a:gd name="T6" fmla="*/ 0 w 42"/>
              <a:gd name="T7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30">
                <a:moveTo>
                  <a:pt x="0" y="22"/>
                </a:moveTo>
                <a:cubicBezTo>
                  <a:pt x="1" y="25"/>
                  <a:pt x="3" y="28"/>
                  <a:pt x="5" y="30"/>
                </a:cubicBezTo>
                <a:lnTo>
                  <a:pt x="42" y="0"/>
                </a:lnTo>
                <a:lnTo>
                  <a:pt x="0" y="2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8" name="Freeform 707"/>
          <p:cNvSpPr>
            <a:spLocks/>
          </p:cNvSpPr>
          <p:nvPr/>
        </p:nvSpPr>
        <p:spPr bwMode="auto">
          <a:xfrm>
            <a:off x="4360863" y="5392738"/>
            <a:ext cx="415925" cy="404813"/>
          </a:xfrm>
          <a:custGeom>
            <a:avLst/>
            <a:gdLst>
              <a:gd name="T0" fmla="*/ 0 w 37"/>
              <a:gd name="T1" fmla="*/ 30 h 36"/>
              <a:gd name="T2" fmla="*/ 7 w 37"/>
              <a:gd name="T3" fmla="*/ 36 h 36"/>
              <a:gd name="T4" fmla="*/ 37 w 37"/>
              <a:gd name="T5" fmla="*/ 0 h 36"/>
              <a:gd name="T6" fmla="*/ 0 w 37"/>
              <a:gd name="T7" fmla="*/ 3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" h="36">
                <a:moveTo>
                  <a:pt x="0" y="30"/>
                </a:moveTo>
                <a:cubicBezTo>
                  <a:pt x="2" y="32"/>
                  <a:pt x="4" y="34"/>
                  <a:pt x="7" y="36"/>
                </a:cubicBezTo>
                <a:lnTo>
                  <a:pt x="37" y="0"/>
                </a:lnTo>
                <a:lnTo>
                  <a:pt x="0" y="3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9" name="Freeform 708"/>
          <p:cNvSpPr>
            <a:spLocks/>
          </p:cNvSpPr>
          <p:nvPr/>
        </p:nvSpPr>
        <p:spPr bwMode="auto">
          <a:xfrm>
            <a:off x="4440238" y="5392738"/>
            <a:ext cx="336550" cy="471488"/>
          </a:xfrm>
          <a:custGeom>
            <a:avLst/>
            <a:gdLst>
              <a:gd name="T0" fmla="*/ 0 w 30"/>
              <a:gd name="T1" fmla="*/ 36 h 42"/>
              <a:gd name="T2" fmla="*/ 7 w 30"/>
              <a:gd name="T3" fmla="*/ 42 h 42"/>
              <a:gd name="T4" fmla="*/ 30 w 30"/>
              <a:gd name="T5" fmla="*/ 0 h 42"/>
              <a:gd name="T6" fmla="*/ 0 w 30"/>
              <a:gd name="T7" fmla="*/ 3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" h="42">
                <a:moveTo>
                  <a:pt x="0" y="36"/>
                </a:moveTo>
                <a:cubicBezTo>
                  <a:pt x="2" y="38"/>
                  <a:pt x="4" y="40"/>
                  <a:pt x="7" y="42"/>
                </a:cubicBezTo>
                <a:lnTo>
                  <a:pt x="30" y="0"/>
                </a:lnTo>
                <a:lnTo>
                  <a:pt x="0" y="3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0" name="Freeform 709"/>
          <p:cNvSpPr>
            <a:spLocks/>
          </p:cNvSpPr>
          <p:nvPr/>
        </p:nvSpPr>
        <p:spPr bwMode="auto">
          <a:xfrm>
            <a:off x="4518025" y="5392738"/>
            <a:ext cx="258763" cy="504825"/>
          </a:xfrm>
          <a:custGeom>
            <a:avLst/>
            <a:gdLst>
              <a:gd name="T0" fmla="*/ 0 w 23"/>
              <a:gd name="T1" fmla="*/ 42 h 45"/>
              <a:gd name="T2" fmla="*/ 8 w 23"/>
              <a:gd name="T3" fmla="*/ 45 h 45"/>
              <a:gd name="T4" fmla="*/ 23 w 23"/>
              <a:gd name="T5" fmla="*/ 0 h 45"/>
              <a:gd name="T6" fmla="*/ 0 w 23"/>
              <a:gd name="T7" fmla="*/ 4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" h="45">
                <a:moveTo>
                  <a:pt x="0" y="42"/>
                </a:moveTo>
                <a:cubicBezTo>
                  <a:pt x="2" y="43"/>
                  <a:pt x="5" y="44"/>
                  <a:pt x="8" y="45"/>
                </a:cubicBezTo>
                <a:lnTo>
                  <a:pt x="23" y="0"/>
                </a:lnTo>
                <a:lnTo>
                  <a:pt x="0" y="4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1" name="Freeform 710"/>
          <p:cNvSpPr>
            <a:spLocks/>
          </p:cNvSpPr>
          <p:nvPr/>
        </p:nvSpPr>
        <p:spPr bwMode="auto">
          <a:xfrm>
            <a:off x="4608513" y="5392738"/>
            <a:ext cx="168275" cy="527050"/>
          </a:xfrm>
          <a:custGeom>
            <a:avLst/>
            <a:gdLst>
              <a:gd name="T0" fmla="*/ 0 w 15"/>
              <a:gd name="T1" fmla="*/ 45 h 47"/>
              <a:gd name="T2" fmla="*/ 9 w 15"/>
              <a:gd name="T3" fmla="*/ 47 h 47"/>
              <a:gd name="T4" fmla="*/ 15 w 15"/>
              <a:gd name="T5" fmla="*/ 0 h 47"/>
              <a:gd name="T6" fmla="*/ 0 w 15"/>
              <a:gd name="T7" fmla="*/ 4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47">
                <a:moveTo>
                  <a:pt x="0" y="45"/>
                </a:moveTo>
                <a:cubicBezTo>
                  <a:pt x="3" y="46"/>
                  <a:pt x="6" y="47"/>
                  <a:pt x="9" y="47"/>
                </a:cubicBezTo>
                <a:lnTo>
                  <a:pt x="15" y="0"/>
                </a:lnTo>
                <a:lnTo>
                  <a:pt x="0" y="45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2" name="Freeform 711"/>
          <p:cNvSpPr>
            <a:spLocks/>
          </p:cNvSpPr>
          <p:nvPr/>
        </p:nvSpPr>
        <p:spPr bwMode="auto">
          <a:xfrm>
            <a:off x="4710113" y="5392738"/>
            <a:ext cx="88900" cy="539750"/>
          </a:xfrm>
          <a:custGeom>
            <a:avLst/>
            <a:gdLst>
              <a:gd name="T0" fmla="*/ 0 w 8"/>
              <a:gd name="T1" fmla="*/ 47 h 48"/>
              <a:gd name="T2" fmla="*/ 6 w 8"/>
              <a:gd name="T3" fmla="*/ 48 h 48"/>
              <a:gd name="T4" fmla="*/ 8 w 8"/>
              <a:gd name="T5" fmla="*/ 47 h 48"/>
              <a:gd name="T6" fmla="*/ 6 w 8"/>
              <a:gd name="T7" fmla="*/ 0 h 48"/>
              <a:gd name="T8" fmla="*/ 0 w 8"/>
              <a:gd name="T9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8">
                <a:moveTo>
                  <a:pt x="0" y="47"/>
                </a:moveTo>
                <a:cubicBezTo>
                  <a:pt x="2" y="47"/>
                  <a:pt x="4" y="48"/>
                  <a:pt x="6" y="48"/>
                </a:cubicBezTo>
                <a:cubicBezTo>
                  <a:pt x="7" y="48"/>
                  <a:pt x="8" y="47"/>
                  <a:pt x="8" y="47"/>
                </a:cubicBezTo>
                <a:lnTo>
                  <a:pt x="6" y="0"/>
                </a:lnTo>
                <a:lnTo>
                  <a:pt x="0" y="4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3" name="Freeform 712"/>
          <p:cNvSpPr>
            <a:spLocks/>
          </p:cNvSpPr>
          <p:nvPr/>
        </p:nvSpPr>
        <p:spPr bwMode="auto">
          <a:xfrm>
            <a:off x="4776788" y="5392738"/>
            <a:ext cx="123825" cy="527050"/>
          </a:xfrm>
          <a:custGeom>
            <a:avLst/>
            <a:gdLst>
              <a:gd name="T0" fmla="*/ 2 w 11"/>
              <a:gd name="T1" fmla="*/ 47 h 47"/>
              <a:gd name="T2" fmla="*/ 11 w 11"/>
              <a:gd name="T3" fmla="*/ 46 h 47"/>
              <a:gd name="T4" fmla="*/ 0 w 11"/>
              <a:gd name="T5" fmla="*/ 0 h 47"/>
              <a:gd name="T6" fmla="*/ 2 w 11"/>
              <a:gd name="T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47">
                <a:moveTo>
                  <a:pt x="2" y="47"/>
                </a:moveTo>
                <a:cubicBezTo>
                  <a:pt x="5" y="47"/>
                  <a:pt x="8" y="47"/>
                  <a:pt x="11" y="46"/>
                </a:cubicBezTo>
                <a:lnTo>
                  <a:pt x="0" y="0"/>
                </a:lnTo>
                <a:lnTo>
                  <a:pt x="2" y="4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4" name="Freeform 713"/>
          <p:cNvSpPr>
            <a:spLocks/>
          </p:cNvSpPr>
          <p:nvPr/>
        </p:nvSpPr>
        <p:spPr bwMode="auto">
          <a:xfrm>
            <a:off x="4776788" y="5392738"/>
            <a:ext cx="225425" cy="515938"/>
          </a:xfrm>
          <a:custGeom>
            <a:avLst/>
            <a:gdLst>
              <a:gd name="T0" fmla="*/ 11 w 20"/>
              <a:gd name="T1" fmla="*/ 46 h 46"/>
              <a:gd name="T2" fmla="*/ 20 w 20"/>
              <a:gd name="T3" fmla="*/ 43 h 46"/>
              <a:gd name="T4" fmla="*/ 0 w 20"/>
              <a:gd name="T5" fmla="*/ 0 h 46"/>
              <a:gd name="T6" fmla="*/ 11 w 20"/>
              <a:gd name="T7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46">
                <a:moveTo>
                  <a:pt x="11" y="46"/>
                </a:moveTo>
                <a:cubicBezTo>
                  <a:pt x="14" y="45"/>
                  <a:pt x="17" y="44"/>
                  <a:pt x="20" y="43"/>
                </a:cubicBezTo>
                <a:lnTo>
                  <a:pt x="0" y="0"/>
                </a:lnTo>
                <a:lnTo>
                  <a:pt x="11" y="4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5" name="Freeform 714"/>
          <p:cNvSpPr>
            <a:spLocks/>
          </p:cNvSpPr>
          <p:nvPr/>
        </p:nvSpPr>
        <p:spPr bwMode="auto">
          <a:xfrm>
            <a:off x="4776788" y="5392738"/>
            <a:ext cx="314325" cy="482600"/>
          </a:xfrm>
          <a:custGeom>
            <a:avLst/>
            <a:gdLst>
              <a:gd name="T0" fmla="*/ 20 w 28"/>
              <a:gd name="T1" fmla="*/ 43 h 43"/>
              <a:gd name="T2" fmla="*/ 28 w 28"/>
              <a:gd name="T3" fmla="*/ 39 h 43"/>
              <a:gd name="T4" fmla="*/ 0 w 28"/>
              <a:gd name="T5" fmla="*/ 0 h 43"/>
              <a:gd name="T6" fmla="*/ 20 w 28"/>
              <a:gd name="T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43">
                <a:moveTo>
                  <a:pt x="20" y="43"/>
                </a:moveTo>
                <a:cubicBezTo>
                  <a:pt x="23" y="42"/>
                  <a:pt x="25" y="40"/>
                  <a:pt x="28" y="39"/>
                </a:cubicBezTo>
                <a:lnTo>
                  <a:pt x="0" y="0"/>
                </a:lnTo>
                <a:lnTo>
                  <a:pt x="20" y="4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6" name="Freeform 715"/>
          <p:cNvSpPr>
            <a:spLocks/>
          </p:cNvSpPr>
          <p:nvPr/>
        </p:nvSpPr>
        <p:spPr bwMode="auto">
          <a:xfrm>
            <a:off x="4776788" y="5392738"/>
            <a:ext cx="393700" cy="438150"/>
          </a:xfrm>
          <a:custGeom>
            <a:avLst/>
            <a:gdLst>
              <a:gd name="T0" fmla="*/ 28 w 35"/>
              <a:gd name="T1" fmla="*/ 39 h 39"/>
              <a:gd name="T2" fmla="*/ 35 w 35"/>
              <a:gd name="T3" fmla="*/ 33 h 39"/>
              <a:gd name="T4" fmla="*/ 0 w 35"/>
              <a:gd name="T5" fmla="*/ 0 h 39"/>
              <a:gd name="T6" fmla="*/ 28 w 35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9">
                <a:moveTo>
                  <a:pt x="28" y="39"/>
                </a:moveTo>
                <a:cubicBezTo>
                  <a:pt x="30" y="37"/>
                  <a:pt x="32" y="35"/>
                  <a:pt x="35" y="33"/>
                </a:cubicBezTo>
                <a:lnTo>
                  <a:pt x="0" y="0"/>
                </a:lnTo>
                <a:lnTo>
                  <a:pt x="28" y="39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7" name="Freeform 716"/>
          <p:cNvSpPr>
            <a:spLocks/>
          </p:cNvSpPr>
          <p:nvPr/>
        </p:nvSpPr>
        <p:spPr bwMode="auto">
          <a:xfrm>
            <a:off x="4776788" y="5392738"/>
            <a:ext cx="449263" cy="369888"/>
          </a:xfrm>
          <a:custGeom>
            <a:avLst/>
            <a:gdLst>
              <a:gd name="T0" fmla="*/ 35 w 40"/>
              <a:gd name="T1" fmla="*/ 33 h 33"/>
              <a:gd name="T2" fmla="*/ 40 w 40"/>
              <a:gd name="T3" fmla="*/ 26 h 33"/>
              <a:gd name="T4" fmla="*/ 0 w 40"/>
              <a:gd name="T5" fmla="*/ 0 h 33"/>
              <a:gd name="T6" fmla="*/ 35 w 40"/>
              <a:gd name="T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3">
                <a:moveTo>
                  <a:pt x="35" y="33"/>
                </a:moveTo>
                <a:cubicBezTo>
                  <a:pt x="36" y="31"/>
                  <a:pt x="38" y="28"/>
                  <a:pt x="40" y="26"/>
                </a:cubicBezTo>
                <a:lnTo>
                  <a:pt x="0" y="0"/>
                </a:lnTo>
                <a:lnTo>
                  <a:pt x="35" y="33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8" name="Freeform 717"/>
          <p:cNvSpPr>
            <a:spLocks/>
          </p:cNvSpPr>
          <p:nvPr/>
        </p:nvSpPr>
        <p:spPr bwMode="auto">
          <a:xfrm>
            <a:off x="4776788" y="5392738"/>
            <a:ext cx="495300" cy="292100"/>
          </a:xfrm>
          <a:custGeom>
            <a:avLst/>
            <a:gdLst>
              <a:gd name="T0" fmla="*/ 40 w 44"/>
              <a:gd name="T1" fmla="*/ 26 h 26"/>
              <a:gd name="T2" fmla="*/ 44 w 44"/>
              <a:gd name="T3" fmla="*/ 18 h 26"/>
              <a:gd name="T4" fmla="*/ 0 w 44"/>
              <a:gd name="T5" fmla="*/ 0 h 26"/>
              <a:gd name="T6" fmla="*/ 40 w 44"/>
              <a:gd name="T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26">
                <a:moveTo>
                  <a:pt x="40" y="26"/>
                </a:moveTo>
                <a:cubicBezTo>
                  <a:pt x="41" y="23"/>
                  <a:pt x="43" y="21"/>
                  <a:pt x="44" y="18"/>
                </a:cubicBezTo>
                <a:lnTo>
                  <a:pt x="0" y="0"/>
                </a:lnTo>
                <a:lnTo>
                  <a:pt x="40" y="26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9" name="Freeform 718"/>
          <p:cNvSpPr>
            <a:spLocks/>
          </p:cNvSpPr>
          <p:nvPr/>
        </p:nvSpPr>
        <p:spPr bwMode="auto">
          <a:xfrm>
            <a:off x="4776788" y="5392738"/>
            <a:ext cx="528638" cy="201613"/>
          </a:xfrm>
          <a:custGeom>
            <a:avLst/>
            <a:gdLst>
              <a:gd name="T0" fmla="*/ 44 w 47"/>
              <a:gd name="T1" fmla="*/ 18 h 18"/>
              <a:gd name="T2" fmla="*/ 47 w 47"/>
              <a:gd name="T3" fmla="*/ 9 h 18"/>
              <a:gd name="T4" fmla="*/ 0 w 47"/>
              <a:gd name="T5" fmla="*/ 0 h 18"/>
              <a:gd name="T6" fmla="*/ 44 w 47"/>
              <a:gd name="T7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18">
                <a:moveTo>
                  <a:pt x="44" y="18"/>
                </a:moveTo>
                <a:cubicBezTo>
                  <a:pt x="45" y="15"/>
                  <a:pt x="46" y="12"/>
                  <a:pt x="47" y="9"/>
                </a:cubicBezTo>
                <a:lnTo>
                  <a:pt x="0" y="0"/>
                </a:lnTo>
                <a:lnTo>
                  <a:pt x="44" y="18"/>
                </a:lnTo>
                <a:close/>
              </a:path>
            </a:pathLst>
          </a:custGeom>
          <a:solidFill>
            <a:srgbClr val="80FF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0" name="Freeform 719"/>
          <p:cNvSpPr>
            <a:spLocks/>
          </p:cNvSpPr>
          <p:nvPr/>
        </p:nvSpPr>
        <p:spPr bwMode="auto">
          <a:xfrm>
            <a:off x="4776788" y="5392738"/>
            <a:ext cx="528638" cy="101600"/>
          </a:xfrm>
          <a:custGeom>
            <a:avLst/>
            <a:gdLst>
              <a:gd name="T0" fmla="*/ 47 w 47"/>
              <a:gd name="T1" fmla="*/ 9 h 9"/>
              <a:gd name="T2" fmla="*/ 47 w 47"/>
              <a:gd name="T3" fmla="*/ 0 h 9"/>
              <a:gd name="T4" fmla="*/ 0 w 47"/>
              <a:gd name="T5" fmla="*/ 0 h 9"/>
              <a:gd name="T6" fmla="*/ 47 w 47"/>
              <a:gd name="T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9">
                <a:moveTo>
                  <a:pt x="47" y="9"/>
                </a:moveTo>
                <a:cubicBezTo>
                  <a:pt x="47" y="6"/>
                  <a:pt x="47" y="3"/>
                  <a:pt x="47" y="0"/>
                </a:cubicBezTo>
                <a:lnTo>
                  <a:pt x="0" y="0"/>
                </a:lnTo>
                <a:lnTo>
                  <a:pt x="47" y="9"/>
                </a:lnTo>
                <a:close/>
              </a:path>
            </a:pathLst>
          </a:custGeom>
          <a:solidFill>
            <a:srgbClr val="80FF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1" name="Oval 720"/>
          <p:cNvSpPr>
            <a:spLocks noChangeArrowheads="1"/>
          </p:cNvSpPr>
          <p:nvPr/>
        </p:nvSpPr>
        <p:spPr bwMode="auto">
          <a:xfrm>
            <a:off x="4564063" y="4348163"/>
            <a:ext cx="325438" cy="325438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2" name="Oval 721"/>
          <p:cNvSpPr>
            <a:spLocks noChangeArrowheads="1"/>
          </p:cNvSpPr>
          <p:nvPr/>
        </p:nvSpPr>
        <p:spPr bwMode="auto">
          <a:xfrm>
            <a:off x="4911725" y="6089650"/>
            <a:ext cx="325438" cy="325438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3" name="Oval 722"/>
          <p:cNvSpPr>
            <a:spLocks noChangeArrowheads="1"/>
          </p:cNvSpPr>
          <p:nvPr/>
        </p:nvSpPr>
        <p:spPr bwMode="auto">
          <a:xfrm>
            <a:off x="4462463" y="6111875"/>
            <a:ext cx="325438" cy="325438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4" name="Freeform 723"/>
          <p:cNvSpPr>
            <a:spLocks/>
          </p:cNvSpPr>
          <p:nvPr/>
        </p:nvSpPr>
        <p:spPr bwMode="auto">
          <a:xfrm>
            <a:off x="5856288" y="3932238"/>
            <a:ext cx="303213" cy="179388"/>
          </a:xfrm>
          <a:custGeom>
            <a:avLst/>
            <a:gdLst>
              <a:gd name="T0" fmla="*/ 26 w 27"/>
              <a:gd name="T1" fmla="*/ 16 h 16"/>
              <a:gd name="T2" fmla="*/ 27 w 27"/>
              <a:gd name="T3" fmla="*/ 16 h 16"/>
              <a:gd name="T4" fmla="*/ 21 w 27"/>
              <a:gd name="T5" fmla="*/ 0 h 16"/>
              <a:gd name="T6" fmla="*/ 0 w 27"/>
              <a:gd name="T7" fmla="*/ 16 h 16"/>
              <a:gd name="T8" fmla="*/ 26 w 27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6">
                <a:moveTo>
                  <a:pt x="26" y="16"/>
                </a:moveTo>
                <a:cubicBezTo>
                  <a:pt x="26" y="16"/>
                  <a:pt x="27" y="16"/>
                  <a:pt x="27" y="16"/>
                </a:cubicBezTo>
                <a:cubicBezTo>
                  <a:pt x="27" y="10"/>
                  <a:pt x="25" y="4"/>
                  <a:pt x="21" y="0"/>
                </a:cubicBezTo>
                <a:lnTo>
                  <a:pt x="0" y="16"/>
                </a:lnTo>
                <a:lnTo>
                  <a:pt x="26" y="1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5" name="Freeform 724"/>
          <p:cNvSpPr>
            <a:spLocks/>
          </p:cNvSpPr>
          <p:nvPr/>
        </p:nvSpPr>
        <p:spPr bwMode="auto">
          <a:xfrm>
            <a:off x="5856288" y="3819525"/>
            <a:ext cx="234950" cy="292100"/>
          </a:xfrm>
          <a:custGeom>
            <a:avLst/>
            <a:gdLst>
              <a:gd name="T0" fmla="*/ 21 w 21"/>
              <a:gd name="T1" fmla="*/ 10 h 26"/>
              <a:gd name="T2" fmla="*/ 5 w 21"/>
              <a:gd name="T3" fmla="*/ 0 h 26"/>
              <a:gd name="T4" fmla="*/ 0 w 21"/>
              <a:gd name="T5" fmla="*/ 26 h 26"/>
              <a:gd name="T6" fmla="*/ 21 w 21"/>
              <a:gd name="T7" fmla="*/ 1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26">
                <a:moveTo>
                  <a:pt x="21" y="10"/>
                </a:moveTo>
                <a:cubicBezTo>
                  <a:pt x="17" y="5"/>
                  <a:pt x="12" y="1"/>
                  <a:pt x="5" y="0"/>
                </a:cubicBezTo>
                <a:lnTo>
                  <a:pt x="0" y="26"/>
                </a:lnTo>
                <a:lnTo>
                  <a:pt x="21" y="1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6" name="Freeform 725"/>
          <p:cNvSpPr>
            <a:spLocks/>
          </p:cNvSpPr>
          <p:nvPr/>
        </p:nvSpPr>
        <p:spPr bwMode="auto">
          <a:xfrm>
            <a:off x="5710238" y="3819525"/>
            <a:ext cx="201613" cy="292100"/>
          </a:xfrm>
          <a:custGeom>
            <a:avLst/>
            <a:gdLst>
              <a:gd name="T0" fmla="*/ 18 w 18"/>
              <a:gd name="T1" fmla="*/ 0 h 26"/>
              <a:gd name="T2" fmla="*/ 13 w 18"/>
              <a:gd name="T3" fmla="*/ 0 h 26"/>
              <a:gd name="T4" fmla="*/ 0 w 18"/>
              <a:gd name="T5" fmla="*/ 3 h 26"/>
              <a:gd name="T6" fmla="*/ 13 w 18"/>
              <a:gd name="T7" fmla="*/ 26 h 26"/>
              <a:gd name="T8" fmla="*/ 18 w 18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26">
                <a:moveTo>
                  <a:pt x="18" y="0"/>
                </a:moveTo>
                <a:cubicBezTo>
                  <a:pt x="17" y="0"/>
                  <a:pt x="15" y="0"/>
                  <a:pt x="13" y="0"/>
                </a:cubicBezTo>
                <a:cubicBezTo>
                  <a:pt x="8" y="0"/>
                  <a:pt x="4" y="1"/>
                  <a:pt x="0" y="3"/>
                </a:cubicBezTo>
                <a:lnTo>
                  <a:pt x="13" y="26"/>
                </a:lnTo>
                <a:lnTo>
                  <a:pt x="18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7" name="Freeform 726"/>
          <p:cNvSpPr>
            <a:spLocks/>
          </p:cNvSpPr>
          <p:nvPr/>
        </p:nvSpPr>
        <p:spPr bwMode="auto">
          <a:xfrm>
            <a:off x="5575300" y="3852863"/>
            <a:ext cx="280988" cy="258763"/>
          </a:xfrm>
          <a:custGeom>
            <a:avLst/>
            <a:gdLst>
              <a:gd name="T0" fmla="*/ 12 w 25"/>
              <a:gd name="T1" fmla="*/ 0 h 23"/>
              <a:gd name="T2" fmla="*/ 0 w 25"/>
              <a:gd name="T3" fmla="*/ 14 h 23"/>
              <a:gd name="T4" fmla="*/ 25 w 25"/>
              <a:gd name="T5" fmla="*/ 23 h 23"/>
              <a:gd name="T6" fmla="*/ 12 w 25"/>
              <a:gd name="T7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23">
                <a:moveTo>
                  <a:pt x="12" y="0"/>
                </a:moveTo>
                <a:cubicBezTo>
                  <a:pt x="6" y="3"/>
                  <a:pt x="2" y="8"/>
                  <a:pt x="0" y="14"/>
                </a:cubicBezTo>
                <a:lnTo>
                  <a:pt x="25" y="23"/>
                </a:lnTo>
                <a:lnTo>
                  <a:pt x="12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8" name="Freeform 727"/>
          <p:cNvSpPr>
            <a:spLocks/>
          </p:cNvSpPr>
          <p:nvPr/>
        </p:nvSpPr>
        <p:spPr bwMode="auto">
          <a:xfrm>
            <a:off x="5564188" y="4010025"/>
            <a:ext cx="292100" cy="214313"/>
          </a:xfrm>
          <a:custGeom>
            <a:avLst/>
            <a:gdLst>
              <a:gd name="T0" fmla="*/ 1 w 26"/>
              <a:gd name="T1" fmla="*/ 0 h 19"/>
              <a:gd name="T2" fmla="*/ 0 w 26"/>
              <a:gd name="T3" fmla="*/ 9 h 19"/>
              <a:gd name="T4" fmla="*/ 1 w 26"/>
              <a:gd name="T5" fmla="*/ 19 h 19"/>
              <a:gd name="T6" fmla="*/ 26 w 26"/>
              <a:gd name="T7" fmla="*/ 9 h 19"/>
              <a:gd name="T8" fmla="*/ 1 w 26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9">
                <a:moveTo>
                  <a:pt x="1" y="0"/>
                </a:moveTo>
                <a:cubicBezTo>
                  <a:pt x="0" y="3"/>
                  <a:pt x="0" y="6"/>
                  <a:pt x="0" y="9"/>
                </a:cubicBezTo>
                <a:cubicBezTo>
                  <a:pt x="0" y="12"/>
                  <a:pt x="0" y="16"/>
                  <a:pt x="1" y="19"/>
                </a:cubicBezTo>
                <a:lnTo>
                  <a:pt x="26" y="9"/>
                </a:lnTo>
                <a:lnTo>
                  <a:pt x="1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9" name="Freeform 728"/>
          <p:cNvSpPr>
            <a:spLocks/>
          </p:cNvSpPr>
          <p:nvPr/>
        </p:nvSpPr>
        <p:spPr bwMode="auto">
          <a:xfrm>
            <a:off x="5575300" y="4111625"/>
            <a:ext cx="280988" cy="258763"/>
          </a:xfrm>
          <a:custGeom>
            <a:avLst/>
            <a:gdLst>
              <a:gd name="T0" fmla="*/ 0 w 25"/>
              <a:gd name="T1" fmla="*/ 10 h 23"/>
              <a:gd name="T2" fmla="*/ 13 w 25"/>
              <a:gd name="T3" fmla="*/ 23 h 23"/>
              <a:gd name="T4" fmla="*/ 25 w 25"/>
              <a:gd name="T5" fmla="*/ 0 h 23"/>
              <a:gd name="T6" fmla="*/ 0 w 25"/>
              <a:gd name="T7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23">
                <a:moveTo>
                  <a:pt x="0" y="10"/>
                </a:moveTo>
                <a:cubicBezTo>
                  <a:pt x="3" y="16"/>
                  <a:pt x="7" y="20"/>
                  <a:pt x="13" y="23"/>
                </a:cubicBezTo>
                <a:lnTo>
                  <a:pt x="25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0" name="Freeform 729"/>
          <p:cNvSpPr>
            <a:spLocks/>
          </p:cNvSpPr>
          <p:nvPr/>
        </p:nvSpPr>
        <p:spPr bwMode="auto">
          <a:xfrm>
            <a:off x="5721350" y="4111625"/>
            <a:ext cx="190500" cy="303213"/>
          </a:xfrm>
          <a:custGeom>
            <a:avLst/>
            <a:gdLst>
              <a:gd name="T0" fmla="*/ 0 w 17"/>
              <a:gd name="T1" fmla="*/ 23 h 27"/>
              <a:gd name="T2" fmla="*/ 12 w 17"/>
              <a:gd name="T3" fmla="*/ 27 h 27"/>
              <a:gd name="T4" fmla="*/ 17 w 17"/>
              <a:gd name="T5" fmla="*/ 26 h 27"/>
              <a:gd name="T6" fmla="*/ 12 w 17"/>
              <a:gd name="T7" fmla="*/ 0 h 27"/>
              <a:gd name="T8" fmla="*/ 0 w 17"/>
              <a:gd name="T9" fmla="*/ 2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7">
                <a:moveTo>
                  <a:pt x="0" y="23"/>
                </a:moveTo>
                <a:cubicBezTo>
                  <a:pt x="3" y="25"/>
                  <a:pt x="8" y="27"/>
                  <a:pt x="12" y="27"/>
                </a:cubicBezTo>
                <a:cubicBezTo>
                  <a:pt x="14" y="27"/>
                  <a:pt x="15" y="26"/>
                  <a:pt x="17" y="26"/>
                </a:cubicBezTo>
                <a:lnTo>
                  <a:pt x="12" y="0"/>
                </a:lnTo>
                <a:lnTo>
                  <a:pt x="0" y="2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1" name="Freeform 730"/>
          <p:cNvSpPr>
            <a:spLocks/>
          </p:cNvSpPr>
          <p:nvPr/>
        </p:nvSpPr>
        <p:spPr bwMode="auto">
          <a:xfrm>
            <a:off x="5856288" y="4111625"/>
            <a:ext cx="234950" cy="292100"/>
          </a:xfrm>
          <a:custGeom>
            <a:avLst/>
            <a:gdLst>
              <a:gd name="T0" fmla="*/ 5 w 21"/>
              <a:gd name="T1" fmla="*/ 26 h 26"/>
              <a:gd name="T2" fmla="*/ 21 w 21"/>
              <a:gd name="T3" fmla="*/ 17 h 26"/>
              <a:gd name="T4" fmla="*/ 0 w 21"/>
              <a:gd name="T5" fmla="*/ 0 h 26"/>
              <a:gd name="T6" fmla="*/ 5 w 21"/>
              <a:gd name="T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26">
                <a:moveTo>
                  <a:pt x="5" y="26"/>
                </a:moveTo>
                <a:cubicBezTo>
                  <a:pt x="11" y="25"/>
                  <a:pt x="17" y="22"/>
                  <a:pt x="21" y="17"/>
                </a:cubicBezTo>
                <a:lnTo>
                  <a:pt x="0" y="0"/>
                </a:lnTo>
                <a:lnTo>
                  <a:pt x="5" y="2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2" name="Freeform 731"/>
          <p:cNvSpPr>
            <a:spLocks/>
          </p:cNvSpPr>
          <p:nvPr/>
        </p:nvSpPr>
        <p:spPr bwMode="auto">
          <a:xfrm>
            <a:off x="5856288" y="4111625"/>
            <a:ext cx="292100" cy="190500"/>
          </a:xfrm>
          <a:custGeom>
            <a:avLst/>
            <a:gdLst>
              <a:gd name="T0" fmla="*/ 21 w 26"/>
              <a:gd name="T1" fmla="*/ 17 h 17"/>
              <a:gd name="T2" fmla="*/ 26 w 26"/>
              <a:gd name="T3" fmla="*/ 0 h 17"/>
              <a:gd name="T4" fmla="*/ 0 w 26"/>
              <a:gd name="T5" fmla="*/ 0 h 17"/>
              <a:gd name="T6" fmla="*/ 21 w 26"/>
              <a:gd name="T7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17">
                <a:moveTo>
                  <a:pt x="21" y="17"/>
                </a:moveTo>
                <a:cubicBezTo>
                  <a:pt x="24" y="12"/>
                  <a:pt x="26" y="6"/>
                  <a:pt x="26" y="0"/>
                </a:cubicBezTo>
                <a:lnTo>
                  <a:pt x="0" y="0"/>
                </a:lnTo>
                <a:lnTo>
                  <a:pt x="21" y="17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3" name="Oval 732"/>
          <p:cNvSpPr>
            <a:spLocks noChangeArrowheads="1"/>
          </p:cNvSpPr>
          <p:nvPr/>
        </p:nvSpPr>
        <p:spPr bwMode="auto">
          <a:xfrm>
            <a:off x="6416675" y="3706813"/>
            <a:ext cx="327025" cy="327025"/>
          </a:xfrm>
          <a:prstGeom prst="ellipse">
            <a:avLst/>
          </a:pr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4" name="Freeform 733"/>
          <p:cNvSpPr>
            <a:spLocks/>
          </p:cNvSpPr>
          <p:nvPr/>
        </p:nvSpPr>
        <p:spPr bwMode="auto">
          <a:xfrm>
            <a:off x="3216275" y="2741613"/>
            <a:ext cx="369888" cy="179388"/>
          </a:xfrm>
          <a:custGeom>
            <a:avLst/>
            <a:gdLst>
              <a:gd name="T0" fmla="*/ 32 w 33"/>
              <a:gd name="T1" fmla="*/ 16 h 16"/>
              <a:gd name="T2" fmla="*/ 33 w 33"/>
              <a:gd name="T3" fmla="*/ 16 h 16"/>
              <a:gd name="T4" fmla="*/ 16 w 33"/>
              <a:gd name="T5" fmla="*/ 0 h 16"/>
              <a:gd name="T6" fmla="*/ 0 w 33"/>
              <a:gd name="T7" fmla="*/ 16 h 16"/>
              <a:gd name="T8" fmla="*/ 0 w 33"/>
              <a:gd name="T9" fmla="*/ 16 h 16"/>
              <a:gd name="T10" fmla="*/ 16 w 33"/>
              <a:gd name="T11" fmla="*/ 16 h 16"/>
              <a:gd name="T12" fmla="*/ 32 w 33"/>
              <a:gd name="T1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" h="16">
                <a:moveTo>
                  <a:pt x="32" y="16"/>
                </a:moveTo>
                <a:cubicBezTo>
                  <a:pt x="32" y="16"/>
                  <a:pt x="33" y="16"/>
                  <a:pt x="33" y="16"/>
                </a:cubicBezTo>
                <a:cubicBezTo>
                  <a:pt x="33" y="7"/>
                  <a:pt x="25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"/>
                  <a:pt x="0" y="16"/>
                  <a:pt x="0" y="16"/>
                </a:cubicBezTo>
                <a:lnTo>
                  <a:pt x="16" y="16"/>
                </a:lnTo>
                <a:lnTo>
                  <a:pt x="32" y="1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5" name="Freeform 734"/>
          <p:cNvSpPr>
            <a:spLocks/>
          </p:cNvSpPr>
          <p:nvPr/>
        </p:nvSpPr>
        <p:spPr bwMode="auto">
          <a:xfrm>
            <a:off x="3216275" y="2921000"/>
            <a:ext cx="358775" cy="190500"/>
          </a:xfrm>
          <a:custGeom>
            <a:avLst/>
            <a:gdLst>
              <a:gd name="T0" fmla="*/ 0 w 32"/>
              <a:gd name="T1" fmla="*/ 0 h 17"/>
              <a:gd name="T2" fmla="*/ 16 w 32"/>
              <a:gd name="T3" fmla="*/ 17 h 17"/>
              <a:gd name="T4" fmla="*/ 32 w 32"/>
              <a:gd name="T5" fmla="*/ 0 h 17"/>
              <a:gd name="T6" fmla="*/ 16 w 32"/>
              <a:gd name="T7" fmla="*/ 0 h 17"/>
              <a:gd name="T8" fmla="*/ 0 w 32"/>
              <a:gd name="T9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7">
                <a:moveTo>
                  <a:pt x="0" y="0"/>
                </a:moveTo>
                <a:cubicBezTo>
                  <a:pt x="0" y="9"/>
                  <a:pt x="7" y="17"/>
                  <a:pt x="16" y="17"/>
                </a:cubicBezTo>
                <a:cubicBezTo>
                  <a:pt x="25" y="17"/>
                  <a:pt x="32" y="9"/>
                  <a:pt x="32" y="0"/>
                </a:cubicBez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6" name="Oval 735"/>
          <p:cNvSpPr>
            <a:spLocks noChangeArrowheads="1"/>
          </p:cNvSpPr>
          <p:nvPr/>
        </p:nvSpPr>
        <p:spPr bwMode="auto">
          <a:xfrm>
            <a:off x="2935288" y="2314575"/>
            <a:ext cx="325438" cy="325438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7" name="Freeform 736"/>
          <p:cNvSpPr>
            <a:spLocks/>
          </p:cNvSpPr>
          <p:nvPr/>
        </p:nvSpPr>
        <p:spPr bwMode="auto">
          <a:xfrm>
            <a:off x="4956175" y="1752600"/>
            <a:ext cx="371475" cy="179388"/>
          </a:xfrm>
          <a:custGeom>
            <a:avLst/>
            <a:gdLst>
              <a:gd name="T0" fmla="*/ 32 w 33"/>
              <a:gd name="T1" fmla="*/ 16 h 16"/>
              <a:gd name="T2" fmla="*/ 33 w 33"/>
              <a:gd name="T3" fmla="*/ 16 h 16"/>
              <a:gd name="T4" fmla="*/ 16 w 33"/>
              <a:gd name="T5" fmla="*/ 0 h 16"/>
              <a:gd name="T6" fmla="*/ 0 w 33"/>
              <a:gd name="T7" fmla="*/ 16 h 16"/>
              <a:gd name="T8" fmla="*/ 0 w 33"/>
              <a:gd name="T9" fmla="*/ 16 h 16"/>
              <a:gd name="T10" fmla="*/ 16 w 33"/>
              <a:gd name="T11" fmla="*/ 16 h 16"/>
              <a:gd name="T12" fmla="*/ 32 w 33"/>
              <a:gd name="T1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" h="16">
                <a:moveTo>
                  <a:pt x="32" y="16"/>
                </a:moveTo>
                <a:cubicBezTo>
                  <a:pt x="32" y="16"/>
                  <a:pt x="33" y="16"/>
                  <a:pt x="33" y="16"/>
                </a:cubicBezTo>
                <a:cubicBezTo>
                  <a:pt x="33" y="7"/>
                  <a:pt x="25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"/>
                  <a:pt x="0" y="16"/>
                  <a:pt x="0" y="16"/>
                </a:cubicBezTo>
                <a:lnTo>
                  <a:pt x="16" y="16"/>
                </a:lnTo>
                <a:lnTo>
                  <a:pt x="32" y="1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8" name="Freeform 737"/>
          <p:cNvSpPr>
            <a:spLocks/>
          </p:cNvSpPr>
          <p:nvPr/>
        </p:nvSpPr>
        <p:spPr bwMode="auto">
          <a:xfrm>
            <a:off x="4956175" y="1931988"/>
            <a:ext cx="360363" cy="192088"/>
          </a:xfrm>
          <a:custGeom>
            <a:avLst/>
            <a:gdLst>
              <a:gd name="T0" fmla="*/ 0 w 32"/>
              <a:gd name="T1" fmla="*/ 0 h 17"/>
              <a:gd name="T2" fmla="*/ 16 w 32"/>
              <a:gd name="T3" fmla="*/ 17 h 17"/>
              <a:gd name="T4" fmla="*/ 32 w 32"/>
              <a:gd name="T5" fmla="*/ 0 h 17"/>
              <a:gd name="T6" fmla="*/ 16 w 32"/>
              <a:gd name="T7" fmla="*/ 0 h 17"/>
              <a:gd name="T8" fmla="*/ 0 w 32"/>
              <a:gd name="T9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7">
                <a:moveTo>
                  <a:pt x="0" y="0"/>
                </a:moveTo>
                <a:cubicBezTo>
                  <a:pt x="0" y="9"/>
                  <a:pt x="7" y="17"/>
                  <a:pt x="16" y="17"/>
                </a:cubicBezTo>
                <a:cubicBezTo>
                  <a:pt x="25" y="17"/>
                  <a:pt x="32" y="9"/>
                  <a:pt x="32" y="0"/>
                </a:cubicBez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9" name="Freeform 738"/>
          <p:cNvSpPr>
            <a:spLocks/>
          </p:cNvSpPr>
          <p:nvPr/>
        </p:nvSpPr>
        <p:spPr bwMode="auto">
          <a:xfrm>
            <a:off x="6956425" y="763588"/>
            <a:ext cx="393700" cy="134938"/>
          </a:xfrm>
          <a:custGeom>
            <a:avLst/>
            <a:gdLst>
              <a:gd name="T0" fmla="*/ 34 w 35"/>
              <a:gd name="T1" fmla="*/ 12 h 12"/>
              <a:gd name="T2" fmla="*/ 35 w 35"/>
              <a:gd name="T3" fmla="*/ 12 h 12"/>
              <a:gd name="T4" fmla="*/ 32 w 35"/>
              <a:gd name="T5" fmla="*/ 0 h 12"/>
              <a:gd name="T6" fmla="*/ 0 w 35"/>
              <a:gd name="T7" fmla="*/ 12 h 12"/>
              <a:gd name="T8" fmla="*/ 34 w 35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2">
                <a:moveTo>
                  <a:pt x="34" y="12"/>
                </a:moveTo>
                <a:cubicBezTo>
                  <a:pt x="34" y="12"/>
                  <a:pt x="35" y="12"/>
                  <a:pt x="35" y="12"/>
                </a:cubicBezTo>
                <a:cubicBezTo>
                  <a:pt x="35" y="8"/>
                  <a:pt x="34" y="4"/>
                  <a:pt x="32" y="0"/>
                </a:cubicBezTo>
                <a:lnTo>
                  <a:pt x="0" y="12"/>
                </a:lnTo>
                <a:lnTo>
                  <a:pt x="34" y="12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0" name="Freeform 739"/>
          <p:cNvSpPr>
            <a:spLocks/>
          </p:cNvSpPr>
          <p:nvPr/>
        </p:nvSpPr>
        <p:spPr bwMode="auto">
          <a:xfrm>
            <a:off x="6956425" y="641350"/>
            <a:ext cx="360363" cy="257175"/>
          </a:xfrm>
          <a:custGeom>
            <a:avLst/>
            <a:gdLst>
              <a:gd name="T0" fmla="*/ 32 w 32"/>
              <a:gd name="T1" fmla="*/ 11 h 23"/>
              <a:gd name="T2" fmla="*/ 26 w 32"/>
              <a:gd name="T3" fmla="*/ 0 h 23"/>
              <a:gd name="T4" fmla="*/ 0 w 32"/>
              <a:gd name="T5" fmla="*/ 23 h 23"/>
              <a:gd name="T6" fmla="*/ 32 w 32"/>
              <a:gd name="T7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3">
                <a:moveTo>
                  <a:pt x="32" y="11"/>
                </a:moveTo>
                <a:cubicBezTo>
                  <a:pt x="31" y="7"/>
                  <a:pt x="29" y="3"/>
                  <a:pt x="26" y="0"/>
                </a:cubicBezTo>
                <a:lnTo>
                  <a:pt x="0" y="23"/>
                </a:lnTo>
                <a:lnTo>
                  <a:pt x="32" y="11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1" name="Freeform 740"/>
          <p:cNvSpPr>
            <a:spLocks/>
          </p:cNvSpPr>
          <p:nvPr/>
        </p:nvSpPr>
        <p:spPr bwMode="auto">
          <a:xfrm>
            <a:off x="6956425" y="561975"/>
            <a:ext cx="292100" cy="336550"/>
          </a:xfrm>
          <a:custGeom>
            <a:avLst/>
            <a:gdLst>
              <a:gd name="T0" fmla="*/ 26 w 26"/>
              <a:gd name="T1" fmla="*/ 7 h 30"/>
              <a:gd name="T2" fmla="*/ 16 w 26"/>
              <a:gd name="T3" fmla="*/ 0 h 30"/>
              <a:gd name="T4" fmla="*/ 0 w 26"/>
              <a:gd name="T5" fmla="*/ 30 h 30"/>
              <a:gd name="T6" fmla="*/ 26 w 26"/>
              <a:gd name="T7" fmla="*/ 7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30">
                <a:moveTo>
                  <a:pt x="26" y="7"/>
                </a:moveTo>
                <a:cubicBezTo>
                  <a:pt x="23" y="4"/>
                  <a:pt x="20" y="2"/>
                  <a:pt x="16" y="0"/>
                </a:cubicBezTo>
                <a:lnTo>
                  <a:pt x="0" y="30"/>
                </a:lnTo>
                <a:lnTo>
                  <a:pt x="26" y="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2" name="Freeform 741"/>
          <p:cNvSpPr>
            <a:spLocks/>
          </p:cNvSpPr>
          <p:nvPr/>
        </p:nvSpPr>
        <p:spPr bwMode="auto">
          <a:xfrm>
            <a:off x="6956425" y="517525"/>
            <a:ext cx="179388" cy="381000"/>
          </a:xfrm>
          <a:custGeom>
            <a:avLst/>
            <a:gdLst>
              <a:gd name="T0" fmla="*/ 16 w 16"/>
              <a:gd name="T1" fmla="*/ 4 h 34"/>
              <a:gd name="T2" fmla="*/ 3 w 16"/>
              <a:gd name="T3" fmla="*/ 0 h 34"/>
              <a:gd name="T4" fmla="*/ 0 w 16"/>
              <a:gd name="T5" fmla="*/ 34 h 34"/>
              <a:gd name="T6" fmla="*/ 16 w 16"/>
              <a:gd name="T7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34">
                <a:moveTo>
                  <a:pt x="16" y="4"/>
                </a:moveTo>
                <a:cubicBezTo>
                  <a:pt x="12" y="1"/>
                  <a:pt x="8" y="0"/>
                  <a:pt x="3" y="0"/>
                </a:cubicBezTo>
                <a:lnTo>
                  <a:pt x="0" y="34"/>
                </a:lnTo>
                <a:lnTo>
                  <a:pt x="16" y="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3" name="Freeform 742"/>
          <p:cNvSpPr>
            <a:spLocks/>
          </p:cNvSpPr>
          <p:nvPr/>
        </p:nvSpPr>
        <p:spPr bwMode="auto">
          <a:xfrm>
            <a:off x="6854825" y="517525"/>
            <a:ext cx="134938" cy="381000"/>
          </a:xfrm>
          <a:custGeom>
            <a:avLst/>
            <a:gdLst>
              <a:gd name="T0" fmla="*/ 12 w 12"/>
              <a:gd name="T1" fmla="*/ 0 h 34"/>
              <a:gd name="T2" fmla="*/ 9 w 12"/>
              <a:gd name="T3" fmla="*/ 0 h 34"/>
              <a:gd name="T4" fmla="*/ 0 w 12"/>
              <a:gd name="T5" fmla="*/ 1 h 34"/>
              <a:gd name="T6" fmla="*/ 9 w 12"/>
              <a:gd name="T7" fmla="*/ 34 h 34"/>
              <a:gd name="T8" fmla="*/ 12 w 12"/>
              <a:gd name="T9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34">
                <a:moveTo>
                  <a:pt x="12" y="0"/>
                </a:moveTo>
                <a:cubicBezTo>
                  <a:pt x="11" y="0"/>
                  <a:pt x="10" y="0"/>
                  <a:pt x="9" y="0"/>
                </a:cubicBezTo>
                <a:cubicBezTo>
                  <a:pt x="6" y="0"/>
                  <a:pt x="3" y="0"/>
                  <a:pt x="0" y="1"/>
                </a:cubicBezTo>
                <a:lnTo>
                  <a:pt x="9" y="34"/>
                </a:lnTo>
                <a:lnTo>
                  <a:pt x="12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4" name="Freeform 743"/>
          <p:cNvSpPr>
            <a:spLocks/>
          </p:cNvSpPr>
          <p:nvPr/>
        </p:nvSpPr>
        <p:spPr bwMode="auto">
          <a:xfrm>
            <a:off x="6721475" y="528638"/>
            <a:ext cx="234950" cy="369888"/>
          </a:xfrm>
          <a:custGeom>
            <a:avLst/>
            <a:gdLst>
              <a:gd name="T0" fmla="*/ 12 w 21"/>
              <a:gd name="T1" fmla="*/ 0 h 33"/>
              <a:gd name="T2" fmla="*/ 0 w 21"/>
              <a:gd name="T3" fmla="*/ 5 h 33"/>
              <a:gd name="T4" fmla="*/ 21 w 21"/>
              <a:gd name="T5" fmla="*/ 33 h 33"/>
              <a:gd name="T6" fmla="*/ 12 w 21"/>
              <a:gd name="T7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3">
                <a:moveTo>
                  <a:pt x="12" y="0"/>
                </a:moveTo>
                <a:cubicBezTo>
                  <a:pt x="8" y="1"/>
                  <a:pt x="4" y="3"/>
                  <a:pt x="0" y="5"/>
                </a:cubicBezTo>
                <a:lnTo>
                  <a:pt x="21" y="33"/>
                </a:lnTo>
                <a:lnTo>
                  <a:pt x="12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5" name="Freeform 744"/>
          <p:cNvSpPr>
            <a:spLocks/>
          </p:cNvSpPr>
          <p:nvPr/>
        </p:nvSpPr>
        <p:spPr bwMode="auto">
          <a:xfrm>
            <a:off x="6619875" y="584200"/>
            <a:ext cx="336550" cy="314325"/>
          </a:xfrm>
          <a:custGeom>
            <a:avLst/>
            <a:gdLst>
              <a:gd name="T0" fmla="*/ 9 w 30"/>
              <a:gd name="T1" fmla="*/ 0 h 28"/>
              <a:gd name="T2" fmla="*/ 0 w 30"/>
              <a:gd name="T3" fmla="*/ 10 h 28"/>
              <a:gd name="T4" fmla="*/ 30 w 30"/>
              <a:gd name="T5" fmla="*/ 28 h 28"/>
              <a:gd name="T6" fmla="*/ 9 w 30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" h="28">
                <a:moveTo>
                  <a:pt x="9" y="0"/>
                </a:moveTo>
                <a:cubicBezTo>
                  <a:pt x="6" y="3"/>
                  <a:pt x="3" y="6"/>
                  <a:pt x="0" y="10"/>
                </a:cubicBezTo>
                <a:lnTo>
                  <a:pt x="30" y="28"/>
                </a:lnTo>
                <a:lnTo>
                  <a:pt x="9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6" name="Freeform 745"/>
          <p:cNvSpPr>
            <a:spLocks/>
          </p:cNvSpPr>
          <p:nvPr/>
        </p:nvSpPr>
        <p:spPr bwMode="auto">
          <a:xfrm>
            <a:off x="6575425" y="696913"/>
            <a:ext cx="381000" cy="201613"/>
          </a:xfrm>
          <a:custGeom>
            <a:avLst/>
            <a:gdLst>
              <a:gd name="T0" fmla="*/ 4 w 34"/>
              <a:gd name="T1" fmla="*/ 0 h 18"/>
              <a:gd name="T2" fmla="*/ 0 w 34"/>
              <a:gd name="T3" fmla="*/ 12 h 18"/>
              <a:gd name="T4" fmla="*/ 34 w 34"/>
              <a:gd name="T5" fmla="*/ 18 h 18"/>
              <a:gd name="T6" fmla="*/ 4 w 34"/>
              <a:gd name="T7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18">
                <a:moveTo>
                  <a:pt x="4" y="0"/>
                </a:moveTo>
                <a:cubicBezTo>
                  <a:pt x="2" y="4"/>
                  <a:pt x="1" y="8"/>
                  <a:pt x="0" y="12"/>
                </a:cubicBezTo>
                <a:lnTo>
                  <a:pt x="34" y="18"/>
                </a:lnTo>
                <a:lnTo>
                  <a:pt x="4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7" name="Freeform 746"/>
          <p:cNvSpPr>
            <a:spLocks/>
          </p:cNvSpPr>
          <p:nvPr/>
        </p:nvSpPr>
        <p:spPr bwMode="auto">
          <a:xfrm>
            <a:off x="6575425" y="831850"/>
            <a:ext cx="381000" cy="146050"/>
          </a:xfrm>
          <a:custGeom>
            <a:avLst/>
            <a:gdLst>
              <a:gd name="T0" fmla="*/ 0 w 34"/>
              <a:gd name="T1" fmla="*/ 0 h 13"/>
              <a:gd name="T2" fmla="*/ 0 w 34"/>
              <a:gd name="T3" fmla="*/ 6 h 13"/>
              <a:gd name="T4" fmla="*/ 0 w 34"/>
              <a:gd name="T5" fmla="*/ 13 h 13"/>
              <a:gd name="T6" fmla="*/ 34 w 34"/>
              <a:gd name="T7" fmla="*/ 6 h 13"/>
              <a:gd name="T8" fmla="*/ 0 w 34"/>
              <a:gd name="T9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13">
                <a:moveTo>
                  <a:pt x="0" y="0"/>
                </a:moveTo>
                <a:cubicBezTo>
                  <a:pt x="0" y="2"/>
                  <a:pt x="0" y="4"/>
                  <a:pt x="0" y="6"/>
                </a:cubicBezTo>
                <a:cubicBezTo>
                  <a:pt x="0" y="8"/>
                  <a:pt x="0" y="10"/>
                  <a:pt x="0" y="13"/>
                </a:cubicBezTo>
                <a:lnTo>
                  <a:pt x="34" y="6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8" name="Freeform 747"/>
          <p:cNvSpPr>
            <a:spLocks/>
          </p:cNvSpPr>
          <p:nvPr/>
        </p:nvSpPr>
        <p:spPr bwMode="auto">
          <a:xfrm>
            <a:off x="6575425" y="898525"/>
            <a:ext cx="381000" cy="203200"/>
          </a:xfrm>
          <a:custGeom>
            <a:avLst/>
            <a:gdLst>
              <a:gd name="T0" fmla="*/ 0 w 34"/>
              <a:gd name="T1" fmla="*/ 7 h 18"/>
              <a:gd name="T2" fmla="*/ 5 w 34"/>
              <a:gd name="T3" fmla="*/ 18 h 18"/>
              <a:gd name="T4" fmla="*/ 34 w 34"/>
              <a:gd name="T5" fmla="*/ 0 h 18"/>
              <a:gd name="T6" fmla="*/ 0 w 34"/>
              <a:gd name="T7" fmla="*/ 7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18">
                <a:moveTo>
                  <a:pt x="0" y="7"/>
                </a:moveTo>
                <a:cubicBezTo>
                  <a:pt x="1" y="11"/>
                  <a:pt x="3" y="15"/>
                  <a:pt x="5" y="18"/>
                </a:cubicBezTo>
                <a:lnTo>
                  <a:pt x="34" y="0"/>
                </a:lnTo>
                <a:lnTo>
                  <a:pt x="0" y="7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9" name="Freeform 748"/>
          <p:cNvSpPr>
            <a:spLocks/>
          </p:cNvSpPr>
          <p:nvPr/>
        </p:nvSpPr>
        <p:spPr bwMode="auto">
          <a:xfrm>
            <a:off x="6630988" y="898525"/>
            <a:ext cx="325438" cy="314325"/>
          </a:xfrm>
          <a:custGeom>
            <a:avLst/>
            <a:gdLst>
              <a:gd name="T0" fmla="*/ 0 w 29"/>
              <a:gd name="T1" fmla="*/ 18 h 28"/>
              <a:gd name="T2" fmla="*/ 9 w 29"/>
              <a:gd name="T3" fmla="*/ 28 h 28"/>
              <a:gd name="T4" fmla="*/ 29 w 29"/>
              <a:gd name="T5" fmla="*/ 0 h 28"/>
              <a:gd name="T6" fmla="*/ 0 w 29"/>
              <a:gd name="T7" fmla="*/ 1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28">
                <a:moveTo>
                  <a:pt x="0" y="18"/>
                </a:moveTo>
                <a:cubicBezTo>
                  <a:pt x="2" y="22"/>
                  <a:pt x="5" y="25"/>
                  <a:pt x="9" y="28"/>
                </a:cubicBezTo>
                <a:lnTo>
                  <a:pt x="29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0" name="Freeform 749"/>
          <p:cNvSpPr>
            <a:spLocks/>
          </p:cNvSpPr>
          <p:nvPr/>
        </p:nvSpPr>
        <p:spPr bwMode="auto">
          <a:xfrm>
            <a:off x="6732588" y="898525"/>
            <a:ext cx="223838" cy="371475"/>
          </a:xfrm>
          <a:custGeom>
            <a:avLst/>
            <a:gdLst>
              <a:gd name="T0" fmla="*/ 0 w 20"/>
              <a:gd name="T1" fmla="*/ 28 h 33"/>
              <a:gd name="T2" fmla="*/ 11 w 20"/>
              <a:gd name="T3" fmla="*/ 33 h 33"/>
              <a:gd name="T4" fmla="*/ 20 w 20"/>
              <a:gd name="T5" fmla="*/ 0 h 33"/>
              <a:gd name="T6" fmla="*/ 0 w 20"/>
              <a:gd name="T7" fmla="*/ 2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33">
                <a:moveTo>
                  <a:pt x="0" y="28"/>
                </a:moveTo>
                <a:cubicBezTo>
                  <a:pt x="3" y="30"/>
                  <a:pt x="7" y="32"/>
                  <a:pt x="11" y="33"/>
                </a:cubicBezTo>
                <a:lnTo>
                  <a:pt x="20" y="0"/>
                </a:lnTo>
                <a:lnTo>
                  <a:pt x="0" y="28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1" name="Freeform 750"/>
          <p:cNvSpPr>
            <a:spLocks/>
          </p:cNvSpPr>
          <p:nvPr/>
        </p:nvSpPr>
        <p:spPr bwMode="auto">
          <a:xfrm>
            <a:off x="6854825" y="898525"/>
            <a:ext cx="134938" cy="393700"/>
          </a:xfrm>
          <a:custGeom>
            <a:avLst/>
            <a:gdLst>
              <a:gd name="T0" fmla="*/ 0 w 12"/>
              <a:gd name="T1" fmla="*/ 33 h 35"/>
              <a:gd name="T2" fmla="*/ 9 w 12"/>
              <a:gd name="T3" fmla="*/ 35 h 35"/>
              <a:gd name="T4" fmla="*/ 12 w 12"/>
              <a:gd name="T5" fmla="*/ 34 h 35"/>
              <a:gd name="T6" fmla="*/ 9 w 12"/>
              <a:gd name="T7" fmla="*/ 0 h 35"/>
              <a:gd name="T8" fmla="*/ 0 w 12"/>
              <a:gd name="T9" fmla="*/ 3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35">
                <a:moveTo>
                  <a:pt x="0" y="33"/>
                </a:moveTo>
                <a:cubicBezTo>
                  <a:pt x="3" y="34"/>
                  <a:pt x="6" y="35"/>
                  <a:pt x="9" y="35"/>
                </a:cubicBezTo>
                <a:cubicBezTo>
                  <a:pt x="10" y="35"/>
                  <a:pt x="11" y="34"/>
                  <a:pt x="12" y="34"/>
                </a:cubicBezTo>
                <a:lnTo>
                  <a:pt x="9" y="0"/>
                </a:lnTo>
                <a:lnTo>
                  <a:pt x="0" y="3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2" name="Freeform 751"/>
          <p:cNvSpPr>
            <a:spLocks/>
          </p:cNvSpPr>
          <p:nvPr/>
        </p:nvSpPr>
        <p:spPr bwMode="auto">
          <a:xfrm>
            <a:off x="6956425" y="898525"/>
            <a:ext cx="179388" cy="382588"/>
          </a:xfrm>
          <a:custGeom>
            <a:avLst/>
            <a:gdLst>
              <a:gd name="T0" fmla="*/ 3 w 16"/>
              <a:gd name="T1" fmla="*/ 34 h 34"/>
              <a:gd name="T2" fmla="*/ 16 w 16"/>
              <a:gd name="T3" fmla="*/ 31 h 34"/>
              <a:gd name="T4" fmla="*/ 0 w 16"/>
              <a:gd name="T5" fmla="*/ 0 h 34"/>
              <a:gd name="T6" fmla="*/ 3 w 16"/>
              <a:gd name="T7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34">
                <a:moveTo>
                  <a:pt x="3" y="34"/>
                </a:moveTo>
                <a:cubicBezTo>
                  <a:pt x="8" y="34"/>
                  <a:pt x="12" y="33"/>
                  <a:pt x="16" y="31"/>
                </a:cubicBezTo>
                <a:lnTo>
                  <a:pt x="0" y="0"/>
                </a:lnTo>
                <a:lnTo>
                  <a:pt x="3" y="34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3" name="Freeform 752"/>
          <p:cNvSpPr>
            <a:spLocks/>
          </p:cNvSpPr>
          <p:nvPr/>
        </p:nvSpPr>
        <p:spPr bwMode="auto">
          <a:xfrm>
            <a:off x="6956425" y="898525"/>
            <a:ext cx="280988" cy="349250"/>
          </a:xfrm>
          <a:custGeom>
            <a:avLst/>
            <a:gdLst>
              <a:gd name="T0" fmla="*/ 16 w 25"/>
              <a:gd name="T1" fmla="*/ 31 h 31"/>
              <a:gd name="T2" fmla="*/ 25 w 25"/>
              <a:gd name="T3" fmla="*/ 23 h 31"/>
              <a:gd name="T4" fmla="*/ 0 w 25"/>
              <a:gd name="T5" fmla="*/ 0 h 31"/>
              <a:gd name="T6" fmla="*/ 16 w 2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31">
                <a:moveTo>
                  <a:pt x="16" y="31"/>
                </a:moveTo>
                <a:cubicBezTo>
                  <a:pt x="20" y="29"/>
                  <a:pt x="23" y="26"/>
                  <a:pt x="25" y="23"/>
                </a:cubicBezTo>
                <a:lnTo>
                  <a:pt x="0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4" name="Freeform 753"/>
          <p:cNvSpPr>
            <a:spLocks/>
          </p:cNvSpPr>
          <p:nvPr/>
        </p:nvSpPr>
        <p:spPr bwMode="auto">
          <a:xfrm>
            <a:off x="6956425" y="898525"/>
            <a:ext cx="360363" cy="258763"/>
          </a:xfrm>
          <a:custGeom>
            <a:avLst/>
            <a:gdLst>
              <a:gd name="T0" fmla="*/ 25 w 32"/>
              <a:gd name="T1" fmla="*/ 23 h 23"/>
              <a:gd name="T2" fmla="*/ 32 w 32"/>
              <a:gd name="T3" fmla="*/ 13 h 23"/>
              <a:gd name="T4" fmla="*/ 0 w 32"/>
              <a:gd name="T5" fmla="*/ 0 h 23"/>
              <a:gd name="T6" fmla="*/ 25 w 32"/>
              <a:gd name="T7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3">
                <a:moveTo>
                  <a:pt x="25" y="23"/>
                </a:moveTo>
                <a:cubicBezTo>
                  <a:pt x="28" y="20"/>
                  <a:pt x="30" y="17"/>
                  <a:pt x="32" y="13"/>
                </a:cubicBezTo>
                <a:lnTo>
                  <a:pt x="0" y="0"/>
                </a:lnTo>
                <a:lnTo>
                  <a:pt x="25" y="2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5" name="Freeform 754"/>
          <p:cNvSpPr>
            <a:spLocks/>
          </p:cNvSpPr>
          <p:nvPr/>
        </p:nvSpPr>
        <p:spPr bwMode="auto">
          <a:xfrm>
            <a:off x="6956425" y="898525"/>
            <a:ext cx="382588" cy="146050"/>
          </a:xfrm>
          <a:custGeom>
            <a:avLst/>
            <a:gdLst>
              <a:gd name="T0" fmla="*/ 32 w 34"/>
              <a:gd name="T1" fmla="*/ 13 h 13"/>
              <a:gd name="T2" fmla="*/ 34 w 34"/>
              <a:gd name="T3" fmla="*/ 0 h 13"/>
              <a:gd name="T4" fmla="*/ 0 w 34"/>
              <a:gd name="T5" fmla="*/ 0 h 13"/>
              <a:gd name="T6" fmla="*/ 32 w 34"/>
              <a:gd name="T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13">
                <a:moveTo>
                  <a:pt x="32" y="13"/>
                </a:moveTo>
                <a:cubicBezTo>
                  <a:pt x="34" y="9"/>
                  <a:pt x="34" y="5"/>
                  <a:pt x="34" y="0"/>
                </a:cubicBezTo>
                <a:lnTo>
                  <a:pt x="0" y="0"/>
                </a:lnTo>
                <a:lnTo>
                  <a:pt x="32" y="13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6" name="Oval 755"/>
          <p:cNvSpPr>
            <a:spLocks noChangeArrowheads="1"/>
          </p:cNvSpPr>
          <p:nvPr/>
        </p:nvSpPr>
        <p:spPr bwMode="auto">
          <a:xfrm>
            <a:off x="7451725" y="371475"/>
            <a:ext cx="325438" cy="325438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7" name="Oval 756"/>
          <p:cNvSpPr>
            <a:spLocks noChangeArrowheads="1"/>
          </p:cNvSpPr>
          <p:nvPr/>
        </p:nvSpPr>
        <p:spPr bwMode="auto">
          <a:xfrm>
            <a:off x="6394450" y="5257800"/>
            <a:ext cx="327025" cy="325438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8" name="Freeform 757"/>
          <p:cNvSpPr>
            <a:spLocks/>
          </p:cNvSpPr>
          <p:nvPr/>
        </p:nvSpPr>
        <p:spPr bwMode="auto">
          <a:xfrm>
            <a:off x="6810375" y="4618038"/>
            <a:ext cx="225425" cy="212725"/>
          </a:xfrm>
          <a:custGeom>
            <a:avLst/>
            <a:gdLst>
              <a:gd name="T0" fmla="*/ 19 w 20"/>
              <a:gd name="T1" fmla="*/ 19 h 19"/>
              <a:gd name="T2" fmla="*/ 20 w 20"/>
              <a:gd name="T3" fmla="*/ 19 h 19"/>
              <a:gd name="T4" fmla="*/ 0 w 20"/>
              <a:gd name="T5" fmla="*/ 0 h 19"/>
              <a:gd name="T6" fmla="*/ 0 w 20"/>
              <a:gd name="T7" fmla="*/ 19 h 19"/>
              <a:gd name="T8" fmla="*/ 19 w 20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19">
                <a:moveTo>
                  <a:pt x="19" y="19"/>
                </a:moveTo>
                <a:cubicBezTo>
                  <a:pt x="19" y="19"/>
                  <a:pt x="20" y="19"/>
                  <a:pt x="20" y="19"/>
                </a:cubicBezTo>
                <a:cubicBezTo>
                  <a:pt x="20" y="8"/>
                  <a:pt x="11" y="0"/>
                  <a:pt x="0" y="0"/>
                </a:cubicBezTo>
                <a:lnTo>
                  <a:pt x="0" y="19"/>
                </a:lnTo>
                <a:lnTo>
                  <a:pt x="19" y="19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9" name="Freeform 758"/>
          <p:cNvSpPr>
            <a:spLocks/>
          </p:cNvSpPr>
          <p:nvPr/>
        </p:nvSpPr>
        <p:spPr bwMode="auto">
          <a:xfrm>
            <a:off x="6597650" y="4618038"/>
            <a:ext cx="212725" cy="212725"/>
          </a:xfrm>
          <a:custGeom>
            <a:avLst/>
            <a:gdLst>
              <a:gd name="T0" fmla="*/ 19 w 19"/>
              <a:gd name="T1" fmla="*/ 0 h 19"/>
              <a:gd name="T2" fmla="*/ 19 w 19"/>
              <a:gd name="T3" fmla="*/ 0 h 19"/>
              <a:gd name="T4" fmla="*/ 0 w 19"/>
              <a:gd name="T5" fmla="*/ 19 h 19"/>
              <a:gd name="T6" fmla="*/ 0 w 19"/>
              <a:gd name="T7" fmla="*/ 19 h 19"/>
              <a:gd name="T8" fmla="*/ 19 w 19"/>
              <a:gd name="T9" fmla="*/ 19 h 19"/>
              <a:gd name="T10" fmla="*/ 19 w 19"/>
              <a:gd name="T11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19"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19"/>
                  <a:pt x="0" y="19"/>
                  <a:pt x="0" y="19"/>
                </a:cubicBezTo>
                <a:lnTo>
                  <a:pt x="19" y="19"/>
                </a:lnTo>
                <a:lnTo>
                  <a:pt x="19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0" name="Freeform 759"/>
          <p:cNvSpPr>
            <a:spLocks/>
          </p:cNvSpPr>
          <p:nvPr/>
        </p:nvSpPr>
        <p:spPr bwMode="auto">
          <a:xfrm>
            <a:off x="6597650" y="4830763"/>
            <a:ext cx="212725" cy="225425"/>
          </a:xfrm>
          <a:custGeom>
            <a:avLst/>
            <a:gdLst>
              <a:gd name="T0" fmla="*/ 0 w 19"/>
              <a:gd name="T1" fmla="*/ 0 h 20"/>
              <a:gd name="T2" fmla="*/ 19 w 19"/>
              <a:gd name="T3" fmla="*/ 20 h 20"/>
              <a:gd name="T4" fmla="*/ 19 w 19"/>
              <a:gd name="T5" fmla="*/ 19 h 20"/>
              <a:gd name="T6" fmla="*/ 19 w 19"/>
              <a:gd name="T7" fmla="*/ 0 h 20"/>
              <a:gd name="T8" fmla="*/ 0 w 1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0">
                <a:moveTo>
                  <a:pt x="0" y="0"/>
                </a:moveTo>
                <a:cubicBezTo>
                  <a:pt x="0" y="11"/>
                  <a:pt x="8" y="20"/>
                  <a:pt x="19" y="20"/>
                </a:cubicBezTo>
                <a:cubicBezTo>
                  <a:pt x="19" y="20"/>
                  <a:pt x="19" y="19"/>
                  <a:pt x="19" y="19"/>
                </a:cubicBez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1" name="Freeform 760"/>
          <p:cNvSpPr>
            <a:spLocks/>
          </p:cNvSpPr>
          <p:nvPr/>
        </p:nvSpPr>
        <p:spPr bwMode="auto">
          <a:xfrm>
            <a:off x="6810375" y="4830764"/>
            <a:ext cx="240133" cy="225424"/>
          </a:xfrm>
          <a:custGeom>
            <a:avLst/>
            <a:gdLst>
              <a:gd name="T0" fmla="*/ 0 w 19"/>
              <a:gd name="T1" fmla="*/ 19 h 19"/>
              <a:gd name="T2" fmla="*/ 19 w 19"/>
              <a:gd name="T3" fmla="*/ 0 h 19"/>
              <a:gd name="T4" fmla="*/ 0 w 19"/>
              <a:gd name="T5" fmla="*/ 0 h 19"/>
              <a:gd name="T6" fmla="*/ 0 w 19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19">
                <a:moveTo>
                  <a:pt x="0" y="19"/>
                </a:moveTo>
                <a:cubicBezTo>
                  <a:pt x="11" y="19"/>
                  <a:pt x="19" y="11"/>
                  <a:pt x="19" y="0"/>
                </a:cubicBez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rgbClr val="FF33CC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2" name="Oval 761"/>
          <p:cNvSpPr>
            <a:spLocks noChangeArrowheads="1"/>
          </p:cNvSpPr>
          <p:nvPr/>
        </p:nvSpPr>
        <p:spPr bwMode="auto">
          <a:xfrm>
            <a:off x="7226300" y="4629150"/>
            <a:ext cx="325438" cy="325438"/>
          </a:xfrm>
          <a:prstGeom prst="ellipse">
            <a:avLst/>
          </a:prstGeom>
          <a:solidFill>
            <a:srgbClr val="80FF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3" name="Oval 762"/>
          <p:cNvSpPr>
            <a:spLocks noChangeArrowheads="1"/>
          </p:cNvSpPr>
          <p:nvPr/>
        </p:nvSpPr>
        <p:spPr bwMode="auto">
          <a:xfrm>
            <a:off x="7440613" y="5167313"/>
            <a:ext cx="325438" cy="327025"/>
          </a:xfrm>
          <a:prstGeom prst="ellipse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4" name="Freeform 763"/>
          <p:cNvSpPr>
            <a:spLocks/>
          </p:cNvSpPr>
          <p:nvPr/>
        </p:nvSpPr>
        <p:spPr bwMode="auto">
          <a:xfrm>
            <a:off x="1563688" y="4044950"/>
            <a:ext cx="371475" cy="179388"/>
          </a:xfrm>
          <a:custGeom>
            <a:avLst/>
            <a:gdLst>
              <a:gd name="T0" fmla="*/ 32 w 33"/>
              <a:gd name="T1" fmla="*/ 16 h 16"/>
              <a:gd name="T2" fmla="*/ 33 w 33"/>
              <a:gd name="T3" fmla="*/ 16 h 16"/>
              <a:gd name="T4" fmla="*/ 16 w 33"/>
              <a:gd name="T5" fmla="*/ 0 h 16"/>
              <a:gd name="T6" fmla="*/ 0 w 33"/>
              <a:gd name="T7" fmla="*/ 16 h 16"/>
              <a:gd name="T8" fmla="*/ 0 w 33"/>
              <a:gd name="T9" fmla="*/ 16 h 16"/>
              <a:gd name="T10" fmla="*/ 16 w 33"/>
              <a:gd name="T11" fmla="*/ 16 h 16"/>
              <a:gd name="T12" fmla="*/ 32 w 33"/>
              <a:gd name="T1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" h="16">
                <a:moveTo>
                  <a:pt x="32" y="16"/>
                </a:moveTo>
                <a:cubicBezTo>
                  <a:pt x="32" y="16"/>
                  <a:pt x="33" y="16"/>
                  <a:pt x="33" y="16"/>
                </a:cubicBezTo>
                <a:cubicBezTo>
                  <a:pt x="33" y="7"/>
                  <a:pt x="25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"/>
                  <a:pt x="0" y="16"/>
                  <a:pt x="0" y="16"/>
                </a:cubicBezTo>
                <a:lnTo>
                  <a:pt x="16" y="16"/>
                </a:lnTo>
                <a:lnTo>
                  <a:pt x="32" y="16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5" name="Freeform 764"/>
          <p:cNvSpPr>
            <a:spLocks/>
          </p:cNvSpPr>
          <p:nvPr/>
        </p:nvSpPr>
        <p:spPr bwMode="auto">
          <a:xfrm>
            <a:off x="1563688" y="4224338"/>
            <a:ext cx="360363" cy="190500"/>
          </a:xfrm>
          <a:custGeom>
            <a:avLst/>
            <a:gdLst>
              <a:gd name="T0" fmla="*/ 0 w 32"/>
              <a:gd name="T1" fmla="*/ 0 h 17"/>
              <a:gd name="T2" fmla="*/ 16 w 32"/>
              <a:gd name="T3" fmla="*/ 17 h 17"/>
              <a:gd name="T4" fmla="*/ 32 w 32"/>
              <a:gd name="T5" fmla="*/ 0 h 17"/>
              <a:gd name="T6" fmla="*/ 16 w 32"/>
              <a:gd name="T7" fmla="*/ 0 h 17"/>
              <a:gd name="T8" fmla="*/ 0 w 32"/>
              <a:gd name="T9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17">
                <a:moveTo>
                  <a:pt x="0" y="0"/>
                </a:moveTo>
                <a:cubicBezTo>
                  <a:pt x="0" y="9"/>
                  <a:pt x="7" y="17"/>
                  <a:pt x="16" y="17"/>
                </a:cubicBezTo>
                <a:cubicBezTo>
                  <a:pt x="25" y="17"/>
                  <a:pt x="32" y="9"/>
                  <a:pt x="32" y="0"/>
                </a:cubicBez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6" name="Rectangle 765"/>
          <p:cNvSpPr>
            <a:spLocks noChangeArrowheads="1"/>
          </p:cNvSpPr>
          <p:nvPr/>
        </p:nvSpPr>
        <p:spPr bwMode="auto">
          <a:xfrm>
            <a:off x="4478337" y="4612670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7" name="Rectangle 766"/>
          <p:cNvSpPr>
            <a:spLocks noChangeArrowheads="1"/>
          </p:cNvSpPr>
          <p:nvPr/>
        </p:nvSpPr>
        <p:spPr bwMode="auto">
          <a:xfrm>
            <a:off x="5090132" y="5838825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8" name="Rectangle 767"/>
          <p:cNvSpPr>
            <a:spLocks noChangeArrowheads="1"/>
          </p:cNvSpPr>
          <p:nvPr/>
        </p:nvSpPr>
        <p:spPr bwMode="auto">
          <a:xfrm>
            <a:off x="4410075" y="5875338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9" name="Rectangle 768"/>
          <p:cNvSpPr>
            <a:spLocks noChangeArrowheads="1"/>
          </p:cNvSpPr>
          <p:nvPr/>
        </p:nvSpPr>
        <p:spPr bwMode="auto">
          <a:xfrm>
            <a:off x="5090132" y="4025900"/>
            <a:ext cx="25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16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0" name="Rectangle 769"/>
          <p:cNvSpPr>
            <a:spLocks noChangeArrowheads="1"/>
          </p:cNvSpPr>
          <p:nvPr/>
        </p:nvSpPr>
        <p:spPr bwMode="auto">
          <a:xfrm>
            <a:off x="6259513" y="3962960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1" name="Rectangle 770"/>
          <p:cNvSpPr>
            <a:spLocks noChangeArrowheads="1"/>
          </p:cNvSpPr>
          <p:nvPr/>
        </p:nvSpPr>
        <p:spPr bwMode="auto">
          <a:xfrm>
            <a:off x="4140200" y="3538211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814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Rectangle 771"/>
          <p:cNvSpPr>
            <a:spLocks noChangeArrowheads="1"/>
          </p:cNvSpPr>
          <p:nvPr/>
        </p:nvSpPr>
        <p:spPr bwMode="auto">
          <a:xfrm>
            <a:off x="3254841" y="2463519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3" name="Rectangle 772"/>
          <p:cNvSpPr>
            <a:spLocks noChangeArrowheads="1"/>
          </p:cNvSpPr>
          <p:nvPr/>
        </p:nvSpPr>
        <p:spPr bwMode="auto">
          <a:xfrm>
            <a:off x="4248150" y="2437700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596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4" name="Rectangle 773"/>
          <p:cNvSpPr>
            <a:spLocks noChangeArrowheads="1"/>
          </p:cNvSpPr>
          <p:nvPr/>
        </p:nvSpPr>
        <p:spPr bwMode="auto">
          <a:xfrm>
            <a:off x="5939632" y="1488515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5" name="Rectangle 774"/>
          <p:cNvSpPr>
            <a:spLocks noChangeArrowheads="1"/>
          </p:cNvSpPr>
          <p:nvPr/>
        </p:nvSpPr>
        <p:spPr bwMode="auto">
          <a:xfrm>
            <a:off x="7361238" y="684089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6" name="Rectangle 775"/>
          <p:cNvSpPr>
            <a:spLocks noChangeArrowheads="1"/>
          </p:cNvSpPr>
          <p:nvPr/>
        </p:nvSpPr>
        <p:spPr bwMode="auto">
          <a:xfrm>
            <a:off x="5726581" y="5179313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831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7" name="Rectangle 776"/>
          <p:cNvSpPr>
            <a:spLocks noChangeArrowheads="1"/>
          </p:cNvSpPr>
          <p:nvPr/>
        </p:nvSpPr>
        <p:spPr bwMode="auto">
          <a:xfrm>
            <a:off x="5772011" y="4715319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837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8" name="Rectangle 777"/>
          <p:cNvSpPr>
            <a:spLocks noChangeArrowheads="1"/>
          </p:cNvSpPr>
          <p:nvPr/>
        </p:nvSpPr>
        <p:spPr bwMode="auto">
          <a:xfrm>
            <a:off x="7050508" y="4519940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9" name="Rectangle 778"/>
          <p:cNvSpPr>
            <a:spLocks noChangeArrowheads="1"/>
          </p:cNvSpPr>
          <p:nvPr/>
        </p:nvSpPr>
        <p:spPr bwMode="auto">
          <a:xfrm>
            <a:off x="7147719" y="5143173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779"/>
          <p:cNvSpPr>
            <a:spLocks noChangeArrowheads="1"/>
          </p:cNvSpPr>
          <p:nvPr/>
        </p:nvSpPr>
        <p:spPr bwMode="auto">
          <a:xfrm>
            <a:off x="2618582" y="3571128"/>
            <a:ext cx="38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847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1" name="Rectangle 780"/>
          <p:cNvSpPr>
            <a:spLocks noChangeArrowheads="1"/>
          </p:cNvSpPr>
          <p:nvPr/>
        </p:nvSpPr>
        <p:spPr bwMode="auto">
          <a:xfrm>
            <a:off x="3586163" y="5291138"/>
            <a:ext cx="551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ST42</a:t>
            </a:r>
          </a:p>
        </p:txBody>
      </p:sp>
      <p:sp>
        <p:nvSpPr>
          <p:cNvPr id="185" name="Rectangle 784"/>
          <p:cNvSpPr>
            <a:spLocks noChangeArrowheads="1"/>
          </p:cNvSpPr>
          <p:nvPr/>
        </p:nvSpPr>
        <p:spPr bwMode="auto">
          <a:xfrm>
            <a:off x="5564188" y="3446075"/>
            <a:ext cx="551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ST42</a:t>
            </a:r>
          </a:p>
        </p:txBody>
      </p:sp>
      <p:sp>
        <p:nvSpPr>
          <p:cNvPr id="188" name="Rectangle 787"/>
          <p:cNvSpPr>
            <a:spLocks noChangeArrowheads="1"/>
          </p:cNvSpPr>
          <p:nvPr/>
        </p:nvSpPr>
        <p:spPr bwMode="auto">
          <a:xfrm>
            <a:off x="2356643" y="2640013"/>
            <a:ext cx="550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ST50</a:t>
            </a:r>
          </a:p>
        </p:txBody>
      </p:sp>
      <p:sp>
        <p:nvSpPr>
          <p:cNvPr id="189" name="Rectangle 788"/>
          <p:cNvSpPr>
            <a:spLocks noChangeArrowheads="1"/>
          </p:cNvSpPr>
          <p:nvPr/>
        </p:nvSpPr>
        <p:spPr bwMode="auto">
          <a:xfrm>
            <a:off x="4340190" y="1525221"/>
            <a:ext cx="6796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ST520</a:t>
            </a:r>
          </a:p>
        </p:txBody>
      </p:sp>
      <p:sp>
        <p:nvSpPr>
          <p:cNvPr id="191" name="Rectangle 790"/>
          <p:cNvSpPr>
            <a:spLocks noChangeArrowheads="1"/>
          </p:cNvSpPr>
          <p:nvPr/>
        </p:nvSpPr>
        <p:spPr bwMode="auto">
          <a:xfrm>
            <a:off x="5402449" y="509201"/>
            <a:ext cx="807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ST3610</a:t>
            </a:r>
          </a:p>
        </p:txBody>
      </p:sp>
      <p:sp>
        <p:nvSpPr>
          <p:cNvPr id="192" name="Rectangle 791"/>
          <p:cNvSpPr>
            <a:spLocks noChangeArrowheads="1"/>
          </p:cNvSpPr>
          <p:nvPr/>
        </p:nvSpPr>
        <p:spPr bwMode="auto">
          <a:xfrm>
            <a:off x="6396973" y="5624512"/>
            <a:ext cx="551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ST61</a:t>
            </a:r>
          </a:p>
        </p:txBody>
      </p:sp>
      <p:sp>
        <p:nvSpPr>
          <p:cNvPr id="194" name="Rectangle 793"/>
          <p:cNvSpPr>
            <a:spLocks noChangeArrowheads="1"/>
          </p:cNvSpPr>
          <p:nvPr/>
        </p:nvSpPr>
        <p:spPr bwMode="auto">
          <a:xfrm>
            <a:off x="7850189" y="4601775"/>
            <a:ext cx="807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ST1517</a:t>
            </a:r>
          </a:p>
        </p:txBody>
      </p:sp>
      <p:sp>
        <p:nvSpPr>
          <p:cNvPr id="196" name="Rectangle 795"/>
          <p:cNvSpPr>
            <a:spLocks noChangeArrowheads="1"/>
          </p:cNvSpPr>
          <p:nvPr/>
        </p:nvSpPr>
        <p:spPr bwMode="auto">
          <a:xfrm>
            <a:off x="923925" y="4359275"/>
            <a:ext cx="67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ST474</a:t>
            </a:r>
          </a:p>
        </p:txBody>
      </p:sp>
      <p:sp>
        <p:nvSpPr>
          <p:cNvPr id="197" name="Rectangle 796"/>
          <p:cNvSpPr>
            <a:spLocks noChangeArrowheads="1"/>
          </p:cNvSpPr>
          <p:nvPr/>
        </p:nvSpPr>
        <p:spPr bwMode="auto">
          <a:xfrm>
            <a:off x="7687282" y="1981932"/>
            <a:ext cx="146050" cy="146050"/>
          </a:xfrm>
          <a:prstGeom prst="rect">
            <a:avLst/>
          </a:prstGeom>
          <a:solidFill>
            <a:srgbClr val="0080FF"/>
          </a:solidFill>
          <a:ln w="11113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8" name="Rectangle 797"/>
          <p:cNvSpPr>
            <a:spLocks noChangeArrowheads="1"/>
          </p:cNvSpPr>
          <p:nvPr/>
        </p:nvSpPr>
        <p:spPr bwMode="auto">
          <a:xfrm>
            <a:off x="8001607" y="1932253"/>
            <a:ext cx="2719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Outbreak, Havelock North 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3" name="Rectangle 802"/>
          <p:cNvSpPr>
            <a:spLocks noChangeArrowheads="1"/>
          </p:cNvSpPr>
          <p:nvPr/>
        </p:nvSpPr>
        <p:spPr bwMode="auto">
          <a:xfrm>
            <a:off x="7644512" y="2411818"/>
            <a:ext cx="288925" cy="320836"/>
          </a:xfrm>
          <a:prstGeom prst="rect">
            <a:avLst/>
          </a:prstGeom>
          <a:solidFill>
            <a:srgbClr val="FF33CC"/>
          </a:solidFill>
          <a:ln w="11113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4" name="Rectangle 803"/>
          <p:cNvSpPr>
            <a:spLocks noChangeArrowheads="1"/>
          </p:cNvSpPr>
          <p:nvPr/>
        </p:nvSpPr>
        <p:spPr bwMode="auto">
          <a:xfrm>
            <a:off x="7989792" y="2240537"/>
            <a:ext cx="396422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Reticulated water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" name="Rectangle 804"/>
          <p:cNvSpPr>
            <a:spLocks noChangeArrowheads="1"/>
          </p:cNvSpPr>
          <p:nvPr/>
        </p:nvSpPr>
        <p:spPr bwMode="auto">
          <a:xfrm>
            <a:off x="7644512" y="2922868"/>
            <a:ext cx="291307" cy="371383"/>
          </a:xfrm>
          <a:prstGeom prst="rect">
            <a:avLst/>
          </a:prstGeom>
          <a:solidFill>
            <a:srgbClr val="80FFFF"/>
          </a:solidFill>
          <a:ln w="11113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6" name="Rectangle 805"/>
          <p:cNvSpPr>
            <a:spLocks noChangeArrowheads="1"/>
          </p:cNvSpPr>
          <p:nvPr/>
        </p:nvSpPr>
        <p:spPr bwMode="auto">
          <a:xfrm>
            <a:off x="7993762" y="2832373"/>
            <a:ext cx="248144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Bore water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8" name="Rectangle 807"/>
          <p:cNvSpPr/>
          <p:nvPr/>
        </p:nvSpPr>
        <p:spPr>
          <a:xfrm>
            <a:off x="182430" y="182313"/>
            <a:ext cx="71673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70C0"/>
                </a:solidFill>
              </a:rPr>
              <a:t>Genotypes of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i="1" dirty="0">
                <a:solidFill>
                  <a:srgbClr val="0070C0"/>
                </a:solidFill>
              </a:rPr>
              <a:t>Campylobacter</a:t>
            </a:r>
            <a:r>
              <a:rPr lang="en-US" altLang="en-US" sz="4400" dirty="0">
                <a:solidFill>
                  <a:srgbClr val="0070C0"/>
                </a:solidFill>
              </a:rPr>
              <a:t> </a:t>
            </a:r>
            <a:endParaRPr lang="en-NZ" sz="4400" dirty="0">
              <a:solidFill>
                <a:srgbClr val="0070C0"/>
              </a:solidFill>
            </a:endParaRPr>
          </a:p>
        </p:txBody>
      </p:sp>
      <p:pic>
        <p:nvPicPr>
          <p:cNvPr id="809" name="Picture 808" descr="&lt;strong&gt;Clipart&lt;/strong&gt; - Water Faucet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24674" y="4009818"/>
            <a:ext cx="2077244" cy="1920585"/>
          </a:xfrm>
          <a:prstGeom prst="rect">
            <a:avLst/>
          </a:prstGeom>
        </p:spPr>
      </p:pic>
      <p:sp>
        <p:nvSpPr>
          <p:cNvPr id="810" name="TextBox 809"/>
          <p:cNvSpPr txBox="1"/>
          <p:nvPr/>
        </p:nvSpPr>
        <p:spPr>
          <a:xfrm>
            <a:off x="5504974" y="6321352"/>
            <a:ext cx="662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1394 core genome MLST (</a:t>
            </a:r>
            <a:r>
              <a:rPr lang="en-NZ" sz="2400" dirty="0" err="1"/>
              <a:t>cgMLST</a:t>
            </a:r>
            <a:r>
              <a:rPr lang="en-NZ" sz="2400" dirty="0"/>
              <a:t>)  differences</a:t>
            </a:r>
          </a:p>
        </p:txBody>
      </p:sp>
    </p:spTree>
    <p:extLst>
      <p:ext uri="{BB962C8B-B14F-4D97-AF65-F5344CB8AC3E}">
        <p14:creationId xmlns:p14="http://schemas.microsoft.com/office/powerpoint/2010/main" val="65359537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53b97b-cfb5-43fb-98c8-420dca68bc0c">
      <UserInfo>
        <DisplayName>Katrina Guy</DisplayName>
        <AccountId>19</AccountId>
        <AccountType/>
      </UserInfo>
      <UserInfo>
        <DisplayName>Gillian Blythe</DisplayName>
        <AccountId>145</AccountId>
        <AccountType/>
      </UserInfo>
    </SharedWithUsers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68C8F2-30F3-448A-B03E-9A940E33D1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B8B422-5282-451E-8EED-F88E351792B4}">
  <ds:schemaRefs>
    <ds:schemaRef ds:uri="http://schemas.microsoft.com/office/2006/metadata/properties"/>
    <ds:schemaRef ds:uri="http://schemas.microsoft.com/office/infopath/2007/PartnerControls"/>
    <ds:schemaRef ds:uri="ed53b97b-cfb5-43fb-98c8-420dca68bc0c"/>
    <ds:schemaRef ds:uri="1bf58d84-5e20-4a41-aa73-0a6f7670ae44"/>
  </ds:schemaRefs>
</ds:datastoreItem>
</file>

<file path=customXml/itemProps3.xml><?xml version="1.0" encoding="utf-8"?>
<ds:datastoreItem xmlns:ds="http://schemas.openxmlformats.org/officeDocument/2006/customXml" ds:itemID="{FDB19568-55C3-4BC3-A428-7D9D689C7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f58d84-5e20-4a41-aa73-0a6f7670ae44"/>
    <ds:schemaRef ds:uri="ed53b97b-cfb5-43fb-98c8-420dca68b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5437</TotalTime>
  <Words>769</Words>
  <Application>Microsoft Office PowerPoint</Application>
  <PresentationFormat>Widescreen</PresentationFormat>
  <Paragraphs>350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Proxima Nova</vt:lpstr>
      <vt:lpstr>Title Slide</vt:lpstr>
      <vt:lpstr>Content Slides</vt:lpstr>
      <vt:lpstr>PowerPoint Presentation</vt:lpstr>
      <vt:lpstr>PowerPoint Presentation</vt:lpstr>
      <vt:lpstr>Next generation sequencing</vt:lpstr>
      <vt:lpstr>Whole genome sequencing (WGS) of individual bacteria</vt:lpstr>
      <vt:lpstr>PowerPoint Presentation</vt:lpstr>
      <vt:lpstr>Water</vt:lpstr>
      <vt:lpstr>Drinking water samples (sampled 12 Aug)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Theodor Escherich, 1895</vt:lpstr>
      <vt:lpstr>PowerPoint Presentation</vt:lpstr>
      <vt:lpstr>PowerPoint Presentation</vt:lpstr>
      <vt:lpstr>Whole genome sequencing of E. coli</vt:lpstr>
      <vt:lpstr>Whole genome sequencing</vt:lpstr>
      <vt:lpstr>Metagenomics</vt:lpstr>
      <vt:lpstr>Human microbiome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Metagenomics on drinking water samples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 Elwood</dc:creator>
  <cp:lastModifiedBy>Dean Jackson</cp:lastModifiedBy>
  <cp:revision>9</cp:revision>
  <dcterms:created xsi:type="dcterms:W3CDTF">2022-05-04T02:33:18Z</dcterms:created>
  <dcterms:modified xsi:type="dcterms:W3CDTF">2022-10-18T16:50:42Z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MediaServiceImageTags">
    <vt:lpwstr/>
  </property>
</Properties>
</file>